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Proxima Nova"/>
      <p:regular r:id="rId9"/>
      <p:bold r:id="rId10"/>
      <p:italic r:id="rId11"/>
      <p:boldItalic r:id="rId12"/>
    </p:embeddedFont>
    <p:embeddedFont>
      <p:font typeface="Caveat"/>
      <p:regular r:id="rId13"/>
      <p:bold r:id="rId14"/>
    </p:embeddedFont>
    <p:embeddedFont>
      <p:font typeface="Proxima Nova Semibold"/>
      <p:regular r:id="rId15"/>
      <p:bold r:id="rId16"/>
      <p:boldItalic r:id="rId17"/>
    </p:embeddedFon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italic.fntdata"/><Relationship Id="rId21" Type="http://schemas.openxmlformats.org/officeDocument/2006/relationships/font" Target="fonts/CenturyGothic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roximaNova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font" Target="fonts/ProximaNova-italic.fntdata"/><Relationship Id="rId10" Type="http://schemas.openxmlformats.org/officeDocument/2006/relationships/font" Target="fonts/ProximaNova-bold.fntdata"/><Relationship Id="rId13" Type="http://schemas.openxmlformats.org/officeDocument/2006/relationships/font" Target="fonts/Caveat-regular.fntdata"/><Relationship Id="rId12" Type="http://schemas.openxmlformats.org/officeDocument/2006/relationships/font" Target="fonts/ProximaNova-boldItalic.fntdata"/><Relationship Id="rId15" Type="http://schemas.openxmlformats.org/officeDocument/2006/relationships/font" Target="fonts/ProximaNovaSemibold-regular.fntdata"/><Relationship Id="rId14" Type="http://schemas.openxmlformats.org/officeDocument/2006/relationships/font" Target="fonts/Caveat-bold.fntdata"/><Relationship Id="rId17" Type="http://schemas.openxmlformats.org/officeDocument/2006/relationships/font" Target="fonts/ProximaNovaSemibold-boldItalic.fntdata"/><Relationship Id="rId16" Type="http://schemas.openxmlformats.org/officeDocument/2006/relationships/font" Target="fonts/ProximaNovaSemibold-bold.fntdata"/><Relationship Id="rId19" Type="http://schemas.openxmlformats.org/officeDocument/2006/relationships/font" Target="fonts/CenturyGothic-bold.fntdata"/><Relationship Id="rId18" Type="http://schemas.openxmlformats.org/officeDocument/2006/relationships/font" Target="fonts/Century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2c999cc08e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2c999cc08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4144eb088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4144eb088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1127" t="1234"/>
          <a:stretch/>
        </p:blipFill>
        <p:spPr>
          <a:xfrm>
            <a:off x="3461450" y="0"/>
            <a:ext cx="5682549" cy="456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331" y="4451456"/>
            <a:ext cx="1371742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/>
        </p:nvSpPr>
        <p:spPr>
          <a:xfrm>
            <a:off x="7281300" y="46581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2F302F"/>
                </a:solidFill>
              </a:rPr>
              <a:t>© 20</a:t>
            </a:r>
            <a:r>
              <a:rPr lang="en" sz="900">
                <a:solidFill>
                  <a:srgbClr val="2F302F"/>
                </a:solidFill>
              </a:rPr>
              <a:t>23 </a:t>
            </a:r>
            <a:r>
              <a:rPr i="0" lang="en" sz="900" u="none" cap="none" strike="noStrike">
                <a:solidFill>
                  <a:srgbClr val="2F302F"/>
                </a:solidFill>
              </a:rPr>
              <a:t>Herrmann </a:t>
            </a:r>
            <a:r>
              <a:rPr lang="en" sz="900">
                <a:solidFill>
                  <a:srgbClr val="2F302F"/>
                </a:solidFill>
              </a:rPr>
              <a:t>Global, LLC</a:t>
            </a:r>
            <a:endParaRPr i="0" sz="900" u="none" cap="none" strike="noStrike">
              <a:solidFill>
                <a:srgbClr val="2F302F"/>
              </a:solidFill>
            </a:endParaRPr>
          </a:p>
        </p:txBody>
      </p:sp>
      <p:sp>
        <p:nvSpPr>
          <p:cNvPr id="14" name="Google Shape;14;p2"/>
          <p:cNvSpPr txBox="1"/>
          <p:nvPr>
            <p:ph type="title"/>
          </p:nvPr>
        </p:nvSpPr>
        <p:spPr>
          <a:xfrm>
            <a:off x="121925" y="1433875"/>
            <a:ext cx="3249900" cy="11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21925" y="2503700"/>
            <a:ext cx="33843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 - Quads">
  <p:cSld name="CUSTOM_2">
    <p:bg>
      <p:bgPr>
        <a:solidFill>
          <a:schemeClr val="accent4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 rot="5400000">
            <a:off x="7556374" y="201763"/>
            <a:ext cx="2061600" cy="20616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C0A100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6070605" y="-582165"/>
            <a:ext cx="1973400" cy="19734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C0A100">
              <a:alpha val="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1"/>
          <p:cNvSpPr/>
          <p:nvPr/>
        </p:nvSpPr>
        <p:spPr>
          <a:xfrm rot="-5400000">
            <a:off x="5285452" y="-74692"/>
            <a:ext cx="762300" cy="7623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1"/>
          <p:cNvSpPr/>
          <p:nvPr/>
        </p:nvSpPr>
        <p:spPr>
          <a:xfrm rot="10800000">
            <a:off x="2399472" y="3644454"/>
            <a:ext cx="2267700" cy="22677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4" name="Google Shape;84;p11"/>
          <p:cNvSpPr/>
          <p:nvPr/>
        </p:nvSpPr>
        <p:spPr>
          <a:xfrm>
            <a:off x="2796130" y="4613290"/>
            <a:ext cx="762300" cy="7623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11"/>
          <p:cNvSpPr/>
          <p:nvPr/>
        </p:nvSpPr>
        <p:spPr>
          <a:xfrm rot="-5400000">
            <a:off x="-117902" y="-357716"/>
            <a:ext cx="1524600" cy="15246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C0A100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11"/>
          <p:cNvSpPr/>
          <p:nvPr/>
        </p:nvSpPr>
        <p:spPr>
          <a:xfrm rot="10800000">
            <a:off x="-202251" y="-448065"/>
            <a:ext cx="762300" cy="7623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7" name="Google Shape;87;p11"/>
          <p:cNvSpPr/>
          <p:nvPr/>
        </p:nvSpPr>
        <p:spPr>
          <a:xfrm rot="10800000">
            <a:off x="7483976" y="2312065"/>
            <a:ext cx="1315800" cy="13158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1"/>
          <p:cNvSpPr/>
          <p:nvPr/>
        </p:nvSpPr>
        <p:spPr>
          <a:xfrm>
            <a:off x="8653977" y="2448428"/>
            <a:ext cx="737400" cy="7374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C0A100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1"/>
          <p:cNvSpPr/>
          <p:nvPr/>
        </p:nvSpPr>
        <p:spPr>
          <a:xfrm rot="5400000">
            <a:off x="-1435131" y="3731622"/>
            <a:ext cx="2749200" cy="2949900"/>
          </a:xfrm>
          <a:prstGeom prst="pie">
            <a:avLst>
              <a:gd fmla="val 10818385" name="adj1"/>
              <a:gd fmla="val 16200000" name="adj2"/>
            </a:avLst>
          </a:prstGeom>
          <a:solidFill>
            <a:srgbClr val="FFFFFF">
              <a:alpha val="8667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/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" type="subTitle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3" name="Google Shape;93;p11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22 </a:t>
            </a: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i="0" sz="900" u="none" cap="none" strike="noStrik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D - Solid">
  <p:cSld name="CUSTOM_7">
    <p:bg>
      <p:bgPr>
        <a:solidFill>
          <a:schemeClr val="accent4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 txBox="1"/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subTitle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B - Quads">
  <p:cSld name="CUSTOM_4">
    <p:bg>
      <p:bgPr>
        <a:solidFill>
          <a:schemeClr val="accen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/>
          <p:nvPr/>
        </p:nvSpPr>
        <p:spPr>
          <a:xfrm rot="5400000">
            <a:off x="7556374" y="201763"/>
            <a:ext cx="2061600" cy="20616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106B3D">
              <a:alpha val="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6070605" y="-582165"/>
            <a:ext cx="1973400" cy="19734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106B3D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3"/>
          <p:cNvSpPr/>
          <p:nvPr/>
        </p:nvSpPr>
        <p:spPr>
          <a:xfrm rot="-5400000">
            <a:off x="5285452" y="-74692"/>
            <a:ext cx="762300" cy="7623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106B3D">
              <a:alpha val="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p13"/>
          <p:cNvSpPr/>
          <p:nvPr/>
        </p:nvSpPr>
        <p:spPr>
          <a:xfrm rot="10800000">
            <a:off x="2399472" y="3644454"/>
            <a:ext cx="2267700" cy="22677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106B3D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3"/>
          <p:cNvSpPr/>
          <p:nvPr/>
        </p:nvSpPr>
        <p:spPr>
          <a:xfrm rot="5400000">
            <a:off x="-1435131" y="3731622"/>
            <a:ext cx="2749200" cy="2949900"/>
          </a:xfrm>
          <a:prstGeom prst="pie">
            <a:avLst>
              <a:gd fmla="val 10818385" name="adj1"/>
              <a:gd fmla="val 16200000" name="adj2"/>
            </a:avLst>
          </a:prstGeom>
          <a:solidFill>
            <a:srgbClr val="FFFFFF">
              <a:alpha val="8667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3"/>
          <p:cNvSpPr/>
          <p:nvPr/>
        </p:nvSpPr>
        <p:spPr>
          <a:xfrm>
            <a:off x="2796130" y="4613290"/>
            <a:ext cx="762300" cy="7623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106B3D">
              <a:alpha val="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3"/>
          <p:cNvSpPr/>
          <p:nvPr/>
        </p:nvSpPr>
        <p:spPr>
          <a:xfrm rot="-5400000">
            <a:off x="-117902" y="-357716"/>
            <a:ext cx="1524600" cy="15246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106B3D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3"/>
          <p:cNvSpPr/>
          <p:nvPr/>
        </p:nvSpPr>
        <p:spPr>
          <a:xfrm rot="10800000">
            <a:off x="-202251" y="-448065"/>
            <a:ext cx="762300" cy="7623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106B3D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3"/>
          <p:cNvSpPr/>
          <p:nvPr/>
        </p:nvSpPr>
        <p:spPr>
          <a:xfrm rot="10800000">
            <a:off x="7483976" y="2312065"/>
            <a:ext cx="1315800" cy="13158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106B3D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8653977" y="2448428"/>
            <a:ext cx="737400" cy="7374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106B3D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/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13"/>
          <p:cNvSpPr txBox="1"/>
          <p:nvPr>
            <p:ph idx="1" type="subTitle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22 </a:t>
            </a: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i="0" sz="900" u="none" cap="none" strike="noStrik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B - Solid">
  <p:cSld name="CUSTOM_8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" type="subTitle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SaaS - Solid">
  <p:cSld name="CUSTOM_9">
    <p:bg>
      <p:bgPr>
        <a:solidFill>
          <a:schemeClr val="accent5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7" name="Google Shape;117;p15"/>
          <p:cNvSpPr txBox="1"/>
          <p:nvPr>
            <p:ph idx="1" type="subTitle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A - Block">
  <p:cSld name="1_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rgbClr val="00BFF5"/>
          </a:solidFill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descr="Herrmann_Official_Logo_Up-01.png"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0" r="-1183" t="0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1" type="subTitle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B - Block">
  <p:cSld name="2_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descr="Herrmann_Official_Logo_Up-01.png" id="125" name="Google Shape;125;p17"/>
          <p:cNvPicPr preferRelativeResize="0"/>
          <p:nvPr/>
        </p:nvPicPr>
        <p:blipFill rotWithShape="1">
          <a:blip r:embed="rId2">
            <a:alphaModFix/>
          </a:blip>
          <a:srcRect b="0" l="0" r="-1183" t="0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" type="subTitle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D - Block">
  <p:cSld name="3_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descr="Herrmann_Official_Logo_Up-01.png" id="130" name="Google Shape;130;p18"/>
          <p:cNvPicPr preferRelativeResize="0"/>
          <p:nvPr/>
        </p:nvPicPr>
        <p:blipFill rotWithShape="1">
          <a:blip r:embed="rId2">
            <a:alphaModFix/>
          </a:blip>
          <a:srcRect b="0" l="0" r="-1183" t="0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8"/>
          <p:cNvSpPr txBox="1"/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" type="subTitle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 - Block">
  <p:cSld name="5_Blan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descr="Herrmann_Official_Logo_Up-01.png" id="135" name="Google Shape;135;p19"/>
          <p:cNvPicPr preferRelativeResize="0"/>
          <p:nvPr/>
        </p:nvPicPr>
        <p:blipFill rotWithShape="1">
          <a:blip r:embed="rId2">
            <a:alphaModFix/>
          </a:blip>
          <a:srcRect b="0" l="0" r="-1183" t="0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9"/>
          <p:cNvSpPr txBox="1"/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7" name="Google Shape;137;p19"/>
          <p:cNvSpPr txBox="1"/>
          <p:nvPr>
            <p:ph idx="1" type="subTitle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SaaS - Block">
  <p:cSld name="5_Blank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/>
          <p:nvPr/>
        </p:nvSpPr>
        <p:spPr>
          <a:xfrm>
            <a:off x="1" y="0"/>
            <a:ext cx="63219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dk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pic>
        <p:nvPicPr>
          <p:cNvPr descr="Herrmann_Official_Logo_Up-01.png" id="140" name="Google Shape;140;p20"/>
          <p:cNvPicPr preferRelativeResize="0"/>
          <p:nvPr/>
        </p:nvPicPr>
        <p:blipFill rotWithShape="1">
          <a:blip r:embed="rId2">
            <a:alphaModFix/>
          </a:blip>
          <a:srcRect b="0" l="0" r="-1183" t="0"/>
          <a:stretch/>
        </p:blipFill>
        <p:spPr>
          <a:xfrm>
            <a:off x="7162413" y="128288"/>
            <a:ext cx="1191937" cy="40118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0"/>
          <p:cNvSpPr txBox="1"/>
          <p:nvPr>
            <p:ph type="title"/>
          </p:nvPr>
        </p:nvSpPr>
        <p:spPr>
          <a:xfrm>
            <a:off x="969300" y="1683588"/>
            <a:ext cx="4383300" cy="11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2" name="Google Shape;142;p20"/>
          <p:cNvSpPr txBox="1"/>
          <p:nvPr>
            <p:ph idx="1" type="subTitle"/>
          </p:nvPr>
        </p:nvSpPr>
        <p:spPr>
          <a:xfrm>
            <a:off x="969300" y="2753413"/>
            <a:ext cx="43833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Title - 1">
  <p:cSld name="CUSTOM_1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276225" y="2632475"/>
            <a:ext cx="32733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729" l="6511" r="17777" t="729"/>
          <a:stretch/>
        </p:blipFill>
        <p:spPr>
          <a:xfrm>
            <a:off x="3762376" y="0"/>
            <a:ext cx="5383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/>
        </p:nvSpPr>
        <p:spPr>
          <a:xfrm>
            <a:off x="276225" y="841775"/>
            <a:ext cx="45657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rgbClr val="3A383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type="title"/>
          </p:nvPr>
        </p:nvSpPr>
        <p:spPr>
          <a:xfrm>
            <a:off x="121925" y="1433875"/>
            <a:ext cx="3384300" cy="11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121925" y="2503700"/>
            <a:ext cx="33843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0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21"/>
          <p:cNvCxnSpPr/>
          <p:nvPr/>
        </p:nvCxnSpPr>
        <p:spPr>
          <a:xfrm>
            <a:off x="8617527" y="4828989"/>
            <a:ext cx="0" cy="225600"/>
          </a:xfrm>
          <a:prstGeom prst="straightConnector1">
            <a:avLst/>
          </a:pr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" name="Google Shape;146;p2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7" name="Google Shape;147;p21"/>
          <p:cNvSpPr txBox="1"/>
          <p:nvPr/>
        </p:nvSpPr>
        <p:spPr>
          <a:xfrm>
            <a:off x="6842300" y="4739425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22 </a:t>
            </a: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i="0" sz="900" u="none" cap="none" strike="noStrik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8" name="Google Shape;148;p21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2">
  <p:cSld name="CUSTOM_10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4">
  <p:cSld name="CUSTOM_3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23"/>
          <p:cNvCxnSpPr/>
          <p:nvPr/>
        </p:nvCxnSpPr>
        <p:spPr>
          <a:xfrm>
            <a:off x="8617527" y="4828989"/>
            <a:ext cx="0" cy="225600"/>
          </a:xfrm>
          <a:prstGeom prst="straightConnector1">
            <a:avLst/>
          </a:pr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23"/>
          <p:cNvSpPr txBox="1"/>
          <p:nvPr>
            <p:ph idx="2" type="title"/>
          </p:nvPr>
        </p:nvSpPr>
        <p:spPr>
          <a:xfrm>
            <a:off x="311700" y="48101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6" name="Google Shape;156;p23"/>
          <p:cNvSpPr txBox="1"/>
          <p:nvPr/>
        </p:nvSpPr>
        <p:spPr>
          <a:xfrm>
            <a:off x="6842300" y="4739425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22 </a:t>
            </a: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i="0" sz="900" u="none" cap="none" strike="noStrik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7" name="Google Shape;157;p23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2" type="title"/>
          </p:nvPr>
        </p:nvSpPr>
        <p:spPr>
          <a:xfrm>
            <a:off x="311700" y="48101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/>
            </a:lvl9pPr>
          </a:lstStyle>
          <a:p/>
        </p:txBody>
      </p:sp>
      <p:pic>
        <p:nvPicPr>
          <p:cNvPr id="164" name="Google Shape;16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5"/>
          <p:cNvCxnSpPr/>
          <p:nvPr/>
        </p:nvCxnSpPr>
        <p:spPr>
          <a:xfrm>
            <a:off x="8617527" y="4828989"/>
            <a:ext cx="0" cy="225600"/>
          </a:xfrm>
          <a:prstGeom prst="straightConnector1">
            <a:avLst/>
          </a:pr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6" name="Google Shape;166;p25"/>
          <p:cNvSpPr txBox="1"/>
          <p:nvPr>
            <p:ph idx="2" type="title"/>
          </p:nvPr>
        </p:nvSpPr>
        <p:spPr>
          <a:xfrm>
            <a:off x="311700" y="48101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67" name="Google Shape;167;p25"/>
          <p:cNvSpPr txBox="1"/>
          <p:nvPr/>
        </p:nvSpPr>
        <p:spPr>
          <a:xfrm>
            <a:off x="6842300" y="4739425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22 </a:t>
            </a: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i="0" sz="900" u="none" cap="none" strike="noStrik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2" name="Google Shape;172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173" name="Google Shape;17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26"/>
          <p:cNvCxnSpPr/>
          <p:nvPr/>
        </p:nvCxnSpPr>
        <p:spPr>
          <a:xfrm>
            <a:off x="8617527" y="4828989"/>
            <a:ext cx="0" cy="225600"/>
          </a:xfrm>
          <a:prstGeom prst="straightConnector1">
            <a:avLst/>
          </a:prstGeom>
          <a:noFill/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5" name="Google Shape;175;p26"/>
          <p:cNvSpPr txBox="1"/>
          <p:nvPr>
            <p:ph idx="3" type="title"/>
          </p:nvPr>
        </p:nvSpPr>
        <p:spPr>
          <a:xfrm>
            <a:off x="311700" y="48101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6" name="Google Shape;176;p26"/>
          <p:cNvSpPr txBox="1"/>
          <p:nvPr/>
        </p:nvSpPr>
        <p:spPr>
          <a:xfrm>
            <a:off x="6842300" y="4739425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22 </a:t>
            </a: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i="0" sz="900" u="none" cap="none" strike="noStrik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7" name="Google Shape;177;p26"/>
          <p:cNvSpPr txBox="1"/>
          <p:nvPr>
            <p:ph idx="12" type="sldNum"/>
          </p:nvPr>
        </p:nvSpPr>
        <p:spPr>
          <a:xfrm>
            <a:off x="8472458" y="4739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9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/>
          <p:nvPr/>
        </p:nvSpPr>
        <p:spPr>
          <a:xfrm>
            <a:off x="0" y="0"/>
            <a:ext cx="1824657" cy="5145465"/>
          </a:xfrm>
          <a:custGeom>
            <a:rect b="b" l="l" r="r" t="t"/>
            <a:pathLst>
              <a:path extrusionOk="0" h="11308715" w="3686175">
                <a:moveTo>
                  <a:pt x="0" y="11308556"/>
                </a:moveTo>
                <a:lnTo>
                  <a:pt x="3685751" y="11308556"/>
                </a:lnTo>
                <a:lnTo>
                  <a:pt x="368575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9EB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3175" y="146450"/>
            <a:ext cx="1238300" cy="4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 txBox="1"/>
          <p:nvPr/>
        </p:nvSpPr>
        <p:spPr>
          <a:xfrm>
            <a:off x="7323900" y="4871775"/>
            <a:ext cx="16845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636366"/>
                </a:solidFill>
                <a:latin typeface="Proxima Nova"/>
                <a:ea typeface="Proxima Nova"/>
                <a:cs typeface="Proxima Nova"/>
                <a:sym typeface="Proxima Nova"/>
              </a:rPr>
              <a:t>© 2023 Herrmann Global, LLC</a:t>
            </a:r>
            <a:endParaRPr sz="950">
              <a:solidFill>
                <a:srgbClr val="6363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_2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8"/>
          <p:cNvSpPr/>
          <p:nvPr/>
        </p:nvSpPr>
        <p:spPr>
          <a:xfrm rot="10800000">
            <a:off x="5500813" y="2922451"/>
            <a:ext cx="3330600" cy="15243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4" name="Google Shape;184;p28"/>
          <p:cNvSpPr/>
          <p:nvPr/>
        </p:nvSpPr>
        <p:spPr>
          <a:xfrm rot="10800000">
            <a:off x="5486313" y="4446751"/>
            <a:ext cx="3359400" cy="208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5" name="Google Shape;185;p28"/>
          <p:cNvSpPr/>
          <p:nvPr/>
        </p:nvSpPr>
        <p:spPr>
          <a:xfrm rot="10800000">
            <a:off x="2127938" y="2922451"/>
            <a:ext cx="3330600" cy="15243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6" name="Google Shape;186;p28"/>
          <p:cNvSpPr/>
          <p:nvPr/>
        </p:nvSpPr>
        <p:spPr>
          <a:xfrm rot="10800000">
            <a:off x="2113438" y="4446751"/>
            <a:ext cx="3359400" cy="208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87" name="Google Shape;187;p28"/>
          <p:cNvSpPr/>
          <p:nvPr/>
        </p:nvSpPr>
        <p:spPr>
          <a:xfrm>
            <a:off x="0" y="0"/>
            <a:ext cx="1824657" cy="5145465"/>
          </a:xfrm>
          <a:custGeom>
            <a:rect b="b" l="l" r="r" t="t"/>
            <a:pathLst>
              <a:path extrusionOk="0" h="11308715" w="3686175">
                <a:moveTo>
                  <a:pt x="0" y="11308556"/>
                </a:moveTo>
                <a:lnTo>
                  <a:pt x="3685751" y="11308556"/>
                </a:lnTo>
                <a:lnTo>
                  <a:pt x="368575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9EB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3175" y="146450"/>
            <a:ext cx="1238300" cy="4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8"/>
          <p:cNvSpPr txBox="1"/>
          <p:nvPr/>
        </p:nvSpPr>
        <p:spPr>
          <a:xfrm>
            <a:off x="2890801" y="4887600"/>
            <a:ext cx="33624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636366"/>
                </a:solidFill>
                <a:latin typeface="Proxima Nova"/>
                <a:ea typeface="Proxima Nova"/>
                <a:cs typeface="Proxima Nova"/>
                <a:sym typeface="Proxima Nova"/>
              </a:rPr>
              <a:t>© 2023 Herrmann Global, LLC</a:t>
            </a:r>
            <a:endParaRPr sz="950">
              <a:solidFill>
                <a:srgbClr val="6363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0" name="Google Shape;190;p28"/>
          <p:cNvSpPr/>
          <p:nvPr/>
        </p:nvSpPr>
        <p:spPr>
          <a:xfrm>
            <a:off x="2127750" y="1365850"/>
            <a:ext cx="3330600" cy="1524300"/>
          </a:xfrm>
          <a:prstGeom prst="rect">
            <a:avLst/>
          </a:prstGeom>
          <a:noFill/>
          <a:ln cap="flat" cmpd="sng" w="38100">
            <a:solidFill>
              <a:srgbClr val="2BB6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1" name="Google Shape;191;p28"/>
          <p:cNvSpPr/>
          <p:nvPr/>
        </p:nvSpPr>
        <p:spPr>
          <a:xfrm>
            <a:off x="2113450" y="1157350"/>
            <a:ext cx="3359400" cy="208500"/>
          </a:xfrm>
          <a:prstGeom prst="rect">
            <a:avLst/>
          </a:prstGeom>
          <a:solidFill>
            <a:srgbClr val="2BB6ED"/>
          </a:solidFill>
          <a:ln cap="flat" cmpd="sng" w="9525">
            <a:solidFill>
              <a:srgbClr val="2BB6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8513800" y="1099826"/>
            <a:ext cx="4833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</a:t>
            </a:r>
            <a:endParaRPr b="1"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3" name="Google Shape;193;p28"/>
          <p:cNvSpPr/>
          <p:nvPr/>
        </p:nvSpPr>
        <p:spPr>
          <a:xfrm>
            <a:off x="3529875" y="4655250"/>
            <a:ext cx="3903600" cy="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four-color, four-quadrant</a:t>
            </a:r>
            <a:r>
              <a:rPr b="0" i="0"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graphic and Whole Brain® are</a:t>
            </a:r>
            <a:r>
              <a:rPr b="0" i="0"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registered Trademarks of Herrmann Global, LLC.</a:t>
            </a:r>
            <a:endParaRPr b="0" i="0" sz="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5500625" y="1365850"/>
            <a:ext cx="3330600" cy="15243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5" name="Google Shape;195;p28"/>
          <p:cNvSpPr/>
          <p:nvPr/>
        </p:nvSpPr>
        <p:spPr>
          <a:xfrm>
            <a:off x="5486325" y="1157350"/>
            <a:ext cx="3359400" cy="2085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6" name="Google Shape;196;p28"/>
          <p:cNvSpPr txBox="1"/>
          <p:nvPr/>
        </p:nvSpPr>
        <p:spPr>
          <a:xfrm>
            <a:off x="2114550" y="1061500"/>
            <a:ext cx="114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 - Facts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7" name="Google Shape;197;p28"/>
          <p:cNvSpPr txBox="1"/>
          <p:nvPr/>
        </p:nvSpPr>
        <p:spPr>
          <a:xfrm>
            <a:off x="2127950" y="4340125"/>
            <a:ext cx="119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 - Form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8" name="Google Shape;198;p28"/>
          <p:cNvSpPr txBox="1"/>
          <p:nvPr/>
        </p:nvSpPr>
        <p:spPr>
          <a:xfrm>
            <a:off x="7851825" y="1061500"/>
            <a:ext cx="99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Future - D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99" name="Google Shape;199;p28"/>
          <p:cNvSpPr txBox="1"/>
          <p:nvPr/>
        </p:nvSpPr>
        <p:spPr>
          <a:xfrm>
            <a:off x="7499325" y="4340125"/>
            <a:ext cx="134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Feelings - C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050" y="3885175"/>
            <a:ext cx="1054550" cy="10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">
  <p:cSld name="BLANK_2_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/>
          <p:nvPr/>
        </p:nvSpPr>
        <p:spPr>
          <a:xfrm rot="10800000">
            <a:off x="5440761" y="2923747"/>
            <a:ext cx="3090300" cy="14145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3" name="Google Shape;203;p29"/>
          <p:cNvSpPr/>
          <p:nvPr/>
        </p:nvSpPr>
        <p:spPr>
          <a:xfrm rot="10800000">
            <a:off x="5427330" y="4338211"/>
            <a:ext cx="3117000" cy="1935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4" name="Google Shape;204;p29"/>
          <p:cNvSpPr/>
          <p:nvPr/>
        </p:nvSpPr>
        <p:spPr>
          <a:xfrm rot="10800000">
            <a:off x="2311120" y="2923747"/>
            <a:ext cx="3090300" cy="14145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5" name="Google Shape;205;p29"/>
          <p:cNvSpPr/>
          <p:nvPr/>
        </p:nvSpPr>
        <p:spPr>
          <a:xfrm rot="10800000">
            <a:off x="2297688" y="4338211"/>
            <a:ext cx="3117000" cy="1935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6" name="Google Shape;206;p29"/>
          <p:cNvSpPr/>
          <p:nvPr/>
        </p:nvSpPr>
        <p:spPr>
          <a:xfrm>
            <a:off x="0" y="0"/>
            <a:ext cx="1824657" cy="5145465"/>
          </a:xfrm>
          <a:custGeom>
            <a:rect b="b" l="l" r="r" t="t"/>
            <a:pathLst>
              <a:path extrusionOk="0" h="11308715" w="3686175">
                <a:moveTo>
                  <a:pt x="0" y="11308556"/>
                </a:moveTo>
                <a:lnTo>
                  <a:pt x="3685751" y="11308556"/>
                </a:lnTo>
                <a:lnTo>
                  <a:pt x="368575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9EB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3175" y="146450"/>
            <a:ext cx="1238300" cy="4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9"/>
          <p:cNvSpPr txBox="1"/>
          <p:nvPr/>
        </p:nvSpPr>
        <p:spPr>
          <a:xfrm>
            <a:off x="2890801" y="4887600"/>
            <a:ext cx="33624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636366"/>
                </a:solidFill>
                <a:latin typeface="Proxima Nova"/>
                <a:ea typeface="Proxima Nova"/>
                <a:cs typeface="Proxima Nova"/>
                <a:sym typeface="Proxima Nova"/>
              </a:rPr>
              <a:t>© 2023 Herrmann Global, LLC</a:t>
            </a:r>
            <a:endParaRPr sz="950">
              <a:solidFill>
                <a:srgbClr val="6363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9" name="Google Shape;209;p29"/>
          <p:cNvSpPr/>
          <p:nvPr/>
        </p:nvSpPr>
        <p:spPr>
          <a:xfrm>
            <a:off x="2310830" y="1479527"/>
            <a:ext cx="3090300" cy="1414500"/>
          </a:xfrm>
          <a:prstGeom prst="rect">
            <a:avLst/>
          </a:prstGeom>
          <a:noFill/>
          <a:ln cap="flat" cmpd="sng" w="38100">
            <a:solidFill>
              <a:srgbClr val="2BB6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0" name="Google Shape;210;p29"/>
          <p:cNvSpPr/>
          <p:nvPr/>
        </p:nvSpPr>
        <p:spPr>
          <a:xfrm>
            <a:off x="2297561" y="1286063"/>
            <a:ext cx="3117000" cy="193500"/>
          </a:xfrm>
          <a:prstGeom prst="rect">
            <a:avLst/>
          </a:prstGeom>
          <a:solidFill>
            <a:srgbClr val="2BB6ED"/>
          </a:solidFill>
          <a:ln cap="flat" cmpd="sng" w="9525">
            <a:solidFill>
              <a:srgbClr val="2BB6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1" name="Google Shape;211;p29"/>
          <p:cNvSpPr txBox="1"/>
          <p:nvPr/>
        </p:nvSpPr>
        <p:spPr>
          <a:xfrm>
            <a:off x="8236353" y="1232687"/>
            <a:ext cx="4485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</a:t>
            </a:r>
            <a:endParaRPr b="1"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3539400" y="4534500"/>
            <a:ext cx="3903600" cy="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four-color, four-quadrant</a:t>
            </a:r>
            <a:r>
              <a:rPr b="0" i="0"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graphic and Whole Brain® are</a:t>
            </a:r>
            <a:r>
              <a:rPr b="0" i="0"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registered Trademarks of Herrmann Global, LLC.</a:t>
            </a:r>
            <a:endParaRPr b="0" i="0" sz="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3" name="Google Shape;213;p29"/>
          <p:cNvSpPr/>
          <p:nvPr/>
        </p:nvSpPr>
        <p:spPr>
          <a:xfrm>
            <a:off x="5440472" y="1479527"/>
            <a:ext cx="3090300" cy="14145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4" name="Google Shape;214;p29"/>
          <p:cNvSpPr/>
          <p:nvPr/>
        </p:nvSpPr>
        <p:spPr>
          <a:xfrm>
            <a:off x="5427203" y="1286063"/>
            <a:ext cx="3117000" cy="1935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5" name="Google Shape;215;p29"/>
          <p:cNvSpPr txBox="1"/>
          <p:nvPr/>
        </p:nvSpPr>
        <p:spPr>
          <a:xfrm>
            <a:off x="2298582" y="1197125"/>
            <a:ext cx="10599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6" name="Google Shape;216;p29"/>
          <p:cNvSpPr txBox="1"/>
          <p:nvPr/>
        </p:nvSpPr>
        <p:spPr>
          <a:xfrm>
            <a:off x="2311016" y="4239311"/>
            <a:ext cx="11100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7" name="Google Shape;217;p29"/>
          <p:cNvSpPr txBox="1"/>
          <p:nvPr/>
        </p:nvSpPr>
        <p:spPr>
          <a:xfrm>
            <a:off x="7622116" y="1197125"/>
            <a:ext cx="9222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8" name="Google Shape;218;p29"/>
          <p:cNvSpPr txBox="1"/>
          <p:nvPr/>
        </p:nvSpPr>
        <p:spPr>
          <a:xfrm>
            <a:off x="7295036" y="4239311"/>
            <a:ext cx="12492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050" y="3885175"/>
            <a:ext cx="1054550" cy="10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 1 1">
  <p:cSld name="BLANK_2_1_1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0"/>
          <p:cNvSpPr/>
          <p:nvPr/>
        </p:nvSpPr>
        <p:spPr>
          <a:xfrm rot="10800000">
            <a:off x="5512615" y="2779210"/>
            <a:ext cx="3354900" cy="1535700"/>
          </a:xfrm>
          <a:prstGeom prst="rect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2" name="Google Shape;222;p30"/>
          <p:cNvSpPr/>
          <p:nvPr/>
        </p:nvSpPr>
        <p:spPr>
          <a:xfrm rot="10800000">
            <a:off x="5497920" y="4314936"/>
            <a:ext cx="3384000" cy="2100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3" name="Google Shape;223;p30"/>
          <p:cNvSpPr/>
          <p:nvPr/>
        </p:nvSpPr>
        <p:spPr>
          <a:xfrm rot="10800000">
            <a:off x="2115024" y="2779210"/>
            <a:ext cx="3354900" cy="1535700"/>
          </a:xfrm>
          <a:prstGeom prst="rect">
            <a:avLst/>
          </a:prstGeom>
          <a:noFill/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4" name="Google Shape;224;p30"/>
          <p:cNvSpPr/>
          <p:nvPr/>
        </p:nvSpPr>
        <p:spPr>
          <a:xfrm rot="10800000">
            <a:off x="2100329" y="4314936"/>
            <a:ext cx="3384000" cy="2100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5" name="Google Shape;225;p30"/>
          <p:cNvSpPr/>
          <p:nvPr/>
        </p:nvSpPr>
        <p:spPr>
          <a:xfrm>
            <a:off x="0" y="0"/>
            <a:ext cx="1824657" cy="5145465"/>
          </a:xfrm>
          <a:custGeom>
            <a:rect b="b" l="l" r="r" t="t"/>
            <a:pathLst>
              <a:path extrusionOk="0" h="11308715" w="3686175">
                <a:moveTo>
                  <a:pt x="0" y="11308556"/>
                </a:moveTo>
                <a:lnTo>
                  <a:pt x="3685751" y="11308556"/>
                </a:lnTo>
                <a:lnTo>
                  <a:pt x="3685751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E9EBE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93175" y="146450"/>
            <a:ext cx="1238300" cy="45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0"/>
          <p:cNvSpPr txBox="1"/>
          <p:nvPr/>
        </p:nvSpPr>
        <p:spPr>
          <a:xfrm>
            <a:off x="2890801" y="4887600"/>
            <a:ext cx="3362400" cy="1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636366"/>
                </a:solidFill>
                <a:latin typeface="Proxima Nova"/>
                <a:ea typeface="Proxima Nova"/>
                <a:cs typeface="Proxima Nova"/>
                <a:sym typeface="Proxima Nova"/>
              </a:rPr>
              <a:t>© 2023 Herrmann Global, LLC</a:t>
            </a:r>
            <a:endParaRPr sz="950">
              <a:solidFill>
                <a:srgbClr val="63636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8" name="Google Shape;228;p30"/>
          <p:cNvSpPr/>
          <p:nvPr/>
        </p:nvSpPr>
        <p:spPr>
          <a:xfrm>
            <a:off x="2114729" y="1211452"/>
            <a:ext cx="3354900" cy="1535700"/>
          </a:xfrm>
          <a:prstGeom prst="rect">
            <a:avLst/>
          </a:prstGeom>
          <a:noFill/>
          <a:ln cap="flat" cmpd="sng" w="38100">
            <a:solidFill>
              <a:srgbClr val="2BB6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9" name="Google Shape;229;p30"/>
          <p:cNvSpPr/>
          <p:nvPr/>
        </p:nvSpPr>
        <p:spPr>
          <a:xfrm>
            <a:off x="2100324" y="1001426"/>
            <a:ext cx="3384000" cy="210000"/>
          </a:xfrm>
          <a:prstGeom prst="rect">
            <a:avLst/>
          </a:prstGeom>
          <a:solidFill>
            <a:srgbClr val="2BB6ED"/>
          </a:solidFill>
          <a:ln cap="flat" cmpd="sng" w="9525">
            <a:solidFill>
              <a:srgbClr val="2BB6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0" name="Google Shape;230;p30"/>
          <p:cNvSpPr txBox="1"/>
          <p:nvPr/>
        </p:nvSpPr>
        <p:spPr>
          <a:xfrm>
            <a:off x="8547575" y="943481"/>
            <a:ext cx="4869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</a:t>
            </a:r>
            <a:endParaRPr b="1" sz="16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1" name="Google Shape;231;p30"/>
          <p:cNvSpPr/>
          <p:nvPr/>
        </p:nvSpPr>
        <p:spPr>
          <a:xfrm>
            <a:off x="3539400" y="4610700"/>
            <a:ext cx="3903600" cy="1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025" lIns="82050" spcFirstLastPara="1" rIns="82050" wrap="square" tIns="41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four-color, four-quadrant</a:t>
            </a:r>
            <a:r>
              <a:rPr b="0" i="0"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graphic and Whole Brain® are</a:t>
            </a:r>
            <a:r>
              <a:rPr b="0" i="0"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b="0" i="0" lang="en" sz="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registered Trademarks of Herrmann Global, LLC.</a:t>
            </a:r>
            <a:endParaRPr b="0" i="0" sz="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2" name="Google Shape;232;p30"/>
          <p:cNvSpPr/>
          <p:nvPr/>
        </p:nvSpPr>
        <p:spPr>
          <a:xfrm>
            <a:off x="5512320" y="1211452"/>
            <a:ext cx="3354900" cy="1535700"/>
          </a:xfrm>
          <a:prstGeom prst="rect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3" name="Google Shape;233;p30"/>
          <p:cNvSpPr/>
          <p:nvPr/>
        </p:nvSpPr>
        <p:spPr>
          <a:xfrm>
            <a:off x="5497915" y="1001426"/>
            <a:ext cx="3384000" cy="210000"/>
          </a:xfrm>
          <a:prstGeom prst="rect">
            <a:avLst/>
          </a:prstGeom>
          <a:solidFill>
            <a:schemeClr val="accent4"/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0250" lIns="60500" spcFirstLastPara="1" rIns="60500" wrap="square" tIns="302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2101412" y="904875"/>
            <a:ext cx="33549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 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2114916" y="4207500"/>
            <a:ext cx="33549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 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6336527" y="904875"/>
            <a:ext cx="25452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D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5654323" y="4207500"/>
            <a:ext cx="3227400" cy="40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C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8" name="Google Shape;23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050" y="3885175"/>
            <a:ext cx="1054550" cy="10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Title - 2">
  <p:cSld name="CUSTOM_1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151" y="75"/>
            <a:ext cx="1329900" cy="4637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7961709" y="75"/>
            <a:ext cx="1182300" cy="46371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anchorCtr="0" anchor="ctr" bIns="60500" lIns="60500" spcFirstLastPara="1" rIns="60500" wrap="square" tIns="605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1458" l="0" r="0" t="0"/>
          <a:stretch/>
        </p:blipFill>
        <p:spPr>
          <a:xfrm>
            <a:off x="1330073" y="9"/>
            <a:ext cx="6629433" cy="463718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0" y="3493475"/>
            <a:ext cx="9164100" cy="1143600"/>
          </a:xfrm>
          <a:prstGeom prst="rect">
            <a:avLst/>
          </a:prstGeom>
          <a:solidFill>
            <a:srgbClr val="FFFFFF">
              <a:alpha val="78080"/>
            </a:srgbClr>
          </a:solidFill>
          <a:ln>
            <a:noFill/>
          </a:ln>
        </p:spPr>
        <p:txBody>
          <a:bodyPr anchorCtr="0" anchor="ctr" bIns="34275" lIns="68575" spcFirstLastPara="1" rIns="188200" wrap="square" tIns="34275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type="title"/>
          </p:nvPr>
        </p:nvSpPr>
        <p:spPr>
          <a:xfrm>
            <a:off x="5160925" y="3493475"/>
            <a:ext cx="3767400" cy="11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22 </a:t>
            </a: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i="0" sz="900" u="none" cap="none" strike="noStrik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er">
  <p:cSld name="BLANK_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Google Shape;240;p31"/>
          <p:cNvGrpSpPr/>
          <p:nvPr/>
        </p:nvGrpSpPr>
        <p:grpSpPr>
          <a:xfrm>
            <a:off x="-19081" y="1138765"/>
            <a:ext cx="9178071" cy="2868329"/>
            <a:chOff x="-25442" y="1518352"/>
            <a:chExt cx="12237428" cy="3824439"/>
          </a:xfrm>
        </p:grpSpPr>
        <p:sp>
          <p:nvSpPr>
            <p:cNvPr id="241" name="Google Shape;241;p31"/>
            <p:cNvSpPr txBox="1"/>
            <p:nvPr/>
          </p:nvSpPr>
          <p:spPr>
            <a:xfrm>
              <a:off x="7050326" y="3018055"/>
              <a:ext cx="4949700" cy="93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325" lIns="80675" spcFirstLastPara="1" rIns="80675" wrap="square" tIns="403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1900"/>
                <a:buFont typeface="Proxima Nova"/>
                <a:buNone/>
              </a:pPr>
              <a:r>
                <a:rPr lang="en" sz="1900">
                  <a:solidFill>
                    <a:srgbClr val="7F7F7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ThinkHerrmann</a:t>
              </a:r>
              <a:r>
                <a:rPr b="0" i="0" lang="en" sz="1900">
                  <a:solidFill>
                    <a:srgbClr val="7F7F7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.com</a:t>
              </a:r>
              <a:endParaRPr b="0" i="0" sz="1900">
                <a:solidFill>
                  <a:srgbClr val="7F7F7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cxnSp>
          <p:nvCxnSpPr>
            <p:cNvPr id="242" name="Google Shape;242;p31"/>
            <p:cNvCxnSpPr/>
            <p:nvPr/>
          </p:nvCxnSpPr>
          <p:spPr>
            <a:xfrm>
              <a:off x="8886" y="1518352"/>
              <a:ext cx="12203100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43" name="Google Shape;243;p31"/>
            <p:cNvCxnSpPr/>
            <p:nvPr/>
          </p:nvCxnSpPr>
          <p:spPr>
            <a:xfrm>
              <a:off x="-25442" y="5342791"/>
              <a:ext cx="12237300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descr="Herrmann_Official_Logo_Up-01.png" id="244" name="Google Shape;244;p31"/>
            <p:cNvPicPr preferRelativeResize="0"/>
            <p:nvPr/>
          </p:nvPicPr>
          <p:blipFill rotWithShape="1">
            <a:blip r:embed="rId2">
              <a:alphaModFix/>
            </a:blip>
            <a:srcRect b="0" l="0" r="-1183" t="0"/>
            <a:stretch/>
          </p:blipFill>
          <p:spPr>
            <a:xfrm>
              <a:off x="1030912" y="2491411"/>
              <a:ext cx="5369887" cy="180742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 1">
  <p:cSld name="CUSTOM_1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3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52" name="Google Shape;252;p33"/>
          <p:cNvSpPr txBox="1"/>
          <p:nvPr>
            <p:ph idx="2" type="title"/>
          </p:nvPr>
        </p:nvSpPr>
        <p:spPr>
          <a:xfrm>
            <a:off x="311700" y="48101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Title - 3">
  <p:cSld name="Photo Cover Pag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type="title"/>
          </p:nvPr>
        </p:nvSpPr>
        <p:spPr>
          <a:xfrm>
            <a:off x="982400" y="2801563"/>
            <a:ext cx="3249900" cy="11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982400" y="3871388"/>
            <a:ext cx="33843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22 </a:t>
            </a: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i="0" sz="900" u="none" cap="none" strike="noStrik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Title - 5">
  <p:cSld name="Pattern Cover Pag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6"/>
          <p:cNvPicPr preferRelativeResize="0"/>
          <p:nvPr/>
        </p:nvPicPr>
        <p:blipFill rotWithShape="1">
          <a:blip r:embed="rId2">
            <a:alphaModFix/>
          </a:blip>
          <a:srcRect b="0" l="-613" r="0" t="0"/>
          <a:stretch/>
        </p:blipFill>
        <p:spPr>
          <a:xfrm>
            <a:off x="-56266" y="0"/>
            <a:ext cx="9200265" cy="2268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>
            <p:ph type="title"/>
          </p:nvPr>
        </p:nvSpPr>
        <p:spPr>
          <a:xfrm>
            <a:off x="982400" y="2705550"/>
            <a:ext cx="3249900" cy="11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subTitle"/>
          </p:nvPr>
        </p:nvSpPr>
        <p:spPr>
          <a:xfrm>
            <a:off x="982400" y="3775375"/>
            <a:ext cx="33843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22 </a:t>
            </a: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i="0" sz="900" u="none" cap="none" strike="noStrik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 - Quads" type="secHead">
  <p:cSld name="SECTION_HEADER">
    <p:bg>
      <p:bgPr>
        <a:solidFill>
          <a:schemeClr val="accent3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 rot="5400000">
            <a:off x="7556374" y="201763"/>
            <a:ext cx="2061600" cy="20616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8A0715">
              <a:alpha val="1098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7"/>
          <p:cNvSpPr/>
          <p:nvPr/>
        </p:nvSpPr>
        <p:spPr>
          <a:xfrm>
            <a:off x="6070605" y="-582165"/>
            <a:ext cx="1973400" cy="19734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8A0715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7"/>
          <p:cNvSpPr/>
          <p:nvPr/>
        </p:nvSpPr>
        <p:spPr>
          <a:xfrm rot="-5400000">
            <a:off x="5285452" y="-74692"/>
            <a:ext cx="762300" cy="7623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8A0715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7"/>
          <p:cNvSpPr/>
          <p:nvPr/>
        </p:nvSpPr>
        <p:spPr>
          <a:xfrm rot="10800000">
            <a:off x="2399472" y="3644454"/>
            <a:ext cx="2267700" cy="22677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8A0715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" name="Google Shape;48;p7"/>
          <p:cNvSpPr/>
          <p:nvPr/>
        </p:nvSpPr>
        <p:spPr>
          <a:xfrm>
            <a:off x="2796130" y="4613290"/>
            <a:ext cx="762300" cy="7623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8A0715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" name="Google Shape;49;p7"/>
          <p:cNvSpPr/>
          <p:nvPr/>
        </p:nvSpPr>
        <p:spPr>
          <a:xfrm rot="-5400000">
            <a:off x="-117902" y="-357716"/>
            <a:ext cx="1524600" cy="15246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8A0715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7"/>
          <p:cNvSpPr/>
          <p:nvPr/>
        </p:nvSpPr>
        <p:spPr>
          <a:xfrm rot="10800000">
            <a:off x="-202251" y="-448065"/>
            <a:ext cx="762300" cy="7623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8A0715">
              <a:alpha val="1098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7"/>
          <p:cNvSpPr/>
          <p:nvPr/>
        </p:nvSpPr>
        <p:spPr>
          <a:xfrm rot="10800000">
            <a:off x="7483976" y="2312065"/>
            <a:ext cx="1315800" cy="13158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8A0715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7"/>
          <p:cNvSpPr/>
          <p:nvPr/>
        </p:nvSpPr>
        <p:spPr>
          <a:xfrm>
            <a:off x="8653977" y="2448428"/>
            <a:ext cx="737400" cy="7374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8A0715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7"/>
          <p:cNvSpPr/>
          <p:nvPr/>
        </p:nvSpPr>
        <p:spPr>
          <a:xfrm rot="5400000">
            <a:off x="-1442856" y="3720497"/>
            <a:ext cx="2749200" cy="2949900"/>
          </a:xfrm>
          <a:prstGeom prst="pie">
            <a:avLst>
              <a:gd fmla="val 10818385" name="adj1"/>
              <a:gd fmla="val 16200000" name="adj2"/>
            </a:avLst>
          </a:prstGeom>
          <a:solidFill>
            <a:srgbClr val="FFFFFF">
              <a:alpha val="8667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" name="Google Shape;54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1916" y="48077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/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subTitle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22 </a:t>
            </a: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i="0" sz="900" u="none" cap="none" strike="noStrik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 - Solid">
  <p:cSld name="CUSTOM_5">
    <p:bg>
      <p:bgPr>
        <a:solidFill>
          <a:schemeClr val="accent3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/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" type="subTitle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A - Quads">
  <p:cSld name="CUSTOM">
    <p:bg>
      <p:bgPr>
        <a:solidFill>
          <a:schemeClr val="accent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 rot="5400000">
            <a:off x="7556374" y="201763"/>
            <a:ext cx="2061600" cy="20616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6070605" y="-582165"/>
            <a:ext cx="1973400" cy="19734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005F7A">
              <a:alpha val="4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9"/>
          <p:cNvSpPr/>
          <p:nvPr/>
        </p:nvSpPr>
        <p:spPr>
          <a:xfrm rot="-5400000">
            <a:off x="5285452" y="-74692"/>
            <a:ext cx="762300" cy="7623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9"/>
          <p:cNvSpPr/>
          <p:nvPr/>
        </p:nvSpPr>
        <p:spPr>
          <a:xfrm rot="10800000">
            <a:off x="2399472" y="3644454"/>
            <a:ext cx="2267700" cy="22677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9"/>
          <p:cNvSpPr/>
          <p:nvPr/>
        </p:nvSpPr>
        <p:spPr>
          <a:xfrm>
            <a:off x="2796130" y="4613290"/>
            <a:ext cx="762300" cy="7623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9"/>
          <p:cNvSpPr/>
          <p:nvPr/>
        </p:nvSpPr>
        <p:spPr>
          <a:xfrm rot="-5400000">
            <a:off x="-117902" y="-357716"/>
            <a:ext cx="1524600" cy="15246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005F7A">
              <a:alpha val="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9"/>
          <p:cNvSpPr/>
          <p:nvPr/>
        </p:nvSpPr>
        <p:spPr>
          <a:xfrm rot="10800000">
            <a:off x="-202251" y="-448065"/>
            <a:ext cx="762300" cy="7623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9"/>
          <p:cNvSpPr/>
          <p:nvPr/>
        </p:nvSpPr>
        <p:spPr>
          <a:xfrm rot="10800000">
            <a:off x="7483976" y="2312065"/>
            <a:ext cx="1315800" cy="13158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005F7A">
              <a:alpha val="98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8653977" y="2448428"/>
            <a:ext cx="737400" cy="737400"/>
          </a:xfrm>
          <a:prstGeom prst="pie">
            <a:avLst>
              <a:gd fmla="val 10763037" name="adj1"/>
              <a:gd fmla="val 16200000" name="adj2"/>
            </a:avLst>
          </a:prstGeom>
          <a:solidFill>
            <a:srgbClr val="005F7A">
              <a:alpha val="2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9"/>
          <p:cNvSpPr/>
          <p:nvPr/>
        </p:nvSpPr>
        <p:spPr>
          <a:xfrm rot="5400000">
            <a:off x="-1435131" y="3731622"/>
            <a:ext cx="2749200" cy="2949900"/>
          </a:xfrm>
          <a:prstGeom prst="pie">
            <a:avLst>
              <a:gd fmla="val 10818385" name="adj1"/>
              <a:gd fmla="val 16200000" name="adj2"/>
            </a:avLst>
          </a:prstGeom>
          <a:solidFill>
            <a:srgbClr val="FFFFFF">
              <a:alpha val="8667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2F302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" name="Google Shape;7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116" y="4731503"/>
            <a:ext cx="860476" cy="24688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9"/>
          <p:cNvSpPr txBox="1"/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" type="subTitle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/>
        </p:nvSpPr>
        <p:spPr>
          <a:xfrm>
            <a:off x="7433700" y="4734350"/>
            <a:ext cx="1710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© 20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22 </a:t>
            </a:r>
            <a:r>
              <a:rPr i="0" lang="en" sz="900" u="none" cap="none" strike="noStrike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Herrmann </a:t>
            </a:r>
            <a:r>
              <a:rPr lang="en" sz="900">
                <a:solidFill>
                  <a:srgbClr val="2F302F"/>
                </a:solidFill>
                <a:latin typeface="Proxima Nova"/>
                <a:ea typeface="Proxima Nova"/>
                <a:cs typeface="Proxima Nova"/>
                <a:sym typeface="Proxima Nova"/>
              </a:rPr>
              <a:t>Global, LLC</a:t>
            </a:r>
            <a:endParaRPr i="0" sz="900" u="none" cap="none" strike="noStrike">
              <a:solidFill>
                <a:srgbClr val="2F302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A - Solid">
  <p:cSld name="CUSTOM_6">
    <p:bg>
      <p:bgPr>
        <a:solidFill>
          <a:schemeClr val="accen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1013250" y="1683588"/>
            <a:ext cx="7117500" cy="11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" type="subTitle"/>
          </p:nvPr>
        </p:nvSpPr>
        <p:spPr>
          <a:xfrm>
            <a:off x="1013250" y="2753413"/>
            <a:ext cx="7117500" cy="70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sz="28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  <a:defRPr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○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■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●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○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Proxima Nova"/>
              <a:buChar char="■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2" type="title"/>
          </p:nvPr>
        </p:nvSpPr>
        <p:spPr>
          <a:xfrm>
            <a:off x="311700" y="4810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 Semibold"/>
              <a:buNone/>
              <a:defRPr sz="2800">
                <a:solidFill>
                  <a:schemeClr val="dk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7" name="Google Shape;247;p32"/>
          <p:cNvSpPr txBox="1"/>
          <p:nvPr>
            <p:ph idx="1" type="body"/>
          </p:nvPr>
        </p:nvSpPr>
        <p:spPr>
          <a:xfrm>
            <a:off x="311700" y="1076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roxima Nova"/>
              <a:buChar char="●"/>
              <a:defRPr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Char char="○"/>
              <a:defRPr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Char char="■"/>
              <a:defRPr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Char char="●"/>
              <a:defRPr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○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■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●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Proxima Nova"/>
              <a:buChar char="○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Proxima Nova"/>
              <a:buChar char="■"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48" name="Google Shape;248;p32"/>
          <p:cNvSpPr txBox="1"/>
          <p:nvPr>
            <p:ph idx="2" type="title"/>
          </p:nvPr>
        </p:nvSpPr>
        <p:spPr>
          <a:xfrm>
            <a:off x="311700" y="48101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49" name="Google Shape;249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/>
          <p:nvPr/>
        </p:nvSpPr>
        <p:spPr>
          <a:xfrm>
            <a:off x="1654800" y="69700"/>
            <a:ext cx="599700" cy="572700"/>
          </a:xfrm>
          <a:prstGeom prst="rect">
            <a:avLst/>
          </a:prstGeom>
          <a:solidFill>
            <a:srgbClr val="005F7A">
              <a:alpha val="980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veat"/>
                <a:ea typeface="Caveat"/>
                <a:cs typeface="Caveat"/>
                <a:sym typeface="Caveat"/>
              </a:rPr>
              <a:t>C</a:t>
            </a:r>
            <a:r>
              <a:rPr lang="en" sz="1000">
                <a:latin typeface="Caveat"/>
                <a:ea typeface="Caveat"/>
                <a:cs typeface="Caveat"/>
                <a:sym typeface="Caveat"/>
              </a:rPr>
              <a:t>opy + add your response!</a:t>
            </a:r>
            <a:endParaRPr sz="1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58" name="Google Shape;258;p34"/>
          <p:cNvSpPr/>
          <p:nvPr/>
        </p:nvSpPr>
        <p:spPr>
          <a:xfrm>
            <a:off x="2358275" y="69700"/>
            <a:ext cx="599700" cy="572700"/>
          </a:xfrm>
          <a:prstGeom prst="rect">
            <a:avLst/>
          </a:prstGeom>
          <a:solidFill>
            <a:srgbClr val="106B3D">
              <a:alpha val="9800"/>
            </a:srgbClr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veat"/>
                <a:ea typeface="Caveat"/>
                <a:cs typeface="Caveat"/>
                <a:sym typeface="Caveat"/>
              </a:rPr>
              <a:t>C</a:t>
            </a:r>
            <a:r>
              <a:rPr lang="en" sz="1000">
                <a:latin typeface="Caveat"/>
                <a:ea typeface="Caveat"/>
                <a:cs typeface="Caveat"/>
                <a:sym typeface="Caveat"/>
              </a:rPr>
              <a:t>opy + add your response!</a:t>
            </a:r>
            <a:endParaRPr sz="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59" name="Google Shape;259;p34"/>
          <p:cNvSpPr/>
          <p:nvPr/>
        </p:nvSpPr>
        <p:spPr>
          <a:xfrm>
            <a:off x="3061750" y="69700"/>
            <a:ext cx="599700" cy="572700"/>
          </a:xfrm>
          <a:prstGeom prst="rect">
            <a:avLst/>
          </a:prstGeom>
          <a:solidFill>
            <a:srgbClr val="8A0715">
              <a:alpha val="10980"/>
            </a:srgbClr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veat"/>
                <a:ea typeface="Caveat"/>
                <a:cs typeface="Caveat"/>
                <a:sym typeface="Caveat"/>
              </a:rPr>
              <a:t>C</a:t>
            </a:r>
            <a:r>
              <a:rPr lang="en" sz="1000">
                <a:latin typeface="Caveat"/>
                <a:ea typeface="Caveat"/>
                <a:cs typeface="Caveat"/>
                <a:sym typeface="Caveat"/>
              </a:rPr>
              <a:t>opy + add your response!</a:t>
            </a:r>
            <a:endParaRPr sz="8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60" name="Google Shape;260;p34"/>
          <p:cNvSpPr/>
          <p:nvPr/>
        </p:nvSpPr>
        <p:spPr>
          <a:xfrm>
            <a:off x="3765225" y="69700"/>
            <a:ext cx="599700" cy="572700"/>
          </a:xfrm>
          <a:prstGeom prst="rect">
            <a:avLst/>
          </a:prstGeom>
          <a:solidFill>
            <a:srgbClr val="C0A100">
              <a:alpha val="9800"/>
            </a:srgbClr>
          </a:solidFill>
          <a:ln cap="flat" cmpd="sng" w="952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veat"/>
                <a:ea typeface="Caveat"/>
                <a:cs typeface="Caveat"/>
                <a:sym typeface="Caveat"/>
              </a:rPr>
              <a:t>C</a:t>
            </a:r>
            <a:r>
              <a:rPr lang="en" sz="1000">
                <a:latin typeface="Caveat"/>
                <a:ea typeface="Caveat"/>
                <a:cs typeface="Caveat"/>
                <a:sym typeface="Caveat"/>
              </a:rPr>
              <a:t>opy + add your response!</a:t>
            </a:r>
            <a:endParaRPr sz="8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errmann 2020">
  <a:themeElements>
    <a:clrScheme name="Simple Light">
      <a:dk1>
        <a:srgbClr val="4E504F"/>
      </a:dk1>
      <a:lt1>
        <a:srgbClr val="FFFFFF"/>
      </a:lt1>
      <a:dk2>
        <a:srgbClr val="9D9D9D"/>
      </a:dk2>
      <a:lt2>
        <a:srgbClr val="EEEEEE"/>
      </a:lt2>
      <a:accent1>
        <a:srgbClr val="2CC3F0"/>
      </a:accent1>
      <a:accent2>
        <a:srgbClr val="63C084"/>
      </a:accent2>
      <a:accent3>
        <a:srgbClr val="EF354E"/>
      </a:accent3>
      <a:accent4>
        <a:srgbClr val="FDD742"/>
      </a:accent4>
      <a:accent5>
        <a:srgbClr val="214263"/>
      </a:accent5>
      <a:accent6>
        <a:srgbClr val="4E504F"/>
      </a:accent6>
      <a:hlink>
        <a:srgbClr val="0052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errmann 2020">
  <a:themeElements>
    <a:clrScheme name="Simple Light">
      <a:dk1>
        <a:srgbClr val="4E504F"/>
      </a:dk1>
      <a:lt1>
        <a:srgbClr val="FFFFFF"/>
      </a:lt1>
      <a:dk2>
        <a:srgbClr val="9D9D9D"/>
      </a:dk2>
      <a:lt2>
        <a:srgbClr val="EEEEEE"/>
      </a:lt2>
      <a:accent1>
        <a:srgbClr val="2CC3F0"/>
      </a:accent1>
      <a:accent2>
        <a:srgbClr val="63C084"/>
      </a:accent2>
      <a:accent3>
        <a:srgbClr val="EF354E"/>
      </a:accent3>
      <a:accent4>
        <a:srgbClr val="FDD742"/>
      </a:accent4>
      <a:accent5>
        <a:srgbClr val="214263"/>
      </a:accent5>
      <a:accent6>
        <a:srgbClr val="4E504F"/>
      </a:accent6>
      <a:hlink>
        <a:srgbClr val="0052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