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4"/>
  </p:sldMasterIdLst>
  <p:notesMasterIdLst>
    <p:notesMasterId r:id="rId5"/>
  </p:notesMasterIdLst>
  <p:sldIdLst>
    <p:sldId id="256" r:id="rId6"/>
    <p:sldId id="257" r:id="rId7"/>
    <p:sldId id="258" r:id="rId8"/>
    <p:sldId id="259" r:id="rId9"/>
    <p:sldId id="260" r:id="rId10"/>
    <p:sldId id="261" r:id="rId11"/>
    <p:sldId id="262" r:id="rId12"/>
  </p:sldIdLst>
  <p:sldSz cy="7772400" cx="13817600"/>
  <p:notesSz cx="7102475" cy="9369425"/>
  <p:embeddedFontLst>
    <p:embeddedFont>
      <p:font typeface="Proxima Nova"/>
      <p:regular r:id="rId13"/>
      <p:bold r:id="rId14"/>
      <p:italic r:id="rId15"/>
      <p:boldItalic r:id="rId16"/>
    </p:embeddedFont>
    <p:embeddedFont>
      <p:font typeface="Proxima Nova Semibold"/>
      <p:regular r:id="rId17"/>
      <p:bold r:id="rId18"/>
      <p:boldItalic r:id="rId19"/>
    </p:embeddedFont>
    <p:embeddedFont>
      <p:font typeface="Century Gothic"/>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76">
          <p15:clr>
            <a:srgbClr val="9AA0A6"/>
          </p15:clr>
        </p15:guide>
        <p15:guide id="2" pos="4352">
          <p15:clr>
            <a:srgbClr val="9AA0A6"/>
          </p15:clr>
        </p15:guide>
      </p15:sldGuideLst>
    </p:ext>
    <p:ext uri="{2D200454-40CA-4A62-9FC3-DE9A4176ACB9}">
      <p15:notesGuideLst>
        <p15:guide id="1" orient="horz" pos="2951">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76" orient="horz"/>
        <p:guide pos="4352"/>
      </p:guideLst>
    </p:cSldViewPr>
  </p:slideViewPr>
  <p:notesViewPr>
    <p:cSldViewPr snapToGrid="0">
      <p:cViewPr varScale="1">
        <p:scale>
          <a:sx n="100" d="100"/>
          <a:sy n="100" d="100"/>
        </p:scale>
        <p:origin x="0" y="0"/>
      </p:cViewPr>
      <p:guideLst>
        <p:guide pos="2951"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regular.fntdata"/><Relationship Id="rId22" Type="http://schemas.openxmlformats.org/officeDocument/2006/relationships/font" Target="fonts/CenturyGothic-italic.fntdata"/><Relationship Id="rId21" Type="http://schemas.openxmlformats.org/officeDocument/2006/relationships/font" Target="fonts/CenturyGothic-bold.fntdata"/><Relationship Id="rId23"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roximaNova-regular.fntdata"/><Relationship Id="rId12" Type="http://schemas.openxmlformats.org/officeDocument/2006/relationships/slide" Target="slides/slide7.xml"/><Relationship Id="rId15" Type="http://schemas.openxmlformats.org/officeDocument/2006/relationships/font" Target="fonts/ProximaNova-italic.fntdata"/><Relationship Id="rId14" Type="http://schemas.openxmlformats.org/officeDocument/2006/relationships/font" Target="fonts/ProximaNova-bold.fntdata"/><Relationship Id="rId17" Type="http://schemas.openxmlformats.org/officeDocument/2006/relationships/font" Target="fonts/ProximaNovaSemibold-regular.fntdata"/><Relationship Id="rId16" Type="http://schemas.openxmlformats.org/officeDocument/2006/relationships/font" Target="fonts/ProximaNova-boldItalic.fntdata"/><Relationship Id="rId19" Type="http://schemas.openxmlformats.org/officeDocument/2006/relationships/font" Target="fonts/ProximaNovaSemibold-boldItalic.fntdata"/><Relationship Id="rId18" Type="http://schemas.openxmlformats.org/officeDocument/2006/relationships/font" Target="fonts/ProximaNova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7739" cy="468471"/>
          </a:xfrm>
          <a:prstGeom prst="rect">
            <a:avLst/>
          </a:prstGeom>
          <a:noFill/>
          <a:ln>
            <a:noFill/>
          </a:ln>
        </p:spPr>
        <p:txBody>
          <a:bodyPr anchorCtr="0" anchor="t" bIns="47050" lIns="94100" spcFirstLastPara="1" rIns="94100" wrap="square" tIns="47050">
            <a:noAutofit/>
          </a:bodyPr>
          <a:lstStyle>
            <a:lvl1pPr lvl="0" marR="0" rtl="0" algn="l">
              <a:spcBef>
                <a:spcPts val="0"/>
              </a:spcBef>
              <a:spcAft>
                <a:spcPts val="0"/>
              </a:spcAft>
              <a:buSzPts val="1400"/>
              <a:buNone/>
              <a:defRPr b="0" i="0" sz="1200" u="none" cap="none" strike="noStrike">
                <a:solidFill>
                  <a:schemeClr val="dk1"/>
                </a:solidFill>
                <a:latin typeface="Proxima Nova"/>
                <a:ea typeface="Proxima Nova"/>
                <a:cs typeface="Proxima Nova"/>
                <a:sym typeface="Proxima Nova"/>
              </a:defRPr>
            </a:lvl1pPr>
            <a:lvl2pPr lvl="1"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092" y="0"/>
            <a:ext cx="3077739" cy="468471"/>
          </a:xfrm>
          <a:prstGeom prst="rect">
            <a:avLst/>
          </a:prstGeom>
          <a:noFill/>
          <a:ln>
            <a:noFill/>
          </a:ln>
        </p:spPr>
        <p:txBody>
          <a:bodyPr anchorCtr="0" anchor="t" bIns="47050" lIns="94100" spcFirstLastPara="1" rIns="94100" wrap="square" tIns="47050">
            <a:noAutofit/>
          </a:bodyPr>
          <a:lstStyle>
            <a:lvl1pPr lvl="0" marR="0" rtl="0" algn="r">
              <a:spcBef>
                <a:spcPts val="0"/>
              </a:spcBef>
              <a:spcAft>
                <a:spcPts val="0"/>
              </a:spcAft>
              <a:buSzPts val="1400"/>
              <a:buNone/>
              <a:defRPr b="0" i="0" sz="1200" u="none" cap="none" strike="noStrike">
                <a:solidFill>
                  <a:schemeClr val="dk1"/>
                </a:solidFill>
                <a:latin typeface="Proxima Nova"/>
                <a:ea typeface="Proxima Nova"/>
                <a:cs typeface="Proxima Nova"/>
                <a:sym typeface="Proxima Nova"/>
              </a:defRPr>
            </a:lvl1pPr>
            <a:lvl2pPr lvl="1"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8625" y="703263"/>
            <a:ext cx="6245225" cy="35131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450477"/>
            <a:ext cx="5681980" cy="4216241"/>
          </a:xfrm>
          <a:prstGeom prst="rect">
            <a:avLst/>
          </a:prstGeom>
          <a:noFill/>
          <a:ln>
            <a:noFill/>
          </a:ln>
        </p:spPr>
        <p:txBody>
          <a:bodyPr anchorCtr="0" anchor="t" bIns="47050" lIns="94100" spcFirstLastPara="1" rIns="94100" wrap="square" tIns="47050">
            <a:noAutofit/>
          </a:bodyPr>
          <a:lstStyle>
            <a:lvl1pPr indent="-228600" lvl="0" marL="457200" marR="0" rtl="0" algn="l">
              <a:spcBef>
                <a:spcPts val="0"/>
              </a:spcBef>
              <a:spcAft>
                <a:spcPts val="0"/>
              </a:spcAft>
              <a:buSzPts val="1400"/>
              <a:buNone/>
              <a:defRPr b="0" i="0" sz="1300" u="none" cap="none" strike="noStrike">
                <a:solidFill>
                  <a:schemeClr val="dk1"/>
                </a:solidFill>
                <a:latin typeface="Proxima Nova"/>
                <a:ea typeface="Proxima Nova"/>
                <a:cs typeface="Proxima Nova"/>
                <a:sym typeface="Proxima Nova"/>
              </a:defRPr>
            </a:lvl1pPr>
            <a:lvl2pPr indent="-228600" lvl="1" marL="914400" marR="0" rtl="0" algn="l">
              <a:spcBef>
                <a:spcPts val="0"/>
              </a:spcBef>
              <a:spcAft>
                <a:spcPts val="0"/>
              </a:spcAft>
              <a:buSzPts val="1400"/>
              <a:buNone/>
              <a:defRPr b="0" i="0" sz="1300" u="none" cap="none" strike="noStrike">
                <a:solidFill>
                  <a:schemeClr val="dk1"/>
                </a:solidFill>
                <a:latin typeface="Proxima Nova"/>
                <a:ea typeface="Proxima Nova"/>
                <a:cs typeface="Proxima Nova"/>
                <a:sym typeface="Proxima Nova"/>
              </a:defRPr>
            </a:lvl2pPr>
            <a:lvl3pPr indent="-228600" lvl="2" marL="1371600" marR="0" rtl="0" algn="l">
              <a:spcBef>
                <a:spcPts val="0"/>
              </a:spcBef>
              <a:spcAft>
                <a:spcPts val="0"/>
              </a:spcAft>
              <a:buSzPts val="1400"/>
              <a:buNone/>
              <a:defRPr b="0" i="0" sz="1300" u="none" cap="none" strike="noStrike">
                <a:solidFill>
                  <a:schemeClr val="dk1"/>
                </a:solidFill>
                <a:latin typeface="Proxima Nova"/>
                <a:ea typeface="Proxima Nova"/>
                <a:cs typeface="Proxima Nova"/>
                <a:sym typeface="Proxima Nova"/>
              </a:defRPr>
            </a:lvl3pPr>
            <a:lvl4pPr indent="-228600" lvl="3" marL="1828800" marR="0" rtl="0" algn="l">
              <a:spcBef>
                <a:spcPts val="0"/>
              </a:spcBef>
              <a:spcAft>
                <a:spcPts val="0"/>
              </a:spcAft>
              <a:buSzPts val="1400"/>
              <a:buNone/>
              <a:defRPr b="0" i="0" sz="1300" u="none" cap="none" strike="noStrike">
                <a:solidFill>
                  <a:schemeClr val="dk1"/>
                </a:solidFill>
                <a:latin typeface="Proxima Nova"/>
                <a:ea typeface="Proxima Nova"/>
                <a:cs typeface="Proxima Nova"/>
                <a:sym typeface="Proxima Nova"/>
              </a:defRPr>
            </a:lvl4pPr>
            <a:lvl5pPr indent="-228600" lvl="4" marL="2286000" marR="0" rtl="0" algn="l">
              <a:spcBef>
                <a:spcPts val="0"/>
              </a:spcBef>
              <a:spcAft>
                <a:spcPts val="0"/>
              </a:spcAft>
              <a:buSzPts val="1400"/>
              <a:buNone/>
              <a:defRPr b="0" i="0" sz="1300" u="none" cap="none" strike="noStrike">
                <a:solidFill>
                  <a:schemeClr val="dk1"/>
                </a:solidFill>
                <a:latin typeface="Proxima Nova"/>
                <a:ea typeface="Proxima Nova"/>
                <a:cs typeface="Proxima Nova"/>
                <a:sym typeface="Proxima Nova"/>
              </a:defRPr>
            </a:lvl5pPr>
            <a:lvl6pPr indent="-228600" lvl="5" marL="27432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99328"/>
            <a:ext cx="3077739" cy="468471"/>
          </a:xfrm>
          <a:prstGeom prst="rect">
            <a:avLst/>
          </a:prstGeom>
          <a:noFill/>
          <a:ln>
            <a:noFill/>
          </a:ln>
        </p:spPr>
        <p:txBody>
          <a:bodyPr anchorCtr="0" anchor="b" bIns="47050" lIns="94100" spcFirstLastPara="1" rIns="94100" wrap="square" tIns="47050">
            <a:noAutofit/>
          </a:bodyPr>
          <a:lstStyle>
            <a:lvl1pPr lvl="0" marR="0" rtl="0" algn="l">
              <a:spcBef>
                <a:spcPts val="0"/>
              </a:spcBef>
              <a:spcAft>
                <a:spcPts val="0"/>
              </a:spcAft>
              <a:buSzPts val="1400"/>
              <a:buNone/>
              <a:defRPr b="0" i="0" sz="1200" u="none" cap="none" strike="noStrike">
                <a:solidFill>
                  <a:schemeClr val="dk1"/>
                </a:solidFill>
                <a:latin typeface="Proxima Nova"/>
                <a:ea typeface="Proxima Nova"/>
                <a:cs typeface="Proxima Nova"/>
                <a:sym typeface="Proxima Nova"/>
              </a:defRPr>
            </a:lvl1pPr>
            <a:lvl2pPr lvl="1"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092" y="8899328"/>
            <a:ext cx="3077739" cy="468471"/>
          </a:xfrm>
          <a:prstGeom prst="rect">
            <a:avLst/>
          </a:prstGeom>
          <a:noFill/>
          <a:ln>
            <a:noFill/>
          </a:ln>
        </p:spPr>
        <p:txBody>
          <a:bodyPr anchorCtr="0" anchor="b" bIns="47050" lIns="94100" spcFirstLastPara="1" rIns="94100" wrap="square" tIns="470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Proxima Nova"/>
                <a:ea typeface="Proxima Nova"/>
                <a:cs typeface="Proxima Nova"/>
                <a:sym typeface="Proxima Nova"/>
              </a:rPr>
              <a:t>‹#›</a:t>
            </a:fld>
            <a:endParaRPr b="0" i="0" sz="1200" u="none" cap="none" strike="noStrike">
              <a:solidFill>
                <a:schemeClr val="dk1"/>
              </a:solidFill>
              <a:latin typeface="Proxima Nova"/>
              <a:ea typeface="Proxima Nova"/>
              <a:cs typeface="Proxima Nova"/>
              <a:sym typeface="Proxima Nov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c6aa27c0e_1_4:notes"/>
          <p:cNvSpPr/>
          <p:nvPr>
            <p:ph idx="2" type="sldImg"/>
          </p:nvPr>
        </p:nvSpPr>
        <p:spPr>
          <a:xfrm>
            <a:off x="428625" y="703263"/>
            <a:ext cx="6245100" cy="3513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c6aa27c0e_1_4:notes"/>
          <p:cNvSpPr txBox="1"/>
          <p:nvPr>
            <p:ph idx="1" type="body"/>
          </p:nvPr>
        </p:nvSpPr>
        <p:spPr>
          <a:xfrm>
            <a:off x="710248" y="4450477"/>
            <a:ext cx="5682000" cy="4216200"/>
          </a:xfrm>
          <a:prstGeom prst="rect">
            <a:avLst/>
          </a:prstGeom>
        </p:spPr>
        <p:txBody>
          <a:bodyPr anchorCtr="0" anchor="t" bIns="47050" lIns="94100" spcFirstLastPara="1" rIns="94100" wrap="square" tIns="47050">
            <a:noAutofit/>
          </a:bodyPr>
          <a:lstStyle/>
          <a:p>
            <a:pPr indent="0" lvl="0" marL="0" rtl="0" algn="l">
              <a:lnSpc>
                <a:spcPct val="115000"/>
              </a:lnSpc>
              <a:spcBef>
                <a:spcPts val="1200"/>
              </a:spcBef>
              <a:spcAft>
                <a:spcPts val="1200"/>
              </a:spcAft>
              <a:buClr>
                <a:schemeClr val="dk1"/>
              </a:buClr>
              <a:buSzPts val="1100"/>
              <a:buFont typeface="Arial"/>
              <a:buNone/>
            </a:pPr>
            <a:r>
              <a:rPr lang="en-US" sz="1100">
                <a:latin typeface="Arial"/>
                <a:ea typeface="Arial"/>
                <a:cs typeface="Arial"/>
                <a:sym typeface="Arial"/>
              </a:rPr>
              <a:t>Welcome to Stop &amp; Think in Microsoft Teams - a new way to access Whole Brain® Thinking tools, tips, and templates in the flow of work in Microsoft Teams. These slides offer a quick tour through the app to show you how it works, what it can do, and why it can help solve real workplace challenges.</a:t>
            </a:r>
            <a:endParaRPr sz="1100">
              <a:latin typeface="Arial"/>
              <a:ea typeface="Arial"/>
              <a:cs typeface="Arial"/>
              <a:sym typeface="Arial"/>
            </a:endParaRPr>
          </a:p>
        </p:txBody>
      </p:sp>
      <p:sp>
        <p:nvSpPr>
          <p:cNvPr id="156" name="Google Shape;156;g3c6aa27c0e_1_4:notes"/>
          <p:cNvSpPr txBox="1"/>
          <p:nvPr>
            <p:ph idx="12" type="sldNum"/>
          </p:nvPr>
        </p:nvSpPr>
        <p:spPr>
          <a:xfrm>
            <a:off x="4023092" y="8899328"/>
            <a:ext cx="3077700" cy="468600"/>
          </a:xfrm>
          <a:prstGeom prst="rect">
            <a:avLst/>
          </a:prstGeom>
        </p:spPr>
        <p:txBody>
          <a:bodyPr anchorCtr="0" anchor="b" bIns="47050" lIns="94100" spcFirstLastPara="1" rIns="94100" wrap="square" tIns="470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7142b62ddb_0_338:notes"/>
          <p:cNvSpPr/>
          <p:nvPr>
            <p:ph idx="2" type="sldImg"/>
          </p:nvPr>
        </p:nvSpPr>
        <p:spPr>
          <a:xfrm>
            <a:off x="428625" y="703263"/>
            <a:ext cx="6245100" cy="3513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142b62ddb_0_338:notes"/>
          <p:cNvSpPr txBox="1"/>
          <p:nvPr>
            <p:ph idx="1" type="body"/>
          </p:nvPr>
        </p:nvSpPr>
        <p:spPr>
          <a:xfrm>
            <a:off x="710248" y="4450477"/>
            <a:ext cx="5682000" cy="4216200"/>
          </a:xfrm>
          <a:prstGeom prst="rect">
            <a:avLst/>
          </a:prstGeom>
        </p:spPr>
        <p:txBody>
          <a:bodyPr anchorCtr="0" anchor="t" bIns="47050" lIns="94100" spcFirstLastPara="1" rIns="94100" wrap="square" tIns="47050">
            <a:noAutofit/>
          </a:bodyPr>
          <a:lstStyle/>
          <a:p>
            <a:pPr indent="0" lvl="0" marL="0" rtl="0" algn="l">
              <a:spcBef>
                <a:spcPts val="0"/>
              </a:spcBef>
              <a:spcAft>
                <a:spcPts val="0"/>
              </a:spcAft>
              <a:buNone/>
            </a:pPr>
            <a:r>
              <a:rPr lang="en-US" sz="1100">
                <a:latin typeface="Arial"/>
                <a:ea typeface="Arial"/>
                <a:cs typeface="Arial"/>
                <a:sym typeface="Arial"/>
              </a:rPr>
              <a:t>Stop &amp; Think is a brand new way for you to experience individual and team HBDI profiles from any device (phone, tablet, desktop) in the Microsoft Teams app. Get team-based guidance on communication, decision-making, and problem solving customized to the individual’s and/or team’s profile. </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Provides real-time application tools for teams to use in meetings and other workplace scenarios</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Creates “stop &amp; think” moments with built-in solutions and strategies</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Puts Whole Brain® Thinking at your fingertips, when you’re already working with your teams</a:t>
            </a:r>
            <a:endParaRPr sz="1100"/>
          </a:p>
        </p:txBody>
      </p:sp>
      <p:sp>
        <p:nvSpPr>
          <p:cNvPr id="161" name="Google Shape;161;g7142b62ddb_0_338:notes"/>
          <p:cNvSpPr txBox="1"/>
          <p:nvPr>
            <p:ph idx="12" type="sldNum"/>
          </p:nvPr>
        </p:nvSpPr>
        <p:spPr>
          <a:xfrm>
            <a:off x="4023092" y="8899328"/>
            <a:ext cx="3077700" cy="468600"/>
          </a:xfrm>
          <a:prstGeom prst="rect">
            <a:avLst/>
          </a:prstGeom>
        </p:spPr>
        <p:txBody>
          <a:bodyPr anchorCtr="0" anchor="b" bIns="47050" lIns="94100" spcFirstLastPara="1" rIns="94100" wrap="square" tIns="470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311d775331_0_0:notes"/>
          <p:cNvSpPr/>
          <p:nvPr>
            <p:ph idx="2" type="sldImg"/>
          </p:nvPr>
        </p:nvSpPr>
        <p:spPr>
          <a:xfrm>
            <a:off x="428625" y="703263"/>
            <a:ext cx="6245100" cy="3513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311d775331_0_0:notes"/>
          <p:cNvSpPr txBox="1"/>
          <p:nvPr>
            <p:ph idx="1" type="body"/>
          </p:nvPr>
        </p:nvSpPr>
        <p:spPr>
          <a:xfrm>
            <a:off x="710248" y="4450477"/>
            <a:ext cx="5682000" cy="4216200"/>
          </a:xfrm>
          <a:prstGeom prst="rect">
            <a:avLst/>
          </a:prstGeom>
        </p:spPr>
        <p:txBody>
          <a:bodyPr anchorCtr="0" anchor="t" bIns="47050" lIns="94100" spcFirstLastPara="1" rIns="94100" wrap="square" tIns="47050">
            <a:noAutofit/>
          </a:bodyPr>
          <a:lstStyle/>
          <a:p>
            <a:pPr indent="0" lvl="0" marL="0" rtl="0" algn="l">
              <a:spcBef>
                <a:spcPts val="0"/>
              </a:spcBef>
              <a:spcAft>
                <a:spcPts val="0"/>
              </a:spcAft>
              <a:buNone/>
            </a:pPr>
            <a:r>
              <a:rPr lang="en-US" sz="1100">
                <a:latin typeface="Arial"/>
                <a:ea typeface="Arial"/>
                <a:cs typeface="Arial"/>
                <a:sym typeface="Arial"/>
              </a:rPr>
              <a:t>Stop &amp; Think is a brand new way for you to experience individual and team HBDI profiles from any device (phone, tablet, desktop) in the Microsoft Teams app. Get team-based guidance on communication, decision-making, and problem solving customized to the individual’s and/or team’s profile. </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Provides real-time application tools for teams to use in meetings and other workplace scenarios</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Creates “stop &amp; think” moments with built-in solutions and strategies</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Puts Whole Brain® Thinking at your fingertips, when you’re already working with your teams</a:t>
            </a:r>
            <a:endParaRPr sz="1100"/>
          </a:p>
        </p:txBody>
      </p:sp>
      <p:sp>
        <p:nvSpPr>
          <p:cNvPr id="166" name="Google Shape;166;g2311d775331_0_0:notes"/>
          <p:cNvSpPr txBox="1"/>
          <p:nvPr>
            <p:ph idx="12" type="sldNum"/>
          </p:nvPr>
        </p:nvSpPr>
        <p:spPr>
          <a:xfrm>
            <a:off x="4023092" y="8899328"/>
            <a:ext cx="3077700" cy="468600"/>
          </a:xfrm>
          <a:prstGeom prst="rect">
            <a:avLst/>
          </a:prstGeom>
        </p:spPr>
        <p:txBody>
          <a:bodyPr anchorCtr="0" anchor="b" bIns="47050" lIns="94100" spcFirstLastPara="1" rIns="94100" wrap="square" tIns="470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71fb71b159_1_127:notes"/>
          <p:cNvSpPr/>
          <p:nvPr>
            <p:ph idx="2" type="sldImg"/>
          </p:nvPr>
        </p:nvSpPr>
        <p:spPr>
          <a:xfrm>
            <a:off x="428625" y="703263"/>
            <a:ext cx="6245100" cy="3513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1fb71b159_1_127:notes"/>
          <p:cNvSpPr txBox="1"/>
          <p:nvPr>
            <p:ph idx="1" type="body"/>
          </p:nvPr>
        </p:nvSpPr>
        <p:spPr>
          <a:xfrm>
            <a:off x="710248" y="4450477"/>
            <a:ext cx="5682000" cy="4216200"/>
          </a:xfrm>
          <a:prstGeom prst="rect">
            <a:avLst/>
          </a:prstGeom>
        </p:spPr>
        <p:txBody>
          <a:bodyPr anchorCtr="0" anchor="t" bIns="47050" lIns="94100" spcFirstLastPara="1" rIns="94100" wrap="square" tIns="470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a:t>
            </a:r>
            <a:r>
              <a:rPr lang="en-US" sz="1100">
                <a:latin typeface="Arial"/>
                <a:ea typeface="Arial"/>
                <a:cs typeface="Arial"/>
                <a:sym typeface="Arial"/>
              </a:rPr>
              <a:t>Stop &amp; Think app in Microsoft Teams provides many ways to get to know your own thinking and that of your teammates, along with specific tools and strategies for integrating Whole Brain® Thinking into your workflow.</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171" name="Google Shape;171;g71fb71b159_1_127:notes"/>
          <p:cNvSpPr txBox="1"/>
          <p:nvPr>
            <p:ph idx="12" type="sldNum"/>
          </p:nvPr>
        </p:nvSpPr>
        <p:spPr>
          <a:xfrm>
            <a:off x="4023092" y="8899328"/>
            <a:ext cx="3077700" cy="468600"/>
          </a:xfrm>
          <a:prstGeom prst="rect">
            <a:avLst/>
          </a:prstGeom>
        </p:spPr>
        <p:txBody>
          <a:bodyPr anchorCtr="0" anchor="b" bIns="47050" lIns="94100" spcFirstLastPara="1" rIns="94100" wrap="square" tIns="47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e4b50352d2_1_0:notes"/>
          <p:cNvSpPr/>
          <p:nvPr>
            <p:ph idx="2" type="sldImg"/>
          </p:nvPr>
        </p:nvSpPr>
        <p:spPr>
          <a:xfrm>
            <a:off x="428625" y="703263"/>
            <a:ext cx="6245100" cy="3513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e4b50352d2_1_0:notes"/>
          <p:cNvSpPr txBox="1"/>
          <p:nvPr>
            <p:ph idx="1" type="body"/>
          </p:nvPr>
        </p:nvSpPr>
        <p:spPr>
          <a:xfrm>
            <a:off x="710248" y="4450477"/>
            <a:ext cx="5682000" cy="4216200"/>
          </a:xfrm>
          <a:prstGeom prst="rect">
            <a:avLst/>
          </a:prstGeom>
        </p:spPr>
        <p:txBody>
          <a:bodyPr anchorCtr="0" anchor="t" bIns="47050" lIns="94100" spcFirstLastPara="1" rIns="94100" wrap="square" tIns="47050">
            <a:noAutofit/>
          </a:bodyPr>
          <a:lstStyle/>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176" name="Google Shape;176;g1e4b50352d2_1_0:notes"/>
          <p:cNvSpPr txBox="1"/>
          <p:nvPr>
            <p:ph idx="12" type="sldNum"/>
          </p:nvPr>
        </p:nvSpPr>
        <p:spPr>
          <a:xfrm>
            <a:off x="4023092" y="8899328"/>
            <a:ext cx="3077700" cy="468600"/>
          </a:xfrm>
          <a:prstGeom prst="rect">
            <a:avLst/>
          </a:prstGeom>
        </p:spPr>
        <p:txBody>
          <a:bodyPr anchorCtr="0" anchor="b" bIns="47050" lIns="94100" spcFirstLastPara="1" rIns="94100" wrap="square" tIns="47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7d1bd824e_0_41:notes"/>
          <p:cNvSpPr/>
          <p:nvPr>
            <p:ph idx="2" type="sldImg"/>
          </p:nvPr>
        </p:nvSpPr>
        <p:spPr>
          <a:xfrm>
            <a:off x="428625" y="703263"/>
            <a:ext cx="6245100" cy="3513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37d1bd824e_0_41:notes"/>
          <p:cNvSpPr txBox="1"/>
          <p:nvPr>
            <p:ph idx="1" type="body"/>
          </p:nvPr>
        </p:nvSpPr>
        <p:spPr>
          <a:xfrm>
            <a:off x="710248" y="4450477"/>
            <a:ext cx="5682000" cy="4216200"/>
          </a:xfrm>
          <a:prstGeom prst="rect">
            <a:avLst/>
          </a:prstGeom>
        </p:spPr>
        <p:txBody>
          <a:bodyPr anchorCtr="0" anchor="t" bIns="47050" lIns="94100" spcFirstLastPara="1" rIns="94100" wrap="square" tIns="47050">
            <a:noAutofit/>
          </a:bodyPr>
          <a:lstStyle/>
          <a:p>
            <a:pPr indent="0" lvl="0" marL="0" rtl="0" algn="l">
              <a:lnSpc>
                <a:spcPct val="115000"/>
              </a:lnSpc>
              <a:spcBef>
                <a:spcPts val="0"/>
              </a:spcBef>
              <a:spcAft>
                <a:spcPts val="0"/>
              </a:spcAft>
              <a:buNone/>
            </a:pPr>
            <a:r>
              <a:rPr lang="en-US" sz="1100">
                <a:latin typeface="Arial"/>
                <a:ea typeface="Arial"/>
                <a:cs typeface="Arial"/>
                <a:sym typeface="Arial"/>
              </a:rPr>
              <a:t>The goal of this </a:t>
            </a:r>
            <a:r>
              <a:rPr lang="en-US" sz="1100">
                <a:latin typeface="Arial"/>
                <a:ea typeface="Arial"/>
                <a:cs typeface="Arial"/>
                <a:sym typeface="Arial"/>
              </a:rPr>
              <a:t>graphic</a:t>
            </a:r>
            <a:r>
              <a:rPr lang="en-US" sz="1100">
                <a:latin typeface="Arial"/>
                <a:ea typeface="Arial"/>
                <a:cs typeface="Arial"/>
                <a:sym typeface="Arial"/>
              </a:rPr>
              <a:t> is to demonstrate the sequential nature of the the first two steps of the team accelerator tools and ongoing value provided in the second half. You will also notice the quadrant colors shaded behind the stages - this helps show which quadrants are focused on as teams work through the journey.</a:t>
            </a:r>
            <a:endParaRPr sz="1100">
              <a:latin typeface="Arial"/>
              <a:ea typeface="Arial"/>
              <a:cs typeface="Arial"/>
              <a:sym typeface="Arial"/>
            </a:endParaRPr>
          </a:p>
        </p:txBody>
      </p:sp>
      <p:sp>
        <p:nvSpPr>
          <p:cNvPr id="181" name="Google Shape;181;g137d1bd824e_0_41:notes"/>
          <p:cNvSpPr txBox="1"/>
          <p:nvPr>
            <p:ph idx="12" type="sldNum"/>
          </p:nvPr>
        </p:nvSpPr>
        <p:spPr>
          <a:xfrm>
            <a:off x="4023092" y="8899328"/>
            <a:ext cx="3077700" cy="468600"/>
          </a:xfrm>
          <a:prstGeom prst="rect">
            <a:avLst/>
          </a:prstGeom>
        </p:spPr>
        <p:txBody>
          <a:bodyPr anchorCtr="0" anchor="b" bIns="47050" lIns="94100" spcFirstLastPara="1" rIns="94100" wrap="square" tIns="47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58c4f8f7b2_0_23:notes"/>
          <p:cNvSpPr/>
          <p:nvPr>
            <p:ph idx="2" type="sldImg"/>
          </p:nvPr>
        </p:nvSpPr>
        <p:spPr>
          <a:xfrm>
            <a:off x="428625" y="703263"/>
            <a:ext cx="6245100" cy="3513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58c4f8f7b2_0_23:notes"/>
          <p:cNvSpPr txBox="1"/>
          <p:nvPr>
            <p:ph idx="1" type="body"/>
          </p:nvPr>
        </p:nvSpPr>
        <p:spPr>
          <a:xfrm>
            <a:off x="710248" y="4450477"/>
            <a:ext cx="5682000" cy="4216200"/>
          </a:xfrm>
          <a:prstGeom prst="rect">
            <a:avLst/>
          </a:prstGeom>
        </p:spPr>
        <p:txBody>
          <a:bodyPr anchorCtr="0" anchor="t" bIns="47050" lIns="94100" spcFirstLastPara="1" rIns="94100" wrap="square" tIns="47050">
            <a:noAutofit/>
          </a:bodyPr>
          <a:lstStyle/>
          <a:p>
            <a:pPr indent="0" lvl="0" marL="0" rtl="0" algn="l">
              <a:lnSpc>
                <a:spcPct val="115000"/>
              </a:lnSpc>
              <a:spcBef>
                <a:spcPts val="0"/>
              </a:spcBef>
              <a:spcAft>
                <a:spcPts val="0"/>
              </a:spcAft>
              <a:buNone/>
            </a:pPr>
            <a:r>
              <a:rPr i="1" lang="en-US" sz="1100">
                <a:latin typeface="Arial"/>
                <a:ea typeface="Arial"/>
                <a:cs typeface="Arial"/>
                <a:sym typeface="Arial"/>
              </a:rPr>
              <a:t>Note to Presenters: </a:t>
            </a:r>
            <a:r>
              <a:rPr lang="en-US" sz="1100">
                <a:latin typeface="Arial"/>
                <a:ea typeface="Arial"/>
                <a:cs typeface="Arial"/>
                <a:sym typeface="Arial"/>
              </a:rPr>
              <a:t>This is a good time to recap, field any questions, and circle back to specific sections as needed.</a:t>
            </a:r>
            <a:endParaRPr sz="1100">
              <a:latin typeface="Arial"/>
              <a:ea typeface="Arial"/>
              <a:cs typeface="Arial"/>
              <a:sym typeface="Arial"/>
            </a:endParaRPr>
          </a:p>
        </p:txBody>
      </p:sp>
      <p:sp>
        <p:nvSpPr>
          <p:cNvPr id="187" name="Google Shape;187;g258c4f8f7b2_0_23:notes"/>
          <p:cNvSpPr txBox="1"/>
          <p:nvPr>
            <p:ph idx="12" type="sldNum"/>
          </p:nvPr>
        </p:nvSpPr>
        <p:spPr>
          <a:xfrm>
            <a:off x="4023092" y="8899328"/>
            <a:ext cx="3077700" cy="468600"/>
          </a:xfrm>
          <a:prstGeom prst="rect">
            <a:avLst/>
          </a:prstGeom>
        </p:spPr>
        <p:txBody>
          <a:bodyPr anchorCtr="0" anchor="b" bIns="47050" lIns="94100" spcFirstLastPara="1" rIns="94100" wrap="square" tIns="47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Cover Page w/ Optional Thought bubble">
  <p:cSld name="Yellow Cover Page w/ Optional Thought bubble">
    <p:spTree>
      <p:nvGrpSpPr>
        <p:cNvPr id="11" name="Shape 11"/>
        <p:cNvGrpSpPr/>
        <p:nvPr/>
      </p:nvGrpSpPr>
      <p:grpSpPr>
        <a:xfrm>
          <a:off x="0" y="0"/>
          <a:ext cx="0" cy="0"/>
          <a:chOff x="0" y="0"/>
          <a:chExt cx="0" cy="0"/>
        </a:xfrm>
      </p:grpSpPr>
      <p:sp>
        <p:nvSpPr>
          <p:cNvPr id="12" name="Google Shape;12;p2"/>
          <p:cNvSpPr/>
          <p:nvPr/>
        </p:nvSpPr>
        <p:spPr>
          <a:xfrm>
            <a:off x="210288" y="233916"/>
            <a:ext cx="13397025" cy="663471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lt1"/>
              </a:solidFill>
              <a:latin typeface="Calibri"/>
              <a:ea typeface="Calibri"/>
              <a:cs typeface="Calibri"/>
              <a:sym typeface="Calibri"/>
            </a:endParaRPr>
          </a:p>
        </p:txBody>
      </p:sp>
      <p:sp>
        <p:nvSpPr>
          <p:cNvPr id="13" name="Google Shape;13;p2"/>
          <p:cNvSpPr txBox="1"/>
          <p:nvPr>
            <p:ph type="title"/>
          </p:nvPr>
        </p:nvSpPr>
        <p:spPr>
          <a:xfrm>
            <a:off x="6930064" y="3530009"/>
            <a:ext cx="6403163" cy="2296633"/>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Clr>
                <a:schemeClr val="lt1"/>
              </a:buClr>
              <a:buSzPts val="5400"/>
              <a:buFont typeface="Arial"/>
              <a:buNone/>
              <a:defRPr b="1"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
          <p:cNvSpPr txBox="1"/>
          <p:nvPr>
            <p:ph idx="1" type="body"/>
          </p:nvPr>
        </p:nvSpPr>
        <p:spPr>
          <a:xfrm>
            <a:off x="6930065" y="5826642"/>
            <a:ext cx="6403162" cy="52169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60"/>
              </a:spcBef>
              <a:spcAft>
                <a:spcPts val="0"/>
              </a:spcAft>
              <a:buClr>
                <a:schemeClr val="dk1"/>
              </a:buClr>
              <a:buSzPts val="2800"/>
              <a:buFont typeface="Arial"/>
              <a:buNone/>
              <a:defRPr b="0" i="0" sz="2800" u="none" cap="none" strike="noStrike">
                <a:solidFill>
                  <a:schemeClr val="dk1"/>
                </a:solidFill>
                <a:latin typeface="Proxima Nova"/>
                <a:ea typeface="Proxima Nova"/>
                <a:cs typeface="Proxima Nova"/>
                <a:sym typeface="Proxima Nova"/>
              </a:defRPr>
            </a:lvl1pPr>
            <a:lvl2pPr indent="-228600" lvl="1" marL="914400" marR="0" rtl="0" algn="l">
              <a:spcBef>
                <a:spcPts val="846"/>
              </a:spcBef>
              <a:spcAft>
                <a:spcPts val="0"/>
              </a:spcAft>
              <a:buClr>
                <a:schemeClr val="dk1"/>
              </a:buClr>
              <a:buSzPts val="4231"/>
              <a:buFont typeface="Arial"/>
              <a:buNone/>
              <a:defRPr b="0" i="0" sz="4231" u="none" cap="none" strike="noStrike">
                <a:solidFill>
                  <a:schemeClr val="dk1"/>
                </a:solidFill>
                <a:latin typeface="Proxima Nova"/>
                <a:ea typeface="Proxima Nova"/>
                <a:cs typeface="Proxima Nova"/>
                <a:sym typeface="Proxima Nova"/>
              </a:defRPr>
            </a:lvl2pPr>
            <a:lvl3pPr indent="-228600" lvl="2" marL="1371600" marR="0" rtl="0" algn="l">
              <a:spcBef>
                <a:spcPts val="725"/>
              </a:spcBef>
              <a:spcAft>
                <a:spcPts val="0"/>
              </a:spcAft>
              <a:buClr>
                <a:schemeClr val="dk1"/>
              </a:buClr>
              <a:buSzPts val="3627"/>
              <a:buFont typeface="Arial"/>
              <a:buNone/>
              <a:defRPr b="0" i="0" sz="3627" u="none" cap="none" strike="noStrike">
                <a:solidFill>
                  <a:schemeClr val="dk1"/>
                </a:solidFill>
                <a:latin typeface="Proxima Nova"/>
                <a:ea typeface="Proxima Nova"/>
                <a:cs typeface="Proxima Nova"/>
                <a:sym typeface="Proxima Nova"/>
              </a:defRPr>
            </a:lvl3pPr>
            <a:lvl4pPr indent="-228600" lvl="3" marL="1828800" marR="0" rtl="0" algn="l">
              <a:spcBef>
                <a:spcPts val="605"/>
              </a:spcBef>
              <a:spcAft>
                <a:spcPts val="0"/>
              </a:spcAft>
              <a:buClr>
                <a:schemeClr val="dk1"/>
              </a:buClr>
              <a:buSzPts val="3023"/>
              <a:buFont typeface="Arial"/>
              <a:buNone/>
              <a:defRPr b="0" i="0" sz="3023" u="none" cap="none" strike="noStrike">
                <a:solidFill>
                  <a:schemeClr val="dk1"/>
                </a:solidFill>
                <a:latin typeface="Proxima Nova"/>
                <a:ea typeface="Proxima Nova"/>
                <a:cs typeface="Proxima Nova"/>
                <a:sym typeface="Proxima Nova"/>
              </a:defRPr>
            </a:lvl4pPr>
            <a:lvl5pPr indent="-228600" lvl="4" marL="2286000" marR="0" rtl="0" algn="l">
              <a:spcBef>
                <a:spcPts val="605"/>
              </a:spcBef>
              <a:spcAft>
                <a:spcPts val="0"/>
              </a:spcAft>
              <a:buClr>
                <a:schemeClr val="dk1"/>
              </a:buClr>
              <a:buSzPts val="3023"/>
              <a:buFont typeface="Arial"/>
              <a:buNone/>
              <a:defRPr b="0" i="0" sz="3023" u="none" cap="none" strike="noStrike">
                <a:solidFill>
                  <a:schemeClr val="dk1"/>
                </a:solidFill>
                <a:latin typeface="Proxima Nova"/>
                <a:ea typeface="Proxima Nova"/>
                <a:cs typeface="Proxima Nova"/>
                <a:sym typeface="Proxima Nova"/>
              </a:defRPr>
            </a:lvl5pPr>
            <a:lvl6pPr indent="-420560" lvl="5" marL="27432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indent="-420560" lvl="6" marL="32004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indent="-420560" lvl="7" marL="36576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indent="-420560" lvl="8" marL="4114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
        <p:nvSpPr>
          <p:cNvPr id="15" name="Google Shape;15;p2"/>
          <p:cNvSpPr/>
          <p:nvPr>
            <p:ph idx="2" type="pic"/>
          </p:nvPr>
        </p:nvSpPr>
        <p:spPr>
          <a:xfrm>
            <a:off x="404036" y="467832"/>
            <a:ext cx="6251943" cy="5880505"/>
          </a:xfrm>
          <a:prstGeom prst="rect">
            <a:avLst/>
          </a:prstGeom>
          <a:noFill/>
          <a:ln>
            <a:noFill/>
          </a:ln>
        </p:spPr>
        <p:txBody>
          <a:bodyPr anchorCtr="0" anchor="t" bIns="45700" lIns="91425" spcFirstLastPara="1" rIns="91425" wrap="square" tIns="45700">
            <a:noAutofit/>
          </a:bodyPr>
          <a:lstStyle>
            <a:lvl1pPr lvl="0" marR="0" rtl="0" algn="l">
              <a:spcBef>
                <a:spcPts val="967"/>
              </a:spcBef>
              <a:spcAft>
                <a:spcPts val="0"/>
              </a:spcAft>
              <a:buClr>
                <a:schemeClr val="dk1"/>
              </a:buClr>
              <a:buSzPts val="4836"/>
              <a:buFont typeface="Arial"/>
              <a:buChar char="•"/>
              <a:defRPr b="0" i="0" sz="4836" u="none" cap="none" strike="noStrike">
                <a:solidFill>
                  <a:schemeClr val="dk1"/>
                </a:solidFill>
                <a:latin typeface="Proxima Nova"/>
                <a:ea typeface="Proxima Nova"/>
                <a:cs typeface="Proxima Nova"/>
                <a:sym typeface="Proxima Nova"/>
              </a:defRPr>
            </a:lvl1pPr>
            <a:lvl2pPr lvl="1" marR="0" rtl="0" algn="l">
              <a:spcBef>
                <a:spcPts val="846"/>
              </a:spcBef>
              <a:spcAft>
                <a:spcPts val="0"/>
              </a:spcAft>
              <a:buClr>
                <a:schemeClr val="dk1"/>
              </a:buClr>
              <a:buSzPts val="4231"/>
              <a:buFont typeface="Arial"/>
              <a:buChar char="–"/>
              <a:defRPr b="0" i="0" sz="4231" u="none" cap="none" strike="noStrike">
                <a:solidFill>
                  <a:schemeClr val="dk1"/>
                </a:solidFill>
                <a:latin typeface="Calibri"/>
                <a:ea typeface="Calibri"/>
                <a:cs typeface="Calibri"/>
                <a:sym typeface="Calibri"/>
              </a:defRPr>
            </a:lvl2pPr>
            <a:lvl3pPr lvl="2" marR="0" rtl="0" algn="l">
              <a:spcBef>
                <a:spcPts val="725"/>
              </a:spcBef>
              <a:spcAft>
                <a:spcPts val="0"/>
              </a:spcAft>
              <a:buClr>
                <a:schemeClr val="dk1"/>
              </a:buClr>
              <a:buSzPts val="3627"/>
              <a:buFont typeface="Arial"/>
              <a:buChar char="•"/>
              <a:defRPr b="0" i="0" sz="3627" u="none" cap="none" strike="noStrike">
                <a:solidFill>
                  <a:schemeClr val="dk1"/>
                </a:solidFill>
                <a:latin typeface="Calibri"/>
                <a:ea typeface="Calibri"/>
                <a:cs typeface="Calibri"/>
                <a:sym typeface="Calibri"/>
              </a:defRPr>
            </a:lvl3pPr>
            <a:lvl4pPr lvl="3"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4pPr>
            <a:lvl5pPr lvl="4"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5pPr>
            <a:lvl6pPr lvl="5"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lvl="6"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lvl="7"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lvl="8"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30" name="Shape 30"/>
        <p:cNvGrpSpPr/>
        <p:nvPr/>
      </p:nvGrpSpPr>
      <p:grpSpPr>
        <a:xfrm>
          <a:off x="0" y="0"/>
          <a:ext cx="0" cy="0"/>
          <a:chOff x="0" y="0"/>
          <a:chExt cx="0" cy="0"/>
        </a:xfrm>
      </p:grpSpPr>
      <p:sp>
        <p:nvSpPr>
          <p:cNvPr id="31" name="Google Shape;31;p11"/>
          <p:cNvSpPr/>
          <p:nvPr/>
        </p:nvSpPr>
        <p:spPr>
          <a:xfrm>
            <a:off x="9553075" y="0"/>
            <a:ext cx="4264500" cy="7772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1"/>
          <p:cNvSpPr/>
          <p:nvPr/>
        </p:nvSpPr>
        <p:spPr>
          <a:xfrm>
            <a:off x="1" y="0"/>
            <a:ext cx="9553074" cy="7772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400">
              <a:solidFill>
                <a:schemeClr val="dk1"/>
              </a:solidFill>
              <a:latin typeface="Proxima Nova Semibold"/>
              <a:ea typeface="Proxima Nova Semibold"/>
              <a:cs typeface="Proxima Nova Semibold"/>
              <a:sym typeface="Proxima Nova Semibold"/>
            </a:endParaRPr>
          </a:p>
        </p:txBody>
      </p:sp>
      <p:pic>
        <p:nvPicPr>
          <p:cNvPr descr="Herrmann_Official_Logo_Up-01.png" id="33" name="Google Shape;33;p11"/>
          <p:cNvPicPr preferRelativeResize="0"/>
          <p:nvPr/>
        </p:nvPicPr>
        <p:blipFill rotWithShape="1">
          <a:blip r:embed="rId2">
            <a:alphaModFix/>
          </a:blip>
          <a:srcRect b="0" l="0" r="-1186" t="0"/>
          <a:stretch/>
        </p:blipFill>
        <p:spPr>
          <a:xfrm>
            <a:off x="10784752" y="384358"/>
            <a:ext cx="1801150" cy="606242"/>
          </a:xfrm>
          <a:prstGeom prst="rect">
            <a:avLst/>
          </a:prstGeom>
          <a:noFill/>
          <a:ln>
            <a:noFill/>
          </a:ln>
        </p:spPr>
      </p:pic>
      <p:pic>
        <p:nvPicPr>
          <p:cNvPr id="34" name="Google Shape;34;p11"/>
          <p:cNvPicPr preferRelativeResize="0"/>
          <p:nvPr/>
        </p:nvPicPr>
        <p:blipFill>
          <a:blip r:embed="rId3">
            <a:alphaModFix/>
          </a:blip>
          <a:stretch>
            <a:fillRect/>
          </a:stretch>
        </p:blipFill>
        <p:spPr>
          <a:xfrm>
            <a:off x="0" y="3800475"/>
            <a:ext cx="9553075" cy="3806303"/>
          </a:xfrm>
          <a:prstGeom prst="rect">
            <a:avLst/>
          </a:prstGeom>
          <a:noFill/>
          <a:ln>
            <a:noFill/>
          </a:ln>
        </p:spPr>
      </p:pic>
      <p:sp>
        <p:nvSpPr>
          <p:cNvPr id="35" name="Google Shape;35;p11"/>
          <p:cNvSpPr txBox="1"/>
          <p:nvPr/>
        </p:nvSpPr>
        <p:spPr>
          <a:xfrm>
            <a:off x="11238300" y="7569975"/>
            <a:ext cx="2511000" cy="102000"/>
          </a:xfrm>
          <a:prstGeom prst="rect">
            <a:avLst/>
          </a:prstGeom>
          <a:noFill/>
          <a:ln>
            <a:noFill/>
          </a:ln>
        </p:spPr>
        <p:txBody>
          <a:bodyPr anchorCtr="0" anchor="ctr" bIns="103625" lIns="103625" spcFirstLastPara="1" rIns="103625" wrap="square" tIns="103625">
            <a:noAutofit/>
          </a:bodyPr>
          <a:lstStyle/>
          <a:p>
            <a:pPr indent="0" lvl="0" marL="0" marR="0" rtl="0" algn="r">
              <a:lnSpc>
                <a:spcPct val="100000"/>
              </a:lnSpc>
              <a:spcBef>
                <a:spcPts val="0"/>
              </a:spcBef>
              <a:spcAft>
                <a:spcPts val="0"/>
              </a:spcAft>
              <a:buClr>
                <a:srgbClr val="000000"/>
              </a:buClr>
              <a:buSzPts val="900"/>
              <a:buFont typeface="Arial"/>
              <a:buNone/>
            </a:pPr>
            <a:r>
              <a:rPr lang="en-US" sz="900">
                <a:solidFill>
                  <a:srgbClr val="999999"/>
                </a:solidFill>
                <a:latin typeface="Proxima Nova Semibold"/>
                <a:ea typeface="Proxima Nova Semibold"/>
                <a:cs typeface="Proxima Nova Semibold"/>
                <a:sym typeface="Proxima Nova Semibold"/>
              </a:rPr>
              <a:t>© 2022</a:t>
            </a:r>
            <a:r>
              <a:rPr b="0" i="0" lang="en-US" sz="900" u="none" cap="none" strike="noStrike">
                <a:solidFill>
                  <a:srgbClr val="999999"/>
                </a:solidFill>
                <a:latin typeface="Proxima Nova Semibold"/>
                <a:ea typeface="Proxima Nova Semibold"/>
                <a:cs typeface="Proxima Nova Semibold"/>
                <a:sym typeface="Proxima Nova Semibold"/>
              </a:rPr>
              <a:t> Herrmann Global LLC</a:t>
            </a:r>
            <a:endParaRPr b="0" i="0" sz="900" u="none" cap="none" strike="noStrike">
              <a:solidFill>
                <a:srgbClr val="999999"/>
              </a:solidFill>
              <a:latin typeface="Proxima Nova Semibold"/>
              <a:ea typeface="Proxima Nova Semibold"/>
              <a:cs typeface="Proxima Nova Semibold"/>
              <a:sym typeface="Proxima Nova Semibo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Cover Page w/ Optional Thought bubble">
  <p:cSld name="Blue Cover Page w/ Optional Thought bubble">
    <p:spTree>
      <p:nvGrpSpPr>
        <p:cNvPr id="36" name="Shape 36"/>
        <p:cNvGrpSpPr/>
        <p:nvPr/>
      </p:nvGrpSpPr>
      <p:grpSpPr>
        <a:xfrm>
          <a:off x="0" y="0"/>
          <a:ext cx="0" cy="0"/>
          <a:chOff x="0" y="0"/>
          <a:chExt cx="0" cy="0"/>
        </a:xfrm>
      </p:grpSpPr>
      <p:sp>
        <p:nvSpPr>
          <p:cNvPr id="37" name="Google Shape;37;p12"/>
          <p:cNvSpPr/>
          <p:nvPr/>
        </p:nvSpPr>
        <p:spPr>
          <a:xfrm>
            <a:off x="210288" y="233916"/>
            <a:ext cx="13397025" cy="6634717"/>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8" name="Google Shape;38;p12"/>
          <p:cNvSpPr/>
          <p:nvPr>
            <p:ph idx="2" type="pic"/>
          </p:nvPr>
        </p:nvSpPr>
        <p:spPr>
          <a:xfrm>
            <a:off x="404036" y="467832"/>
            <a:ext cx="6251943" cy="5880505"/>
          </a:xfrm>
          <a:prstGeom prst="rect">
            <a:avLst/>
          </a:prstGeom>
          <a:noFill/>
          <a:ln>
            <a:noFill/>
          </a:ln>
        </p:spPr>
        <p:txBody>
          <a:bodyPr anchorCtr="0" anchor="t" bIns="45700" lIns="91425" spcFirstLastPara="1" rIns="91425" wrap="square" tIns="45700">
            <a:noAutofit/>
          </a:bodyPr>
          <a:lstStyle>
            <a:lvl1pPr lvl="0" marR="0" rtl="0" algn="l">
              <a:spcBef>
                <a:spcPts val="967"/>
              </a:spcBef>
              <a:spcAft>
                <a:spcPts val="0"/>
              </a:spcAft>
              <a:buClr>
                <a:schemeClr val="dk1"/>
              </a:buClr>
              <a:buSzPts val="4836"/>
              <a:buFont typeface="Arial"/>
              <a:buChar char="•"/>
              <a:defRPr b="0" i="0" sz="4836" u="none" cap="none" strike="noStrike">
                <a:solidFill>
                  <a:schemeClr val="dk1"/>
                </a:solidFill>
                <a:latin typeface="Proxima Nova"/>
                <a:ea typeface="Proxima Nova"/>
                <a:cs typeface="Proxima Nova"/>
                <a:sym typeface="Proxima Nova"/>
              </a:defRPr>
            </a:lvl1pPr>
            <a:lvl2pPr lvl="1" marR="0" rtl="0" algn="l">
              <a:spcBef>
                <a:spcPts val="846"/>
              </a:spcBef>
              <a:spcAft>
                <a:spcPts val="0"/>
              </a:spcAft>
              <a:buClr>
                <a:schemeClr val="dk1"/>
              </a:buClr>
              <a:buSzPts val="4231"/>
              <a:buFont typeface="Arial"/>
              <a:buChar char="–"/>
              <a:defRPr b="0" i="0" sz="4231" u="none" cap="none" strike="noStrike">
                <a:solidFill>
                  <a:schemeClr val="dk1"/>
                </a:solidFill>
                <a:latin typeface="Calibri"/>
                <a:ea typeface="Calibri"/>
                <a:cs typeface="Calibri"/>
                <a:sym typeface="Calibri"/>
              </a:defRPr>
            </a:lvl2pPr>
            <a:lvl3pPr lvl="2" marR="0" rtl="0" algn="l">
              <a:spcBef>
                <a:spcPts val="725"/>
              </a:spcBef>
              <a:spcAft>
                <a:spcPts val="0"/>
              </a:spcAft>
              <a:buClr>
                <a:schemeClr val="dk1"/>
              </a:buClr>
              <a:buSzPts val="3627"/>
              <a:buFont typeface="Arial"/>
              <a:buChar char="•"/>
              <a:defRPr b="0" i="0" sz="3627" u="none" cap="none" strike="noStrike">
                <a:solidFill>
                  <a:schemeClr val="dk1"/>
                </a:solidFill>
                <a:latin typeface="Calibri"/>
                <a:ea typeface="Calibri"/>
                <a:cs typeface="Calibri"/>
                <a:sym typeface="Calibri"/>
              </a:defRPr>
            </a:lvl3pPr>
            <a:lvl4pPr lvl="3"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4pPr>
            <a:lvl5pPr lvl="4"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5pPr>
            <a:lvl6pPr lvl="5"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lvl="6"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lvl="7"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lvl="8"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
        <p:nvSpPr>
          <p:cNvPr id="39" name="Google Shape;39;p12"/>
          <p:cNvSpPr txBox="1"/>
          <p:nvPr>
            <p:ph type="title"/>
          </p:nvPr>
        </p:nvSpPr>
        <p:spPr>
          <a:xfrm>
            <a:off x="6930064" y="3530009"/>
            <a:ext cx="6403163" cy="2296633"/>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Clr>
                <a:schemeClr val="lt1"/>
              </a:buClr>
              <a:buSzPts val="5400"/>
              <a:buFont typeface="Arial"/>
              <a:buNone/>
              <a:defRPr b="1"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12"/>
          <p:cNvSpPr txBox="1"/>
          <p:nvPr>
            <p:ph idx="1" type="body"/>
          </p:nvPr>
        </p:nvSpPr>
        <p:spPr>
          <a:xfrm>
            <a:off x="6930065" y="5826642"/>
            <a:ext cx="6403162" cy="52169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60"/>
              </a:spcBef>
              <a:spcAft>
                <a:spcPts val="0"/>
              </a:spcAft>
              <a:buClr>
                <a:schemeClr val="dk1"/>
              </a:buClr>
              <a:buSzPts val="2800"/>
              <a:buFont typeface="Arial"/>
              <a:buNone/>
              <a:defRPr b="0" i="0" sz="2800" u="none" cap="none" strike="noStrike">
                <a:solidFill>
                  <a:schemeClr val="dk1"/>
                </a:solidFill>
                <a:latin typeface="Proxima Nova"/>
                <a:ea typeface="Proxima Nova"/>
                <a:cs typeface="Proxima Nova"/>
                <a:sym typeface="Proxima Nova"/>
              </a:defRPr>
            </a:lvl1pPr>
            <a:lvl2pPr indent="-228600" lvl="1" marL="914400" marR="0" rtl="0" algn="l">
              <a:spcBef>
                <a:spcPts val="846"/>
              </a:spcBef>
              <a:spcAft>
                <a:spcPts val="0"/>
              </a:spcAft>
              <a:buClr>
                <a:schemeClr val="dk1"/>
              </a:buClr>
              <a:buSzPts val="4231"/>
              <a:buFont typeface="Arial"/>
              <a:buNone/>
              <a:defRPr b="0" i="0" sz="4231" u="none" cap="none" strike="noStrike">
                <a:solidFill>
                  <a:schemeClr val="dk1"/>
                </a:solidFill>
                <a:latin typeface="Proxima Nova"/>
                <a:ea typeface="Proxima Nova"/>
                <a:cs typeface="Proxima Nova"/>
                <a:sym typeface="Proxima Nova"/>
              </a:defRPr>
            </a:lvl2pPr>
            <a:lvl3pPr indent="-228600" lvl="2" marL="1371600" marR="0" rtl="0" algn="l">
              <a:spcBef>
                <a:spcPts val="725"/>
              </a:spcBef>
              <a:spcAft>
                <a:spcPts val="0"/>
              </a:spcAft>
              <a:buClr>
                <a:schemeClr val="dk1"/>
              </a:buClr>
              <a:buSzPts val="3627"/>
              <a:buFont typeface="Arial"/>
              <a:buNone/>
              <a:defRPr b="0" i="0" sz="3627" u="none" cap="none" strike="noStrike">
                <a:solidFill>
                  <a:schemeClr val="dk1"/>
                </a:solidFill>
                <a:latin typeface="Proxima Nova"/>
                <a:ea typeface="Proxima Nova"/>
                <a:cs typeface="Proxima Nova"/>
                <a:sym typeface="Proxima Nova"/>
              </a:defRPr>
            </a:lvl3pPr>
            <a:lvl4pPr indent="-228600" lvl="3" marL="1828800" marR="0" rtl="0" algn="l">
              <a:spcBef>
                <a:spcPts val="605"/>
              </a:spcBef>
              <a:spcAft>
                <a:spcPts val="0"/>
              </a:spcAft>
              <a:buClr>
                <a:schemeClr val="dk1"/>
              </a:buClr>
              <a:buSzPts val="3023"/>
              <a:buFont typeface="Arial"/>
              <a:buNone/>
              <a:defRPr b="0" i="0" sz="3023" u="none" cap="none" strike="noStrike">
                <a:solidFill>
                  <a:schemeClr val="dk1"/>
                </a:solidFill>
                <a:latin typeface="Proxima Nova"/>
                <a:ea typeface="Proxima Nova"/>
                <a:cs typeface="Proxima Nova"/>
                <a:sym typeface="Proxima Nova"/>
              </a:defRPr>
            </a:lvl4pPr>
            <a:lvl5pPr indent="-228600" lvl="4" marL="2286000" marR="0" rtl="0" algn="l">
              <a:spcBef>
                <a:spcPts val="605"/>
              </a:spcBef>
              <a:spcAft>
                <a:spcPts val="0"/>
              </a:spcAft>
              <a:buClr>
                <a:schemeClr val="dk1"/>
              </a:buClr>
              <a:buSzPts val="3023"/>
              <a:buFont typeface="Arial"/>
              <a:buNone/>
              <a:defRPr b="0" i="0" sz="3023" u="none" cap="none" strike="noStrike">
                <a:solidFill>
                  <a:schemeClr val="dk1"/>
                </a:solidFill>
                <a:latin typeface="Proxima Nova"/>
                <a:ea typeface="Proxima Nova"/>
                <a:cs typeface="Proxima Nova"/>
                <a:sym typeface="Proxima Nova"/>
              </a:defRPr>
            </a:lvl5pPr>
            <a:lvl6pPr indent="-420560" lvl="5" marL="27432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indent="-420560" lvl="6" marL="32004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indent="-420560" lvl="7" marL="36576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indent="-420560" lvl="8" marL="4114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Cover Page w/ Optional Thought bubble">
  <p:cSld name="Green Cover Page w/ Optional Thought bubble">
    <p:spTree>
      <p:nvGrpSpPr>
        <p:cNvPr id="41" name="Shape 41"/>
        <p:cNvGrpSpPr/>
        <p:nvPr/>
      </p:nvGrpSpPr>
      <p:grpSpPr>
        <a:xfrm>
          <a:off x="0" y="0"/>
          <a:ext cx="0" cy="0"/>
          <a:chOff x="0" y="0"/>
          <a:chExt cx="0" cy="0"/>
        </a:xfrm>
      </p:grpSpPr>
      <p:sp>
        <p:nvSpPr>
          <p:cNvPr id="42" name="Google Shape;42;p13"/>
          <p:cNvSpPr/>
          <p:nvPr/>
        </p:nvSpPr>
        <p:spPr>
          <a:xfrm>
            <a:off x="210288" y="233916"/>
            <a:ext cx="13397025" cy="66347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43" name="Google Shape;43;p13"/>
          <p:cNvSpPr txBox="1"/>
          <p:nvPr>
            <p:ph type="title"/>
          </p:nvPr>
        </p:nvSpPr>
        <p:spPr>
          <a:xfrm>
            <a:off x="6930064" y="3530009"/>
            <a:ext cx="6403163" cy="2296633"/>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Clr>
                <a:schemeClr val="lt1"/>
              </a:buClr>
              <a:buSzPts val="5400"/>
              <a:buFont typeface="Arial"/>
              <a:buNone/>
              <a:defRPr b="1"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13"/>
          <p:cNvSpPr txBox="1"/>
          <p:nvPr>
            <p:ph idx="1" type="body"/>
          </p:nvPr>
        </p:nvSpPr>
        <p:spPr>
          <a:xfrm>
            <a:off x="6930065" y="5826642"/>
            <a:ext cx="6403162" cy="52169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60"/>
              </a:spcBef>
              <a:spcAft>
                <a:spcPts val="0"/>
              </a:spcAft>
              <a:buClr>
                <a:schemeClr val="dk1"/>
              </a:buClr>
              <a:buSzPts val="2800"/>
              <a:buFont typeface="Arial"/>
              <a:buNone/>
              <a:defRPr b="0" i="0" sz="2800" u="none" cap="none" strike="noStrike">
                <a:solidFill>
                  <a:schemeClr val="dk1"/>
                </a:solidFill>
                <a:latin typeface="Proxima Nova"/>
                <a:ea typeface="Proxima Nova"/>
                <a:cs typeface="Proxima Nova"/>
                <a:sym typeface="Proxima Nova"/>
              </a:defRPr>
            </a:lvl1pPr>
            <a:lvl2pPr indent="-228600" lvl="1" marL="914400" marR="0" rtl="0" algn="l">
              <a:spcBef>
                <a:spcPts val="846"/>
              </a:spcBef>
              <a:spcAft>
                <a:spcPts val="0"/>
              </a:spcAft>
              <a:buClr>
                <a:schemeClr val="dk1"/>
              </a:buClr>
              <a:buSzPts val="4231"/>
              <a:buFont typeface="Arial"/>
              <a:buNone/>
              <a:defRPr b="0" i="0" sz="4231" u="none" cap="none" strike="noStrike">
                <a:solidFill>
                  <a:schemeClr val="dk1"/>
                </a:solidFill>
                <a:latin typeface="Proxima Nova"/>
                <a:ea typeface="Proxima Nova"/>
                <a:cs typeface="Proxima Nova"/>
                <a:sym typeface="Proxima Nova"/>
              </a:defRPr>
            </a:lvl2pPr>
            <a:lvl3pPr indent="-228600" lvl="2" marL="1371600" marR="0" rtl="0" algn="l">
              <a:spcBef>
                <a:spcPts val="725"/>
              </a:spcBef>
              <a:spcAft>
                <a:spcPts val="0"/>
              </a:spcAft>
              <a:buClr>
                <a:schemeClr val="dk1"/>
              </a:buClr>
              <a:buSzPts val="3627"/>
              <a:buFont typeface="Arial"/>
              <a:buNone/>
              <a:defRPr b="0" i="0" sz="3627" u="none" cap="none" strike="noStrike">
                <a:solidFill>
                  <a:schemeClr val="dk1"/>
                </a:solidFill>
                <a:latin typeface="Proxima Nova"/>
                <a:ea typeface="Proxima Nova"/>
                <a:cs typeface="Proxima Nova"/>
                <a:sym typeface="Proxima Nova"/>
              </a:defRPr>
            </a:lvl3pPr>
            <a:lvl4pPr indent="-228600" lvl="3" marL="1828800" marR="0" rtl="0" algn="l">
              <a:spcBef>
                <a:spcPts val="605"/>
              </a:spcBef>
              <a:spcAft>
                <a:spcPts val="0"/>
              </a:spcAft>
              <a:buClr>
                <a:schemeClr val="dk1"/>
              </a:buClr>
              <a:buSzPts val="3023"/>
              <a:buFont typeface="Arial"/>
              <a:buNone/>
              <a:defRPr b="0" i="0" sz="3023" u="none" cap="none" strike="noStrike">
                <a:solidFill>
                  <a:schemeClr val="dk1"/>
                </a:solidFill>
                <a:latin typeface="Proxima Nova"/>
                <a:ea typeface="Proxima Nova"/>
                <a:cs typeface="Proxima Nova"/>
                <a:sym typeface="Proxima Nova"/>
              </a:defRPr>
            </a:lvl4pPr>
            <a:lvl5pPr indent="-228600" lvl="4" marL="2286000" marR="0" rtl="0" algn="l">
              <a:spcBef>
                <a:spcPts val="605"/>
              </a:spcBef>
              <a:spcAft>
                <a:spcPts val="0"/>
              </a:spcAft>
              <a:buClr>
                <a:schemeClr val="dk1"/>
              </a:buClr>
              <a:buSzPts val="3023"/>
              <a:buFont typeface="Arial"/>
              <a:buNone/>
              <a:defRPr b="0" i="0" sz="3023" u="none" cap="none" strike="noStrike">
                <a:solidFill>
                  <a:schemeClr val="dk1"/>
                </a:solidFill>
                <a:latin typeface="Proxima Nova"/>
                <a:ea typeface="Proxima Nova"/>
                <a:cs typeface="Proxima Nova"/>
                <a:sym typeface="Proxima Nova"/>
              </a:defRPr>
            </a:lvl5pPr>
            <a:lvl6pPr indent="-420560" lvl="5" marL="27432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indent="-420560" lvl="6" marL="32004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indent="-420560" lvl="7" marL="36576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indent="-420560" lvl="8" marL="4114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
        <p:nvSpPr>
          <p:cNvPr id="45" name="Google Shape;45;p13"/>
          <p:cNvSpPr/>
          <p:nvPr>
            <p:ph idx="2" type="pic"/>
          </p:nvPr>
        </p:nvSpPr>
        <p:spPr>
          <a:xfrm>
            <a:off x="404036" y="467832"/>
            <a:ext cx="6251943" cy="5880505"/>
          </a:xfrm>
          <a:prstGeom prst="rect">
            <a:avLst/>
          </a:prstGeom>
          <a:noFill/>
          <a:ln>
            <a:noFill/>
          </a:ln>
        </p:spPr>
        <p:txBody>
          <a:bodyPr anchorCtr="0" anchor="t" bIns="45700" lIns="91425" spcFirstLastPara="1" rIns="91425" wrap="square" tIns="45700">
            <a:noAutofit/>
          </a:bodyPr>
          <a:lstStyle>
            <a:lvl1pPr lvl="0" marR="0" rtl="0" algn="l">
              <a:spcBef>
                <a:spcPts val="967"/>
              </a:spcBef>
              <a:spcAft>
                <a:spcPts val="0"/>
              </a:spcAft>
              <a:buClr>
                <a:schemeClr val="dk1"/>
              </a:buClr>
              <a:buSzPts val="4836"/>
              <a:buFont typeface="Arial"/>
              <a:buChar char="•"/>
              <a:defRPr b="0" i="0" sz="4836" u="none" cap="none" strike="noStrike">
                <a:solidFill>
                  <a:schemeClr val="dk1"/>
                </a:solidFill>
                <a:latin typeface="Proxima Nova"/>
                <a:ea typeface="Proxima Nova"/>
                <a:cs typeface="Proxima Nova"/>
                <a:sym typeface="Proxima Nova"/>
              </a:defRPr>
            </a:lvl1pPr>
            <a:lvl2pPr lvl="1" marR="0" rtl="0" algn="l">
              <a:spcBef>
                <a:spcPts val="846"/>
              </a:spcBef>
              <a:spcAft>
                <a:spcPts val="0"/>
              </a:spcAft>
              <a:buClr>
                <a:schemeClr val="dk1"/>
              </a:buClr>
              <a:buSzPts val="4231"/>
              <a:buFont typeface="Arial"/>
              <a:buChar char="–"/>
              <a:defRPr b="0" i="0" sz="4231" u="none" cap="none" strike="noStrike">
                <a:solidFill>
                  <a:schemeClr val="dk1"/>
                </a:solidFill>
                <a:latin typeface="Calibri"/>
                <a:ea typeface="Calibri"/>
                <a:cs typeface="Calibri"/>
                <a:sym typeface="Calibri"/>
              </a:defRPr>
            </a:lvl2pPr>
            <a:lvl3pPr lvl="2" marR="0" rtl="0" algn="l">
              <a:spcBef>
                <a:spcPts val="725"/>
              </a:spcBef>
              <a:spcAft>
                <a:spcPts val="0"/>
              </a:spcAft>
              <a:buClr>
                <a:schemeClr val="dk1"/>
              </a:buClr>
              <a:buSzPts val="3627"/>
              <a:buFont typeface="Arial"/>
              <a:buChar char="•"/>
              <a:defRPr b="0" i="0" sz="3627" u="none" cap="none" strike="noStrike">
                <a:solidFill>
                  <a:schemeClr val="dk1"/>
                </a:solidFill>
                <a:latin typeface="Calibri"/>
                <a:ea typeface="Calibri"/>
                <a:cs typeface="Calibri"/>
                <a:sym typeface="Calibri"/>
              </a:defRPr>
            </a:lvl3pPr>
            <a:lvl4pPr lvl="3"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4pPr>
            <a:lvl5pPr lvl="4"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5pPr>
            <a:lvl6pPr lvl="5"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lvl="6"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lvl="7"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lvl="8"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Cover Page w/ Optional Thought bubble">
  <p:cSld name="Red Cover Page w/ Optional Thought bubble">
    <p:spTree>
      <p:nvGrpSpPr>
        <p:cNvPr id="46" name="Shape 46"/>
        <p:cNvGrpSpPr/>
        <p:nvPr/>
      </p:nvGrpSpPr>
      <p:grpSpPr>
        <a:xfrm>
          <a:off x="0" y="0"/>
          <a:ext cx="0" cy="0"/>
          <a:chOff x="0" y="0"/>
          <a:chExt cx="0" cy="0"/>
        </a:xfrm>
      </p:grpSpPr>
      <p:sp>
        <p:nvSpPr>
          <p:cNvPr id="47" name="Google Shape;47;p14"/>
          <p:cNvSpPr/>
          <p:nvPr/>
        </p:nvSpPr>
        <p:spPr>
          <a:xfrm>
            <a:off x="210288" y="233916"/>
            <a:ext cx="13397025" cy="6634717"/>
          </a:xfrm>
          <a:prstGeom prst="rect">
            <a:avLst/>
          </a:prstGeom>
          <a:solidFill>
            <a:srgbClr val="E91A3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48" name="Google Shape;48;p14"/>
          <p:cNvSpPr txBox="1"/>
          <p:nvPr>
            <p:ph type="title"/>
          </p:nvPr>
        </p:nvSpPr>
        <p:spPr>
          <a:xfrm>
            <a:off x="6930064" y="3530009"/>
            <a:ext cx="6403163" cy="2296633"/>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Clr>
                <a:schemeClr val="lt1"/>
              </a:buClr>
              <a:buSzPts val="5400"/>
              <a:buFont typeface="Arial"/>
              <a:buNone/>
              <a:defRPr b="1"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14"/>
          <p:cNvSpPr txBox="1"/>
          <p:nvPr>
            <p:ph idx="1" type="body"/>
          </p:nvPr>
        </p:nvSpPr>
        <p:spPr>
          <a:xfrm>
            <a:off x="6930065" y="5826642"/>
            <a:ext cx="6403162" cy="52169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60"/>
              </a:spcBef>
              <a:spcAft>
                <a:spcPts val="0"/>
              </a:spcAft>
              <a:buClr>
                <a:schemeClr val="dk1"/>
              </a:buClr>
              <a:buSzPts val="2800"/>
              <a:buFont typeface="Arial"/>
              <a:buNone/>
              <a:defRPr b="0" i="0" sz="2800" u="none" cap="none" strike="noStrike">
                <a:solidFill>
                  <a:schemeClr val="dk1"/>
                </a:solidFill>
                <a:latin typeface="Proxima Nova"/>
                <a:ea typeface="Proxima Nova"/>
                <a:cs typeface="Proxima Nova"/>
                <a:sym typeface="Proxima Nova"/>
              </a:defRPr>
            </a:lvl1pPr>
            <a:lvl2pPr indent="-228600" lvl="1" marL="914400" marR="0" rtl="0" algn="l">
              <a:spcBef>
                <a:spcPts val="846"/>
              </a:spcBef>
              <a:spcAft>
                <a:spcPts val="0"/>
              </a:spcAft>
              <a:buClr>
                <a:schemeClr val="dk1"/>
              </a:buClr>
              <a:buSzPts val="4231"/>
              <a:buFont typeface="Arial"/>
              <a:buNone/>
              <a:defRPr b="0" i="0" sz="4231" u="none" cap="none" strike="noStrike">
                <a:solidFill>
                  <a:schemeClr val="dk1"/>
                </a:solidFill>
                <a:latin typeface="Proxima Nova"/>
                <a:ea typeface="Proxima Nova"/>
                <a:cs typeface="Proxima Nova"/>
                <a:sym typeface="Proxima Nova"/>
              </a:defRPr>
            </a:lvl2pPr>
            <a:lvl3pPr indent="-228600" lvl="2" marL="1371600" marR="0" rtl="0" algn="l">
              <a:spcBef>
                <a:spcPts val="725"/>
              </a:spcBef>
              <a:spcAft>
                <a:spcPts val="0"/>
              </a:spcAft>
              <a:buClr>
                <a:schemeClr val="dk1"/>
              </a:buClr>
              <a:buSzPts val="3627"/>
              <a:buFont typeface="Arial"/>
              <a:buNone/>
              <a:defRPr b="0" i="0" sz="3627" u="none" cap="none" strike="noStrike">
                <a:solidFill>
                  <a:schemeClr val="dk1"/>
                </a:solidFill>
                <a:latin typeface="Proxima Nova"/>
                <a:ea typeface="Proxima Nova"/>
                <a:cs typeface="Proxima Nova"/>
                <a:sym typeface="Proxima Nova"/>
              </a:defRPr>
            </a:lvl3pPr>
            <a:lvl4pPr indent="-228600" lvl="3" marL="1828800" marR="0" rtl="0" algn="l">
              <a:spcBef>
                <a:spcPts val="605"/>
              </a:spcBef>
              <a:spcAft>
                <a:spcPts val="0"/>
              </a:spcAft>
              <a:buClr>
                <a:schemeClr val="dk1"/>
              </a:buClr>
              <a:buSzPts val="3023"/>
              <a:buFont typeface="Arial"/>
              <a:buNone/>
              <a:defRPr b="0" i="0" sz="3023" u="none" cap="none" strike="noStrike">
                <a:solidFill>
                  <a:schemeClr val="dk1"/>
                </a:solidFill>
                <a:latin typeface="Proxima Nova"/>
                <a:ea typeface="Proxima Nova"/>
                <a:cs typeface="Proxima Nova"/>
                <a:sym typeface="Proxima Nova"/>
              </a:defRPr>
            </a:lvl4pPr>
            <a:lvl5pPr indent="-228600" lvl="4" marL="2286000" marR="0" rtl="0" algn="l">
              <a:spcBef>
                <a:spcPts val="605"/>
              </a:spcBef>
              <a:spcAft>
                <a:spcPts val="0"/>
              </a:spcAft>
              <a:buClr>
                <a:schemeClr val="dk1"/>
              </a:buClr>
              <a:buSzPts val="3023"/>
              <a:buFont typeface="Arial"/>
              <a:buNone/>
              <a:defRPr b="0" i="0" sz="3023" u="none" cap="none" strike="noStrike">
                <a:solidFill>
                  <a:schemeClr val="dk1"/>
                </a:solidFill>
                <a:latin typeface="Proxima Nova"/>
                <a:ea typeface="Proxima Nova"/>
                <a:cs typeface="Proxima Nova"/>
                <a:sym typeface="Proxima Nova"/>
              </a:defRPr>
            </a:lvl5pPr>
            <a:lvl6pPr indent="-420560" lvl="5" marL="27432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indent="-420560" lvl="6" marL="32004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indent="-420560" lvl="7" marL="36576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indent="-420560" lvl="8" marL="4114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
        <p:nvSpPr>
          <p:cNvPr id="50" name="Google Shape;50;p14"/>
          <p:cNvSpPr/>
          <p:nvPr>
            <p:ph idx="2" type="pic"/>
          </p:nvPr>
        </p:nvSpPr>
        <p:spPr>
          <a:xfrm>
            <a:off x="404036" y="467832"/>
            <a:ext cx="6251943" cy="5880505"/>
          </a:xfrm>
          <a:prstGeom prst="rect">
            <a:avLst/>
          </a:prstGeom>
          <a:noFill/>
          <a:ln>
            <a:noFill/>
          </a:ln>
        </p:spPr>
        <p:txBody>
          <a:bodyPr anchorCtr="0" anchor="t" bIns="45700" lIns="91425" spcFirstLastPara="1" rIns="91425" wrap="square" tIns="45700">
            <a:noAutofit/>
          </a:bodyPr>
          <a:lstStyle>
            <a:lvl1pPr lvl="0" marR="0" rtl="0" algn="l">
              <a:spcBef>
                <a:spcPts val="967"/>
              </a:spcBef>
              <a:spcAft>
                <a:spcPts val="0"/>
              </a:spcAft>
              <a:buClr>
                <a:schemeClr val="dk1"/>
              </a:buClr>
              <a:buSzPts val="4836"/>
              <a:buFont typeface="Arial"/>
              <a:buChar char="•"/>
              <a:defRPr b="0" i="0" sz="4836" u="none" cap="none" strike="noStrike">
                <a:solidFill>
                  <a:schemeClr val="dk1"/>
                </a:solidFill>
                <a:latin typeface="Proxima Nova"/>
                <a:ea typeface="Proxima Nova"/>
                <a:cs typeface="Proxima Nova"/>
                <a:sym typeface="Proxima Nova"/>
              </a:defRPr>
            </a:lvl1pPr>
            <a:lvl2pPr lvl="1" marR="0" rtl="0" algn="l">
              <a:spcBef>
                <a:spcPts val="846"/>
              </a:spcBef>
              <a:spcAft>
                <a:spcPts val="0"/>
              </a:spcAft>
              <a:buClr>
                <a:schemeClr val="dk1"/>
              </a:buClr>
              <a:buSzPts val="4231"/>
              <a:buFont typeface="Arial"/>
              <a:buChar char="–"/>
              <a:defRPr b="0" i="0" sz="4231" u="none" cap="none" strike="noStrike">
                <a:solidFill>
                  <a:schemeClr val="dk1"/>
                </a:solidFill>
                <a:latin typeface="Calibri"/>
                <a:ea typeface="Calibri"/>
                <a:cs typeface="Calibri"/>
                <a:sym typeface="Calibri"/>
              </a:defRPr>
            </a:lvl2pPr>
            <a:lvl3pPr lvl="2" marR="0" rtl="0" algn="l">
              <a:spcBef>
                <a:spcPts val="725"/>
              </a:spcBef>
              <a:spcAft>
                <a:spcPts val="0"/>
              </a:spcAft>
              <a:buClr>
                <a:schemeClr val="dk1"/>
              </a:buClr>
              <a:buSzPts val="3627"/>
              <a:buFont typeface="Arial"/>
              <a:buChar char="•"/>
              <a:defRPr b="0" i="0" sz="3627" u="none" cap="none" strike="noStrike">
                <a:solidFill>
                  <a:schemeClr val="dk1"/>
                </a:solidFill>
                <a:latin typeface="Calibri"/>
                <a:ea typeface="Calibri"/>
                <a:cs typeface="Calibri"/>
                <a:sym typeface="Calibri"/>
              </a:defRPr>
            </a:lvl3pPr>
            <a:lvl4pPr lvl="3"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4pPr>
            <a:lvl5pPr lvl="4"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5pPr>
            <a:lvl6pPr lvl="5"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lvl="6"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lvl="7"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lvl="8"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Cover Page">
  <p:cSld name="Photo Cover Page">
    <p:spTree>
      <p:nvGrpSpPr>
        <p:cNvPr id="51" name="Shape 51"/>
        <p:cNvGrpSpPr/>
        <p:nvPr/>
      </p:nvGrpSpPr>
      <p:grpSpPr>
        <a:xfrm>
          <a:off x="0" y="0"/>
          <a:ext cx="0" cy="0"/>
          <a:chOff x="0" y="0"/>
          <a:chExt cx="0" cy="0"/>
        </a:xfrm>
      </p:grpSpPr>
      <p:pic>
        <p:nvPicPr>
          <p:cNvPr id="52" name="Google Shape;52;p15"/>
          <p:cNvPicPr preferRelativeResize="0"/>
          <p:nvPr/>
        </p:nvPicPr>
        <p:blipFill rotWithShape="1">
          <a:blip r:embed="rId2">
            <a:alphaModFix/>
          </a:blip>
          <a:srcRect b="0" l="0" r="0" t="0"/>
          <a:stretch/>
        </p:blipFill>
        <p:spPr>
          <a:xfrm>
            <a:off x="0" y="0"/>
            <a:ext cx="13817600" cy="3886200"/>
          </a:xfrm>
          <a:prstGeom prst="rect">
            <a:avLst/>
          </a:prstGeom>
          <a:noFill/>
          <a:ln>
            <a:noFill/>
          </a:ln>
        </p:spPr>
      </p:pic>
      <p:sp>
        <p:nvSpPr>
          <p:cNvPr id="53" name="Google Shape;53;p15"/>
          <p:cNvSpPr txBox="1"/>
          <p:nvPr>
            <p:ph type="title"/>
          </p:nvPr>
        </p:nvSpPr>
        <p:spPr>
          <a:xfrm>
            <a:off x="949960" y="4353705"/>
            <a:ext cx="11917680" cy="117174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6044"/>
              <a:buFont typeface="Arial"/>
              <a:buNone/>
              <a:defRPr b="1" i="0" sz="6044"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15"/>
          <p:cNvSpPr txBox="1"/>
          <p:nvPr>
            <p:ph idx="1" type="body"/>
          </p:nvPr>
        </p:nvSpPr>
        <p:spPr>
          <a:xfrm>
            <a:off x="949960" y="5540359"/>
            <a:ext cx="9684315" cy="59732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725"/>
              </a:spcBef>
              <a:spcAft>
                <a:spcPts val="0"/>
              </a:spcAft>
              <a:buClr>
                <a:schemeClr val="dk1"/>
              </a:buClr>
              <a:buSzPts val="3627"/>
              <a:buFont typeface="Arial"/>
              <a:buNone/>
              <a:defRPr b="1" i="0" sz="3627" u="none" cap="none" strike="noStrike">
                <a:solidFill>
                  <a:schemeClr val="dk1"/>
                </a:solidFill>
                <a:latin typeface="Proxima Nova Semibold"/>
                <a:ea typeface="Proxima Nova Semibold"/>
                <a:cs typeface="Proxima Nova Semibold"/>
                <a:sym typeface="Proxima Nova Semibold"/>
              </a:defRPr>
            </a:lvl1pPr>
            <a:lvl2pPr indent="-497268" lvl="1" marL="914400" marR="0" rtl="0" algn="l">
              <a:spcBef>
                <a:spcPts val="846"/>
              </a:spcBef>
              <a:spcAft>
                <a:spcPts val="0"/>
              </a:spcAft>
              <a:buClr>
                <a:schemeClr val="dk1"/>
              </a:buClr>
              <a:buSzPts val="4231"/>
              <a:buFont typeface="Arial"/>
              <a:buChar char="–"/>
              <a:defRPr b="0" i="0" sz="4231" u="none" cap="none" strike="noStrike">
                <a:solidFill>
                  <a:schemeClr val="dk1"/>
                </a:solidFill>
                <a:latin typeface="Calibri"/>
                <a:ea typeface="Calibri"/>
                <a:cs typeface="Calibri"/>
                <a:sym typeface="Calibri"/>
              </a:defRPr>
            </a:lvl2pPr>
            <a:lvl3pPr indent="-458914" lvl="2" marL="1371600" marR="0" rtl="0" algn="l">
              <a:spcBef>
                <a:spcPts val="725"/>
              </a:spcBef>
              <a:spcAft>
                <a:spcPts val="0"/>
              </a:spcAft>
              <a:buClr>
                <a:schemeClr val="dk1"/>
              </a:buClr>
              <a:buSzPts val="3627"/>
              <a:buFont typeface="Arial"/>
              <a:buChar char="•"/>
              <a:defRPr b="0" i="0" sz="3627" u="none" cap="none" strike="noStrike">
                <a:solidFill>
                  <a:schemeClr val="dk1"/>
                </a:solidFill>
                <a:latin typeface="Calibri"/>
                <a:ea typeface="Calibri"/>
                <a:cs typeface="Calibri"/>
                <a:sym typeface="Calibri"/>
              </a:defRPr>
            </a:lvl3pPr>
            <a:lvl4pPr indent="-420560" lvl="3" marL="1828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4pPr>
            <a:lvl5pPr indent="-420560" lvl="4" marL="22860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5pPr>
            <a:lvl6pPr indent="-420560" lvl="5" marL="27432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indent="-420560" lvl="6" marL="32004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indent="-420560" lvl="7" marL="36576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indent="-420560" lvl="8" marL="4114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Cover Page">
  <p:cSld name="Pattern Cover Page">
    <p:spTree>
      <p:nvGrpSpPr>
        <p:cNvPr id="55" name="Shape 55"/>
        <p:cNvGrpSpPr/>
        <p:nvPr/>
      </p:nvGrpSpPr>
      <p:grpSpPr>
        <a:xfrm>
          <a:off x="0" y="0"/>
          <a:ext cx="0" cy="0"/>
          <a:chOff x="0" y="0"/>
          <a:chExt cx="0" cy="0"/>
        </a:xfrm>
      </p:grpSpPr>
      <p:sp>
        <p:nvSpPr>
          <p:cNvPr id="56" name="Google Shape;56;p16"/>
          <p:cNvSpPr txBox="1"/>
          <p:nvPr>
            <p:ph type="title"/>
          </p:nvPr>
        </p:nvSpPr>
        <p:spPr>
          <a:xfrm>
            <a:off x="949960" y="4353705"/>
            <a:ext cx="11917680" cy="117174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6044"/>
              <a:buFont typeface="Arial"/>
              <a:buNone/>
              <a:defRPr b="1" i="0" sz="6044"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16"/>
          <p:cNvSpPr txBox="1"/>
          <p:nvPr>
            <p:ph idx="1" type="body"/>
          </p:nvPr>
        </p:nvSpPr>
        <p:spPr>
          <a:xfrm>
            <a:off x="949960" y="5540359"/>
            <a:ext cx="9684315" cy="59732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725"/>
              </a:spcBef>
              <a:spcAft>
                <a:spcPts val="0"/>
              </a:spcAft>
              <a:buClr>
                <a:schemeClr val="dk1"/>
              </a:buClr>
              <a:buSzPts val="3627"/>
              <a:buFont typeface="Arial"/>
              <a:buNone/>
              <a:defRPr b="1" i="0" sz="3627" u="none" cap="none" strike="noStrike">
                <a:solidFill>
                  <a:schemeClr val="dk1"/>
                </a:solidFill>
                <a:latin typeface="Proxima Nova Semibold"/>
                <a:ea typeface="Proxima Nova Semibold"/>
                <a:cs typeface="Proxima Nova Semibold"/>
                <a:sym typeface="Proxima Nova Semibold"/>
              </a:defRPr>
            </a:lvl1pPr>
            <a:lvl2pPr indent="-497268" lvl="1" marL="914400" marR="0" rtl="0" algn="l">
              <a:spcBef>
                <a:spcPts val="846"/>
              </a:spcBef>
              <a:spcAft>
                <a:spcPts val="0"/>
              </a:spcAft>
              <a:buClr>
                <a:schemeClr val="dk1"/>
              </a:buClr>
              <a:buSzPts val="4231"/>
              <a:buFont typeface="Arial"/>
              <a:buChar char="–"/>
              <a:defRPr b="0" i="0" sz="4231" u="none" cap="none" strike="noStrike">
                <a:solidFill>
                  <a:schemeClr val="dk1"/>
                </a:solidFill>
                <a:latin typeface="Calibri"/>
                <a:ea typeface="Calibri"/>
                <a:cs typeface="Calibri"/>
                <a:sym typeface="Calibri"/>
              </a:defRPr>
            </a:lvl2pPr>
            <a:lvl3pPr indent="-458914" lvl="2" marL="1371600" marR="0" rtl="0" algn="l">
              <a:spcBef>
                <a:spcPts val="725"/>
              </a:spcBef>
              <a:spcAft>
                <a:spcPts val="0"/>
              </a:spcAft>
              <a:buClr>
                <a:schemeClr val="dk1"/>
              </a:buClr>
              <a:buSzPts val="3627"/>
              <a:buFont typeface="Arial"/>
              <a:buChar char="•"/>
              <a:defRPr b="0" i="0" sz="3627" u="none" cap="none" strike="noStrike">
                <a:solidFill>
                  <a:schemeClr val="dk1"/>
                </a:solidFill>
                <a:latin typeface="Calibri"/>
                <a:ea typeface="Calibri"/>
                <a:cs typeface="Calibri"/>
                <a:sym typeface="Calibri"/>
              </a:defRPr>
            </a:lvl3pPr>
            <a:lvl4pPr indent="-420560" lvl="3" marL="1828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4pPr>
            <a:lvl5pPr indent="-420560" lvl="4" marL="22860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5pPr>
            <a:lvl6pPr indent="-420560" lvl="5" marL="27432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indent="-420560" lvl="6" marL="32004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indent="-420560" lvl="7" marL="36576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indent="-420560" lvl="8" marL="4114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pic>
        <p:nvPicPr>
          <p:cNvPr id="58" name="Google Shape;58;p16"/>
          <p:cNvPicPr preferRelativeResize="0"/>
          <p:nvPr/>
        </p:nvPicPr>
        <p:blipFill rotWithShape="1">
          <a:blip r:embed="rId2">
            <a:alphaModFix/>
          </a:blip>
          <a:srcRect b="0" l="-616" r="0" t="0"/>
          <a:stretch/>
        </p:blipFill>
        <p:spPr>
          <a:xfrm>
            <a:off x="-85024" y="0"/>
            <a:ext cx="13902624" cy="342776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Divider Slide">
  <p:cSld name="Blue Divider Slide">
    <p:spTree>
      <p:nvGrpSpPr>
        <p:cNvPr id="59" name="Shape 59"/>
        <p:cNvGrpSpPr/>
        <p:nvPr/>
      </p:nvGrpSpPr>
      <p:grpSpPr>
        <a:xfrm>
          <a:off x="0" y="0"/>
          <a:ext cx="0" cy="0"/>
          <a:chOff x="0" y="0"/>
          <a:chExt cx="0" cy="0"/>
        </a:xfrm>
      </p:grpSpPr>
      <p:sp>
        <p:nvSpPr>
          <p:cNvPr id="60" name="Google Shape;60;p17"/>
          <p:cNvSpPr/>
          <p:nvPr/>
        </p:nvSpPr>
        <p:spPr>
          <a:xfrm>
            <a:off x="210288" y="233916"/>
            <a:ext cx="13397025" cy="6634717"/>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61" name="Google Shape;61;p17"/>
          <p:cNvSpPr/>
          <p:nvPr/>
        </p:nvSpPr>
        <p:spPr>
          <a:xfrm>
            <a:off x="8213798" y="5392703"/>
            <a:ext cx="5603802" cy="1198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20">
              <a:solidFill>
                <a:schemeClr val="lt1"/>
              </a:solidFill>
              <a:latin typeface="Proxima Nova"/>
              <a:ea typeface="Proxima Nova"/>
              <a:cs typeface="Proxima Nova"/>
              <a:sym typeface="Proxima Nova"/>
            </a:endParaRPr>
          </a:p>
        </p:txBody>
      </p:sp>
      <p:sp>
        <p:nvSpPr>
          <p:cNvPr id="62" name="Google Shape;62;p17"/>
          <p:cNvSpPr txBox="1"/>
          <p:nvPr>
            <p:ph idx="1" type="body"/>
          </p:nvPr>
        </p:nvSpPr>
        <p:spPr>
          <a:xfrm>
            <a:off x="8303355" y="5456674"/>
            <a:ext cx="5052238" cy="5181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635"/>
              </a:spcBef>
              <a:spcAft>
                <a:spcPts val="0"/>
              </a:spcAft>
              <a:buClr>
                <a:schemeClr val="dk1"/>
              </a:buClr>
              <a:buSzPts val="3173"/>
              <a:buFont typeface="Arial"/>
              <a:buNone/>
              <a:defRPr b="1" i="0" sz="3173" u="none" cap="none" strike="noStrike">
                <a:solidFill>
                  <a:schemeClr val="dk1"/>
                </a:solidFill>
                <a:latin typeface="Arial"/>
                <a:ea typeface="Arial"/>
                <a:cs typeface="Arial"/>
                <a:sym typeface="Arial"/>
              </a:defRPr>
            </a:lvl1pPr>
            <a:lvl2pPr indent="-497268" lvl="1" marL="914400" marR="0" rtl="0" algn="l">
              <a:spcBef>
                <a:spcPts val="846"/>
              </a:spcBef>
              <a:spcAft>
                <a:spcPts val="0"/>
              </a:spcAft>
              <a:buClr>
                <a:schemeClr val="dk1"/>
              </a:buClr>
              <a:buSzPts val="4231"/>
              <a:buFont typeface="Arial"/>
              <a:buChar char="–"/>
              <a:defRPr b="0" i="0" sz="4231" u="none" cap="none" strike="noStrike">
                <a:solidFill>
                  <a:schemeClr val="dk1"/>
                </a:solidFill>
                <a:latin typeface="Calibri"/>
                <a:ea typeface="Calibri"/>
                <a:cs typeface="Calibri"/>
                <a:sym typeface="Calibri"/>
              </a:defRPr>
            </a:lvl2pPr>
            <a:lvl3pPr indent="-458914" lvl="2" marL="1371600" marR="0" rtl="0" algn="l">
              <a:spcBef>
                <a:spcPts val="725"/>
              </a:spcBef>
              <a:spcAft>
                <a:spcPts val="0"/>
              </a:spcAft>
              <a:buClr>
                <a:schemeClr val="dk1"/>
              </a:buClr>
              <a:buSzPts val="3627"/>
              <a:buFont typeface="Arial"/>
              <a:buChar char="•"/>
              <a:defRPr b="0" i="0" sz="3627" u="none" cap="none" strike="noStrike">
                <a:solidFill>
                  <a:schemeClr val="dk1"/>
                </a:solidFill>
                <a:latin typeface="Calibri"/>
                <a:ea typeface="Calibri"/>
                <a:cs typeface="Calibri"/>
                <a:sym typeface="Calibri"/>
              </a:defRPr>
            </a:lvl3pPr>
            <a:lvl4pPr indent="-420560" lvl="3" marL="1828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4pPr>
            <a:lvl5pPr indent="-420560" lvl="4" marL="22860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5pPr>
            <a:lvl6pPr indent="-420560" lvl="5" marL="27432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indent="-420560" lvl="6" marL="32004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indent="-420560" lvl="7" marL="36576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indent="-420560" lvl="8" marL="4114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
        <p:nvSpPr>
          <p:cNvPr id="63" name="Google Shape;63;p17"/>
          <p:cNvSpPr txBox="1"/>
          <p:nvPr>
            <p:ph idx="2" type="body"/>
          </p:nvPr>
        </p:nvSpPr>
        <p:spPr>
          <a:xfrm>
            <a:off x="8296960" y="5962045"/>
            <a:ext cx="5058633" cy="4605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44"/>
              </a:spcBef>
              <a:spcAft>
                <a:spcPts val="0"/>
              </a:spcAft>
              <a:buClr>
                <a:schemeClr val="dk1"/>
              </a:buClr>
              <a:buSzPts val="2720"/>
              <a:buFont typeface="Arial"/>
              <a:buNone/>
              <a:defRPr b="0" i="0" sz="2720" u="none" cap="none" strike="noStrike">
                <a:solidFill>
                  <a:schemeClr val="dk1"/>
                </a:solidFill>
                <a:latin typeface="Proxima Nova"/>
                <a:ea typeface="Proxima Nova"/>
                <a:cs typeface="Proxima Nova"/>
                <a:sym typeface="Proxima Nova"/>
              </a:defRPr>
            </a:lvl1pPr>
            <a:lvl2pPr indent="-497268" lvl="1" marL="914400" marR="0" rtl="0" algn="l">
              <a:spcBef>
                <a:spcPts val="846"/>
              </a:spcBef>
              <a:spcAft>
                <a:spcPts val="0"/>
              </a:spcAft>
              <a:buClr>
                <a:schemeClr val="dk1"/>
              </a:buClr>
              <a:buSzPts val="4231"/>
              <a:buFont typeface="Arial"/>
              <a:buChar char="–"/>
              <a:defRPr b="0" i="0" sz="4231" u="none" cap="none" strike="noStrike">
                <a:solidFill>
                  <a:schemeClr val="dk1"/>
                </a:solidFill>
                <a:latin typeface="Calibri"/>
                <a:ea typeface="Calibri"/>
                <a:cs typeface="Calibri"/>
                <a:sym typeface="Calibri"/>
              </a:defRPr>
            </a:lvl2pPr>
            <a:lvl3pPr indent="-458914" lvl="2" marL="1371600" marR="0" rtl="0" algn="l">
              <a:spcBef>
                <a:spcPts val="725"/>
              </a:spcBef>
              <a:spcAft>
                <a:spcPts val="0"/>
              </a:spcAft>
              <a:buClr>
                <a:schemeClr val="dk1"/>
              </a:buClr>
              <a:buSzPts val="3627"/>
              <a:buFont typeface="Arial"/>
              <a:buChar char="•"/>
              <a:defRPr b="0" i="0" sz="3627" u="none" cap="none" strike="noStrike">
                <a:solidFill>
                  <a:schemeClr val="dk1"/>
                </a:solidFill>
                <a:latin typeface="Calibri"/>
                <a:ea typeface="Calibri"/>
                <a:cs typeface="Calibri"/>
                <a:sym typeface="Calibri"/>
              </a:defRPr>
            </a:lvl3pPr>
            <a:lvl4pPr indent="-420560" lvl="3" marL="1828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4pPr>
            <a:lvl5pPr indent="-420560" lvl="4" marL="22860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5pPr>
            <a:lvl6pPr indent="-420560" lvl="5" marL="27432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indent="-420560" lvl="6" marL="32004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indent="-420560" lvl="7" marL="36576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indent="-420560" lvl="8" marL="4114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Divider Slide">
  <p:cSld name="Green Divider Slide">
    <p:spTree>
      <p:nvGrpSpPr>
        <p:cNvPr id="64" name="Shape 64"/>
        <p:cNvGrpSpPr/>
        <p:nvPr/>
      </p:nvGrpSpPr>
      <p:grpSpPr>
        <a:xfrm>
          <a:off x="0" y="0"/>
          <a:ext cx="0" cy="0"/>
          <a:chOff x="0" y="0"/>
          <a:chExt cx="0" cy="0"/>
        </a:xfrm>
      </p:grpSpPr>
      <p:sp>
        <p:nvSpPr>
          <p:cNvPr id="65" name="Google Shape;65;p18"/>
          <p:cNvSpPr/>
          <p:nvPr/>
        </p:nvSpPr>
        <p:spPr>
          <a:xfrm>
            <a:off x="210288" y="233916"/>
            <a:ext cx="13397025" cy="66347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66" name="Google Shape;66;p18"/>
          <p:cNvSpPr/>
          <p:nvPr/>
        </p:nvSpPr>
        <p:spPr>
          <a:xfrm>
            <a:off x="8213798" y="5392703"/>
            <a:ext cx="5603802" cy="1198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20">
              <a:solidFill>
                <a:schemeClr val="lt1"/>
              </a:solidFill>
              <a:latin typeface="Proxima Nova"/>
              <a:ea typeface="Proxima Nova"/>
              <a:cs typeface="Proxima Nova"/>
              <a:sym typeface="Proxima Nova"/>
            </a:endParaRPr>
          </a:p>
        </p:txBody>
      </p:sp>
      <p:sp>
        <p:nvSpPr>
          <p:cNvPr id="67" name="Google Shape;67;p18"/>
          <p:cNvSpPr txBox="1"/>
          <p:nvPr>
            <p:ph idx="1" type="body"/>
          </p:nvPr>
        </p:nvSpPr>
        <p:spPr>
          <a:xfrm>
            <a:off x="8303355" y="5456674"/>
            <a:ext cx="5052238" cy="5181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635"/>
              </a:spcBef>
              <a:spcAft>
                <a:spcPts val="0"/>
              </a:spcAft>
              <a:buClr>
                <a:schemeClr val="dk1"/>
              </a:buClr>
              <a:buSzPts val="3173"/>
              <a:buFont typeface="Arial"/>
              <a:buNone/>
              <a:defRPr b="1" i="0" sz="3173" u="none" cap="none" strike="noStrike">
                <a:solidFill>
                  <a:schemeClr val="dk1"/>
                </a:solidFill>
                <a:latin typeface="Arial"/>
                <a:ea typeface="Arial"/>
                <a:cs typeface="Arial"/>
                <a:sym typeface="Arial"/>
              </a:defRPr>
            </a:lvl1pPr>
            <a:lvl2pPr indent="-497268" lvl="1" marL="914400" marR="0" rtl="0" algn="l">
              <a:spcBef>
                <a:spcPts val="846"/>
              </a:spcBef>
              <a:spcAft>
                <a:spcPts val="0"/>
              </a:spcAft>
              <a:buClr>
                <a:schemeClr val="dk1"/>
              </a:buClr>
              <a:buSzPts val="4231"/>
              <a:buFont typeface="Arial"/>
              <a:buChar char="–"/>
              <a:defRPr b="0" i="0" sz="4231" u="none" cap="none" strike="noStrike">
                <a:solidFill>
                  <a:schemeClr val="dk1"/>
                </a:solidFill>
                <a:latin typeface="Calibri"/>
                <a:ea typeface="Calibri"/>
                <a:cs typeface="Calibri"/>
                <a:sym typeface="Calibri"/>
              </a:defRPr>
            </a:lvl2pPr>
            <a:lvl3pPr indent="-458914" lvl="2" marL="1371600" marR="0" rtl="0" algn="l">
              <a:spcBef>
                <a:spcPts val="725"/>
              </a:spcBef>
              <a:spcAft>
                <a:spcPts val="0"/>
              </a:spcAft>
              <a:buClr>
                <a:schemeClr val="dk1"/>
              </a:buClr>
              <a:buSzPts val="3627"/>
              <a:buFont typeface="Arial"/>
              <a:buChar char="•"/>
              <a:defRPr b="0" i="0" sz="3627" u="none" cap="none" strike="noStrike">
                <a:solidFill>
                  <a:schemeClr val="dk1"/>
                </a:solidFill>
                <a:latin typeface="Calibri"/>
                <a:ea typeface="Calibri"/>
                <a:cs typeface="Calibri"/>
                <a:sym typeface="Calibri"/>
              </a:defRPr>
            </a:lvl3pPr>
            <a:lvl4pPr indent="-420560" lvl="3" marL="1828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4pPr>
            <a:lvl5pPr indent="-420560" lvl="4" marL="22860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5pPr>
            <a:lvl6pPr indent="-420560" lvl="5" marL="27432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indent="-420560" lvl="6" marL="32004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indent="-420560" lvl="7" marL="36576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indent="-420560" lvl="8" marL="4114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
        <p:nvSpPr>
          <p:cNvPr id="68" name="Google Shape;68;p18"/>
          <p:cNvSpPr txBox="1"/>
          <p:nvPr>
            <p:ph idx="2" type="body"/>
          </p:nvPr>
        </p:nvSpPr>
        <p:spPr>
          <a:xfrm>
            <a:off x="8296960" y="5962045"/>
            <a:ext cx="5058633" cy="4605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44"/>
              </a:spcBef>
              <a:spcAft>
                <a:spcPts val="0"/>
              </a:spcAft>
              <a:buClr>
                <a:schemeClr val="dk1"/>
              </a:buClr>
              <a:buSzPts val="2720"/>
              <a:buFont typeface="Arial"/>
              <a:buNone/>
              <a:defRPr b="0" i="0" sz="2720" u="none" cap="none" strike="noStrike">
                <a:solidFill>
                  <a:schemeClr val="dk1"/>
                </a:solidFill>
                <a:latin typeface="Proxima Nova"/>
                <a:ea typeface="Proxima Nova"/>
                <a:cs typeface="Proxima Nova"/>
                <a:sym typeface="Proxima Nova"/>
              </a:defRPr>
            </a:lvl1pPr>
            <a:lvl2pPr indent="-497268" lvl="1" marL="914400" marR="0" rtl="0" algn="l">
              <a:spcBef>
                <a:spcPts val="846"/>
              </a:spcBef>
              <a:spcAft>
                <a:spcPts val="0"/>
              </a:spcAft>
              <a:buClr>
                <a:schemeClr val="dk1"/>
              </a:buClr>
              <a:buSzPts val="4231"/>
              <a:buFont typeface="Arial"/>
              <a:buChar char="–"/>
              <a:defRPr b="0" i="0" sz="4231" u="none" cap="none" strike="noStrike">
                <a:solidFill>
                  <a:schemeClr val="dk1"/>
                </a:solidFill>
                <a:latin typeface="Calibri"/>
                <a:ea typeface="Calibri"/>
                <a:cs typeface="Calibri"/>
                <a:sym typeface="Calibri"/>
              </a:defRPr>
            </a:lvl2pPr>
            <a:lvl3pPr indent="-458914" lvl="2" marL="1371600" marR="0" rtl="0" algn="l">
              <a:spcBef>
                <a:spcPts val="725"/>
              </a:spcBef>
              <a:spcAft>
                <a:spcPts val="0"/>
              </a:spcAft>
              <a:buClr>
                <a:schemeClr val="dk1"/>
              </a:buClr>
              <a:buSzPts val="3627"/>
              <a:buFont typeface="Arial"/>
              <a:buChar char="•"/>
              <a:defRPr b="0" i="0" sz="3627" u="none" cap="none" strike="noStrike">
                <a:solidFill>
                  <a:schemeClr val="dk1"/>
                </a:solidFill>
                <a:latin typeface="Calibri"/>
                <a:ea typeface="Calibri"/>
                <a:cs typeface="Calibri"/>
                <a:sym typeface="Calibri"/>
              </a:defRPr>
            </a:lvl3pPr>
            <a:lvl4pPr indent="-420560" lvl="3" marL="1828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4pPr>
            <a:lvl5pPr indent="-420560" lvl="4" marL="22860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5pPr>
            <a:lvl6pPr indent="-420560" lvl="5" marL="27432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indent="-420560" lvl="6" marL="32004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indent="-420560" lvl="7" marL="36576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indent="-420560" lvl="8" marL="4114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Divider Slide">
  <p:cSld name="Red Divider Slide">
    <p:spTree>
      <p:nvGrpSpPr>
        <p:cNvPr id="69" name="Shape 69"/>
        <p:cNvGrpSpPr/>
        <p:nvPr/>
      </p:nvGrpSpPr>
      <p:grpSpPr>
        <a:xfrm>
          <a:off x="0" y="0"/>
          <a:ext cx="0" cy="0"/>
          <a:chOff x="0" y="0"/>
          <a:chExt cx="0" cy="0"/>
        </a:xfrm>
      </p:grpSpPr>
      <p:sp>
        <p:nvSpPr>
          <p:cNvPr id="70" name="Google Shape;70;p19"/>
          <p:cNvSpPr/>
          <p:nvPr/>
        </p:nvSpPr>
        <p:spPr>
          <a:xfrm>
            <a:off x="210288" y="233916"/>
            <a:ext cx="13397025" cy="6634717"/>
          </a:xfrm>
          <a:prstGeom prst="rect">
            <a:avLst/>
          </a:prstGeom>
          <a:solidFill>
            <a:srgbClr val="EF35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71" name="Google Shape;71;p19"/>
          <p:cNvSpPr/>
          <p:nvPr/>
        </p:nvSpPr>
        <p:spPr>
          <a:xfrm>
            <a:off x="8213798" y="5392703"/>
            <a:ext cx="5603802" cy="1198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20">
              <a:solidFill>
                <a:schemeClr val="lt1"/>
              </a:solidFill>
              <a:latin typeface="Proxima Nova"/>
              <a:ea typeface="Proxima Nova"/>
              <a:cs typeface="Proxima Nova"/>
              <a:sym typeface="Proxima Nova"/>
            </a:endParaRPr>
          </a:p>
        </p:txBody>
      </p:sp>
      <p:sp>
        <p:nvSpPr>
          <p:cNvPr id="72" name="Google Shape;72;p19"/>
          <p:cNvSpPr txBox="1"/>
          <p:nvPr>
            <p:ph idx="1" type="body"/>
          </p:nvPr>
        </p:nvSpPr>
        <p:spPr>
          <a:xfrm>
            <a:off x="8303355" y="5456674"/>
            <a:ext cx="5052238" cy="5181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635"/>
              </a:spcBef>
              <a:spcAft>
                <a:spcPts val="0"/>
              </a:spcAft>
              <a:buClr>
                <a:schemeClr val="dk1"/>
              </a:buClr>
              <a:buSzPts val="3173"/>
              <a:buFont typeface="Arial"/>
              <a:buNone/>
              <a:defRPr b="1" i="0" sz="3173" u="none" cap="none" strike="noStrike">
                <a:solidFill>
                  <a:schemeClr val="dk1"/>
                </a:solidFill>
                <a:latin typeface="Arial"/>
                <a:ea typeface="Arial"/>
                <a:cs typeface="Arial"/>
                <a:sym typeface="Arial"/>
              </a:defRPr>
            </a:lvl1pPr>
            <a:lvl2pPr indent="-497268" lvl="1" marL="914400" marR="0" rtl="0" algn="l">
              <a:spcBef>
                <a:spcPts val="846"/>
              </a:spcBef>
              <a:spcAft>
                <a:spcPts val="0"/>
              </a:spcAft>
              <a:buClr>
                <a:schemeClr val="dk1"/>
              </a:buClr>
              <a:buSzPts val="4231"/>
              <a:buFont typeface="Arial"/>
              <a:buChar char="–"/>
              <a:defRPr b="0" i="0" sz="4231" u="none" cap="none" strike="noStrike">
                <a:solidFill>
                  <a:schemeClr val="dk1"/>
                </a:solidFill>
                <a:latin typeface="Calibri"/>
                <a:ea typeface="Calibri"/>
                <a:cs typeface="Calibri"/>
                <a:sym typeface="Calibri"/>
              </a:defRPr>
            </a:lvl2pPr>
            <a:lvl3pPr indent="-458914" lvl="2" marL="1371600" marR="0" rtl="0" algn="l">
              <a:spcBef>
                <a:spcPts val="725"/>
              </a:spcBef>
              <a:spcAft>
                <a:spcPts val="0"/>
              </a:spcAft>
              <a:buClr>
                <a:schemeClr val="dk1"/>
              </a:buClr>
              <a:buSzPts val="3627"/>
              <a:buFont typeface="Arial"/>
              <a:buChar char="•"/>
              <a:defRPr b="0" i="0" sz="3627" u="none" cap="none" strike="noStrike">
                <a:solidFill>
                  <a:schemeClr val="dk1"/>
                </a:solidFill>
                <a:latin typeface="Calibri"/>
                <a:ea typeface="Calibri"/>
                <a:cs typeface="Calibri"/>
                <a:sym typeface="Calibri"/>
              </a:defRPr>
            </a:lvl3pPr>
            <a:lvl4pPr indent="-420560" lvl="3" marL="1828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4pPr>
            <a:lvl5pPr indent="-420560" lvl="4" marL="22860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5pPr>
            <a:lvl6pPr indent="-420560" lvl="5" marL="27432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indent="-420560" lvl="6" marL="32004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indent="-420560" lvl="7" marL="36576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indent="-420560" lvl="8" marL="4114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
        <p:nvSpPr>
          <p:cNvPr id="73" name="Google Shape;73;p19"/>
          <p:cNvSpPr txBox="1"/>
          <p:nvPr>
            <p:ph idx="2" type="body"/>
          </p:nvPr>
        </p:nvSpPr>
        <p:spPr>
          <a:xfrm>
            <a:off x="8296960" y="5962045"/>
            <a:ext cx="5058633" cy="4605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44"/>
              </a:spcBef>
              <a:spcAft>
                <a:spcPts val="0"/>
              </a:spcAft>
              <a:buClr>
                <a:schemeClr val="dk1"/>
              </a:buClr>
              <a:buSzPts val="2720"/>
              <a:buFont typeface="Arial"/>
              <a:buNone/>
              <a:defRPr b="0" i="0" sz="2720" u="none" cap="none" strike="noStrike">
                <a:solidFill>
                  <a:schemeClr val="dk1"/>
                </a:solidFill>
                <a:latin typeface="Proxima Nova"/>
                <a:ea typeface="Proxima Nova"/>
                <a:cs typeface="Proxima Nova"/>
                <a:sym typeface="Proxima Nova"/>
              </a:defRPr>
            </a:lvl1pPr>
            <a:lvl2pPr indent="-497268" lvl="1" marL="914400" marR="0" rtl="0" algn="l">
              <a:spcBef>
                <a:spcPts val="846"/>
              </a:spcBef>
              <a:spcAft>
                <a:spcPts val="0"/>
              </a:spcAft>
              <a:buClr>
                <a:schemeClr val="dk1"/>
              </a:buClr>
              <a:buSzPts val="4231"/>
              <a:buFont typeface="Arial"/>
              <a:buChar char="–"/>
              <a:defRPr b="0" i="0" sz="4231" u="none" cap="none" strike="noStrike">
                <a:solidFill>
                  <a:schemeClr val="dk1"/>
                </a:solidFill>
                <a:latin typeface="Calibri"/>
                <a:ea typeface="Calibri"/>
                <a:cs typeface="Calibri"/>
                <a:sym typeface="Calibri"/>
              </a:defRPr>
            </a:lvl2pPr>
            <a:lvl3pPr indent="-458914" lvl="2" marL="1371600" marR="0" rtl="0" algn="l">
              <a:spcBef>
                <a:spcPts val="725"/>
              </a:spcBef>
              <a:spcAft>
                <a:spcPts val="0"/>
              </a:spcAft>
              <a:buClr>
                <a:schemeClr val="dk1"/>
              </a:buClr>
              <a:buSzPts val="3627"/>
              <a:buFont typeface="Arial"/>
              <a:buChar char="•"/>
              <a:defRPr b="0" i="0" sz="3627" u="none" cap="none" strike="noStrike">
                <a:solidFill>
                  <a:schemeClr val="dk1"/>
                </a:solidFill>
                <a:latin typeface="Calibri"/>
                <a:ea typeface="Calibri"/>
                <a:cs typeface="Calibri"/>
                <a:sym typeface="Calibri"/>
              </a:defRPr>
            </a:lvl3pPr>
            <a:lvl4pPr indent="-420560" lvl="3" marL="1828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4pPr>
            <a:lvl5pPr indent="-420560" lvl="4" marL="22860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5pPr>
            <a:lvl6pPr indent="-420560" lvl="5" marL="27432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indent="-420560" lvl="6" marL="32004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indent="-420560" lvl="7" marL="36576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indent="-420560" lvl="8" marL="4114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Divider Slide">
  <p:cSld name="Yellow Divider Slide">
    <p:spTree>
      <p:nvGrpSpPr>
        <p:cNvPr id="74" name="Shape 74"/>
        <p:cNvGrpSpPr/>
        <p:nvPr/>
      </p:nvGrpSpPr>
      <p:grpSpPr>
        <a:xfrm>
          <a:off x="0" y="0"/>
          <a:ext cx="0" cy="0"/>
          <a:chOff x="0" y="0"/>
          <a:chExt cx="0" cy="0"/>
        </a:xfrm>
      </p:grpSpPr>
      <p:sp>
        <p:nvSpPr>
          <p:cNvPr id="75" name="Google Shape;75;p20"/>
          <p:cNvSpPr/>
          <p:nvPr/>
        </p:nvSpPr>
        <p:spPr>
          <a:xfrm>
            <a:off x="210288" y="233916"/>
            <a:ext cx="13397025" cy="6634717"/>
          </a:xfrm>
          <a:prstGeom prst="rect">
            <a:avLst/>
          </a:prstGeom>
          <a:solidFill>
            <a:srgbClr val="FDD7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76" name="Google Shape;76;p20"/>
          <p:cNvSpPr/>
          <p:nvPr/>
        </p:nvSpPr>
        <p:spPr>
          <a:xfrm>
            <a:off x="8213798" y="5392703"/>
            <a:ext cx="5603802" cy="1198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20">
              <a:solidFill>
                <a:schemeClr val="lt1"/>
              </a:solidFill>
              <a:latin typeface="Proxima Nova"/>
              <a:ea typeface="Proxima Nova"/>
              <a:cs typeface="Proxima Nova"/>
              <a:sym typeface="Proxima Nova"/>
            </a:endParaRPr>
          </a:p>
        </p:txBody>
      </p:sp>
      <p:sp>
        <p:nvSpPr>
          <p:cNvPr id="77" name="Google Shape;77;p20"/>
          <p:cNvSpPr txBox="1"/>
          <p:nvPr>
            <p:ph idx="1" type="body"/>
          </p:nvPr>
        </p:nvSpPr>
        <p:spPr>
          <a:xfrm>
            <a:off x="8303355" y="5456674"/>
            <a:ext cx="5052238" cy="5181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635"/>
              </a:spcBef>
              <a:spcAft>
                <a:spcPts val="0"/>
              </a:spcAft>
              <a:buClr>
                <a:schemeClr val="dk1"/>
              </a:buClr>
              <a:buSzPts val="3173"/>
              <a:buFont typeface="Arial"/>
              <a:buNone/>
              <a:defRPr b="1" i="0" sz="3173" u="none" cap="none" strike="noStrike">
                <a:solidFill>
                  <a:schemeClr val="dk1"/>
                </a:solidFill>
                <a:latin typeface="Arial"/>
                <a:ea typeface="Arial"/>
                <a:cs typeface="Arial"/>
                <a:sym typeface="Arial"/>
              </a:defRPr>
            </a:lvl1pPr>
            <a:lvl2pPr indent="-497268" lvl="1" marL="914400" marR="0" rtl="0" algn="l">
              <a:spcBef>
                <a:spcPts val="846"/>
              </a:spcBef>
              <a:spcAft>
                <a:spcPts val="0"/>
              </a:spcAft>
              <a:buClr>
                <a:schemeClr val="dk1"/>
              </a:buClr>
              <a:buSzPts val="4231"/>
              <a:buFont typeface="Arial"/>
              <a:buChar char="–"/>
              <a:defRPr b="0" i="0" sz="4231" u="none" cap="none" strike="noStrike">
                <a:solidFill>
                  <a:schemeClr val="dk1"/>
                </a:solidFill>
                <a:latin typeface="Calibri"/>
                <a:ea typeface="Calibri"/>
                <a:cs typeface="Calibri"/>
                <a:sym typeface="Calibri"/>
              </a:defRPr>
            </a:lvl2pPr>
            <a:lvl3pPr indent="-458914" lvl="2" marL="1371600" marR="0" rtl="0" algn="l">
              <a:spcBef>
                <a:spcPts val="725"/>
              </a:spcBef>
              <a:spcAft>
                <a:spcPts val="0"/>
              </a:spcAft>
              <a:buClr>
                <a:schemeClr val="dk1"/>
              </a:buClr>
              <a:buSzPts val="3627"/>
              <a:buFont typeface="Arial"/>
              <a:buChar char="•"/>
              <a:defRPr b="0" i="0" sz="3627" u="none" cap="none" strike="noStrike">
                <a:solidFill>
                  <a:schemeClr val="dk1"/>
                </a:solidFill>
                <a:latin typeface="Calibri"/>
                <a:ea typeface="Calibri"/>
                <a:cs typeface="Calibri"/>
                <a:sym typeface="Calibri"/>
              </a:defRPr>
            </a:lvl3pPr>
            <a:lvl4pPr indent="-420560" lvl="3" marL="1828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4pPr>
            <a:lvl5pPr indent="-420560" lvl="4" marL="22860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5pPr>
            <a:lvl6pPr indent="-420560" lvl="5" marL="27432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indent="-420560" lvl="6" marL="32004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indent="-420560" lvl="7" marL="36576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indent="-420560" lvl="8" marL="4114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
        <p:nvSpPr>
          <p:cNvPr id="78" name="Google Shape;78;p20"/>
          <p:cNvSpPr txBox="1"/>
          <p:nvPr>
            <p:ph idx="2" type="body"/>
          </p:nvPr>
        </p:nvSpPr>
        <p:spPr>
          <a:xfrm>
            <a:off x="8296960" y="5962045"/>
            <a:ext cx="5058633" cy="4605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44"/>
              </a:spcBef>
              <a:spcAft>
                <a:spcPts val="0"/>
              </a:spcAft>
              <a:buClr>
                <a:schemeClr val="dk1"/>
              </a:buClr>
              <a:buSzPts val="2720"/>
              <a:buFont typeface="Arial"/>
              <a:buNone/>
              <a:defRPr b="0" i="0" sz="2720" u="none" cap="none" strike="noStrike">
                <a:solidFill>
                  <a:schemeClr val="dk1"/>
                </a:solidFill>
                <a:latin typeface="Proxima Nova"/>
                <a:ea typeface="Proxima Nova"/>
                <a:cs typeface="Proxima Nova"/>
                <a:sym typeface="Proxima Nova"/>
              </a:defRPr>
            </a:lvl1pPr>
            <a:lvl2pPr indent="-497268" lvl="1" marL="914400" marR="0" rtl="0" algn="l">
              <a:spcBef>
                <a:spcPts val="846"/>
              </a:spcBef>
              <a:spcAft>
                <a:spcPts val="0"/>
              </a:spcAft>
              <a:buClr>
                <a:schemeClr val="dk1"/>
              </a:buClr>
              <a:buSzPts val="4231"/>
              <a:buFont typeface="Arial"/>
              <a:buChar char="–"/>
              <a:defRPr b="0" i="0" sz="4231" u="none" cap="none" strike="noStrike">
                <a:solidFill>
                  <a:schemeClr val="dk1"/>
                </a:solidFill>
                <a:latin typeface="Calibri"/>
                <a:ea typeface="Calibri"/>
                <a:cs typeface="Calibri"/>
                <a:sym typeface="Calibri"/>
              </a:defRPr>
            </a:lvl2pPr>
            <a:lvl3pPr indent="-458914" lvl="2" marL="1371600" marR="0" rtl="0" algn="l">
              <a:spcBef>
                <a:spcPts val="725"/>
              </a:spcBef>
              <a:spcAft>
                <a:spcPts val="0"/>
              </a:spcAft>
              <a:buClr>
                <a:schemeClr val="dk1"/>
              </a:buClr>
              <a:buSzPts val="3627"/>
              <a:buFont typeface="Arial"/>
              <a:buChar char="•"/>
              <a:defRPr b="0" i="0" sz="3627" u="none" cap="none" strike="noStrike">
                <a:solidFill>
                  <a:schemeClr val="dk1"/>
                </a:solidFill>
                <a:latin typeface="Calibri"/>
                <a:ea typeface="Calibri"/>
                <a:cs typeface="Calibri"/>
                <a:sym typeface="Calibri"/>
              </a:defRPr>
            </a:lvl3pPr>
            <a:lvl4pPr indent="-420560" lvl="3" marL="1828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4pPr>
            <a:lvl5pPr indent="-420560" lvl="4" marL="22860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5pPr>
            <a:lvl6pPr indent="-420560" lvl="5" marL="27432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6pPr>
            <a:lvl7pPr indent="-420560" lvl="6" marL="32004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7pPr>
            <a:lvl8pPr indent="-420560" lvl="7" marL="36576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8pPr>
            <a:lvl9pPr indent="-420560" lvl="8" marL="4114800" marR="0" rtl="0" algn="l">
              <a:spcBef>
                <a:spcPts val="605"/>
              </a:spcBef>
              <a:spcAft>
                <a:spcPts val="0"/>
              </a:spcAft>
              <a:buClr>
                <a:schemeClr val="dk1"/>
              </a:buClr>
              <a:buSzPts val="3023"/>
              <a:buFont typeface="Arial"/>
              <a:buChar char="•"/>
              <a:defRPr b="0" i="0" sz="302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1">
  <p:cSld name="Blank Page 1">
    <p:spTree>
      <p:nvGrpSpPr>
        <p:cNvPr id="16" name="Shape 16"/>
        <p:cNvGrpSpPr/>
        <p:nvPr/>
      </p:nvGrpSpPr>
      <p:grpSpPr>
        <a:xfrm>
          <a:off x="0" y="0"/>
          <a:ext cx="0" cy="0"/>
          <a:chOff x="0" y="0"/>
          <a:chExt cx="0" cy="0"/>
        </a:xfrm>
      </p:grpSpPr>
      <p:sp>
        <p:nvSpPr>
          <p:cNvPr id="17" name="Google Shape;17;p3"/>
          <p:cNvSpPr/>
          <p:nvPr/>
        </p:nvSpPr>
        <p:spPr>
          <a:xfrm>
            <a:off x="8751148" y="5924614"/>
            <a:ext cx="5069096" cy="8333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20" u="none" cap="none" strike="noStrike">
              <a:solidFill>
                <a:schemeClr val="lt1"/>
              </a:solidFill>
              <a:latin typeface="Proxima Nova"/>
              <a:ea typeface="Proxima Nova"/>
              <a:cs typeface="Proxima Nova"/>
              <a:sym typeface="Proxima Nov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Front Cover Slide ">
  <p:cSld name="Pattern Front Cover Slide ">
    <p:spTree>
      <p:nvGrpSpPr>
        <p:cNvPr id="79" name="Shape 79"/>
        <p:cNvGrpSpPr/>
        <p:nvPr/>
      </p:nvGrpSpPr>
      <p:grpSpPr>
        <a:xfrm>
          <a:off x="0" y="0"/>
          <a:ext cx="0" cy="0"/>
          <a:chOff x="0" y="0"/>
          <a:chExt cx="0" cy="0"/>
        </a:xfrm>
      </p:grpSpPr>
      <p:pic>
        <p:nvPicPr>
          <p:cNvPr id="80" name="Google Shape;80;p21"/>
          <p:cNvPicPr preferRelativeResize="0"/>
          <p:nvPr/>
        </p:nvPicPr>
        <p:blipFill rotWithShape="1">
          <a:blip r:embed="rId2">
            <a:alphaModFix/>
          </a:blip>
          <a:srcRect b="0" l="0" r="0" t="0"/>
          <a:stretch/>
        </p:blipFill>
        <p:spPr>
          <a:xfrm>
            <a:off x="0" y="0"/>
            <a:ext cx="13822326" cy="674914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Pattern 2">
  <p:cSld name="Full Page Pattern 2">
    <p:spTree>
      <p:nvGrpSpPr>
        <p:cNvPr id="81" name="Shape 81"/>
        <p:cNvGrpSpPr/>
        <p:nvPr/>
      </p:nvGrpSpPr>
      <p:grpSpPr>
        <a:xfrm>
          <a:off x="0" y="0"/>
          <a:ext cx="0" cy="0"/>
          <a:chOff x="0" y="0"/>
          <a:chExt cx="0" cy="0"/>
        </a:xfrm>
      </p:grpSpPr>
      <p:pic>
        <p:nvPicPr>
          <p:cNvPr id="82" name="Google Shape;82;p22"/>
          <p:cNvPicPr preferRelativeResize="0"/>
          <p:nvPr/>
        </p:nvPicPr>
        <p:blipFill rotWithShape="1">
          <a:blip r:embed="rId2">
            <a:alphaModFix/>
          </a:blip>
          <a:srcRect b="0" l="0" r="0" t="0"/>
          <a:stretch/>
        </p:blipFill>
        <p:spPr>
          <a:xfrm>
            <a:off x="-21266" y="0"/>
            <a:ext cx="13838865" cy="6824133"/>
          </a:xfrm>
          <a:prstGeom prst="rect">
            <a:avLst/>
          </a:prstGeom>
          <a:noFill/>
          <a:ln>
            <a:noFill/>
          </a:ln>
        </p:spPr>
      </p:pic>
      <p:sp>
        <p:nvSpPr>
          <p:cNvPr id="83" name="Google Shape;83;p22"/>
          <p:cNvSpPr/>
          <p:nvPr/>
        </p:nvSpPr>
        <p:spPr>
          <a:xfrm>
            <a:off x="5973235" y="7148689"/>
            <a:ext cx="7508523" cy="4408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20">
              <a:solidFill>
                <a:schemeClr val="lt1"/>
              </a:solidFill>
              <a:latin typeface="Proxima Nova"/>
              <a:ea typeface="Proxima Nova"/>
              <a:cs typeface="Proxima Nova"/>
              <a:sym typeface="Proxima Nov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84" name="Shape 84"/>
        <p:cNvGrpSpPr/>
        <p:nvPr/>
      </p:nvGrpSpPr>
      <p:grpSpPr>
        <a:xfrm>
          <a:off x="0" y="0"/>
          <a:ext cx="0" cy="0"/>
          <a:chOff x="0" y="0"/>
          <a:chExt cx="0" cy="0"/>
        </a:xfrm>
      </p:grpSpPr>
      <p:sp>
        <p:nvSpPr>
          <p:cNvPr id="85" name="Google Shape;85;p23"/>
          <p:cNvSpPr/>
          <p:nvPr/>
        </p:nvSpPr>
        <p:spPr>
          <a:xfrm>
            <a:off x="1" y="0"/>
            <a:ext cx="4577079" cy="7772400"/>
          </a:xfrm>
          <a:prstGeom prst="rect">
            <a:avLst/>
          </a:prstGeom>
          <a:solidFill>
            <a:srgbClr val="75BA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400">
              <a:solidFill>
                <a:schemeClr val="dk1"/>
              </a:solidFill>
              <a:latin typeface="Proxima Nova Semibold"/>
              <a:ea typeface="Proxima Nova Semibold"/>
              <a:cs typeface="Proxima Nova Semibold"/>
              <a:sym typeface="Proxima Nova Semibold"/>
            </a:endParaRPr>
          </a:p>
        </p:txBody>
      </p:sp>
      <p:sp>
        <p:nvSpPr>
          <p:cNvPr id="86" name="Google Shape;86;p23"/>
          <p:cNvSpPr txBox="1"/>
          <p:nvPr>
            <p:ph idx="10" type="dt"/>
          </p:nvPr>
        </p:nvSpPr>
        <p:spPr>
          <a:xfrm>
            <a:off x="949961" y="7203864"/>
            <a:ext cx="3108959" cy="413808"/>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888888"/>
              </a:buClr>
              <a:buSzPts val="1360"/>
              <a:buFont typeface="Proxima Nova"/>
              <a:buNone/>
              <a:defRPr b="0" i="0" sz="1360" u="none" cap="none" strike="noStrike">
                <a:solidFill>
                  <a:srgbClr val="888888"/>
                </a:solidFill>
                <a:latin typeface="Proxima Nova"/>
                <a:ea typeface="Proxima Nova"/>
                <a:cs typeface="Proxima Nova"/>
                <a:sym typeface="Proxima Nova"/>
              </a:defRPr>
            </a:lvl1pPr>
            <a:lvl2pPr lvl="1"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2pPr>
            <a:lvl3pPr lvl="2"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3pPr>
            <a:lvl4pPr lvl="3"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4pPr>
            <a:lvl5pPr lvl="4"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5pPr>
            <a:lvl6pPr lvl="5"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6pPr>
            <a:lvl7pPr lvl="6"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7pPr>
            <a:lvl8pPr lvl="7"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8pPr>
            <a:lvl9pPr lvl="8"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9pPr>
          </a:lstStyle>
          <a:p/>
        </p:txBody>
      </p:sp>
      <p:sp>
        <p:nvSpPr>
          <p:cNvPr id="87" name="Google Shape;87;p23"/>
          <p:cNvSpPr txBox="1"/>
          <p:nvPr>
            <p:ph idx="11" type="ftr"/>
          </p:nvPr>
        </p:nvSpPr>
        <p:spPr>
          <a:xfrm>
            <a:off x="4577080" y="7203864"/>
            <a:ext cx="4663440" cy="413808"/>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rgbClr val="888888"/>
              </a:buClr>
              <a:buSzPts val="1360"/>
              <a:buFont typeface="Proxima Nova"/>
              <a:buNone/>
              <a:defRPr b="0" i="0" sz="1360" u="none" cap="none" strike="noStrike">
                <a:solidFill>
                  <a:srgbClr val="888888"/>
                </a:solidFill>
                <a:latin typeface="Proxima Nova"/>
                <a:ea typeface="Proxima Nova"/>
                <a:cs typeface="Proxima Nova"/>
                <a:sym typeface="Proxima Nova"/>
              </a:defRPr>
            </a:lvl1pPr>
            <a:lvl2pPr lvl="1"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2pPr>
            <a:lvl3pPr lvl="2"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3pPr>
            <a:lvl4pPr lvl="3"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4pPr>
            <a:lvl5pPr lvl="4"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5pPr>
            <a:lvl6pPr lvl="5"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6pPr>
            <a:lvl7pPr lvl="6"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7pPr>
            <a:lvl8pPr lvl="7"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8pPr>
            <a:lvl9pPr lvl="8"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9pPr>
          </a:lstStyle>
          <a:p/>
        </p:txBody>
      </p:sp>
      <p:sp>
        <p:nvSpPr>
          <p:cNvPr id="88" name="Google Shape;88;p23"/>
          <p:cNvSpPr txBox="1"/>
          <p:nvPr>
            <p:ph idx="12" type="sldNum"/>
          </p:nvPr>
        </p:nvSpPr>
        <p:spPr>
          <a:xfrm>
            <a:off x="9758681" y="7203864"/>
            <a:ext cx="3108959" cy="41380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360">
                <a:solidFill>
                  <a:srgbClr val="888888"/>
                </a:solidFill>
                <a:latin typeface="Proxima Nova"/>
                <a:ea typeface="Proxima Nova"/>
                <a:cs typeface="Proxima Nova"/>
                <a:sym typeface="Proxima Nova"/>
              </a:defRPr>
            </a:lvl1pPr>
            <a:lvl2pPr indent="0" lvl="1" marL="0" marR="0" rtl="0" algn="r">
              <a:spcBef>
                <a:spcPts val="0"/>
              </a:spcBef>
              <a:buNone/>
              <a:defRPr sz="1360">
                <a:solidFill>
                  <a:srgbClr val="888888"/>
                </a:solidFill>
                <a:latin typeface="Proxima Nova"/>
                <a:ea typeface="Proxima Nova"/>
                <a:cs typeface="Proxima Nova"/>
                <a:sym typeface="Proxima Nova"/>
              </a:defRPr>
            </a:lvl2pPr>
            <a:lvl3pPr indent="0" lvl="2" marL="0" marR="0" rtl="0" algn="r">
              <a:spcBef>
                <a:spcPts val="0"/>
              </a:spcBef>
              <a:buNone/>
              <a:defRPr sz="1360">
                <a:solidFill>
                  <a:srgbClr val="888888"/>
                </a:solidFill>
                <a:latin typeface="Proxima Nova"/>
                <a:ea typeface="Proxima Nova"/>
                <a:cs typeface="Proxima Nova"/>
                <a:sym typeface="Proxima Nova"/>
              </a:defRPr>
            </a:lvl3pPr>
            <a:lvl4pPr indent="0" lvl="3" marL="0" marR="0" rtl="0" algn="r">
              <a:spcBef>
                <a:spcPts val="0"/>
              </a:spcBef>
              <a:buNone/>
              <a:defRPr sz="1360">
                <a:solidFill>
                  <a:srgbClr val="888888"/>
                </a:solidFill>
                <a:latin typeface="Proxima Nova"/>
                <a:ea typeface="Proxima Nova"/>
                <a:cs typeface="Proxima Nova"/>
                <a:sym typeface="Proxima Nova"/>
              </a:defRPr>
            </a:lvl4pPr>
            <a:lvl5pPr indent="0" lvl="4" marL="0" marR="0" rtl="0" algn="r">
              <a:spcBef>
                <a:spcPts val="0"/>
              </a:spcBef>
              <a:buNone/>
              <a:defRPr sz="1360">
                <a:solidFill>
                  <a:srgbClr val="888888"/>
                </a:solidFill>
                <a:latin typeface="Proxima Nova"/>
                <a:ea typeface="Proxima Nova"/>
                <a:cs typeface="Proxima Nova"/>
                <a:sym typeface="Proxima Nova"/>
              </a:defRPr>
            </a:lvl5pPr>
            <a:lvl6pPr indent="0" lvl="5" marL="0" marR="0" rtl="0" algn="r">
              <a:spcBef>
                <a:spcPts val="0"/>
              </a:spcBef>
              <a:buNone/>
              <a:defRPr sz="1360">
                <a:solidFill>
                  <a:srgbClr val="888888"/>
                </a:solidFill>
                <a:latin typeface="Proxima Nova"/>
                <a:ea typeface="Proxima Nova"/>
                <a:cs typeface="Proxima Nova"/>
                <a:sym typeface="Proxima Nova"/>
              </a:defRPr>
            </a:lvl6pPr>
            <a:lvl7pPr indent="0" lvl="6" marL="0" marR="0" rtl="0" algn="r">
              <a:spcBef>
                <a:spcPts val="0"/>
              </a:spcBef>
              <a:buNone/>
              <a:defRPr sz="1360">
                <a:solidFill>
                  <a:srgbClr val="888888"/>
                </a:solidFill>
                <a:latin typeface="Proxima Nova"/>
                <a:ea typeface="Proxima Nova"/>
                <a:cs typeface="Proxima Nova"/>
                <a:sym typeface="Proxima Nova"/>
              </a:defRPr>
            </a:lvl7pPr>
            <a:lvl8pPr indent="0" lvl="7" marL="0" marR="0" rtl="0" algn="r">
              <a:spcBef>
                <a:spcPts val="0"/>
              </a:spcBef>
              <a:buNone/>
              <a:defRPr sz="1360">
                <a:solidFill>
                  <a:srgbClr val="888888"/>
                </a:solidFill>
                <a:latin typeface="Proxima Nova"/>
                <a:ea typeface="Proxima Nova"/>
                <a:cs typeface="Proxima Nova"/>
                <a:sym typeface="Proxima Nova"/>
              </a:defRPr>
            </a:lvl8pPr>
            <a:lvl9pPr indent="0" lvl="8" marL="0" marR="0" rtl="0" algn="r">
              <a:spcBef>
                <a:spcPts val="0"/>
              </a:spcBef>
              <a:buNone/>
              <a:defRPr sz="1360">
                <a:solidFill>
                  <a:srgbClr val="888888"/>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pic>
        <p:nvPicPr>
          <p:cNvPr descr="Herrmann_Official_Logo_Up-01.png" id="89" name="Google Shape;89;p23"/>
          <p:cNvPicPr preferRelativeResize="0"/>
          <p:nvPr/>
        </p:nvPicPr>
        <p:blipFill rotWithShape="1">
          <a:blip r:embed="rId2">
            <a:alphaModFix/>
          </a:blip>
          <a:srcRect b="0" l="0" r="-1186" t="0"/>
          <a:stretch/>
        </p:blipFill>
        <p:spPr>
          <a:xfrm>
            <a:off x="10823202" y="193858"/>
            <a:ext cx="1801151" cy="60624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90" name="Shape 90"/>
        <p:cNvGrpSpPr/>
        <p:nvPr/>
      </p:nvGrpSpPr>
      <p:grpSpPr>
        <a:xfrm>
          <a:off x="0" y="0"/>
          <a:ext cx="0" cy="0"/>
          <a:chOff x="0" y="0"/>
          <a:chExt cx="0" cy="0"/>
        </a:xfrm>
      </p:grpSpPr>
      <p:sp>
        <p:nvSpPr>
          <p:cNvPr id="91" name="Google Shape;91;p24"/>
          <p:cNvSpPr/>
          <p:nvPr/>
        </p:nvSpPr>
        <p:spPr>
          <a:xfrm>
            <a:off x="1" y="0"/>
            <a:ext cx="9553074" cy="7772400"/>
          </a:xfrm>
          <a:prstGeom prst="rect">
            <a:avLst/>
          </a:prstGeom>
          <a:solidFill>
            <a:srgbClr val="75BA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400">
              <a:solidFill>
                <a:schemeClr val="dk1"/>
              </a:solidFill>
              <a:latin typeface="Proxima Nova Semibold"/>
              <a:ea typeface="Proxima Nova Semibold"/>
              <a:cs typeface="Proxima Nova Semibold"/>
              <a:sym typeface="Proxima Nova Semibold"/>
            </a:endParaRPr>
          </a:p>
        </p:txBody>
      </p:sp>
      <p:sp>
        <p:nvSpPr>
          <p:cNvPr id="92" name="Google Shape;92;p24"/>
          <p:cNvSpPr txBox="1"/>
          <p:nvPr>
            <p:ph idx="10" type="dt"/>
          </p:nvPr>
        </p:nvSpPr>
        <p:spPr>
          <a:xfrm>
            <a:off x="949961" y="7203864"/>
            <a:ext cx="3108959" cy="413808"/>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888888"/>
              </a:buClr>
              <a:buSzPts val="1360"/>
              <a:buFont typeface="Proxima Nova"/>
              <a:buNone/>
              <a:defRPr b="0" i="0" sz="1360" u="none" cap="none" strike="noStrike">
                <a:solidFill>
                  <a:srgbClr val="888888"/>
                </a:solidFill>
                <a:latin typeface="Proxima Nova"/>
                <a:ea typeface="Proxima Nova"/>
                <a:cs typeface="Proxima Nova"/>
                <a:sym typeface="Proxima Nova"/>
              </a:defRPr>
            </a:lvl1pPr>
            <a:lvl2pPr lvl="1"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2pPr>
            <a:lvl3pPr lvl="2"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3pPr>
            <a:lvl4pPr lvl="3"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4pPr>
            <a:lvl5pPr lvl="4"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5pPr>
            <a:lvl6pPr lvl="5"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6pPr>
            <a:lvl7pPr lvl="6"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7pPr>
            <a:lvl8pPr lvl="7"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8pPr>
            <a:lvl9pPr lvl="8"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9pPr>
          </a:lstStyle>
          <a:p/>
        </p:txBody>
      </p:sp>
      <p:sp>
        <p:nvSpPr>
          <p:cNvPr id="93" name="Google Shape;93;p24"/>
          <p:cNvSpPr txBox="1"/>
          <p:nvPr>
            <p:ph idx="11" type="ftr"/>
          </p:nvPr>
        </p:nvSpPr>
        <p:spPr>
          <a:xfrm>
            <a:off x="4577080" y="7203864"/>
            <a:ext cx="4663440" cy="413808"/>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rgbClr val="888888"/>
              </a:buClr>
              <a:buSzPts val="1360"/>
              <a:buFont typeface="Proxima Nova"/>
              <a:buNone/>
              <a:defRPr b="0" i="0" sz="1360" u="none" cap="none" strike="noStrike">
                <a:solidFill>
                  <a:srgbClr val="888888"/>
                </a:solidFill>
                <a:latin typeface="Proxima Nova"/>
                <a:ea typeface="Proxima Nova"/>
                <a:cs typeface="Proxima Nova"/>
                <a:sym typeface="Proxima Nova"/>
              </a:defRPr>
            </a:lvl1pPr>
            <a:lvl2pPr lvl="1"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2pPr>
            <a:lvl3pPr lvl="2"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3pPr>
            <a:lvl4pPr lvl="3"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4pPr>
            <a:lvl5pPr lvl="4"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5pPr>
            <a:lvl6pPr lvl="5"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6pPr>
            <a:lvl7pPr lvl="6"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7pPr>
            <a:lvl8pPr lvl="7"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8pPr>
            <a:lvl9pPr lvl="8"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9pPr>
          </a:lstStyle>
          <a:p/>
        </p:txBody>
      </p:sp>
      <p:sp>
        <p:nvSpPr>
          <p:cNvPr id="94" name="Google Shape;94;p24"/>
          <p:cNvSpPr txBox="1"/>
          <p:nvPr>
            <p:ph idx="12" type="sldNum"/>
          </p:nvPr>
        </p:nvSpPr>
        <p:spPr>
          <a:xfrm>
            <a:off x="9758681" y="7203864"/>
            <a:ext cx="3108959" cy="41380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360">
                <a:solidFill>
                  <a:srgbClr val="888888"/>
                </a:solidFill>
                <a:latin typeface="Proxima Nova"/>
                <a:ea typeface="Proxima Nova"/>
                <a:cs typeface="Proxima Nova"/>
                <a:sym typeface="Proxima Nova"/>
              </a:defRPr>
            </a:lvl1pPr>
            <a:lvl2pPr indent="0" lvl="1" marL="0" marR="0" rtl="0" algn="r">
              <a:spcBef>
                <a:spcPts val="0"/>
              </a:spcBef>
              <a:buNone/>
              <a:defRPr sz="1360">
                <a:solidFill>
                  <a:srgbClr val="888888"/>
                </a:solidFill>
                <a:latin typeface="Proxima Nova"/>
                <a:ea typeface="Proxima Nova"/>
                <a:cs typeface="Proxima Nova"/>
                <a:sym typeface="Proxima Nova"/>
              </a:defRPr>
            </a:lvl2pPr>
            <a:lvl3pPr indent="0" lvl="2" marL="0" marR="0" rtl="0" algn="r">
              <a:spcBef>
                <a:spcPts val="0"/>
              </a:spcBef>
              <a:buNone/>
              <a:defRPr sz="1360">
                <a:solidFill>
                  <a:srgbClr val="888888"/>
                </a:solidFill>
                <a:latin typeface="Proxima Nova"/>
                <a:ea typeface="Proxima Nova"/>
                <a:cs typeface="Proxima Nova"/>
                <a:sym typeface="Proxima Nova"/>
              </a:defRPr>
            </a:lvl3pPr>
            <a:lvl4pPr indent="0" lvl="3" marL="0" marR="0" rtl="0" algn="r">
              <a:spcBef>
                <a:spcPts val="0"/>
              </a:spcBef>
              <a:buNone/>
              <a:defRPr sz="1360">
                <a:solidFill>
                  <a:srgbClr val="888888"/>
                </a:solidFill>
                <a:latin typeface="Proxima Nova"/>
                <a:ea typeface="Proxima Nova"/>
                <a:cs typeface="Proxima Nova"/>
                <a:sym typeface="Proxima Nova"/>
              </a:defRPr>
            </a:lvl4pPr>
            <a:lvl5pPr indent="0" lvl="4" marL="0" marR="0" rtl="0" algn="r">
              <a:spcBef>
                <a:spcPts val="0"/>
              </a:spcBef>
              <a:buNone/>
              <a:defRPr sz="1360">
                <a:solidFill>
                  <a:srgbClr val="888888"/>
                </a:solidFill>
                <a:latin typeface="Proxima Nova"/>
                <a:ea typeface="Proxima Nova"/>
                <a:cs typeface="Proxima Nova"/>
                <a:sym typeface="Proxima Nova"/>
              </a:defRPr>
            </a:lvl5pPr>
            <a:lvl6pPr indent="0" lvl="5" marL="0" marR="0" rtl="0" algn="r">
              <a:spcBef>
                <a:spcPts val="0"/>
              </a:spcBef>
              <a:buNone/>
              <a:defRPr sz="1360">
                <a:solidFill>
                  <a:srgbClr val="888888"/>
                </a:solidFill>
                <a:latin typeface="Proxima Nova"/>
                <a:ea typeface="Proxima Nova"/>
                <a:cs typeface="Proxima Nova"/>
                <a:sym typeface="Proxima Nova"/>
              </a:defRPr>
            </a:lvl6pPr>
            <a:lvl7pPr indent="0" lvl="6" marL="0" marR="0" rtl="0" algn="r">
              <a:spcBef>
                <a:spcPts val="0"/>
              </a:spcBef>
              <a:buNone/>
              <a:defRPr sz="1360">
                <a:solidFill>
                  <a:srgbClr val="888888"/>
                </a:solidFill>
                <a:latin typeface="Proxima Nova"/>
                <a:ea typeface="Proxima Nova"/>
                <a:cs typeface="Proxima Nova"/>
                <a:sym typeface="Proxima Nova"/>
              </a:defRPr>
            </a:lvl7pPr>
            <a:lvl8pPr indent="0" lvl="7" marL="0" marR="0" rtl="0" algn="r">
              <a:spcBef>
                <a:spcPts val="0"/>
              </a:spcBef>
              <a:buNone/>
              <a:defRPr sz="1360">
                <a:solidFill>
                  <a:srgbClr val="888888"/>
                </a:solidFill>
                <a:latin typeface="Proxima Nova"/>
                <a:ea typeface="Proxima Nova"/>
                <a:cs typeface="Proxima Nova"/>
                <a:sym typeface="Proxima Nova"/>
              </a:defRPr>
            </a:lvl8pPr>
            <a:lvl9pPr indent="0" lvl="8" marL="0" marR="0" rtl="0" algn="r">
              <a:spcBef>
                <a:spcPts val="0"/>
              </a:spcBef>
              <a:buNone/>
              <a:defRPr sz="1360">
                <a:solidFill>
                  <a:srgbClr val="888888"/>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pic>
        <p:nvPicPr>
          <p:cNvPr descr="Herrmann_Official_Logo_Up-01.png" id="95" name="Google Shape;95;p24"/>
          <p:cNvPicPr preferRelativeResize="0"/>
          <p:nvPr/>
        </p:nvPicPr>
        <p:blipFill rotWithShape="1">
          <a:blip r:embed="rId2">
            <a:alphaModFix/>
          </a:blip>
          <a:srcRect b="0" l="0" r="-1186" t="0"/>
          <a:stretch/>
        </p:blipFill>
        <p:spPr>
          <a:xfrm>
            <a:off x="10823202" y="193858"/>
            <a:ext cx="1801151" cy="60624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96" name="Shape 96"/>
        <p:cNvGrpSpPr/>
        <p:nvPr/>
      </p:nvGrpSpPr>
      <p:grpSpPr>
        <a:xfrm>
          <a:off x="0" y="0"/>
          <a:ext cx="0" cy="0"/>
          <a:chOff x="0" y="0"/>
          <a:chExt cx="0" cy="0"/>
        </a:xfrm>
      </p:grpSpPr>
      <p:sp>
        <p:nvSpPr>
          <p:cNvPr id="97" name="Google Shape;97;p25"/>
          <p:cNvSpPr/>
          <p:nvPr/>
        </p:nvSpPr>
        <p:spPr>
          <a:xfrm>
            <a:off x="1" y="0"/>
            <a:ext cx="9553074" cy="7772400"/>
          </a:xfrm>
          <a:prstGeom prst="rect">
            <a:avLst/>
          </a:prstGeom>
          <a:solidFill>
            <a:srgbClr val="72B5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400">
              <a:solidFill>
                <a:schemeClr val="dk1"/>
              </a:solidFill>
              <a:latin typeface="Proxima Nova Semibold"/>
              <a:ea typeface="Proxima Nova Semibold"/>
              <a:cs typeface="Proxima Nova Semibold"/>
              <a:sym typeface="Proxima Nova Semibold"/>
            </a:endParaRPr>
          </a:p>
        </p:txBody>
      </p:sp>
      <p:sp>
        <p:nvSpPr>
          <p:cNvPr id="98" name="Google Shape;98;p25"/>
          <p:cNvSpPr txBox="1"/>
          <p:nvPr>
            <p:ph idx="10" type="dt"/>
          </p:nvPr>
        </p:nvSpPr>
        <p:spPr>
          <a:xfrm>
            <a:off x="949961" y="7203864"/>
            <a:ext cx="3108959" cy="413808"/>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888888"/>
              </a:buClr>
              <a:buSzPts val="1360"/>
              <a:buFont typeface="Proxima Nova"/>
              <a:buNone/>
              <a:defRPr b="0" i="0" sz="1360" u="none" cap="none" strike="noStrike">
                <a:solidFill>
                  <a:srgbClr val="888888"/>
                </a:solidFill>
                <a:latin typeface="Proxima Nova"/>
                <a:ea typeface="Proxima Nova"/>
                <a:cs typeface="Proxima Nova"/>
                <a:sym typeface="Proxima Nova"/>
              </a:defRPr>
            </a:lvl1pPr>
            <a:lvl2pPr lvl="1"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2pPr>
            <a:lvl3pPr lvl="2"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3pPr>
            <a:lvl4pPr lvl="3"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4pPr>
            <a:lvl5pPr lvl="4"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5pPr>
            <a:lvl6pPr lvl="5"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6pPr>
            <a:lvl7pPr lvl="6"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7pPr>
            <a:lvl8pPr lvl="7"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8pPr>
            <a:lvl9pPr lvl="8"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9pPr>
          </a:lstStyle>
          <a:p/>
        </p:txBody>
      </p:sp>
      <p:sp>
        <p:nvSpPr>
          <p:cNvPr id="99" name="Google Shape;99;p25"/>
          <p:cNvSpPr txBox="1"/>
          <p:nvPr>
            <p:ph idx="11" type="ftr"/>
          </p:nvPr>
        </p:nvSpPr>
        <p:spPr>
          <a:xfrm>
            <a:off x="4577080" y="7203864"/>
            <a:ext cx="4663440" cy="413808"/>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rgbClr val="888888"/>
              </a:buClr>
              <a:buSzPts val="1360"/>
              <a:buFont typeface="Proxima Nova"/>
              <a:buNone/>
              <a:defRPr b="0" i="0" sz="1360" u="none" cap="none" strike="noStrike">
                <a:solidFill>
                  <a:srgbClr val="888888"/>
                </a:solidFill>
                <a:latin typeface="Proxima Nova"/>
                <a:ea typeface="Proxima Nova"/>
                <a:cs typeface="Proxima Nova"/>
                <a:sym typeface="Proxima Nova"/>
              </a:defRPr>
            </a:lvl1pPr>
            <a:lvl2pPr lvl="1"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2pPr>
            <a:lvl3pPr lvl="2"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3pPr>
            <a:lvl4pPr lvl="3"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4pPr>
            <a:lvl5pPr lvl="4"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5pPr>
            <a:lvl6pPr lvl="5"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6pPr>
            <a:lvl7pPr lvl="6"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7pPr>
            <a:lvl8pPr lvl="7"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8pPr>
            <a:lvl9pPr lvl="8"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9pPr>
          </a:lstStyle>
          <a:p/>
        </p:txBody>
      </p:sp>
      <p:pic>
        <p:nvPicPr>
          <p:cNvPr descr="Herrmann_Official_Logo_Up-01.png" id="100" name="Google Shape;100;p25"/>
          <p:cNvPicPr preferRelativeResize="0"/>
          <p:nvPr/>
        </p:nvPicPr>
        <p:blipFill rotWithShape="1">
          <a:blip r:embed="rId2">
            <a:alphaModFix/>
          </a:blip>
          <a:srcRect b="0" l="0" r="-1186" t="0"/>
          <a:stretch/>
        </p:blipFill>
        <p:spPr>
          <a:xfrm>
            <a:off x="10823202" y="193858"/>
            <a:ext cx="1801151" cy="606242"/>
          </a:xfrm>
          <a:prstGeom prst="rect">
            <a:avLst/>
          </a:prstGeom>
          <a:noFill/>
          <a:ln>
            <a:noFill/>
          </a:ln>
        </p:spPr>
      </p:pic>
      <p:pic>
        <p:nvPicPr>
          <p:cNvPr id="101" name="Google Shape;101;p25"/>
          <p:cNvPicPr preferRelativeResize="0"/>
          <p:nvPr/>
        </p:nvPicPr>
        <p:blipFill>
          <a:blip r:embed="rId3">
            <a:alphaModFix/>
          </a:blip>
          <a:stretch>
            <a:fillRect/>
          </a:stretch>
        </p:blipFill>
        <p:spPr>
          <a:xfrm>
            <a:off x="0" y="3800475"/>
            <a:ext cx="9553075" cy="3806303"/>
          </a:xfrm>
          <a:prstGeom prst="rect">
            <a:avLst/>
          </a:prstGeom>
          <a:noFill/>
          <a:ln>
            <a:noFill/>
          </a:ln>
        </p:spPr>
      </p:pic>
      <p:sp>
        <p:nvSpPr>
          <p:cNvPr id="102" name="Google Shape;102;p25"/>
          <p:cNvSpPr txBox="1"/>
          <p:nvPr/>
        </p:nvSpPr>
        <p:spPr>
          <a:xfrm>
            <a:off x="11238300" y="7569975"/>
            <a:ext cx="2511000" cy="102000"/>
          </a:xfrm>
          <a:prstGeom prst="rect">
            <a:avLst/>
          </a:prstGeom>
          <a:noFill/>
          <a:ln>
            <a:noFill/>
          </a:ln>
        </p:spPr>
        <p:txBody>
          <a:bodyPr anchorCtr="0" anchor="ctr" bIns="103625" lIns="103625" spcFirstLastPara="1" rIns="103625" wrap="square" tIns="103625">
            <a:noAutofit/>
          </a:bodyPr>
          <a:lstStyle/>
          <a:p>
            <a:pPr indent="0" lvl="0" marL="0" marR="0" rtl="0" algn="r">
              <a:lnSpc>
                <a:spcPct val="100000"/>
              </a:lnSpc>
              <a:spcBef>
                <a:spcPts val="0"/>
              </a:spcBef>
              <a:spcAft>
                <a:spcPts val="0"/>
              </a:spcAft>
              <a:buClr>
                <a:srgbClr val="000000"/>
              </a:buClr>
              <a:buSzPts val="900"/>
              <a:buFont typeface="Arial"/>
              <a:buNone/>
            </a:pPr>
            <a:r>
              <a:rPr lang="en-US" sz="900">
                <a:solidFill>
                  <a:srgbClr val="999999"/>
                </a:solidFill>
                <a:latin typeface="Proxima Nova Semibold"/>
                <a:ea typeface="Proxima Nova Semibold"/>
                <a:cs typeface="Proxima Nova Semibold"/>
                <a:sym typeface="Proxima Nova Semibold"/>
              </a:rPr>
              <a:t>© 2022</a:t>
            </a:r>
            <a:r>
              <a:rPr b="0" i="0" lang="en-US" sz="900" u="none" cap="none" strike="noStrike">
                <a:solidFill>
                  <a:srgbClr val="999999"/>
                </a:solidFill>
                <a:latin typeface="Proxima Nova Semibold"/>
                <a:ea typeface="Proxima Nova Semibold"/>
                <a:cs typeface="Proxima Nova Semibold"/>
                <a:sym typeface="Proxima Nova Semibold"/>
              </a:rPr>
              <a:t> Herrmann Global LLC</a:t>
            </a:r>
            <a:endParaRPr b="0" i="0" sz="900" u="none" cap="none" strike="noStrike">
              <a:solidFill>
                <a:srgbClr val="999999"/>
              </a:solidFill>
              <a:latin typeface="Proxima Nova Semibold"/>
              <a:ea typeface="Proxima Nova Semibold"/>
              <a:cs typeface="Proxima Nova Semibold"/>
              <a:sym typeface="Proxima Nova Semibo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03" name="Shape 103"/>
        <p:cNvGrpSpPr/>
        <p:nvPr/>
      </p:nvGrpSpPr>
      <p:grpSpPr>
        <a:xfrm>
          <a:off x="0" y="0"/>
          <a:ext cx="0" cy="0"/>
          <a:chOff x="0" y="0"/>
          <a:chExt cx="0" cy="0"/>
        </a:xfrm>
      </p:grpSpPr>
      <p:sp>
        <p:nvSpPr>
          <p:cNvPr id="104" name="Google Shape;104;p26"/>
          <p:cNvSpPr/>
          <p:nvPr/>
        </p:nvSpPr>
        <p:spPr>
          <a:xfrm>
            <a:off x="1" y="0"/>
            <a:ext cx="9553074" cy="7772400"/>
          </a:xfrm>
          <a:prstGeom prst="rect">
            <a:avLst/>
          </a:prstGeom>
          <a:solidFill>
            <a:srgbClr val="C64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400">
              <a:solidFill>
                <a:schemeClr val="dk1"/>
              </a:solidFill>
              <a:latin typeface="Proxima Nova Semibold"/>
              <a:ea typeface="Proxima Nova Semibold"/>
              <a:cs typeface="Proxima Nova Semibold"/>
              <a:sym typeface="Proxima Nova Semibold"/>
            </a:endParaRPr>
          </a:p>
        </p:txBody>
      </p:sp>
      <p:sp>
        <p:nvSpPr>
          <p:cNvPr id="105" name="Google Shape;105;p26"/>
          <p:cNvSpPr txBox="1"/>
          <p:nvPr>
            <p:ph idx="10" type="dt"/>
          </p:nvPr>
        </p:nvSpPr>
        <p:spPr>
          <a:xfrm>
            <a:off x="949961" y="7203864"/>
            <a:ext cx="3108959" cy="413808"/>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888888"/>
              </a:buClr>
              <a:buSzPts val="1360"/>
              <a:buFont typeface="Proxima Nova"/>
              <a:buNone/>
              <a:defRPr b="0" i="0" sz="1360" u="none" cap="none" strike="noStrike">
                <a:solidFill>
                  <a:srgbClr val="888888"/>
                </a:solidFill>
                <a:latin typeface="Proxima Nova"/>
                <a:ea typeface="Proxima Nova"/>
                <a:cs typeface="Proxima Nova"/>
                <a:sym typeface="Proxima Nova"/>
              </a:defRPr>
            </a:lvl1pPr>
            <a:lvl2pPr lvl="1"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2pPr>
            <a:lvl3pPr lvl="2"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3pPr>
            <a:lvl4pPr lvl="3"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4pPr>
            <a:lvl5pPr lvl="4"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5pPr>
            <a:lvl6pPr lvl="5"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6pPr>
            <a:lvl7pPr lvl="6"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7pPr>
            <a:lvl8pPr lvl="7"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8pPr>
            <a:lvl9pPr lvl="8"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9pPr>
          </a:lstStyle>
          <a:p/>
        </p:txBody>
      </p:sp>
      <p:sp>
        <p:nvSpPr>
          <p:cNvPr id="106" name="Google Shape;106;p26"/>
          <p:cNvSpPr txBox="1"/>
          <p:nvPr>
            <p:ph idx="11" type="ftr"/>
          </p:nvPr>
        </p:nvSpPr>
        <p:spPr>
          <a:xfrm>
            <a:off x="4577080" y="7203864"/>
            <a:ext cx="4663440" cy="413808"/>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rgbClr val="888888"/>
              </a:buClr>
              <a:buSzPts val="1360"/>
              <a:buFont typeface="Proxima Nova"/>
              <a:buNone/>
              <a:defRPr b="0" i="0" sz="1360" u="none" cap="none" strike="noStrike">
                <a:solidFill>
                  <a:srgbClr val="888888"/>
                </a:solidFill>
                <a:latin typeface="Proxima Nova"/>
                <a:ea typeface="Proxima Nova"/>
                <a:cs typeface="Proxima Nova"/>
                <a:sym typeface="Proxima Nova"/>
              </a:defRPr>
            </a:lvl1pPr>
            <a:lvl2pPr lvl="1"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2pPr>
            <a:lvl3pPr lvl="2"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3pPr>
            <a:lvl4pPr lvl="3"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4pPr>
            <a:lvl5pPr lvl="4"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5pPr>
            <a:lvl6pPr lvl="5"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6pPr>
            <a:lvl7pPr lvl="6"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7pPr>
            <a:lvl8pPr lvl="7"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8pPr>
            <a:lvl9pPr lvl="8"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9pPr>
          </a:lstStyle>
          <a:p/>
        </p:txBody>
      </p:sp>
      <p:sp>
        <p:nvSpPr>
          <p:cNvPr id="107" name="Google Shape;107;p26"/>
          <p:cNvSpPr txBox="1"/>
          <p:nvPr>
            <p:ph idx="12" type="sldNum"/>
          </p:nvPr>
        </p:nvSpPr>
        <p:spPr>
          <a:xfrm>
            <a:off x="9758681" y="7203864"/>
            <a:ext cx="3108959" cy="41380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360">
                <a:solidFill>
                  <a:srgbClr val="888888"/>
                </a:solidFill>
                <a:latin typeface="Proxima Nova"/>
                <a:ea typeface="Proxima Nova"/>
                <a:cs typeface="Proxima Nova"/>
                <a:sym typeface="Proxima Nova"/>
              </a:defRPr>
            </a:lvl1pPr>
            <a:lvl2pPr indent="0" lvl="1" marL="0" marR="0" rtl="0" algn="r">
              <a:spcBef>
                <a:spcPts val="0"/>
              </a:spcBef>
              <a:buNone/>
              <a:defRPr sz="1360">
                <a:solidFill>
                  <a:srgbClr val="888888"/>
                </a:solidFill>
                <a:latin typeface="Proxima Nova"/>
                <a:ea typeface="Proxima Nova"/>
                <a:cs typeface="Proxima Nova"/>
                <a:sym typeface="Proxima Nova"/>
              </a:defRPr>
            </a:lvl2pPr>
            <a:lvl3pPr indent="0" lvl="2" marL="0" marR="0" rtl="0" algn="r">
              <a:spcBef>
                <a:spcPts val="0"/>
              </a:spcBef>
              <a:buNone/>
              <a:defRPr sz="1360">
                <a:solidFill>
                  <a:srgbClr val="888888"/>
                </a:solidFill>
                <a:latin typeface="Proxima Nova"/>
                <a:ea typeface="Proxima Nova"/>
                <a:cs typeface="Proxima Nova"/>
                <a:sym typeface="Proxima Nova"/>
              </a:defRPr>
            </a:lvl3pPr>
            <a:lvl4pPr indent="0" lvl="3" marL="0" marR="0" rtl="0" algn="r">
              <a:spcBef>
                <a:spcPts val="0"/>
              </a:spcBef>
              <a:buNone/>
              <a:defRPr sz="1360">
                <a:solidFill>
                  <a:srgbClr val="888888"/>
                </a:solidFill>
                <a:latin typeface="Proxima Nova"/>
                <a:ea typeface="Proxima Nova"/>
                <a:cs typeface="Proxima Nova"/>
                <a:sym typeface="Proxima Nova"/>
              </a:defRPr>
            </a:lvl4pPr>
            <a:lvl5pPr indent="0" lvl="4" marL="0" marR="0" rtl="0" algn="r">
              <a:spcBef>
                <a:spcPts val="0"/>
              </a:spcBef>
              <a:buNone/>
              <a:defRPr sz="1360">
                <a:solidFill>
                  <a:srgbClr val="888888"/>
                </a:solidFill>
                <a:latin typeface="Proxima Nova"/>
                <a:ea typeface="Proxima Nova"/>
                <a:cs typeface="Proxima Nova"/>
                <a:sym typeface="Proxima Nova"/>
              </a:defRPr>
            </a:lvl5pPr>
            <a:lvl6pPr indent="0" lvl="5" marL="0" marR="0" rtl="0" algn="r">
              <a:spcBef>
                <a:spcPts val="0"/>
              </a:spcBef>
              <a:buNone/>
              <a:defRPr sz="1360">
                <a:solidFill>
                  <a:srgbClr val="888888"/>
                </a:solidFill>
                <a:latin typeface="Proxima Nova"/>
                <a:ea typeface="Proxima Nova"/>
                <a:cs typeface="Proxima Nova"/>
                <a:sym typeface="Proxima Nova"/>
              </a:defRPr>
            </a:lvl6pPr>
            <a:lvl7pPr indent="0" lvl="6" marL="0" marR="0" rtl="0" algn="r">
              <a:spcBef>
                <a:spcPts val="0"/>
              </a:spcBef>
              <a:buNone/>
              <a:defRPr sz="1360">
                <a:solidFill>
                  <a:srgbClr val="888888"/>
                </a:solidFill>
                <a:latin typeface="Proxima Nova"/>
                <a:ea typeface="Proxima Nova"/>
                <a:cs typeface="Proxima Nova"/>
                <a:sym typeface="Proxima Nova"/>
              </a:defRPr>
            </a:lvl7pPr>
            <a:lvl8pPr indent="0" lvl="7" marL="0" marR="0" rtl="0" algn="r">
              <a:spcBef>
                <a:spcPts val="0"/>
              </a:spcBef>
              <a:buNone/>
              <a:defRPr sz="1360">
                <a:solidFill>
                  <a:srgbClr val="888888"/>
                </a:solidFill>
                <a:latin typeface="Proxima Nova"/>
                <a:ea typeface="Proxima Nova"/>
                <a:cs typeface="Proxima Nova"/>
                <a:sym typeface="Proxima Nova"/>
              </a:defRPr>
            </a:lvl8pPr>
            <a:lvl9pPr indent="0" lvl="8" marL="0" marR="0" rtl="0" algn="r">
              <a:spcBef>
                <a:spcPts val="0"/>
              </a:spcBef>
              <a:buNone/>
              <a:defRPr sz="1360">
                <a:solidFill>
                  <a:srgbClr val="888888"/>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pic>
        <p:nvPicPr>
          <p:cNvPr descr="Herrmann_Official_Logo_Up-01.png" id="108" name="Google Shape;108;p26"/>
          <p:cNvPicPr preferRelativeResize="0"/>
          <p:nvPr/>
        </p:nvPicPr>
        <p:blipFill rotWithShape="1">
          <a:blip r:embed="rId2">
            <a:alphaModFix/>
          </a:blip>
          <a:srcRect b="0" l="0" r="-1186" t="0"/>
          <a:stretch/>
        </p:blipFill>
        <p:spPr>
          <a:xfrm>
            <a:off x="10823202" y="193858"/>
            <a:ext cx="1801151" cy="60624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109" name="Shape 109"/>
        <p:cNvGrpSpPr/>
        <p:nvPr/>
      </p:nvGrpSpPr>
      <p:grpSpPr>
        <a:xfrm>
          <a:off x="0" y="0"/>
          <a:ext cx="0" cy="0"/>
          <a:chOff x="0" y="0"/>
          <a:chExt cx="0" cy="0"/>
        </a:xfrm>
      </p:grpSpPr>
      <p:sp>
        <p:nvSpPr>
          <p:cNvPr id="110" name="Google Shape;110;p27"/>
          <p:cNvSpPr/>
          <p:nvPr/>
        </p:nvSpPr>
        <p:spPr>
          <a:xfrm>
            <a:off x="1" y="0"/>
            <a:ext cx="9553074" cy="7772400"/>
          </a:xfrm>
          <a:prstGeom prst="rect">
            <a:avLst/>
          </a:prstGeom>
          <a:solidFill>
            <a:srgbClr val="F4D1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400">
              <a:solidFill>
                <a:schemeClr val="dk1"/>
              </a:solidFill>
              <a:latin typeface="Proxima Nova Semibold"/>
              <a:ea typeface="Proxima Nova Semibold"/>
              <a:cs typeface="Proxima Nova Semibold"/>
              <a:sym typeface="Proxima Nova Semibold"/>
            </a:endParaRPr>
          </a:p>
        </p:txBody>
      </p:sp>
      <p:sp>
        <p:nvSpPr>
          <p:cNvPr id="111" name="Google Shape;111;p27"/>
          <p:cNvSpPr txBox="1"/>
          <p:nvPr>
            <p:ph idx="10" type="dt"/>
          </p:nvPr>
        </p:nvSpPr>
        <p:spPr>
          <a:xfrm>
            <a:off x="949961" y="7203864"/>
            <a:ext cx="3108959" cy="413808"/>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888888"/>
              </a:buClr>
              <a:buSzPts val="1360"/>
              <a:buFont typeface="Proxima Nova"/>
              <a:buNone/>
              <a:defRPr b="0" i="0" sz="1360" u="none" cap="none" strike="noStrike">
                <a:solidFill>
                  <a:srgbClr val="888888"/>
                </a:solidFill>
                <a:latin typeface="Proxima Nova"/>
                <a:ea typeface="Proxima Nova"/>
                <a:cs typeface="Proxima Nova"/>
                <a:sym typeface="Proxima Nova"/>
              </a:defRPr>
            </a:lvl1pPr>
            <a:lvl2pPr lvl="1"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2pPr>
            <a:lvl3pPr lvl="2"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3pPr>
            <a:lvl4pPr lvl="3"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4pPr>
            <a:lvl5pPr lvl="4"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5pPr>
            <a:lvl6pPr lvl="5"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6pPr>
            <a:lvl7pPr lvl="6"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7pPr>
            <a:lvl8pPr lvl="7"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8pPr>
            <a:lvl9pPr lvl="8"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9pPr>
          </a:lstStyle>
          <a:p/>
        </p:txBody>
      </p:sp>
      <p:sp>
        <p:nvSpPr>
          <p:cNvPr id="112" name="Google Shape;112;p27"/>
          <p:cNvSpPr txBox="1"/>
          <p:nvPr>
            <p:ph idx="11" type="ftr"/>
          </p:nvPr>
        </p:nvSpPr>
        <p:spPr>
          <a:xfrm>
            <a:off x="4577080" y="7203864"/>
            <a:ext cx="4663440" cy="413808"/>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rgbClr val="888888"/>
              </a:buClr>
              <a:buSzPts val="1360"/>
              <a:buFont typeface="Proxima Nova"/>
              <a:buNone/>
              <a:defRPr b="0" i="0" sz="1360" u="none" cap="none" strike="noStrike">
                <a:solidFill>
                  <a:srgbClr val="888888"/>
                </a:solidFill>
                <a:latin typeface="Proxima Nova"/>
                <a:ea typeface="Proxima Nova"/>
                <a:cs typeface="Proxima Nova"/>
                <a:sym typeface="Proxima Nova"/>
              </a:defRPr>
            </a:lvl1pPr>
            <a:lvl2pPr lvl="1"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2pPr>
            <a:lvl3pPr lvl="2"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3pPr>
            <a:lvl4pPr lvl="3"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4pPr>
            <a:lvl5pPr lvl="4"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5pPr>
            <a:lvl6pPr lvl="5"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6pPr>
            <a:lvl7pPr lvl="6"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7pPr>
            <a:lvl8pPr lvl="7"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8pPr>
            <a:lvl9pPr lvl="8" marR="0" rtl="0" algn="l">
              <a:spcBef>
                <a:spcPts val="0"/>
              </a:spcBef>
              <a:spcAft>
                <a:spcPts val="0"/>
              </a:spcAft>
              <a:buClr>
                <a:schemeClr val="dk1"/>
              </a:buClr>
              <a:buSzPts val="2040"/>
              <a:buFont typeface="Proxima Nova"/>
              <a:buNone/>
              <a:defRPr b="0" i="0" sz="2040" u="none" cap="none" strike="noStrike">
                <a:solidFill>
                  <a:schemeClr val="dk1"/>
                </a:solidFill>
                <a:latin typeface="Proxima Nova"/>
                <a:ea typeface="Proxima Nova"/>
                <a:cs typeface="Proxima Nova"/>
                <a:sym typeface="Proxima Nova"/>
              </a:defRPr>
            </a:lvl9pPr>
          </a:lstStyle>
          <a:p/>
        </p:txBody>
      </p:sp>
      <p:sp>
        <p:nvSpPr>
          <p:cNvPr id="113" name="Google Shape;113;p27"/>
          <p:cNvSpPr txBox="1"/>
          <p:nvPr>
            <p:ph idx="12" type="sldNum"/>
          </p:nvPr>
        </p:nvSpPr>
        <p:spPr>
          <a:xfrm>
            <a:off x="9758681" y="7203864"/>
            <a:ext cx="3108959" cy="41380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360">
                <a:solidFill>
                  <a:srgbClr val="888888"/>
                </a:solidFill>
                <a:latin typeface="Proxima Nova"/>
                <a:ea typeface="Proxima Nova"/>
                <a:cs typeface="Proxima Nova"/>
                <a:sym typeface="Proxima Nova"/>
              </a:defRPr>
            </a:lvl1pPr>
            <a:lvl2pPr indent="0" lvl="1" marL="0" marR="0" rtl="0" algn="r">
              <a:spcBef>
                <a:spcPts val="0"/>
              </a:spcBef>
              <a:buNone/>
              <a:defRPr sz="1360">
                <a:solidFill>
                  <a:srgbClr val="888888"/>
                </a:solidFill>
                <a:latin typeface="Proxima Nova"/>
                <a:ea typeface="Proxima Nova"/>
                <a:cs typeface="Proxima Nova"/>
                <a:sym typeface="Proxima Nova"/>
              </a:defRPr>
            </a:lvl2pPr>
            <a:lvl3pPr indent="0" lvl="2" marL="0" marR="0" rtl="0" algn="r">
              <a:spcBef>
                <a:spcPts val="0"/>
              </a:spcBef>
              <a:buNone/>
              <a:defRPr sz="1360">
                <a:solidFill>
                  <a:srgbClr val="888888"/>
                </a:solidFill>
                <a:latin typeface="Proxima Nova"/>
                <a:ea typeface="Proxima Nova"/>
                <a:cs typeface="Proxima Nova"/>
                <a:sym typeface="Proxima Nova"/>
              </a:defRPr>
            </a:lvl3pPr>
            <a:lvl4pPr indent="0" lvl="3" marL="0" marR="0" rtl="0" algn="r">
              <a:spcBef>
                <a:spcPts val="0"/>
              </a:spcBef>
              <a:buNone/>
              <a:defRPr sz="1360">
                <a:solidFill>
                  <a:srgbClr val="888888"/>
                </a:solidFill>
                <a:latin typeface="Proxima Nova"/>
                <a:ea typeface="Proxima Nova"/>
                <a:cs typeface="Proxima Nova"/>
                <a:sym typeface="Proxima Nova"/>
              </a:defRPr>
            </a:lvl4pPr>
            <a:lvl5pPr indent="0" lvl="4" marL="0" marR="0" rtl="0" algn="r">
              <a:spcBef>
                <a:spcPts val="0"/>
              </a:spcBef>
              <a:buNone/>
              <a:defRPr sz="1360">
                <a:solidFill>
                  <a:srgbClr val="888888"/>
                </a:solidFill>
                <a:latin typeface="Proxima Nova"/>
                <a:ea typeface="Proxima Nova"/>
                <a:cs typeface="Proxima Nova"/>
                <a:sym typeface="Proxima Nova"/>
              </a:defRPr>
            </a:lvl5pPr>
            <a:lvl6pPr indent="0" lvl="5" marL="0" marR="0" rtl="0" algn="r">
              <a:spcBef>
                <a:spcPts val="0"/>
              </a:spcBef>
              <a:buNone/>
              <a:defRPr sz="1360">
                <a:solidFill>
                  <a:srgbClr val="888888"/>
                </a:solidFill>
                <a:latin typeface="Proxima Nova"/>
                <a:ea typeface="Proxima Nova"/>
                <a:cs typeface="Proxima Nova"/>
                <a:sym typeface="Proxima Nova"/>
              </a:defRPr>
            </a:lvl6pPr>
            <a:lvl7pPr indent="0" lvl="6" marL="0" marR="0" rtl="0" algn="r">
              <a:spcBef>
                <a:spcPts val="0"/>
              </a:spcBef>
              <a:buNone/>
              <a:defRPr sz="1360">
                <a:solidFill>
                  <a:srgbClr val="888888"/>
                </a:solidFill>
                <a:latin typeface="Proxima Nova"/>
                <a:ea typeface="Proxima Nova"/>
                <a:cs typeface="Proxima Nova"/>
                <a:sym typeface="Proxima Nova"/>
              </a:defRPr>
            </a:lvl7pPr>
            <a:lvl8pPr indent="0" lvl="7" marL="0" marR="0" rtl="0" algn="r">
              <a:spcBef>
                <a:spcPts val="0"/>
              </a:spcBef>
              <a:buNone/>
              <a:defRPr sz="1360">
                <a:solidFill>
                  <a:srgbClr val="888888"/>
                </a:solidFill>
                <a:latin typeface="Proxima Nova"/>
                <a:ea typeface="Proxima Nova"/>
                <a:cs typeface="Proxima Nova"/>
                <a:sym typeface="Proxima Nova"/>
              </a:defRPr>
            </a:lvl8pPr>
            <a:lvl9pPr indent="0" lvl="8" marL="0" marR="0" rtl="0" algn="r">
              <a:spcBef>
                <a:spcPts val="0"/>
              </a:spcBef>
              <a:buNone/>
              <a:defRPr sz="1360">
                <a:solidFill>
                  <a:srgbClr val="888888"/>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pic>
        <p:nvPicPr>
          <p:cNvPr descr="Herrmann_Official_Logo_Up-01.png" id="114" name="Google Shape;114;p27"/>
          <p:cNvPicPr preferRelativeResize="0"/>
          <p:nvPr/>
        </p:nvPicPr>
        <p:blipFill rotWithShape="1">
          <a:blip r:embed="rId2">
            <a:alphaModFix/>
          </a:blip>
          <a:srcRect b="0" l="0" r="-1186" t="0"/>
          <a:stretch/>
        </p:blipFill>
        <p:spPr>
          <a:xfrm>
            <a:off x="10823202" y="193858"/>
            <a:ext cx="1801151" cy="60624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5" name="Shape 115"/>
        <p:cNvGrpSpPr/>
        <p:nvPr/>
      </p:nvGrpSpPr>
      <p:grpSpPr>
        <a:xfrm>
          <a:off x="0" y="0"/>
          <a:ext cx="0" cy="0"/>
          <a:chOff x="0" y="0"/>
          <a:chExt cx="0" cy="0"/>
        </a:xfrm>
      </p:grpSpPr>
      <p:sp>
        <p:nvSpPr>
          <p:cNvPr id="116" name="Google Shape;116;p28"/>
          <p:cNvSpPr txBox="1"/>
          <p:nvPr>
            <p:ph type="title"/>
          </p:nvPr>
        </p:nvSpPr>
        <p:spPr>
          <a:xfrm>
            <a:off x="949325" y="414338"/>
            <a:ext cx="11918950" cy="150177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6649"/>
              <a:buFont typeface="Calibri"/>
              <a:buNone/>
              <a:defRPr b="0" i="0" sz="6649"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Page Cover Slide">
  <p:cSld name="Back Page Cover Slide">
    <p:spTree>
      <p:nvGrpSpPr>
        <p:cNvPr id="117" name="Shape 117"/>
        <p:cNvGrpSpPr/>
        <p:nvPr/>
      </p:nvGrpSpPr>
      <p:grpSpPr>
        <a:xfrm>
          <a:off x="0" y="0"/>
          <a:ext cx="0" cy="0"/>
          <a:chOff x="0" y="0"/>
          <a:chExt cx="0" cy="0"/>
        </a:xfrm>
      </p:grpSpPr>
      <p:sp>
        <p:nvSpPr>
          <p:cNvPr id="118" name="Google Shape;118;p29"/>
          <p:cNvSpPr/>
          <p:nvPr/>
        </p:nvSpPr>
        <p:spPr>
          <a:xfrm>
            <a:off x="0" y="6837124"/>
            <a:ext cx="13797399" cy="93527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20">
              <a:solidFill>
                <a:schemeClr val="lt1"/>
              </a:solidFill>
              <a:latin typeface="Proxima Nova"/>
              <a:ea typeface="Proxima Nova"/>
              <a:cs typeface="Proxima Nova"/>
              <a:sym typeface="Proxima Nova"/>
            </a:endParaRPr>
          </a:p>
        </p:txBody>
      </p:sp>
      <p:grpSp>
        <p:nvGrpSpPr>
          <p:cNvPr id="119" name="Google Shape;119;p29"/>
          <p:cNvGrpSpPr/>
          <p:nvPr/>
        </p:nvGrpSpPr>
        <p:grpSpPr>
          <a:xfrm>
            <a:off x="-28834" y="1720800"/>
            <a:ext cx="13869017" cy="4334364"/>
            <a:chOff x="-25442" y="1518352"/>
            <a:chExt cx="12237368" cy="3824439"/>
          </a:xfrm>
        </p:grpSpPr>
        <p:sp>
          <p:nvSpPr>
            <p:cNvPr id="120" name="Google Shape;120;p29"/>
            <p:cNvSpPr txBox="1"/>
            <p:nvPr/>
          </p:nvSpPr>
          <p:spPr>
            <a:xfrm>
              <a:off x="7050326" y="3018055"/>
              <a:ext cx="4949701" cy="934576"/>
            </a:xfrm>
            <a:prstGeom prst="rect">
              <a:avLst/>
            </a:prstGeom>
            <a:noFill/>
            <a:ln>
              <a:noFill/>
            </a:ln>
          </p:spPr>
          <p:txBody>
            <a:bodyPr anchorCtr="0" anchor="ctr" bIns="60950" lIns="121900" spcFirstLastPara="1" rIns="121900" wrap="square" tIns="60950">
              <a:noAutofit/>
            </a:bodyPr>
            <a:lstStyle/>
            <a:p>
              <a:pPr indent="0" lvl="0" marL="0" marR="0" rtl="0" algn="l">
                <a:spcBef>
                  <a:spcPts val="0"/>
                </a:spcBef>
                <a:spcAft>
                  <a:spcPts val="0"/>
                </a:spcAft>
                <a:buClr>
                  <a:srgbClr val="7F7F7F"/>
                </a:buClr>
                <a:buSzPts val="2871"/>
                <a:buFont typeface="Proxima Nova"/>
                <a:buNone/>
              </a:pPr>
              <a:r>
                <a:rPr b="0" i="0" lang="en-US" sz="2871">
                  <a:solidFill>
                    <a:srgbClr val="7F7F7F"/>
                  </a:solidFill>
                  <a:latin typeface="Proxima Nova"/>
                  <a:ea typeface="Proxima Nova"/>
                  <a:cs typeface="Proxima Nova"/>
                  <a:sym typeface="Proxima Nova"/>
                </a:rPr>
                <a:t>www.herrmannsolutions.com</a:t>
              </a:r>
              <a:endParaRPr b="0" i="0" sz="2871">
                <a:solidFill>
                  <a:srgbClr val="7F7F7F"/>
                </a:solidFill>
                <a:latin typeface="Proxima Nova"/>
                <a:ea typeface="Proxima Nova"/>
                <a:cs typeface="Proxima Nova"/>
                <a:sym typeface="Proxima Nova"/>
              </a:endParaRPr>
            </a:p>
          </p:txBody>
        </p:sp>
        <p:cxnSp>
          <p:nvCxnSpPr>
            <p:cNvPr id="121" name="Google Shape;121;p29"/>
            <p:cNvCxnSpPr/>
            <p:nvPr/>
          </p:nvCxnSpPr>
          <p:spPr>
            <a:xfrm>
              <a:off x="8886" y="1518352"/>
              <a:ext cx="12203040" cy="0"/>
            </a:xfrm>
            <a:prstGeom prst="straightConnector1">
              <a:avLst/>
            </a:prstGeom>
            <a:noFill/>
            <a:ln cap="flat" cmpd="sng" w="9525">
              <a:solidFill>
                <a:srgbClr val="7F7F7F"/>
              </a:solidFill>
              <a:prstDash val="solid"/>
              <a:round/>
              <a:headEnd len="sm" w="sm" type="none"/>
              <a:tailEnd len="sm" w="sm" type="none"/>
            </a:ln>
          </p:spPr>
        </p:cxnSp>
        <p:cxnSp>
          <p:nvCxnSpPr>
            <p:cNvPr id="122" name="Google Shape;122;p29"/>
            <p:cNvCxnSpPr/>
            <p:nvPr/>
          </p:nvCxnSpPr>
          <p:spPr>
            <a:xfrm>
              <a:off x="-25442" y="5342791"/>
              <a:ext cx="12237363" cy="0"/>
            </a:xfrm>
            <a:prstGeom prst="straightConnector1">
              <a:avLst/>
            </a:prstGeom>
            <a:noFill/>
            <a:ln cap="flat" cmpd="sng" w="9525">
              <a:solidFill>
                <a:srgbClr val="7F7F7F"/>
              </a:solidFill>
              <a:prstDash val="solid"/>
              <a:round/>
              <a:headEnd len="sm" w="sm" type="none"/>
              <a:tailEnd len="sm" w="sm" type="none"/>
            </a:ln>
          </p:spPr>
        </p:cxnSp>
        <p:pic>
          <p:nvPicPr>
            <p:cNvPr descr="Herrmann_Official_Logo_Up-01.png" id="123" name="Google Shape;123;p29"/>
            <p:cNvPicPr preferRelativeResize="0"/>
            <p:nvPr/>
          </p:nvPicPr>
          <p:blipFill rotWithShape="1">
            <a:blip r:embed="rId2">
              <a:alphaModFix/>
            </a:blip>
            <a:srcRect b="0" l="0" r="-1186" t="0"/>
            <a:stretch/>
          </p:blipFill>
          <p:spPr>
            <a:xfrm>
              <a:off x="1030912" y="2491411"/>
              <a:ext cx="5369888" cy="1807427"/>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4" name="Shape 124"/>
        <p:cNvGrpSpPr/>
        <p:nvPr/>
      </p:nvGrpSpPr>
      <p:grpSpPr>
        <a:xfrm>
          <a:off x="0" y="0"/>
          <a:ext cx="0" cy="0"/>
          <a:chOff x="0" y="0"/>
          <a:chExt cx="0" cy="0"/>
        </a:xfrm>
      </p:grpSpPr>
      <p:sp>
        <p:nvSpPr>
          <p:cNvPr id="125" name="Google Shape;125;p30"/>
          <p:cNvSpPr txBox="1"/>
          <p:nvPr>
            <p:ph type="ctrTitle"/>
          </p:nvPr>
        </p:nvSpPr>
        <p:spPr>
          <a:xfrm>
            <a:off x="1727200" y="1272011"/>
            <a:ext cx="10363200" cy="2706000"/>
          </a:xfrm>
          <a:prstGeom prst="rect">
            <a:avLst/>
          </a:prstGeom>
          <a:noFill/>
          <a:ln>
            <a:noFill/>
          </a:ln>
        </p:spPr>
        <p:txBody>
          <a:bodyPr anchorCtr="0" anchor="b" bIns="51800" lIns="103625" spcFirstLastPara="1" rIns="103625" wrap="square" tIns="51800">
            <a:noAutofit/>
          </a:bodyPr>
          <a:lstStyle>
            <a:lvl1pPr lvl="0" rtl="0" algn="ctr">
              <a:lnSpc>
                <a:spcPct val="90000"/>
              </a:lnSpc>
              <a:spcBef>
                <a:spcPts val="0"/>
              </a:spcBef>
              <a:spcAft>
                <a:spcPts val="0"/>
              </a:spcAft>
              <a:buClr>
                <a:schemeClr val="dk1"/>
              </a:buClr>
              <a:buSzPts val="5700"/>
              <a:buFont typeface="Century Gothic"/>
              <a:buChar char="●"/>
              <a:defRPr b="1" i="0" sz="5700"/>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p:txBody>
      </p:sp>
      <p:sp>
        <p:nvSpPr>
          <p:cNvPr id="126" name="Google Shape;126;p30"/>
          <p:cNvSpPr txBox="1"/>
          <p:nvPr>
            <p:ph idx="1" type="subTitle"/>
          </p:nvPr>
        </p:nvSpPr>
        <p:spPr>
          <a:xfrm>
            <a:off x="1727200" y="4082310"/>
            <a:ext cx="10363200" cy="1876200"/>
          </a:xfrm>
          <a:prstGeom prst="rect">
            <a:avLst/>
          </a:prstGeom>
          <a:noFill/>
          <a:ln>
            <a:noFill/>
          </a:ln>
        </p:spPr>
        <p:txBody>
          <a:bodyPr anchorCtr="0" anchor="t" bIns="51800" lIns="103625" spcFirstLastPara="1" rIns="103625" wrap="square" tIns="51800">
            <a:noAutofit/>
          </a:bodyPr>
          <a:lstStyle>
            <a:lvl1pPr lvl="0" rtl="0" algn="ctr">
              <a:lnSpc>
                <a:spcPct val="90000"/>
              </a:lnSpc>
              <a:spcBef>
                <a:spcPts val="1200"/>
              </a:spcBef>
              <a:spcAft>
                <a:spcPts val="0"/>
              </a:spcAft>
              <a:buClr>
                <a:schemeClr val="dk1"/>
              </a:buClr>
              <a:buSzPts val="2700"/>
              <a:buNone/>
              <a:defRPr sz="2700"/>
            </a:lvl1pPr>
            <a:lvl2pPr lvl="1" rtl="0" algn="ctr">
              <a:lnSpc>
                <a:spcPct val="90000"/>
              </a:lnSpc>
              <a:spcBef>
                <a:spcPts val="600"/>
              </a:spcBef>
              <a:spcAft>
                <a:spcPts val="0"/>
              </a:spcAft>
              <a:buClr>
                <a:schemeClr val="dk1"/>
              </a:buClr>
              <a:buSzPts val="2300"/>
              <a:buNone/>
              <a:defRPr sz="2300"/>
            </a:lvl2pPr>
            <a:lvl3pPr lvl="2" rtl="0" algn="ctr">
              <a:lnSpc>
                <a:spcPct val="90000"/>
              </a:lnSpc>
              <a:spcBef>
                <a:spcPts val="600"/>
              </a:spcBef>
              <a:spcAft>
                <a:spcPts val="0"/>
              </a:spcAft>
              <a:buClr>
                <a:schemeClr val="dk1"/>
              </a:buClr>
              <a:buSzPts val="2100"/>
              <a:buNone/>
              <a:defRPr sz="2100"/>
            </a:lvl3pPr>
            <a:lvl4pPr lvl="3" rtl="0" algn="ctr">
              <a:lnSpc>
                <a:spcPct val="90000"/>
              </a:lnSpc>
              <a:spcBef>
                <a:spcPts val="600"/>
              </a:spcBef>
              <a:spcAft>
                <a:spcPts val="0"/>
              </a:spcAft>
              <a:buClr>
                <a:schemeClr val="dk1"/>
              </a:buClr>
              <a:buSzPts val="1800"/>
              <a:buNone/>
              <a:defRPr sz="1800"/>
            </a:lvl4pPr>
            <a:lvl5pPr lvl="4" rtl="0" algn="ctr">
              <a:lnSpc>
                <a:spcPct val="90000"/>
              </a:lnSpc>
              <a:spcBef>
                <a:spcPts val="600"/>
              </a:spcBef>
              <a:spcAft>
                <a:spcPts val="0"/>
              </a:spcAft>
              <a:buClr>
                <a:schemeClr val="dk1"/>
              </a:buClr>
              <a:buSzPts val="1800"/>
              <a:buNone/>
              <a:defRPr sz="1800"/>
            </a:lvl5pPr>
            <a:lvl6pPr lvl="5" rtl="0" algn="ctr">
              <a:lnSpc>
                <a:spcPct val="90000"/>
              </a:lnSpc>
              <a:spcBef>
                <a:spcPts val="600"/>
              </a:spcBef>
              <a:spcAft>
                <a:spcPts val="0"/>
              </a:spcAft>
              <a:buClr>
                <a:schemeClr val="dk1"/>
              </a:buClr>
              <a:buSzPts val="1800"/>
              <a:buNone/>
              <a:defRPr sz="1800"/>
            </a:lvl6pPr>
            <a:lvl7pPr lvl="6" rtl="0" algn="ctr">
              <a:lnSpc>
                <a:spcPct val="90000"/>
              </a:lnSpc>
              <a:spcBef>
                <a:spcPts val="600"/>
              </a:spcBef>
              <a:spcAft>
                <a:spcPts val="0"/>
              </a:spcAft>
              <a:buClr>
                <a:schemeClr val="dk1"/>
              </a:buClr>
              <a:buSzPts val="1800"/>
              <a:buNone/>
              <a:defRPr sz="1800"/>
            </a:lvl7pPr>
            <a:lvl8pPr lvl="7" rtl="0" algn="ctr">
              <a:lnSpc>
                <a:spcPct val="90000"/>
              </a:lnSpc>
              <a:spcBef>
                <a:spcPts val="600"/>
              </a:spcBef>
              <a:spcAft>
                <a:spcPts val="0"/>
              </a:spcAft>
              <a:buClr>
                <a:schemeClr val="dk1"/>
              </a:buClr>
              <a:buSzPts val="1800"/>
              <a:buNone/>
              <a:defRPr sz="1800"/>
            </a:lvl8pPr>
            <a:lvl9pPr lvl="8" rtl="0" algn="ctr">
              <a:lnSpc>
                <a:spcPct val="90000"/>
              </a:lnSpc>
              <a:spcBef>
                <a:spcPts val="600"/>
              </a:spcBef>
              <a:spcAft>
                <a:spcPts val="0"/>
              </a:spcAft>
              <a:buClr>
                <a:schemeClr val="dk1"/>
              </a:buClr>
              <a:buSzPts val="1800"/>
              <a:buNone/>
              <a:defRPr sz="1800"/>
            </a:lvl9pPr>
          </a:lstStyle>
          <a:p/>
        </p:txBody>
      </p:sp>
      <p:pic>
        <p:nvPicPr>
          <p:cNvPr id="127" name="Google Shape;127;p30"/>
          <p:cNvPicPr preferRelativeResize="0"/>
          <p:nvPr/>
        </p:nvPicPr>
        <p:blipFill rotWithShape="1">
          <a:blip r:embed="rId2">
            <a:alphaModFix/>
          </a:blip>
          <a:srcRect b="0" l="0" r="0" t="0"/>
          <a:stretch/>
        </p:blipFill>
        <p:spPr>
          <a:xfrm>
            <a:off x="299376" y="7149827"/>
            <a:ext cx="1300274" cy="373076"/>
          </a:xfrm>
          <a:prstGeom prst="rect">
            <a:avLst/>
          </a:prstGeom>
          <a:noFill/>
          <a:ln>
            <a:noFill/>
          </a:ln>
        </p:spPr>
      </p:pic>
      <p:sp>
        <p:nvSpPr>
          <p:cNvPr id="128" name="Google Shape;128;p30"/>
          <p:cNvSpPr txBox="1"/>
          <p:nvPr>
            <p:ph idx="12" type="sldNum"/>
          </p:nvPr>
        </p:nvSpPr>
        <p:spPr>
          <a:xfrm>
            <a:off x="13103167" y="7181992"/>
            <a:ext cx="486900" cy="340800"/>
          </a:xfrm>
          <a:prstGeom prst="rect">
            <a:avLst/>
          </a:prstGeom>
          <a:noFill/>
          <a:ln>
            <a:noFill/>
          </a:ln>
        </p:spPr>
        <p:txBody>
          <a:bodyPr anchorCtr="0" anchor="t" bIns="51800" lIns="103625" spcFirstLastPara="1" rIns="103625" wrap="square" tIns="51800">
            <a:noAutofit/>
          </a:bodyPr>
          <a:lstStyle>
            <a:lvl1pPr indent="0" lvl="0" marL="0" marR="0" rtl="0" algn="l">
              <a:spcBef>
                <a:spcPts val="0"/>
              </a:spcBef>
              <a:buNone/>
              <a:defRPr sz="1400">
                <a:solidFill>
                  <a:schemeClr val="lt2"/>
                </a:solidFill>
                <a:latin typeface="Proxima Nova"/>
                <a:ea typeface="Proxima Nova"/>
                <a:cs typeface="Proxima Nova"/>
                <a:sym typeface="Proxima Nova"/>
              </a:defRPr>
            </a:lvl1pPr>
            <a:lvl2pPr indent="0" lvl="1" marL="0" marR="0" rtl="0" algn="l">
              <a:spcBef>
                <a:spcPts val="0"/>
              </a:spcBef>
              <a:buNone/>
              <a:defRPr sz="1400">
                <a:solidFill>
                  <a:schemeClr val="lt2"/>
                </a:solidFill>
                <a:latin typeface="Proxima Nova"/>
                <a:ea typeface="Proxima Nova"/>
                <a:cs typeface="Proxima Nova"/>
                <a:sym typeface="Proxima Nova"/>
              </a:defRPr>
            </a:lvl2pPr>
            <a:lvl3pPr indent="0" lvl="2" marL="0" marR="0" rtl="0" algn="l">
              <a:spcBef>
                <a:spcPts val="0"/>
              </a:spcBef>
              <a:buNone/>
              <a:defRPr sz="1400">
                <a:solidFill>
                  <a:schemeClr val="lt2"/>
                </a:solidFill>
                <a:latin typeface="Proxima Nova"/>
                <a:ea typeface="Proxima Nova"/>
                <a:cs typeface="Proxima Nova"/>
                <a:sym typeface="Proxima Nova"/>
              </a:defRPr>
            </a:lvl3pPr>
            <a:lvl4pPr indent="0" lvl="3" marL="0" marR="0" rtl="0" algn="l">
              <a:spcBef>
                <a:spcPts val="0"/>
              </a:spcBef>
              <a:buNone/>
              <a:defRPr sz="1400">
                <a:solidFill>
                  <a:schemeClr val="lt2"/>
                </a:solidFill>
                <a:latin typeface="Proxima Nova"/>
                <a:ea typeface="Proxima Nova"/>
                <a:cs typeface="Proxima Nova"/>
                <a:sym typeface="Proxima Nova"/>
              </a:defRPr>
            </a:lvl4pPr>
            <a:lvl5pPr indent="0" lvl="4" marL="0" marR="0" rtl="0" algn="l">
              <a:spcBef>
                <a:spcPts val="0"/>
              </a:spcBef>
              <a:buNone/>
              <a:defRPr sz="1400">
                <a:solidFill>
                  <a:schemeClr val="lt2"/>
                </a:solidFill>
                <a:latin typeface="Proxima Nova"/>
                <a:ea typeface="Proxima Nova"/>
                <a:cs typeface="Proxima Nova"/>
                <a:sym typeface="Proxima Nova"/>
              </a:defRPr>
            </a:lvl5pPr>
            <a:lvl6pPr indent="0" lvl="5" marL="0" marR="0" rtl="0" algn="l">
              <a:spcBef>
                <a:spcPts val="0"/>
              </a:spcBef>
              <a:buNone/>
              <a:defRPr sz="1400">
                <a:solidFill>
                  <a:schemeClr val="lt2"/>
                </a:solidFill>
                <a:latin typeface="Proxima Nova"/>
                <a:ea typeface="Proxima Nova"/>
                <a:cs typeface="Proxima Nova"/>
                <a:sym typeface="Proxima Nova"/>
              </a:defRPr>
            </a:lvl6pPr>
            <a:lvl7pPr indent="0" lvl="6" marL="0" marR="0" rtl="0" algn="l">
              <a:spcBef>
                <a:spcPts val="0"/>
              </a:spcBef>
              <a:buNone/>
              <a:defRPr sz="1400">
                <a:solidFill>
                  <a:schemeClr val="lt2"/>
                </a:solidFill>
                <a:latin typeface="Proxima Nova"/>
                <a:ea typeface="Proxima Nova"/>
                <a:cs typeface="Proxima Nova"/>
                <a:sym typeface="Proxima Nova"/>
              </a:defRPr>
            </a:lvl7pPr>
            <a:lvl8pPr indent="0" lvl="7" marL="0" marR="0" rtl="0" algn="l">
              <a:spcBef>
                <a:spcPts val="0"/>
              </a:spcBef>
              <a:buNone/>
              <a:defRPr sz="1400">
                <a:solidFill>
                  <a:schemeClr val="lt2"/>
                </a:solidFill>
                <a:latin typeface="Proxima Nova"/>
                <a:ea typeface="Proxima Nova"/>
                <a:cs typeface="Proxima Nova"/>
                <a:sym typeface="Proxima Nova"/>
              </a:defRPr>
            </a:lvl8pPr>
            <a:lvl9pPr indent="0" lvl="8" marL="0" marR="0" rtl="0" algn="l">
              <a:spcBef>
                <a:spcPts val="0"/>
              </a:spcBef>
              <a:buNone/>
              <a:defRPr sz="1400">
                <a:solidFill>
                  <a:schemeClr val="lt2"/>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US"/>
              <a:t>‹#›</a:t>
            </a:fld>
            <a:endParaRPr/>
          </a:p>
        </p:txBody>
      </p:sp>
      <p:sp>
        <p:nvSpPr>
          <p:cNvPr id="129" name="Google Shape;129;p30"/>
          <p:cNvSpPr txBox="1"/>
          <p:nvPr/>
        </p:nvSpPr>
        <p:spPr>
          <a:xfrm>
            <a:off x="10052995" y="7177686"/>
            <a:ext cx="2779500" cy="349500"/>
          </a:xfrm>
          <a:prstGeom prst="rect">
            <a:avLst/>
          </a:prstGeom>
          <a:noFill/>
          <a:ln>
            <a:noFill/>
          </a:ln>
        </p:spPr>
        <p:txBody>
          <a:bodyPr anchorCtr="0" anchor="t" bIns="51800" lIns="103625" spcFirstLastPara="1" rIns="103625" wrap="square" tIns="51800">
            <a:noAutofit/>
          </a:bodyPr>
          <a:lstStyle/>
          <a:p>
            <a:pPr indent="0" lvl="0" marL="0" rtl="0" algn="l">
              <a:spcBef>
                <a:spcPts val="0"/>
              </a:spcBef>
              <a:spcAft>
                <a:spcPts val="0"/>
              </a:spcAft>
              <a:buNone/>
            </a:pPr>
            <a:r>
              <a:rPr i="0" lang="en-US" sz="1400" u="none" cap="none" strike="noStrike">
                <a:solidFill>
                  <a:schemeClr val="lt2"/>
                </a:solidFill>
                <a:latin typeface="Proxima Nova"/>
                <a:ea typeface="Proxima Nova"/>
                <a:cs typeface="Proxima Nova"/>
                <a:sym typeface="Proxima Nova"/>
              </a:rPr>
              <a:t>© </a:t>
            </a:r>
            <a:r>
              <a:rPr lang="en-US">
                <a:solidFill>
                  <a:schemeClr val="lt2"/>
                </a:solidFill>
                <a:latin typeface="Proxima Nova"/>
                <a:ea typeface="Proxima Nova"/>
                <a:cs typeface="Proxima Nova"/>
                <a:sym typeface="Proxima Nova"/>
              </a:rPr>
              <a:t>2022</a:t>
            </a:r>
            <a:r>
              <a:rPr i="0" lang="en-US" sz="1400" u="none" cap="none" strike="noStrike">
                <a:solidFill>
                  <a:schemeClr val="lt2"/>
                </a:solidFill>
                <a:latin typeface="Proxima Nova"/>
                <a:ea typeface="Proxima Nova"/>
                <a:cs typeface="Proxima Nova"/>
                <a:sym typeface="Proxima Nova"/>
              </a:rPr>
              <a:t> Herrmann International</a:t>
            </a:r>
            <a:endParaRPr i="0" sz="1400" u="none" cap="none" strike="noStrike">
              <a:solidFill>
                <a:schemeClr val="lt2"/>
              </a:solidFill>
              <a:latin typeface="Proxima Nova"/>
              <a:ea typeface="Proxima Nova"/>
              <a:cs typeface="Proxima Nova"/>
              <a:sym typeface="Proxima Nov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0" name="Shape 130"/>
        <p:cNvGrpSpPr/>
        <p:nvPr/>
      </p:nvGrpSpPr>
      <p:grpSpPr>
        <a:xfrm>
          <a:off x="0" y="0"/>
          <a:ext cx="0" cy="0"/>
          <a:chOff x="0" y="0"/>
          <a:chExt cx="0" cy="0"/>
        </a:xfrm>
      </p:grpSpPr>
      <p:sp>
        <p:nvSpPr>
          <p:cNvPr id="131" name="Google Shape;131;p31"/>
          <p:cNvSpPr txBox="1"/>
          <p:nvPr>
            <p:ph type="title"/>
          </p:nvPr>
        </p:nvSpPr>
        <p:spPr>
          <a:xfrm>
            <a:off x="949960" y="413808"/>
            <a:ext cx="11917800" cy="1502400"/>
          </a:xfrm>
          <a:prstGeom prst="rect">
            <a:avLst/>
          </a:prstGeom>
          <a:noFill/>
          <a:ln>
            <a:noFill/>
          </a:ln>
        </p:spPr>
        <p:txBody>
          <a:bodyPr anchorCtr="0" anchor="ctr" bIns="103625" lIns="103625" spcFirstLastPara="1" rIns="103625" wrap="square" tIns="103625">
            <a:noAutofit/>
          </a:bodyPr>
          <a:lstStyle>
            <a:lvl1pPr lvl="0" marR="0" rtl="0" algn="l">
              <a:lnSpc>
                <a:spcPct val="90000"/>
              </a:lnSpc>
              <a:spcBef>
                <a:spcPts val="0"/>
              </a:spcBef>
              <a:spcAft>
                <a:spcPts val="0"/>
              </a:spcAft>
              <a:buClr>
                <a:schemeClr val="dk1"/>
              </a:buClr>
              <a:buSzPts val="1600"/>
              <a:buFont typeface="Proxima Nova"/>
              <a:buNone/>
              <a:defRPr b="0" i="0" sz="5000" u="none" cap="none" strike="noStrike">
                <a:solidFill>
                  <a:schemeClr val="dk1"/>
                </a:solidFill>
                <a:latin typeface="Proxima Nova"/>
                <a:ea typeface="Proxima Nova"/>
                <a:cs typeface="Proxima Nova"/>
                <a:sym typeface="Proxima Nova"/>
              </a:defRPr>
            </a:lvl1pPr>
            <a:lvl2pPr lvl="1" rtl="0" algn="l">
              <a:lnSpc>
                <a:spcPct val="100000"/>
              </a:lnSpc>
              <a:spcBef>
                <a:spcPts val="0"/>
              </a:spcBef>
              <a:spcAft>
                <a:spcPts val="0"/>
              </a:spcAft>
              <a:buSzPts val="1600"/>
              <a:buNone/>
              <a:defRPr sz="2000"/>
            </a:lvl2pPr>
            <a:lvl3pPr lvl="2" rtl="0" algn="l">
              <a:lnSpc>
                <a:spcPct val="100000"/>
              </a:lnSpc>
              <a:spcBef>
                <a:spcPts val="0"/>
              </a:spcBef>
              <a:spcAft>
                <a:spcPts val="0"/>
              </a:spcAft>
              <a:buSzPts val="1600"/>
              <a:buNone/>
              <a:defRPr sz="2000"/>
            </a:lvl3pPr>
            <a:lvl4pPr lvl="3" rtl="0" algn="l">
              <a:lnSpc>
                <a:spcPct val="100000"/>
              </a:lnSpc>
              <a:spcBef>
                <a:spcPts val="0"/>
              </a:spcBef>
              <a:spcAft>
                <a:spcPts val="0"/>
              </a:spcAft>
              <a:buSzPts val="1600"/>
              <a:buNone/>
              <a:defRPr sz="2000"/>
            </a:lvl4pPr>
            <a:lvl5pPr lvl="4" rtl="0" algn="l">
              <a:lnSpc>
                <a:spcPct val="100000"/>
              </a:lnSpc>
              <a:spcBef>
                <a:spcPts val="0"/>
              </a:spcBef>
              <a:spcAft>
                <a:spcPts val="0"/>
              </a:spcAft>
              <a:buSzPts val="1600"/>
              <a:buNone/>
              <a:defRPr sz="2000"/>
            </a:lvl5pPr>
            <a:lvl6pPr lvl="5" rtl="0" algn="l">
              <a:lnSpc>
                <a:spcPct val="100000"/>
              </a:lnSpc>
              <a:spcBef>
                <a:spcPts val="0"/>
              </a:spcBef>
              <a:spcAft>
                <a:spcPts val="0"/>
              </a:spcAft>
              <a:buSzPts val="1600"/>
              <a:buNone/>
              <a:defRPr sz="2000"/>
            </a:lvl6pPr>
            <a:lvl7pPr lvl="6" rtl="0" algn="l">
              <a:lnSpc>
                <a:spcPct val="100000"/>
              </a:lnSpc>
              <a:spcBef>
                <a:spcPts val="0"/>
              </a:spcBef>
              <a:spcAft>
                <a:spcPts val="0"/>
              </a:spcAft>
              <a:buSzPts val="1600"/>
              <a:buNone/>
              <a:defRPr sz="2000"/>
            </a:lvl7pPr>
            <a:lvl8pPr lvl="7" rtl="0" algn="l">
              <a:lnSpc>
                <a:spcPct val="100000"/>
              </a:lnSpc>
              <a:spcBef>
                <a:spcPts val="0"/>
              </a:spcBef>
              <a:spcAft>
                <a:spcPts val="0"/>
              </a:spcAft>
              <a:buSzPts val="1600"/>
              <a:buNone/>
              <a:defRPr sz="2000"/>
            </a:lvl8pPr>
            <a:lvl9pPr lvl="8" rtl="0" algn="l">
              <a:lnSpc>
                <a:spcPct val="100000"/>
              </a:lnSpc>
              <a:spcBef>
                <a:spcPts val="0"/>
              </a:spcBef>
              <a:spcAft>
                <a:spcPts val="0"/>
              </a:spcAft>
              <a:buSzPts val="1600"/>
              <a:buNone/>
              <a:defRPr sz="2000"/>
            </a:lvl9pPr>
          </a:lstStyle>
          <a:p/>
        </p:txBody>
      </p:sp>
      <p:sp>
        <p:nvSpPr>
          <p:cNvPr id="132" name="Google Shape;132;p31"/>
          <p:cNvSpPr txBox="1"/>
          <p:nvPr>
            <p:ph idx="1" type="body"/>
          </p:nvPr>
        </p:nvSpPr>
        <p:spPr>
          <a:xfrm>
            <a:off x="949960" y="2069042"/>
            <a:ext cx="11917800" cy="4931400"/>
          </a:xfrm>
          <a:prstGeom prst="rect">
            <a:avLst/>
          </a:prstGeom>
          <a:noFill/>
          <a:ln>
            <a:noFill/>
          </a:ln>
        </p:spPr>
        <p:txBody>
          <a:bodyPr anchorCtr="0" anchor="t" bIns="103625" lIns="103625" spcFirstLastPara="1" rIns="103625" wrap="square" tIns="103625">
            <a:noAutofit/>
          </a:bodyPr>
          <a:lstStyle>
            <a:lvl1pPr indent="-431800" lvl="0" marL="457200" marR="0" rtl="0" algn="l">
              <a:lnSpc>
                <a:spcPct val="90000"/>
              </a:lnSpc>
              <a:spcBef>
                <a:spcPts val="1100"/>
              </a:spcBef>
              <a:spcAft>
                <a:spcPts val="0"/>
              </a:spcAft>
              <a:buClr>
                <a:schemeClr val="dk1"/>
              </a:buClr>
              <a:buSzPts val="3200"/>
              <a:buFont typeface="Arial"/>
              <a:buChar char="•"/>
              <a:defRPr b="0" i="0" sz="3200" u="none" cap="none" strike="noStrike">
                <a:solidFill>
                  <a:schemeClr val="dk1"/>
                </a:solidFill>
                <a:latin typeface="Proxima Nova"/>
                <a:ea typeface="Proxima Nova"/>
                <a:cs typeface="Proxima Nova"/>
                <a:sym typeface="Proxima Nova"/>
              </a:defRPr>
            </a:lvl1pPr>
            <a:lvl2pPr indent="-400050" lvl="1" marL="914400" marR="0" rtl="0" algn="l">
              <a:lnSpc>
                <a:spcPct val="90000"/>
              </a:lnSpc>
              <a:spcBef>
                <a:spcPts val="600"/>
              </a:spcBef>
              <a:spcAft>
                <a:spcPts val="0"/>
              </a:spcAft>
              <a:buClr>
                <a:schemeClr val="dk1"/>
              </a:buClr>
              <a:buSzPts val="2700"/>
              <a:buFont typeface="Arial"/>
              <a:buChar char="•"/>
              <a:defRPr b="0" i="0" sz="2700" u="none" cap="none" strike="noStrike">
                <a:solidFill>
                  <a:schemeClr val="dk1"/>
                </a:solidFill>
                <a:latin typeface="Proxima Nova"/>
                <a:ea typeface="Proxima Nova"/>
                <a:cs typeface="Proxima Nova"/>
                <a:sym typeface="Proxima Nova"/>
              </a:defRPr>
            </a:lvl2pPr>
            <a:lvl3pPr indent="-374650" lvl="2" marL="1371600" marR="0" rtl="0" algn="l">
              <a:lnSpc>
                <a:spcPct val="90000"/>
              </a:lnSpc>
              <a:spcBef>
                <a:spcPts val="600"/>
              </a:spcBef>
              <a:spcAft>
                <a:spcPts val="0"/>
              </a:spcAft>
              <a:buClr>
                <a:schemeClr val="dk1"/>
              </a:buClr>
              <a:buSzPts val="2300"/>
              <a:buFont typeface="Arial"/>
              <a:buChar char="•"/>
              <a:defRPr b="0" i="0" sz="2300" u="none" cap="none" strike="noStrike">
                <a:solidFill>
                  <a:schemeClr val="dk1"/>
                </a:solidFill>
                <a:latin typeface="Proxima Nova"/>
                <a:ea typeface="Proxima Nova"/>
                <a:cs typeface="Proxima Nova"/>
                <a:sym typeface="Proxima Nova"/>
              </a:defRPr>
            </a:lvl3pPr>
            <a:lvl4pPr indent="-355600" lvl="3" marL="1828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Proxima Nova"/>
                <a:ea typeface="Proxima Nova"/>
                <a:cs typeface="Proxima Nova"/>
                <a:sym typeface="Proxima Nova"/>
              </a:defRPr>
            </a:lvl4pPr>
            <a:lvl5pPr indent="-355600" lvl="4" marL="22860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Proxima Nova"/>
                <a:ea typeface="Proxima Nova"/>
                <a:cs typeface="Proxima Nova"/>
                <a:sym typeface="Proxima Nova"/>
              </a:defRPr>
            </a:lvl5pPr>
            <a:lvl6pPr indent="-355600" lvl="5" marL="27432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Proxima Nova"/>
                <a:ea typeface="Proxima Nova"/>
                <a:cs typeface="Proxima Nova"/>
                <a:sym typeface="Proxima Nova"/>
              </a:defRPr>
            </a:lvl6pPr>
            <a:lvl7pPr indent="-355600" lvl="6" marL="3200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Proxima Nova"/>
                <a:ea typeface="Proxima Nova"/>
                <a:cs typeface="Proxima Nova"/>
                <a:sym typeface="Proxima Nova"/>
              </a:defRPr>
            </a:lvl7pPr>
            <a:lvl8pPr indent="-355600" lvl="7" marL="3657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Proxima Nova"/>
                <a:ea typeface="Proxima Nova"/>
                <a:cs typeface="Proxima Nova"/>
                <a:sym typeface="Proxima Nova"/>
              </a:defRPr>
            </a:lvl8pPr>
            <a:lvl9pPr indent="-355600" lvl="8" marL="4114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Proxima Nova"/>
                <a:ea typeface="Proxima Nova"/>
                <a:cs typeface="Proxima Nova"/>
                <a:sym typeface="Proxima Nova"/>
              </a:defRPr>
            </a:lvl9pPr>
          </a:lstStyle>
          <a:p/>
        </p:txBody>
      </p:sp>
      <p:sp>
        <p:nvSpPr>
          <p:cNvPr id="133" name="Google Shape;133;p31"/>
          <p:cNvSpPr txBox="1"/>
          <p:nvPr>
            <p:ph idx="10" type="dt"/>
          </p:nvPr>
        </p:nvSpPr>
        <p:spPr>
          <a:xfrm>
            <a:off x="949960" y="7203863"/>
            <a:ext cx="3108900" cy="413700"/>
          </a:xfrm>
          <a:prstGeom prst="rect">
            <a:avLst/>
          </a:prstGeom>
          <a:noFill/>
          <a:ln>
            <a:noFill/>
          </a:ln>
        </p:spPr>
        <p:txBody>
          <a:bodyPr anchorCtr="0" anchor="ctr" bIns="103625" lIns="103625" spcFirstLastPara="1" rIns="103625" wrap="square" tIns="103625">
            <a:noAutofit/>
          </a:bodyPr>
          <a:lstStyle>
            <a:lvl1pPr lvl="0" marR="0" rtl="0" algn="l">
              <a:lnSpc>
                <a:spcPct val="100000"/>
              </a:lnSpc>
              <a:spcBef>
                <a:spcPts val="0"/>
              </a:spcBef>
              <a:spcAft>
                <a:spcPts val="0"/>
              </a:spcAft>
              <a:buSzPts val="1600"/>
              <a:buNone/>
              <a:defRPr sz="1400">
                <a:solidFill>
                  <a:srgbClr val="888888"/>
                </a:solidFill>
                <a:latin typeface="Proxima Nova"/>
                <a:ea typeface="Proxima Nova"/>
                <a:cs typeface="Proxima Nova"/>
                <a:sym typeface="Proxima Nova"/>
              </a:defRPr>
            </a:lvl1pPr>
            <a:lvl2pPr lvl="1" marR="0" rtl="0" algn="l">
              <a:lnSpc>
                <a:spcPct val="100000"/>
              </a:lnSpc>
              <a:spcBef>
                <a:spcPts val="0"/>
              </a:spcBef>
              <a:spcAft>
                <a:spcPts val="0"/>
              </a:spcAft>
              <a:buSzPts val="1600"/>
              <a:buNone/>
              <a:defRPr b="0" i="0" sz="2000" u="none" cap="none" strike="noStrike">
                <a:solidFill>
                  <a:schemeClr val="dk1"/>
                </a:solidFill>
                <a:latin typeface="Proxima Nova"/>
                <a:ea typeface="Proxima Nova"/>
                <a:cs typeface="Proxima Nova"/>
                <a:sym typeface="Proxima Nova"/>
              </a:defRPr>
            </a:lvl2pPr>
            <a:lvl3pPr lvl="2" marR="0" rtl="0" algn="l">
              <a:lnSpc>
                <a:spcPct val="100000"/>
              </a:lnSpc>
              <a:spcBef>
                <a:spcPts val="0"/>
              </a:spcBef>
              <a:spcAft>
                <a:spcPts val="0"/>
              </a:spcAft>
              <a:buSzPts val="1600"/>
              <a:buNone/>
              <a:defRPr b="0" i="0" sz="2000" u="none" cap="none" strike="noStrike">
                <a:solidFill>
                  <a:schemeClr val="dk1"/>
                </a:solidFill>
                <a:latin typeface="Proxima Nova"/>
                <a:ea typeface="Proxima Nova"/>
                <a:cs typeface="Proxima Nova"/>
                <a:sym typeface="Proxima Nova"/>
              </a:defRPr>
            </a:lvl3pPr>
            <a:lvl4pPr lvl="3" marR="0" rtl="0" algn="l">
              <a:lnSpc>
                <a:spcPct val="100000"/>
              </a:lnSpc>
              <a:spcBef>
                <a:spcPts val="0"/>
              </a:spcBef>
              <a:spcAft>
                <a:spcPts val="0"/>
              </a:spcAft>
              <a:buSzPts val="1600"/>
              <a:buNone/>
              <a:defRPr b="0" i="0" sz="2000" u="none" cap="none" strike="noStrike">
                <a:solidFill>
                  <a:schemeClr val="dk1"/>
                </a:solidFill>
                <a:latin typeface="Proxima Nova"/>
                <a:ea typeface="Proxima Nova"/>
                <a:cs typeface="Proxima Nova"/>
                <a:sym typeface="Proxima Nova"/>
              </a:defRPr>
            </a:lvl4pPr>
            <a:lvl5pPr lvl="4" marR="0" rtl="0" algn="l">
              <a:lnSpc>
                <a:spcPct val="100000"/>
              </a:lnSpc>
              <a:spcBef>
                <a:spcPts val="0"/>
              </a:spcBef>
              <a:spcAft>
                <a:spcPts val="0"/>
              </a:spcAft>
              <a:buSzPts val="1600"/>
              <a:buNone/>
              <a:defRPr b="0" i="0" sz="2000" u="none" cap="none" strike="noStrike">
                <a:solidFill>
                  <a:schemeClr val="dk1"/>
                </a:solidFill>
                <a:latin typeface="Proxima Nova"/>
                <a:ea typeface="Proxima Nova"/>
                <a:cs typeface="Proxima Nova"/>
                <a:sym typeface="Proxima Nova"/>
              </a:defRPr>
            </a:lvl5pPr>
            <a:lvl6pPr lvl="5" marR="0" rtl="0" algn="l">
              <a:lnSpc>
                <a:spcPct val="100000"/>
              </a:lnSpc>
              <a:spcBef>
                <a:spcPts val="0"/>
              </a:spcBef>
              <a:spcAft>
                <a:spcPts val="0"/>
              </a:spcAft>
              <a:buSzPts val="1600"/>
              <a:buNone/>
              <a:defRPr b="0" i="0" sz="2000" u="none" cap="none" strike="noStrike">
                <a:solidFill>
                  <a:schemeClr val="dk1"/>
                </a:solidFill>
                <a:latin typeface="Proxima Nova"/>
                <a:ea typeface="Proxima Nova"/>
                <a:cs typeface="Proxima Nova"/>
                <a:sym typeface="Proxima Nova"/>
              </a:defRPr>
            </a:lvl6pPr>
            <a:lvl7pPr lvl="6" marR="0" rtl="0" algn="l">
              <a:lnSpc>
                <a:spcPct val="100000"/>
              </a:lnSpc>
              <a:spcBef>
                <a:spcPts val="0"/>
              </a:spcBef>
              <a:spcAft>
                <a:spcPts val="0"/>
              </a:spcAft>
              <a:buSzPts val="1600"/>
              <a:buNone/>
              <a:defRPr b="0" i="0" sz="2000" u="none" cap="none" strike="noStrike">
                <a:solidFill>
                  <a:schemeClr val="dk1"/>
                </a:solidFill>
                <a:latin typeface="Proxima Nova"/>
                <a:ea typeface="Proxima Nova"/>
                <a:cs typeface="Proxima Nova"/>
                <a:sym typeface="Proxima Nova"/>
              </a:defRPr>
            </a:lvl7pPr>
            <a:lvl8pPr lvl="7" marR="0" rtl="0" algn="l">
              <a:lnSpc>
                <a:spcPct val="100000"/>
              </a:lnSpc>
              <a:spcBef>
                <a:spcPts val="0"/>
              </a:spcBef>
              <a:spcAft>
                <a:spcPts val="0"/>
              </a:spcAft>
              <a:buSzPts val="1600"/>
              <a:buNone/>
              <a:defRPr b="0" i="0" sz="2000" u="none" cap="none" strike="noStrike">
                <a:solidFill>
                  <a:schemeClr val="dk1"/>
                </a:solidFill>
                <a:latin typeface="Proxima Nova"/>
                <a:ea typeface="Proxima Nova"/>
                <a:cs typeface="Proxima Nova"/>
                <a:sym typeface="Proxima Nova"/>
              </a:defRPr>
            </a:lvl8pPr>
            <a:lvl9pPr lvl="8" marR="0" rtl="0" algn="l">
              <a:lnSpc>
                <a:spcPct val="100000"/>
              </a:lnSpc>
              <a:spcBef>
                <a:spcPts val="0"/>
              </a:spcBef>
              <a:spcAft>
                <a:spcPts val="0"/>
              </a:spcAft>
              <a:buSzPts val="1600"/>
              <a:buNone/>
              <a:defRPr b="0" i="0" sz="2000" u="none" cap="none" strike="noStrike">
                <a:solidFill>
                  <a:schemeClr val="dk1"/>
                </a:solidFill>
                <a:latin typeface="Proxima Nova"/>
                <a:ea typeface="Proxima Nova"/>
                <a:cs typeface="Proxima Nova"/>
                <a:sym typeface="Proxima Nova"/>
              </a:defRPr>
            </a:lvl9pPr>
          </a:lstStyle>
          <a:p/>
        </p:txBody>
      </p:sp>
      <p:sp>
        <p:nvSpPr>
          <p:cNvPr id="134" name="Google Shape;134;p31"/>
          <p:cNvSpPr txBox="1"/>
          <p:nvPr>
            <p:ph idx="11" type="ftr"/>
          </p:nvPr>
        </p:nvSpPr>
        <p:spPr>
          <a:xfrm>
            <a:off x="4577080" y="7203863"/>
            <a:ext cx="4663500" cy="413700"/>
          </a:xfrm>
          <a:prstGeom prst="rect">
            <a:avLst/>
          </a:prstGeom>
          <a:noFill/>
          <a:ln>
            <a:noFill/>
          </a:ln>
        </p:spPr>
        <p:txBody>
          <a:bodyPr anchorCtr="0" anchor="ctr" bIns="103625" lIns="103625" spcFirstLastPara="1" rIns="103625" wrap="square" tIns="103625">
            <a:noAutofit/>
          </a:bodyPr>
          <a:lstStyle>
            <a:lvl1pPr lvl="0" marR="0" rtl="0" algn="ctr">
              <a:lnSpc>
                <a:spcPct val="100000"/>
              </a:lnSpc>
              <a:spcBef>
                <a:spcPts val="0"/>
              </a:spcBef>
              <a:spcAft>
                <a:spcPts val="0"/>
              </a:spcAft>
              <a:buSzPts val="1600"/>
              <a:buNone/>
              <a:defRPr sz="1400">
                <a:solidFill>
                  <a:srgbClr val="888888"/>
                </a:solidFill>
                <a:latin typeface="Proxima Nova"/>
                <a:ea typeface="Proxima Nova"/>
                <a:cs typeface="Proxima Nova"/>
                <a:sym typeface="Proxima Nova"/>
              </a:defRPr>
            </a:lvl1pPr>
            <a:lvl2pPr lvl="1" marR="0" rtl="0" algn="l">
              <a:lnSpc>
                <a:spcPct val="100000"/>
              </a:lnSpc>
              <a:spcBef>
                <a:spcPts val="0"/>
              </a:spcBef>
              <a:spcAft>
                <a:spcPts val="0"/>
              </a:spcAft>
              <a:buSzPts val="1600"/>
              <a:buNone/>
              <a:defRPr b="0" i="0" sz="2000" u="none" cap="none" strike="noStrike">
                <a:solidFill>
                  <a:schemeClr val="dk1"/>
                </a:solidFill>
                <a:latin typeface="Proxima Nova"/>
                <a:ea typeface="Proxima Nova"/>
                <a:cs typeface="Proxima Nova"/>
                <a:sym typeface="Proxima Nova"/>
              </a:defRPr>
            </a:lvl2pPr>
            <a:lvl3pPr lvl="2" marR="0" rtl="0" algn="l">
              <a:lnSpc>
                <a:spcPct val="100000"/>
              </a:lnSpc>
              <a:spcBef>
                <a:spcPts val="0"/>
              </a:spcBef>
              <a:spcAft>
                <a:spcPts val="0"/>
              </a:spcAft>
              <a:buSzPts val="1600"/>
              <a:buNone/>
              <a:defRPr b="0" i="0" sz="2000" u="none" cap="none" strike="noStrike">
                <a:solidFill>
                  <a:schemeClr val="dk1"/>
                </a:solidFill>
                <a:latin typeface="Proxima Nova"/>
                <a:ea typeface="Proxima Nova"/>
                <a:cs typeface="Proxima Nova"/>
                <a:sym typeface="Proxima Nova"/>
              </a:defRPr>
            </a:lvl3pPr>
            <a:lvl4pPr lvl="3" marR="0" rtl="0" algn="l">
              <a:lnSpc>
                <a:spcPct val="100000"/>
              </a:lnSpc>
              <a:spcBef>
                <a:spcPts val="0"/>
              </a:spcBef>
              <a:spcAft>
                <a:spcPts val="0"/>
              </a:spcAft>
              <a:buSzPts val="1600"/>
              <a:buNone/>
              <a:defRPr b="0" i="0" sz="2000" u="none" cap="none" strike="noStrike">
                <a:solidFill>
                  <a:schemeClr val="dk1"/>
                </a:solidFill>
                <a:latin typeface="Proxima Nova"/>
                <a:ea typeface="Proxima Nova"/>
                <a:cs typeface="Proxima Nova"/>
                <a:sym typeface="Proxima Nova"/>
              </a:defRPr>
            </a:lvl4pPr>
            <a:lvl5pPr lvl="4" marR="0" rtl="0" algn="l">
              <a:lnSpc>
                <a:spcPct val="100000"/>
              </a:lnSpc>
              <a:spcBef>
                <a:spcPts val="0"/>
              </a:spcBef>
              <a:spcAft>
                <a:spcPts val="0"/>
              </a:spcAft>
              <a:buSzPts val="1600"/>
              <a:buNone/>
              <a:defRPr b="0" i="0" sz="2000" u="none" cap="none" strike="noStrike">
                <a:solidFill>
                  <a:schemeClr val="dk1"/>
                </a:solidFill>
                <a:latin typeface="Proxima Nova"/>
                <a:ea typeface="Proxima Nova"/>
                <a:cs typeface="Proxima Nova"/>
                <a:sym typeface="Proxima Nova"/>
              </a:defRPr>
            </a:lvl5pPr>
            <a:lvl6pPr lvl="5" marR="0" rtl="0" algn="l">
              <a:lnSpc>
                <a:spcPct val="100000"/>
              </a:lnSpc>
              <a:spcBef>
                <a:spcPts val="0"/>
              </a:spcBef>
              <a:spcAft>
                <a:spcPts val="0"/>
              </a:spcAft>
              <a:buSzPts val="1600"/>
              <a:buNone/>
              <a:defRPr b="0" i="0" sz="2000" u="none" cap="none" strike="noStrike">
                <a:solidFill>
                  <a:schemeClr val="dk1"/>
                </a:solidFill>
                <a:latin typeface="Proxima Nova"/>
                <a:ea typeface="Proxima Nova"/>
                <a:cs typeface="Proxima Nova"/>
                <a:sym typeface="Proxima Nova"/>
              </a:defRPr>
            </a:lvl6pPr>
            <a:lvl7pPr lvl="6" marR="0" rtl="0" algn="l">
              <a:lnSpc>
                <a:spcPct val="100000"/>
              </a:lnSpc>
              <a:spcBef>
                <a:spcPts val="0"/>
              </a:spcBef>
              <a:spcAft>
                <a:spcPts val="0"/>
              </a:spcAft>
              <a:buSzPts val="1600"/>
              <a:buNone/>
              <a:defRPr b="0" i="0" sz="2000" u="none" cap="none" strike="noStrike">
                <a:solidFill>
                  <a:schemeClr val="dk1"/>
                </a:solidFill>
                <a:latin typeface="Proxima Nova"/>
                <a:ea typeface="Proxima Nova"/>
                <a:cs typeface="Proxima Nova"/>
                <a:sym typeface="Proxima Nova"/>
              </a:defRPr>
            </a:lvl7pPr>
            <a:lvl8pPr lvl="7" marR="0" rtl="0" algn="l">
              <a:lnSpc>
                <a:spcPct val="100000"/>
              </a:lnSpc>
              <a:spcBef>
                <a:spcPts val="0"/>
              </a:spcBef>
              <a:spcAft>
                <a:spcPts val="0"/>
              </a:spcAft>
              <a:buSzPts val="1600"/>
              <a:buNone/>
              <a:defRPr b="0" i="0" sz="2000" u="none" cap="none" strike="noStrike">
                <a:solidFill>
                  <a:schemeClr val="dk1"/>
                </a:solidFill>
                <a:latin typeface="Proxima Nova"/>
                <a:ea typeface="Proxima Nova"/>
                <a:cs typeface="Proxima Nova"/>
                <a:sym typeface="Proxima Nova"/>
              </a:defRPr>
            </a:lvl8pPr>
            <a:lvl9pPr lvl="8" marR="0" rtl="0" algn="l">
              <a:lnSpc>
                <a:spcPct val="100000"/>
              </a:lnSpc>
              <a:spcBef>
                <a:spcPts val="0"/>
              </a:spcBef>
              <a:spcAft>
                <a:spcPts val="0"/>
              </a:spcAft>
              <a:buSzPts val="1600"/>
              <a:buNone/>
              <a:defRPr b="0" i="0" sz="2000" u="none" cap="none" strike="noStrike">
                <a:solidFill>
                  <a:schemeClr val="dk1"/>
                </a:solidFill>
                <a:latin typeface="Proxima Nova"/>
                <a:ea typeface="Proxima Nova"/>
                <a:cs typeface="Proxima Nova"/>
                <a:sym typeface="Proxima Nova"/>
              </a:defRPr>
            </a:lvl9pPr>
          </a:lstStyle>
          <a:p/>
        </p:txBody>
      </p:sp>
      <p:sp>
        <p:nvSpPr>
          <p:cNvPr id="135" name="Google Shape;135;p31"/>
          <p:cNvSpPr txBox="1"/>
          <p:nvPr>
            <p:ph idx="12" type="sldNum"/>
          </p:nvPr>
        </p:nvSpPr>
        <p:spPr>
          <a:xfrm>
            <a:off x="9758680" y="7203863"/>
            <a:ext cx="3108900" cy="413700"/>
          </a:xfrm>
          <a:prstGeom prst="rect">
            <a:avLst/>
          </a:prstGeom>
          <a:noFill/>
          <a:ln>
            <a:noFill/>
          </a:ln>
        </p:spPr>
        <p:txBody>
          <a:bodyPr anchorCtr="0" anchor="ctr" bIns="51800" lIns="103625" spcFirstLastPara="1" rIns="103625" wrap="square" tIns="518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36" name="Shape 136"/>
        <p:cNvGrpSpPr/>
        <p:nvPr/>
      </p:nvGrpSpPr>
      <p:grpSpPr>
        <a:xfrm>
          <a:off x="0" y="0"/>
          <a:ext cx="0" cy="0"/>
          <a:chOff x="0" y="0"/>
          <a:chExt cx="0" cy="0"/>
        </a:xfrm>
      </p:grpSpPr>
      <p:sp>
        <p:nvSpPr>
          <p:cNvPr id="137" name="Google Shape;137;p32"/>
          <p:cNvSpPr/>
          <p:nvPr/>
        </p:nvSpPr>
        <p:spPr>
          <a:xfrm>
            <a:off x="765976" y="2243396"/>
            <a:ext cx="4452300" cy="4617600"/>
          </a:xfrm>
          <a:prstGeom prst="rect">
            <a:avLst/>
          </a:prstGeom>
          <a:solidFill>
            <a:schemeClr val="lt1"/>
          </a:solidFill>
          <a:ln>
            <a:noFill/>
          </a:ln>
        </p:spPr>
        <p:txBody>
          <a:bodyPr anchorCtr="0" anchor="ctr" bIns="51800" lIns="103625" spcFirstLastPara="1" rIns="103625" wrap="square" tIns="5180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sp>
        <p:nvSpPr>
          <p:cNvPr id="138" name="Google Shape;138;p32"/>
          <p:cNvSpPr txBox="1"/>
          <p:nvPr>
            <p:ph idx="1" type="body"/>
          </p:nvPr>
        </p:nvSpPr>
        <p:spPr>
          <a:xfrm>
            <a:off x="5872480" y="1962727"/>
            <a:ext cx="6994800" cy="4310700"/>
          </a:xfrm>
          <a:prstGeom prst="rect">
            <a:avLst/>
          </a:prstGeom>
          <a:noFill/>
          <a:ln>
            <a:noFill/>
          </a:ln>
        </p:spPr>
        <p:txBody>
          <a:bodyPr anchorCtr="0" anchor="t" bIns="51800" lIns="310875" spcFirstLastPara="1" rIns="103625" wrap="square" tIns="310875">
            <a:noAutofit/>
          </a:bodyPr>
          <a:lstStyle>
            <a:lvl1pPr indent="-400050" lvl="0" marL="457200" rtl="0" algn="l">
              <a:lnSpc>
                <a:spcPct val="90000"/>
              </a:lnSpc>
              <a:spcBef>
                <a:spcPts val="1200"/>
              </a:spcBef>
              <a:spcAft>
                <a:spcPts val="0"/>
              </a:spcAft>
              <a:buClr>
                <a:schemeClr val="dk1"/>
              </a:buClr>
              <a:buSzPts val="2700"/>
              <a:buChar char="•"/>
              <a:defRPr sz="2700"/>
            </a:lvl1pPr>
            <a:lvl2pPr indent="-393700" lvl="1" marL="914400" rtl="0" algn="l">
              <a:lnSpc>
                <a:spcPct val="90000"/>
              </a:lnSpc>
              <a:spcBef>
                <a:spcPts val="600"/>
              </a:spcBef>
              <a:spcAft>
                <a:spcPts val="0"/>
              </a:spcAft>
              <a:buClr>
                <a:schemeClr val="dk1"/>
              </a:buClr>
              <a:buSzPts val="2600"/>
              <a:buChar char="•"/>
              <a:defRPr sz="2600"/>
            </a:lvl2pPr>
            <a:lvl3pPr indent="-374650" lvl="2" marL="1371600" rtl="0" algn="l">
              <a:lnSpc>
                <a:spcPct val="90000"/>
              </a:lnSpc>
              <a:spcBef>
                <a:spcPts val="600"/>
              </a:spcBef>
              <a:spcAft>
                <a:spcPts val="0"/>
              </a:spcAft>
              <a:buClr>
                <a:schemeClr val="dk1"/>
              </a:buClr>
              <a:buSzPts val="2300"/>
              <a:buChar char="•"/>
              <a:defRPr sz="2300"/>
            </a:lvl3pPr>
            <a:lvl4pPr indent="-361950" lvl="3" marL="1828800" rtl="0" algn="l">
              <a:lnSpc>
                <a:spcPct val="90000"/>
              </a:lnSpc>
              <a:spcBef>
                <a:spcPts val="600"/>
              </a:spcBef>
              <a:spcAft>
                <a:spcPts val="0"/>
              </a:spcAft>
              <a:buClr>
                <a:schemeClr val="dk1"/>
              </a:buClr>
              <a:buSzPts val="2100"/>
              <a:buChar char="•"/>
              <a:defRPr sz="2100"/>
            </a:lvl4pPr>
            <a:lvl5pPr indent="-342900" lvl="4" marL="2286000" rtl="0" algn="l">
              <a:lnSpc>
                <a:spcPct val="90000"/>
              </a:lnSpc>
              <a:spcBef>
                <a:spcPts val="600"/>
              </a:spcBef>
              <a:spcAft>
                <a:spcPts val="0"/>
              </a:spcAft>
              <a:buClr>
                <a:schemeClr val="dk1"/>
              </a:buClr>
              <a:buSzPts val="1800"/>
              <a:buChar char="•"/>
              <a:defRPr sz="1800"/>
            </a:lvl5pPr>
            <a:lvl6pPr indent="-374650" lvl="5" marL="2743200" rtl="0" algn="l">
              <a:lnSpc>
                <a:spcPct val="90000"/>
              </a:lnSpc>
              <a:spcBef>
                <a:spcPts val="600"/>
              </a:spcBef>
              <a:spcAft>
                <a:spcPts val="0"/>
              </a:spcAft>
              <a:buClr>
                <a:schemeClr val="dk1"/>
              </a:buClr>
              <a:buSzPts val="2300"/>
              <a:buChar char="•"/>
              <a:defRPr sz="2300"/>
            </a:lvl6pPr>
            <a:lvl7pPr indent="-374650" lvl="6" marL="3200400" rtl="0" algn="l">
              <a:lnSpc>
                <a:spcPct val="90000"/>
              </a:lnSpc>
              <a:spcBef>
                <a:spcPts val="600"/>
              </a:spcBef>
              <a:spcAft>
                <a:spcPts val="0"/>
              </a:spcAft>
              <a:buClr>
                <a:schemeClr val="dk1"/>
              </a:buClr>
              <a:buSzPts val="2300"/>
              <a:buChar char="•"/>
              <a:defRPr sz="2300"/>
            </a:lvl7pPr>
            <a:lvl8pPr indent="-374650" lvl="7" marL="3657600" rtl="0" algn="l">
              <a:lnSpc>
                <a:spcPct val="90000"/>
              </a:lnSpc>
              <a:spcBef>
                <a:spcPts val="600"/>
              </a:spcBef>
              <a:spcAft>
                <a:spcPts val="0"/>
              </a:spcAft>
              <a:buClr>
                <a:schemeClr val="dk1"/>
              </a:buClr>
              <a:buSzPts val="2300"/>
              <a:buChar char="•"/>
              <a:defRPr sz="2300"/>
            </a:lvl8pPr>
            <a:lvl9pPr indent="-374650" lvl="8" marL="4114800" rtl="0" algn="l">
              <a:lnSpc>
                <a:spcPct val="90000"/>
              </a:lnSpc>
              <a:spcBef>
                <a:spcPts val="600"/>
              </a:spcBef>
              <a:spcAft>
                <a:spcPts val="0"/>
              </a:spcAft>
              <a:buClr>
                <a:schemeClr val="dk1"/>
              </a:buClr>
              <a:buSzPts val="2300"/>
              <a:buChar char="•"/>
              <a:defRPr sz="2300"/>
            </a:lvl9pPr>
          </a:lstStyle>
          <a:p/>
        </p:txBody>
      </p:sp>
      <p:sp>
        <p:nvSpPr>
          <p:cNvPr id="139" name="Google Shape;139;p32"/>
          <p:cNvSpPr txBox="1"/>
          <p:nvPr>
            <p:ph idx="2" type="body"/>
          </p:nvPr>
        </p:nvSpPr>
        <p:spPr>
          <a:xfrm>
            <a:off x="951760" y="1962727"/>
            <a:ext cx="4456800" cy="4688700"/>
          </a:xfrm>
          <a:prstGeom prst="rect">
            <a:avLst/>
          </a:prstGeom>
          <a:solidFill>
            <a:schemeClr val="lt1"/>
          </a:solidFill>
          <a:ln>
            <a:noFill/>
          </a:ln>
          <a:effectLst>
            <a:outerShdw blurRad="228600" rotWithShape="0" algn="ctr" dir="5400000" dist="50800">
              <a:srgbClr val="000000">
                <a:alpha val="9410"/>
              </a:srgbClr>
            </a:outerShdw>
          </a:effectLst>
        </p:spPr>
        <p:txBody>
          <a:bodyPr anchorCtr="0" anchor="t" bIns="310875" lIns="310875" spcFirstLastPara="1" rIns="310875" wrap="square" tIns="310875">
            <a:noAutofit/>
          </a:bodyPr>
          <a:lstStyle>
            <a:lvl1pPr indent="-228600" lvl="0" marL="457200" rtl="0" algn="l">
              <a:lnSpc>
                <a:spcPct val="90000"/>
              </a:lnSpc>
              <a:spcBef>
                <a:spcPts val="1200"/>
              </a:spcBef>
              <a:spcAft>
                <a:spcPts val="0"/>
              </a:spcAft>
              <a:buClr>
                <a:schemeClr val="dk1"/>
              </a:buClr>
              <a:buSzPts val="1800"/>
              <a:buNone/>
              <a:defRPr sz="1800"/>
            </a:lvl1pPr>
            <a:lvl2pPr indent="-228600" lvl="1" marL="914400" rtl="0" algn="l">
              <a:lnSpc>
                <a:spcPct val="90000"/>
              </a:lnSpc>
              <a:spcBef>
                <a:spcPts val="600"/>
              </a:spcBef>
              <a:spcAft>
                <a:spcPts val="0"/>
              </a:spcAft>
              <a:buClr>
                <a:schemeClr val="dk1"/>
              </a:buClr>
              <a:buSzPts val="1700"/>
              <a:buNone/>
              <a:defRPr sz="1700"/>
            </a:lvl2pPr>
            <a:lvl3pPr indent="-228600" lvl="2" marL="1371600" rtl="0" algn="l">
              <a:lnSpc>
                <a:spcPct val="90000"/>
              </a:lnSpc>
              <a:spcBef>
                <a:spcPts val="600"/>
              </a:spcBef>
              <a:spcAft>
                <a:spcPts val="0"/>
              </a:spcAft>
              <a:buClr>
                <a:schemeClr val="dk1"/>
              </a:buClr>
              <a:buSzPts val="1400"/>
              <a:buNone/>
              <a:defRPr sz="1400"/>
            </a:lvl3pPr>
            <a:lvl4pPr indent="-228600" lvl="3" marL="1828800" rtl="0" algn="l">
              <a:lnSpc>
                <a:spcPct val="90000"/>
              </a:lnSpc>
              <a:spcBef>
                <a:spcPts val="600"/>
              </a:spcBef>
              <a:spcAft>
                <a:spcPts val="0"/>
              </a:spcAft>
              <a:buClr>
                <a:schemeClr val="dk1"/>
              </a:buClr>
              <a:buSzPts val="1200"/>
              <a:buNone/>
              <a:defRPr sz="1200"/>
            </a:lvl4pPr>
            <a:lvl5pPr indent="-228600" lvl="4" marL="2286000" rtl="0" algn="l">
              <a:lnSpc>
                <a:spcPct val="90000"/>
              </a:lnSpc>
              <a:spcBef>
                <a:spcPts val="600"/>
              </a:spcBef>
              <a:spcAft>
                <a:spcPts val="0"/>
              </a:spcAft>
              <a:buClr>
                <a:schemeClr val="dk1"/>
              </a:buClr>
              <a:buSzPts val="1200"/>
              <a:buNone/>
              <a:defRPr sz="1200"/>
            </a:lvl5pPr>
            <a:lvl6pPr indent="-228600" lvl="5" marL="2743200" rtl="0" algn="l">
              <a:lnSpc>
                <a:spcPct val="90000"/>
              </a:lnSpc>
              <a:spcBef>
                <a:spcPts val="600"/>
              </a:spcBef>
              <a:spcAft>
                <a:spcPts val="0"/>
              </a:spcAft>
              <a:buClr>
                <a:schemeClr val="dk1"/>
              </a:buClr>
              <a:buSzPts val="1200"/>
              <a:buNone/>
              <a:defRPr sz="1200"/>
            </a:lvl6pPr>
            <a:lvl7pPr indent="-228600" lvl="6" marL="3200400" rtl="0" algn="l">
              <a:lnSpc>
                <a:spcPct val="90000"/>
              </a:lnSpc>
              <a:spcBef>
                <a:spcPts val="600"/>
              </a:spcBef>
              <a:spcAft>
                <a:spcPts val="0"/>
              </a:spcAft>
              <a:buClr>
                <a:schemeClr val="dk1"/>
              </a:buClr>
              <a:buSzPts val="1200"/>
              <a:buNone/>
              <a:defRPr sz="1200"/>
            </a:lvl7pPr>
            <a:lvl8pPr indent="-228600" lvl="7" marL="3657600" rtl="0" algn="l">
              <a:lnSpc>
                <a:spcPct val="90000"/>
              </a:lnSpc>
              <a:spcBef>
                <a:spcPts val="600"/>
              </a:spcBef>
              <a:spcAft>
                <a:spcPts val="0"/>
              </a:spcAft>
              <a:buClr>
                <a:schemeClr val="dk1"/>
              </a:buClr>
              <a:buSzPts val="1200"/>
              <a:buNone/>
              <a:defRPr sz="1200"/>
            </a:lvl8pPr>
            <a:lvl9pPr indent="-228600" lvl="8" marL="4114800" rtl="0" algn="l">
              <a:lnSpc>
                <a:spcPct val="90000"/>
              </a:lnSpc>
              <a:spcBef>
                <a:spcPts val="600"/>
              </a:spcBef>
              <a:spcAft>
                <a:spcPts val="0"/>
              </a:spcAft>
              <a:buClr>
                <a:schemeClr val="dk1"/>
              </a:buClr>
              <a:buSzPts val="1200"/>
              <a:buNone/>
              <a:defRPr sz="1200"/>
            </a:lvl9pPr>
          </a:lstStyle>
          <a:p/>
        </p:txBody>
      </p:sp>
      <p:pic>
        <p:nvPicPr>
          <p:cNvPr id="140" name="Google Shape;140;p32"/>
          <p:cNvPicPr preferRelativeResize="0"/>
          <p:nvPr/>
        </p:nvPicPr>
        <p:blipFill rotWithShape="1">
          <a:blip r:embed="rId2">
            <a:alphaModFix/>
          </a:blip>
          <a:srcRect b="0" l="0" r="0" t="0"/>
          <a:stretch/>
        </p:blipFill>
        <p:spPr>
          <a:xfrm>
            <a:off x="299376" y="7149827"/>
            <a:ext cx="1300274" cy="373077"/>
          </a:xfrm>
          <a:prstGeom prst="rect">
            <a:avLst/>
          </a:prstGeom>
          <a:noFill/>
          <a:ln>
            <a:noFill/>
          </a:ln>
        </p:spPr>
      </p:pic>
      <p:sp>
        <p:nvSpPr>
          <p:cNvPr id="141" name="Google Shape;141;p32"/>
          <p:cNvSpPr txBox="1"/>
          <p:nvPr>
            <p:ph idx="12" type="sldNum"/>
          </p:nvPr>
        </p:nvSpPr>
        <p:spPr>
          <a:xfrm>
            <a:off x="13103167" y="7181992"/>
            <a:ext cx="486900" cy="340800"/>
          </a:xfrm>
          <a:prstGeom prst="rect">
            <a:avLst/>
          </a:prstGeom>
          <a:noFill/>
          <a:ln>
            <a:noFill/>
          </a:ln>
        </p:spPr>
        <p:txBody>
          <a:bodyPr anchorCtr="0" anchor="t" bIns="51800" lIns="103625" spcFirstLastPara="1" rIns="103625" wrap="square" tIns="51800">
            <a:noAutofit/>
          </a:bodyPr>
          <a:lstStyle>
            <a:lvl1pPr indent="0" lvl="0" marL="0" marR="0" rtl="0" algn="l">
              <a:lnSpc>
                <a:spcPct val="100000"/>
              </a:lnSpc>
              <a:spcBef>
                <a:spcPts val="0"/>
              </a:spcBef>
              <a:spcAft>
                <a:spcPts val="0"/>
              </a:spcAft>
              <a:buClr>
                <a:srgbClr val="000000"/>
              </a:buClr>
              <a:buSzPts val="1400"/>
              <a:buFont typeface="Arial"/>
              <a:buNone/>
              <a:defRPr i="0" sz="1400" u="none" cap="none" strike="noStrike">
                <a:solidFill>
                  <a:schemeClr val="dk1"/>
                </a:solidFill>
                <a:latin typeface="Proxima Nova"/>
                <a:ea typeface="Proxima Nova"/>
                <a:cs typeface="Proxima Nova"/>
                <a:sym typeface="Proxima Nova"/>
              </a:defRPr>
            </a:lvl1pPr>
            <a:lvl2pPr indent="0" lvl="1" marL="0" marR="0" rtl="0" algn="l">
              <a:lnSpc>
                <a:spcPct val="100000"/>
              </a:lnSpc>
              <a:spcBef>
                <a:spcPts val="0"/>
              </a:spcBef>
              <a:spcAft>
                <a:spcPts val="0"/>
              </a:spcAft>
              <a:buClr>
                <a:srgbClr val="000000"/>
              </a:buClr>
              <a:buSzPts val="1400"/>
              <a:buFont typeface="Arial"/>
              <a:buNone/>
              <a:defRPr i="0" sz="1400" u="none" cap="none" strike="noStrike">
                <a:solidFill>
                  <a:schemeClr val="dk1"/>
                </a:solidFill>
                <a:latin typeface="Proxima Nova"/>
                <a:ea typeface="Proxima Nova"/>
                <a:cs typeface="Proxima Nova"/>
                <a:sym typeface="Proxima Nova"/>
              </a:defRPr>
            </a:lvl2pPr>
            <a:lvl3pPr indent="0" lvl="2" marL="0" marR="0" rtl="0" algn="l">
              <a:lnSpc>
                <a:spcPct val="100000"/>
              </a:lnSpc>
              <a:spcBef>
                <a:spcPts val="0"/>
              </a:spcBef>
              <a:spcAft>
                <a:spcPts val="0"/>
              </a:spcAft>
              <a:buClr>
                <a:srgbClr val="000000"/>
              </a:buClr>
              <a:buSzPts val="1400"/>
              <a:buFont typeface="Arial"/>
              <a:buNone/>
              <a:defRPr i="0" sz="1400" u="none" cap="none" strike="noStrike">
                <a:solidFill>
                  <a:schemeClr val="dk1"/>
                </a:solidFill>
                <a:latin typeface="Proxima Nova"/>
                <a:ea typeface="Proxima Nova"/>
                <a:cs typeface="Proxima Nova"/>
                <a:sym typeface="Proxima Nova"/>
              </a:defRPr>
            </a:lvl3pPr>
            <a:lvl4pPr indent="0" lvl="3" marL="0" marR="0" rtl="0" algn="l">
              <a:lnSpc>
                <a:spcPct val="100000"/>
              </a:lnSpc>
              <a:spcBef>
                <a:spcPts val="0"/>
              </a:spcBef>
              <a:spcAft>
                <a:spcPts val="0"/>
              </a:spcAft>
              <a:buClr>
                <a:srgbClr val="000000"/>
              </a:buClr>
              <a:buSzPts val="1400"/>
              <a:buFont typeface="Arial"/>
              <a:buNone/>
              <a:defRPr i="0" sz="1400" u="none" cap="none" strike="noStrike">
                <a:solidFill>
                  <a:schemeClr val="dk1"/>
                </a:solidFill>
                <a:latin typeface="Proxima Nova"/>
                <a:ea typeface="Proxima Nova"/>
                <a:cs typeface="Proxima Nova"/>
                <a:sym typeface="Proxima Nova"/>
              </a:defRPr>
            </a:lvl4pPr>
            <a:lvl5pPr indent="0" lvl="4" marL="0" marR="0" rtl="0" algn="l">
              <a:lnSpc>
                <a:spcPct val="100000"/>
              </a:lnSpc>
              <a:spcBef>
                <a:spcPts val="0"/>
              </a:spcBef>
              <a:spcAft>
                <a:spcPts val="0"/>
              </a:spcAft>
              <a:buClr>
                <a:srgbClr val="000000"/>
              </a:buClr>
              <a:buSzPts val="1400"/>
              <a:buFont typeface="Arial"/>
              <a:buNone/>
              <a:defRPr i="0" sz="1400" u="none" cap="none" strike="noStrike">
                <a:solidFill>
                  <a:schemeClr val="dk1"/>
                </a:solidFill>
                <a:latin typeface="Proxima Nova"/>
                <a:ea typeface="Proxima Nova"/>
                <a:cs typeface="Proxima Nova"/>
                <a:sym typeface="Proxima Nova"/>
              </a:defRPr>
            </a:lvl5pPr>
            <a:lvl6pPr indent="0" lvl="5" marL="0" marR="0" rtl="0" algn="l">
              <a:lnSpc>
                <a:spcPct val="100000"/>
              </a:lnSpc>
              <a:spcBef>
                <a:spcPts val="0"/>
              </a:spcBef>
              <a:spcAft>
                <a:spcPts val="0"/>
              </a:spcAft>
              <a:buClr>
                <a:srgbClr val="000000"/>
              </a:buClr>
              <a:buSzPts val="1400"/>
              <a:buFont typeface="Arial"/>
              <a:buNone/>
              <a:defRPr i="0" sz="1400" u="none" cap="none" strike="noStrike">
                <a:solidFill>
                  <a:schemeClr val="dk1"/>
                </a:solidFill>
                <a:latin typeface="Proxima Nova"/>
                <a:ea typeface="Proxima Nova"/>
                <a:cs typeface="Proxima Nova"/>
                <a:sym typeface="Proxima Nova"/>
              </a:defRPr>
            </a:lvl6pPr>
            <a:lvl7pPr indent="0" lvl="6" marL="0" marR="0" rtl="0" algn="l">
              <a:lnSpc>
                <a:spcPct val="100000"/>
              </a:lnSpc>
              <a:spcBef>
                <a:spcPts val="0"/>
              </a:spcBef>
              <a:spcAft>
                <a:spcPts val="0"/>
              </a:spcAft>
              <a:buClr>
                <a:srgbClr val="000000"/>
              </a:buClr>
              <a:buSzPts val="1400"/>
              <a:buFont typeface="Arial"/>
              <a:buNone/>
              <a:defRPr i="0" sz="1400" u="none" cap="none" strike="noStrike">
                <a:solidFill>
                  <a:schemeClr val="dk1"/>
                </a:solidFill>
                <a:latin typeface="Proxima Nova"/>
                <a:ea typeface="Proxima Nova"/>
                <a:cs typeface="Proxima Nova"/>
                <a:sym typeface="Proxima Nova"/>
              </a:defRPr>
            </a:lvl7pPr>
            <a:lvl8pPr indent="0" lvl="7" marL="0" marR="0" rtl="0" algn="l">
              <a:lnSpc>
                <a:spcPct val="100000"/>
              </a:lnSpc>
              <a:spcBef>
                <a:spcPts val="0"/>
              </a:spcBef>
              <a:spcAft>
                <a:spcPts val="0"/>
              </a:spcAft>
              <a:buClr>
                <a:srgbClr val="000000"/>
              </a:buClr>
              <a:buSzPts val="1400"/>
              <a:buFont typeface="Arial"/>
              <a:buNone/>
              <a:defRPr i="0" sz="1400" u="none" cap="none" strike="noStrike">
                <a:solidFill>
                  <a:schemeClr val="dk1"/>
                </a:solidFill>
                <a:latin typeface="Proxima Nova"/>
                <a:ea typeface="Proxima Nova"/>
                <a:cs typeface="Proxima Nova"/>
                <a:sym typeface="Proxima Nova"/>
              </a:defRPr>
            </a:lvl8pPr>
            <a:lvl9pPr indent="0" lvl="8" marL="0" marR="0" rtl="0" algn="l">
              <a:lnSpc>
                <a:spcPct val="100000"/>
              </a:lnSpc>
              <a:spcBef>
                <a:spcPts val="0"/>
              </a:spcBef>
              <a:spcAft>
                <a:spcPts val="0"/>
              </a:spcAft>
              <a:buClr>
                <a:srgbClr val="000000"/>
              </a:buClr>
              <a:buSzPts val="1400"/>
              <a:buFont typeface="Arial"/>
              <a:buNone/>
              <a:defRPr i="0" sz="1400" u="none" cap="none" strike="noStrike">
                <a:solidFill>
                  <a:schemeClr val="dk1"/>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US"/>
              <a:t>‹#›</a:t>
            </a:fld>
            <a:endParaRPr/>
          </a:p>
        </p:txBody>
      </p:sp>
      <p:sp>
        <p:nvSpPr>
          <p:cNvPr id="142" name="Google Shape;142;p32"/>
          <p:cNvSpPr txBox="1"/>
          <p:nvPr>
            <p:ph idx="11" type="ftr"/>
          </p:nvPr>
        </p:nvSpPr>
        <p:spPr>
          <a:xfrm>
            <a:off x="10029535" y="7181992"/>
            <a:ext cx="2779500" cy="349500"/>
          </a:xfrm>
          <a:prstGeom prst="rect">
            <a:avLst/>
          </a:prstGeom>
          <a:noFill/>
          <a:ln>
            <a:noFill/>
          </a:ln>
        </p:spPr>
        <p:txBody>
          <a:bodyPr anchorCtr="0" anchor="t" bIns="51800" lIns="103625" spcFirstLastPara="1" rIns="103625" wrap="square" tIns="51800">
            <a:noAutofit/>
          </a:bodyPr>
          <a:lstStyle>
            <a:lvl1pPr lvl="0" marR="0" rtl="0" algn="l">
              <a:lnSpc>
                <a:spcPct val="100000"/>
              </a:lnSpc>
              <a:spcBef>
                <a:spcPts val="0"/>
              </a:spcBef>
              <a:spcAft>
                <a:spcPts val="0"/>
              </a:spcAft>
              <a:buClr>
                <a:srgbClr val="000000"/>
              </a:buClr>
              <a:buSzPts val="1700"/>
              <a:buFont typeface="Proxima Nova"/>
              <a:buNone/>
              <a:defRPr i="0" sz="1400" u="none" cap="none" strike="noStrike">
                <a:solidFill>
                  <a:schemeClr val="dk1"/>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700"/>
              <a:buFont typeface="Proxima Nova"/>
              <a:buNone/>
              <a:defRPr i="0" sz="2100" u="none" cap="none" strike="noStrike">
                <a:solidFill>
                  <a:schemeClr val="dk1"/>
                </a:solidFill>
                <a:latin typeface="Proxima Nova"/>
                <a:ea typeface="Proxima Nova"/>
                <a:cs typeface="Proxima Nova"/>
                <a:sym typeface="Proxima Nova"/>
              </a:defRPr>
            </a:lvl2pPr>
            <a:lvl3pPr lvl="2" marR="0" rtl="0" algn="l">
              <a:lnSpc>
                <a:spcPct val="100000"/>
              </a:lnSpc>
              <a:spcBef>
                <a:spcPts val="0"/>
              </a:spcBef>
              <a:spcAft>
                <a:spcPts val="0"/>
              </a:spcAft>
              <a:buClr>
                <a:srgbClr val="000000"/>
              </a:buClr>
              <a:buSzPts val="1700"/>
              <a:buFont typeface="Proxima Nova"/>
              <a:buNone/>
              <a:defRPr i="0" sz="2100" u="none" cap="none" strike="noStrike">
                <a:solidFill>
                  <a:schemeClr val="dk1"/>
                </a:solidFill>
                <a:latin typeface="Proxima Nova"/>
                <a:ea typeface="Proxima Nova"/>
                <a:cs typeface="Proxima Nova"/>
                <a:sym typeface="Proxima Nova"/>
              </a:defRPr>
            </a:lvl3pPr>
            <a:lvl4pPr lvl="3" marR="0" rtl="0" algn="l">
              <a:lnSpc>
                <a:spcPct val="100000"/>
              </a:lnSpc>
              <a:spcBef>
                <a:spcPts val="0"/>
              </a:spcBef>
              <a:spcAft>
                <a:spcPts val="0"/>
              </a:spcAft>
              <a:buClr>
                <a:srgbClr val="000000"/>
              </a:buClr>
              <a:buSzPts val="1700"/>
              <a:buFont typeface="Proxima Nova"/>
              <a:buNone/>
              <a:defRPr i="0" sz="2100" u="none" cap="none" strike="noStrike">
                <a:solidFill>
                  <a:schemeClr val="dk1"/>
                </a:solidFill>
                <a:latin typeface="Proxima Nova"/>
                <a:ea typeface="Proxima Nova"/>
                <a:cs typeface="Proxima Nova"/>
                <a:sym typeface="Proxima Nova"/>
              </a:defRPr>
            </a:lvl4pPr>
            <a:lvl5pPr lvl="4" marR="0" rtl="0" algn="l">
              <a:lnSpc>
                <a:spcPct val="100000"/>
              </a:lnSpc>
              <a:spcBef>
                <a:spcPts val="0"/>
              </a:spcBef>
              <a:spcAft>
                <a:spcPts val="0"/>
              </a:spcAft>
              <a:buClr>
                <a:srgbClr val="000000"/>
              </a:buClr>
              <a:buSzPts val="1700"/>
              <a:buFont typeface="Proxima Nova"/>
              <a:buNone/>
              <a:defRPr i="0" sz="2100" u="none" cap="none" strike="noStrike">
                <a:solidFill>
                  <a:schemeClr val="dk1"/>
                </a:solidFill>
                <a:latin typeface="Proxima Nova"/>
                <a:ea typeface="Proxima Nova"/>
                <a:cs typeface="Proxima Nova"/>
                <a:sym typeface="Proxima Nova"/>
              </a:defRPr>
            </a:lvl5pPr>
            <a:lvl6pPr lvl="5" marR="0" rtl="0" algn="l">
              <a:lnSpc>
                <a:spcPct val="100000"/>
              </a:lnSpc>
              <a:spcBef>
                <a:spcPts val="0"/>
              </a:spcBef>
              <a:spcAft>
                <a:spcPts val="0"/>
              </a:spcAft>
              <a:buClr>
                <a:srgbClr val="000000"/>
              </a:buClr>
              <a:buSzPts val="1700"/>
              <a:buFont typeface="Proxima Nova"/>
              <a:buNone/>
              <a:defRPr i="0" sz="2100" u="none" cap="none" strike="noStrike">
                <a:solidFill>
                  <a:schemeClr val="dk1"/>
                </a:solidFill>
                <a:latin typeface="Proxima Nova"/>
                <a:ea typeface="Proxima Nova"/>
                <a:cs typeface="Proxima Nova"/>
                <a:sym typeface="Proxima Nova"/>
              </a:defRPr>
            </a:lvl6pPr>
            <a:lvl7pPr lvl="6" marR="0" rtl="0" algn="l">
              <a:lnSpc>
                <a:spcPct val="100000"/>
              </a:lnSpc>
              <a:spcBef>
                <a:spcPts val="0"/>
              </a:spcBef>
              <a:spcAft>
                <a:spcPts val="0"/>
              </a:spcAft>
              <a:buClr>
                <a:srgbClr val="000000"/>
              </a:buClr>
              <a:buSzPts val="1700"/>
              <a:buFont typeface="Proxima Nova"/>
              <a:buNone/>
              <a:defRPr i="0" sz="2100" u="none" cap="none" strike="noStrike">
                <a:solidFill>
                  <a:schemeClr val="dk1"/>
                </a:solidFill>
                <a:latin typeface="Proxima Nova"/>
                <a:ea typeface="Proxima Nova"/>
                <a:cs typeface="Proxima Nova"/>
                <a:sym typeface="Proxima Nova"/>
              </a:defRPr>
            </a:lvl7pPr>
            <a:lvl8pPr lvl="7" marR="0" rtl="0" algn="l">
              <a:lnSpc>
                <a:spcPct val="100000"/>
              </a:lnSpc>
              <a:spcBef>
                <a:spcPts val="0"/>
              </a:spcBef>
              <a:spcAft>
                <a:spcPts val="0"/>
              </a:spcAft>
              <a:buClr>
                <a:srgbClr val="000000"/>
              </a:buClr>
              <a:buSzPts val="1700"/>
              <a:buFont typeface="Proxima Nova"/>
              <a:buNone/>
              <a:defRPr i="0" sz="2100" u="none" cap="none" strike="noStrike">
                <a:solidFill>
                  <a:schemeClr val="dk1"/>
                </a:solidFill>
                <a:latin typeface="Proxima Nova"/>
                <a:ea typeface="Proxima Nova"/>
                <a:cs typeface="Proxima Nova"/>
                <a:sym typeface="Proxima Nova"/>
              </a:defRPr>
            </a:lvl8pPr>
            <a:lvl9pPr lvl="8" marR="0" rtl="0" algn="l">
              <a:lnSpc>
                <a:spcPct val="100000"/>
              </a:lnSpc>
              <a:spcBef>
                <a:spcPts val="0"/>
              </a:spcBef>
              <a:spcAft>
                <a:spcPts val="0"/>
              </a:spcAft>
              <a:buClr>
                <a:srgbClr val="000000"/>
              </a:buClr>
              <a:buSzPts val="1700"/>
              <a:buFont typeface="Proxima Nova"/>
              <a:buNone/>
              <a:defRPr i="0" sz="2100" u="none" cap="none" strike="noStrike">
                <a:solidFill>
                  <a:schemeClr val="dk1"/>
                </a:solidFill>
                <a:latin typeface="Proxima Nova"/>
                <a:ea typeface="Proxima Nova"/>
                <a:cs typeface="Proxima Nova"/>
                <a:sym typeface="Proxima Nova"/>
              </a:defRPr>
            </a:lvl9pPr>
          </a:lstStyle>
          <a:p/>
        </p:txBody>
      </p:sp>
      <p:cxnSp>
        <p:nvCxnSpPr>
          <p:cNvPr id="143" name="Google Shape;143;p32"/>
          <p:cNvCxnSpPr/>
          <p:nvPr/>
        </p:nvCxnSpPr>
        <p:spPr>
          <a:xfrm>
            <a:off x="12906894" y="7181992"/>
            <a:ext cx="0" cy="340800"/>
          </a:xfrm>
          <a:prstGeom prst="straightConnector1">
            <a:avLst/>
          </a:prstGeom>
          <a:noFill/>
          <a:ln cap="flat" cmpd="sng" w="12700">
            <a:solidFill>
              <a:srgbClr val="D8D8D8"/>
            </a:solidFill>
            <a:prstDash val="solid"/>
            <a:miter lim="800000"/>
            <a:headEnd len="sm" w="sm" type="none"/>
            <a:tailEnd len="sm" w="sm" type="none"/>
          </a:ln>
        </p:spPr>
      </p:cxnSp>
      <p:sp>
        <p:nvSpPr>
          <p:cNvPr id="144" name="Google Shape;144;p32"/>
          <p:cNvSpPr txBox="1"/>
          <p:nvPr>
            <p:ph type="title"/>
          </p:nvPr>
        </p:nvSpPr>
        <p:spPr>
          <a:xfrm>
            <a:off x="949960" y="413808"/>
            <a:ext cx="11917800" cy="1189500"/>
          </a:xfrm>
          <a:prstGeom prst="rect">
            <a:avLst/>
          </a:prstGeom>
          <a:noFill/>
          <a:ln>
            <a:noFill/>
          </a:ln>
        </p:spPr>
        <p:txBody>
          <a:bodyPr anchorCtr="0" anchor="ctr" bIns="51800" lIns="103625" spcFirstLastPara="1" rIns="103625" wrap="square" tIns="51800">
            <a:noAutofit/>
          </a:bodyPr>
          <a:lstStyle>
            <a:lvl1pPr lvl="0" rtl="0" algn="l">
              <a:lnSpc>
                <a:spcPct val="90000"/>
              </a:lnSpc>
              <a:spcBef>
                <a:spcPts val="0"/>
              </a:spcBef>
              <a:spcAft>
                <a:spcPts val="0"/>
              </a:spcAft>
              <a:buClr>
                <a:schemeClr val="dk1"/>
              </a:buClr>
              <a:buSzPts val="4100"/>
              <a:buFont typeface="Century Gothic"/>
              <a:buNone/>
              <a:defRPr b="1" i="0" sz="4100"/>
            </a:lvl1pPr>
            <a:lvl2pPr lvl="1" rtl="0" algn="l">
              <a:lnSpc>
                <a:spcPct val="100000"/>
              </a:lnSpc>
              <a:spcBef>
                <a:spcPts val="0"/>
              </a:spcBef>
              <a:spcAft>
                <a:spcPts val="0"/>
              </a:spcAft>
              <a:buSzPts val="1700"/>
              <a:buNone/>
              <a:defRPr sz="2100"/>
            </a:lvl2pPr>
            <a:lvl3pPr lvl="2" rtl="0" algn="l">
              <a:lnSpc>
                <a:spcPct val="100000"/>
              </a:lnSpc>
              <a:spcBef>
                <a:spcPts val="0"/>
              </a:spcBef>
              <a:spcAft>
                <a:spcPts val="0"/>
              </a:spcAft>
              <a:buSzPts val="1700"/>
              <a:buNone/>
              <a:defRPr sz="2100"/>
            </a:lvl3pPr>
            <a:lvl4pPr lvl="3" rtl="0" algn="l">
              <a:lnSpc>
                <a:spcPct val="100000"/>
              </a:lnSpc>
              <a:spcBef>
                <a:spcPts val="0"/>
              </a:spcBef>
              <a:spcAft>
                <a:spcPts val="0"/>
              </a:spcAft>
              <a:buSzPts val="1700"/>
              <a:buNone/>
              <a:defRPr sz="2100"/>
            </a:lvl4pPr>
            <a:lvl5pPr lvl="4" rtl="0" algn="l">
              <a:lnSpc>
                <a:spcPct val="100000"/>
              </a:lnSpc>
              <a:spcBef>
                <a:spcPts val="0"/>
              </a:spcBef>
              <a:spcAft>
                <a:spcPts val="0"/>
              </a:spcAft>
              <a:buSzPts val="1700"/>
              <a:buNone/>
              <a:defRPr sz="2100"/>
            </a:lvl5pPr>
            <a:lvl6pPr lvl="5" rtl="0" algn="l">
              <a:lnSpc>
                <a:spcPct val="100000"/>
              </a:lnSpc>
              <a:spcBef>
                <a:spcPts val="0"/>
              </a:spcBef>
              <a:spcAft>
                <a:spcPts val="0"/>
              </a:spcAft>
              <a:buSzPts val="1700"/>
              <a:buNone/>
              <a:defRPr sz="2100"/>
            </a:lvl6pPr>
            <a:lvl7pPr lvl="6" rtl="0" algn="l">
              <a:lnSpc>
                <a:spcPct val="100000"/>
              </a:lnSpc>
              <a:spcBef>
                <a:spcPts val="0"/>
              </a:spcBef>
              <a:spcAft>
                <a:spcPts val="0"/>
              </a:spcAft>
              <a:buSzPts val="1700"/>
              <a:buNone/>
              <a:defRPr sz="2100"/>
            </a:lvl7pPr>
            <a:lvl8pPr lvl="7" rtl="0" algn="l">
              <a:lnSpc>
                <a:spcPct val="100000"/>
              </a:lnSpc>
              <a:spcBef>
                <a:spcPts val="0"/>
              </a:spcBef>
              <a:spcAft>
                <a:spcPts val="0"/>
              </a:spcAft>
              <a:buSzPts val="1700"/>
              <a:buNone/>
              <a:defRPr sz="2100"/>
            </a:lvl8pPr>
            <a:lvl9pPr lvl="8" rtl="0" algn="l">
              <a:lnSpc>
                <a:spcPct val="100000"/>
              </a:lnSpc>
              <a:spcBef>
                <a:spcPts val="0"/>
              </a:spcBef>
              <a:spcAft>
                <a:spcPts val="0"/>
              </a:spcAft>
              <a:buSzPts val="1700"/>
              <a:buNone/>
              <a:defRPr sz="21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5" name="Shape 145"/>
        <p:cNvGrpSpPr/>
        <p:nvPr/>
      </p:nvGrpSpPr>
      <p:grpSpPr>
        <a:xfrm>
          <a:off x="0" y="0"/>
          <a:ext cx="0" cy="0"/>
          <a:chOff x="0" y="0"/>
          <a:chExt cx="0" cy="0"/>
        </a:xfrm>
      </p:grpSpPr>
      <p:sp>
        <p:nvSpPr>
          <p:cNvPr id="146" name="Google Shape;146;p33"/>
          <p:cNvSpPr txBox="1"/>
          <p:nvPr>
            <p:ph type="title"/>
          </p:nvPr>
        </p:nvSpPr>
        <p:spPr>
          <a:xfrm>
            <a:off x="471013" y="211896"/>
            <a:ext cx="12875700" cy="865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47" name="Google Shape;147;p33"/>
          <p:cNvSpPr txBox="1"/>
          <p:nvPr>
            <p:ph idx="1" type="body"/>
          </p:nvPr>
        </p:nvSpPr>
        <p:spPr>
          <a:xfrm>
            <a:off x="471013" y="1626371"/>
            <a:ext cx="12875700" cy="51627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pic>
        <p:nvPicPr>
          <p:cNvPr id="148" name="Google Shape;148;p33"/>
          <p:cNvPicPr preferRelativeResize="0"/>
          <p:nvPr/>
        </p:nvPicPr>
        <p:blipFill rotWithShape="1">
          <a:blip r:embed="rId2">
            <a:alphaModFix/>
          </a:blip>
          <a:srcRect b="0" l="0" r="0" t="0"/>
          <a:stretch/>
        </p:blipFill>
        <p:spPr>
          <a:xfrm>
            <a:off x="299376" y="7149827"/>
            <a:ext cx="1300274" cy="373076"/>
          </a:xfrm>
          <a:prstGeom prst="rect">
            <a:avLst/>
          </a:prstGeom>
          <a:noFill/>
          <a:ln>
            <a:noFill/>
          </a:ln>
        </p:spPr>
      </p:pic>
      <p:sp>
        <p:nvSpPr>
          <p:cNvPr id="149" name="Google Shape;149;p33"/>
          <p:cNvSpPr txBox="1"/>
          <p:nvPr>
            <p:ph idx="12" type="sldNum"/>
          </p:nvPr>
        </p:nvSpPr>
        <p:spPr>
          <a:xfrm>
            <a:off x="12802825" y="7161785"/>
            <a:ext cx="829200" cy="594900"/>
          </a:xfrm>
          <a:prstGeom prst="rect">
            <a:avLst/>
          </a:prstGeom>
          <a:noFill/>
          <a:ln>
            <a:noFill/>
          </a:ln>
        </p:spPr>
        <p:txBody>
          <a:bodyPr anchorCtr="0" anchor="ctr" bIns="138150" lIns="138150" spcFirstLastPara="1" rIns="138150" wrap="square" tIns="138150">
            <a:noAutofit/>
          </a:bodyPr>
          <a:lstStyle>
            <a:lvl1pPr lvl="0" rtl="0" algn="r">
              <a:buNone/>
              <a:defRPr sz="1500">
                <a:solidFill>
                  <a:schemeClr val="dk2"/>
                </a:solidFill>
                <a:latin typeface="Proxima Nova"/>
                <a:ea typeface="Proxima Nova"/>
                <a:cs typeface="Proxima Nova"/>
                <a:sym typeface="Proxima Nova"/>
              </a:defRPr>
            </a:lvl1pPr>
            <a:lvl2pPr lvl="1" rtl="0" algn="r">
              <a:buNone/>
              <a:defRPr sz="1500">
                <a:solidFill>
                  <a:schemeClr val="dk2"/>
                </a:solidFill>
                <a:latin typeface="Proxima Nova"/>
                <a:ea typeface="Proxima Nova"/>
                <a:cs typeface="Proxima Nova"/>
                <a:sym typeface="Proxima Nova"/>
              </a:defRPr>
            </a:lvl2pPr>
            <a:lvl3pPr lvl="2" rtl="0" algn="r">
              <a:buNone/>
              <a:defRPr sz="1500">
                <a:solidFill>
                  <a:schemeClr val="dk2"/>
                </a:solidFill>
                <a:latin typeface="Proxima Nova"/>
                <a:ea typeface="Proxima Nova"/>
                <a:cs typeface="Proxima Nova"/>
                <a:sym typeface="Proxima Nova"/>
              </a:defRPr>
            </a:lvl3pPr>
            <a:lvl4pPr lvl="3" rtl="0" algn="r">
              <a:buNone/>
              <a:defRPr sz="1500">
                <a:solidFill>
                  <a:schemeClr val="dk2"/>
                </a:solidFill>
                <a:latin typeface="Proxima Nova"/>
                <a:ea typeface="Proxima Nova"/>
                <a:cs typeface="Proxima Nova"/>
                <a:sym typeface="Proxima Nova"/>
              </a:defRPr>
            </a:lvl4pPr>
            <a:lvl5pPr lvl="4" rtl="0" algn="r">
              <a:buNone/>
              <a:defRPr sz="1500">
                <a:solidFill>
                  <a:schemeClr val="dk2"/>
                </a:solidFill>
                <a:latin typeface="Proxima Nova"/>
                <a:ea typeface="Proxima Nova"/>
                <a:cs typeface="Proxima Nova"/>
                <a:sym typeface="Proxima Nova"/>
              </a:defRPr>
            </a:lvl5pPr>
            <a:lvl6pPr lvl="5" rtl="0" algn="r">
              <a:buNone/>
              <a:defRPr sz="1500">
                <a:solidFill>
                  <a:schemeClr val="dk2"/>
                </a:solidFill>
                <a:latin typeface="Proxima Nova"/>
                <a:ea typeface="Proxima Nova"/>
                <a:cs typeface="Proxima Nova"/>
                <a:sym typeface="Proxima Nova"/>
              </a:defRPr>
            </a:lvl6pPr>
            <a:lvl7pPr lvl="6" rtl="0" algn="r">
              <a:buNone/>
              <a:defRPr sz="1500">
                <a:solidFill>
                  <a:schemeClr val="dk2"/>
                </a:solidFill>
                <a:latin typeface="Proxima Nova"/>
                <a:ea typeface="Proxima Nova"/>
                <a:cs typeface="Proxima Nova"/>
                <a:sym typeface="Proxima Nova"/>
              </a:defRPr>
            </a:lvl7pPr>
            <a:lvl8pPr lvl="7" rtl="0" algn="r">
              <a:buNone/>
              <a:defRPr sz="1500">
                <a:solidFill>
                  <a:schemeClr val="dk2"/>
                </a:solidFill>
                <a:latin typeface="Proxima Nova"/>
                <a:ea typeface="Proxima Nova"/>
                <a:cs typeface="Proxima Nova"/>
                <a:sym typeface="Proxima Nova"/>
              </a:defRPr>
            </a:lvl8pPr>
            <a:lvl9pPr lvl="8" rtl="0" algn="r">
              <a:buNone/>
              <a:defRPr sz="15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
        <p:nvSpPr>
          <p:cNvPr id="150" name="Google Shape;150;p33"/>
          <p:cNvSpPr txBox="1"/>
          <p:nvPr/>
        </p:nvSpPr>
        <p:spPr>
          <a:xfrm>
            <a:off x="10144682" y="7297139"/>
            <a:ext cx="2779500" cy="349500"/>
          </a:xfrm>
          <a:prstGeom prst="rect">
            <a:avLst/>
          </a:prstGeom>
          <a:noFill/>
          <a:ln>
            <a:noFill/>
          </a:ln>
        </p:spPr>
        <p:txBody>
          <a:bodyPr anchorCtr="0" anchor="t" bIns="51800" lIns="103625" spcFirstLastPara="1" rIns="103625" wrap="square" tIns="51800">
            <a:noAutofit/>
          </a:bodyPr>
          <a:lstStyle/>
          <a:p>
            <a:pPr indent="0" lvl="0" marL="0" rtl="0" algn="l">
              <a:spcBef>
                <a:spcPts val="0"/>
              </a:spcBef>
              <a:spcAft>
                <a:spcPts val="0"/>
              </a:spcAft>
              <a:buNone/>
            </a:pPr>
            <a:r>
              <a:rPr i="0" lang="en-US" sz="1400" u="none" cap="none" strike="noStrike">
                <a:solidFill>
                  <a:srgbClr val="2F302F"/>
                </a:solidFill>
                <a:latin typeface="Proxima Nova"/>
                <a:ea typeface="Proxima Nova"/>
                <a:cs typeface="Proxima Nova"/>
                <a:sym typeface="Proxima Nova"/>
              </a:rPr>
              <a:t>© </a:t>
            </a:r>
            <a:r>
              <a:rPr lang="en-US">
                <a:solidFill>
                  <a:srgbClr val="2F302F"/>
                </a:solidFill>
                <a:latin typeface="Proxima Nova"/>
                <a:ea typeface="Proxima Nova"/>
                <a:cs typeface="Proxima Nova"/>
                <a:sym typeface="Proxima Nova"/>
              </a:rPr>
              <a:t>2022 </a:t>
            </a:r>
            <a:r>
              <a:rPr i="0" lang="en-US" sz="1400" u="none" cap="none" strike="noStrike">
                <a:solidFill>
                  <a:srgbClr val="2F302F"/>
                </a:solidFill>
                <a:latin typeface="Proxima Nova"/>
                <a:ea typeface="Proxima Nova"/>
                <a:cs typeface="Proxima Nova"/>
                <a:sym typeface="Proxima Nova"/>
              </a:rPr>
              <a:t>Herrmann International</a:t>
            </a:r>
            <a:endParaRPr i="0" sz="1400" u="none" cap="none" strike="noStrike">
              <a:solidFill>
                <a:srgbClr val="2F302F"/>
              </a:solidFill>
              <a:latin typeface="Proxima Nova"/>
              <a:ea typeface="Proxima Nova"/>
              <a:cs typeface="Proxima Nova"/>
              <a:sym typeface="Proxima Nova"/>
            </a:endParaRPr>
          </a:p>
        </p:txBody>
      </p:sp>
      <p:cxnSp>
        <p:nvCxnSpPr>
          <p:cNvPr id="151" name="Google Shape;151;p33"/>
          <p:cNvCxnSpPr/>
          <p:nvPr/>
        </p:nvCxnSpPr>
        <p:spPr>
          <a:xfrm>
            <a:off x="13022041" y="7297139"/>
            <a:ext cx="0" cy="340800"/>
          </a:xfrm>
          <a:prstGeom prst="straightConnector1">
            <a:avLst/>
          </a:prstGeom>
          <a:noFill/>
          <a:ln cap="flat" cmpd="sng" w="12700">
            <a:solidFill>
              <a:srgbClr val="D8D8D8"/>
            </a:solidFill>
            <a:prstDash val="solid"/>
            <a:miter lim="800000"/>
            <a:headEnd len="sm" w="sm" type="none"/>
            <a:tailEnd len="sm" w="sm" type="none"/>
          </a:ln>
        </p:spPr>
      </p:cxnSp>
      <p:sp>
        <p:nvSpPr>
          <p:cNvPr id="152" name="Google Shape;152;p33"/>
          <p:cNvSpPr txBox="1"/>
          <p:nvPr>
            <p:ph idx="2" type="title"/>
          </p:nvPr>
        </p:nvSpPr>
        <p:spPr>
          <a:xfrm>
            <a:off x="471013" y="726860"/>
            <a:ext cx="12875700" cy="865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600">
                <a:solidFill>
                  <a:schemeClr val="dk2"/>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1_Back Page Cover Slide">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 Yellow">
  <p:cSld name="1_Back Page Cover Slide_1">
    <p:bg>
      <p:bgPr>
        <a:solidFill>
          <a:schemeClr val="accent2"/>
        </a:solidFill>
      </p:bgPr>
    </p:bg>
    <p:spTree>
      <p:nvGrpSpPr>
        <p:cNvPr id="20" name="Shape 20"/>
        <p:cNvGrpSpPr/>
        <p:nvPr/>
      </p:nvGrpSpPr>
      <p:grpSpPr>
        <a:xfrm>
          <a:off x="0" y="0"/>
          <a:ext cx="0" cy="0"/>
          <a:chOff x="0" y="0"/>
          <a:chExt cx="0" cy="0"/>
        </a:xfrm>
      </p:grpSpPr>
      <p:sp>
        <p:nvSpPr>
          <p:cNvPr id="21" name="Google Shape;21;p6"/>
          <p:cNvSpPr/>
          <p:nvPr/>
        </p:nvSpPr>
        <p:spPr>
          <a:xfrm>
            <a:off x="0" y="6837124"/>
            <a:ext cx="13797300" cy="935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20" u="none" cap="none" strike="noStrike">
              <a:solidFill>
                <a:schemeClr val="lt1"/>
              </a:solidFill>
              <a:latin typeface="Proxima Nova"/>
              <a:ea typeface="Proxima Nova"/>
              <a:cs typeface="Proxima Nova"/>
              <a:sym typeface="Proxima No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 Blue">
  <p:cSld name="1_Back Page Cover Slide_1_1">
    <p:bg>
      <p:bgPr>
        <a:solidFill>
          <a:schemeClr val="accent3"/>
        </a:solidFill>
      </p:bgPr>
    </p:bg>
    <p:spTree>
      <p:nvGrpSpPr>
        <p:cNvPr id="22" name="Shape 22"/>
        <p:cNvGrpSpPr/>
        <p:nvPr/>
      </p:nvGrpSpPr>
      <p:grpSpPr>
        <a:xfrm>
          <a:off x="0" y="0"/>
          <a:ext cx="0" cy="0"/>
          <a:chOff x="0" y="0"/>
          <a:chExt cx="0" cy="0"/>
        </a:xfrm>
      </p:grpSpPr>
      <p:sp>
        <p:nvSpPr>
          <p:cNvPr id="23" name="Google Shape;23;p7"/>
          <p:cNvSpPr/>
          <p:nvPr/>
        </p:nvSpPr>
        <p:spPr>
          <a:xfrm>
            <a:off x="0" y="6837124"/>
            <a:ext cx="13797300" cy="935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20" u="none" cap="none" strike="noStrike">
              <a:solidFill>
                <a:schemeClr val="lt1"/>
              </a:solidFill>
              <a:latin typeface="Proxima Nova"/>
              <a:ea typeface="Proxima Nova"/>
              <a:cs typeface="Proxima Nova"/>
              <a:sym typeface="Proxima Nov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 Green">
  <p:cSld name="1_Back Page Cover Slide_1_1_1">
    <p:bg>
      <p:bgPr>
        <a:solidFill>
          <a:schemeClr val="accent1"/>
        </a:solidFill>
      </p:bgPr>
    </p:bg>
    <p:spTree>
      <p:nvGrpSpPr>
        <p:cNvPr id="24" name="Shape 24"/>
        <p:cNvGrpSpPr/>
        <p:nvPr/>
      </p:nvGrpSpPr>
      <p:grpSpPr>
        <a:xfrm>
          <a:off x="0" y="0"/>
          <a:ext cx="0" cy="0"/>
          <a:chOff x="0" y="0"/>
          <a:chExt cx="0" cy="0"/>
        </a:xfrm>
      </p:grpSpPr>
      <p:sp>
        <p:nvSpPr>
          <p:cNvPr id="25" name="Google Shape;25;p8"/>
          <p:cNvSpPr/>
          <p:nvPr/>
        </p:nvSpPr>
        <p:spPr>
          <a:xfrm>
            <a:off x="0" y="6837124"/>
            <a:ext cx="13797300" cy="935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20" u="none" cap="none" strike="noStrike">
              <a:solidFill>
                <a:schemeClr val="lt1"/>
              </a:solidFill>
              <a:latin typeface="Proxima Nova"/>
              <a:ea typeface="Proxima Nova"/>
              <a:cs typeface="Proxima Nova"/>
              <a:sym typeface="Proxima Nov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 Red">
  <p:cSld name="1_Back Page Cover Slide_1_1_1_1">
    <p:bg>
      <p:bgPr>
        <a:solidFill>
          <a:schemeClr val="accent4"/>
        </a:solidFill>
      </p:bgPr>
    </p:bg>
    <p:spTree>
      <p:nvGrpSpPr>
        <p:cNvPr id="26" name="Shape 26"/>
        <p:cNvGrpSpPr/>
        <p:nvPr/>
      </p:nvGrpSpPr>
      <p:grpSpPr>
        <a:xfrm>
          <a:off x="0" y="0"/>
          <a:ext cx="0" cy="0"/>
          <a:chOff x="0" y="0"/>
          <a:chExt cx="0" cy="0"/>
        </a:xfrm>
      </p:grpSpPr>
      <p:sp>
        <p:nvSpPr>
          <p:cNvPr id="27" name="Google Shape;27;p9"/>
          <p:cNvSpPr/>
          <p:nvPr/>
        </p:nvSpPr>
        <p:spPr>
          <a:xfrm>
            <a:off x="10150" y="6836999"/>
            <a:ext cx="13797300" cy="935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20" u="none" cap="none" strike="noStrike">
              <a:solidFill>
                <a:schemeClr val="lt1"/>
              </a:solidFill>
              <a:latin typeface="Proxima Nova"/>
              <a:ea typeface="Proxima Nova"/>
              <a:cs typeface="Proxima Nova"/>
              <a:sym typeface="Proxima Nov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 Dark Grey">
  <p:cSld name="1_Back Page Cover Slide_1_1_1_1_1">
    <p:bg>
      <p:bgPr>
        <a:solidFill>
          <a:schemeClr val="dk2"/>
        </a:solidFill>
      </p:bgPr>
    </p:bg>
    <p:spTree>
      <p:nvGrpSpPr>
        <p:cNvPr id="28" name="Shape 28"/>
        <p:cNvGrpSpPr/>
        <p:nvPr/>
      </p:nvGrpSpPr>
      <p:grpSpPr>
        <a:xfrm>
          <a:off x="0" y="0"/>
          <a:ext cx="0" cy="0"/>
          <a:chOff x="0" y="0"/>
          <a:chExt cx="0" cy="0"/>
        </a:xfrm>
      </p:grpSpPr>
      <p:sp>
        <p:nvSpPr>
          <p:cNvPr id="29" name="Google Shape;29;p10"/>
          <p:cNvSpPr/>
          <p:nvPr/>
        </p:nvSpPr>
        <p:spPr>
          <a:xfrm>
            <a:off x="10150" y="6836999"/>
            <a:ext cx="13797300" cy="935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20" u="none" cap="none" strike="noStrike">
              <a:solidFill>
                <a:schemeClr val="lt1"/>
              </a:solidFill>
              <a:latin typeface="Proxima Nova"/>
              <a:ea typeface="Proxima Nova"/>
              <a:cs typeface="Proxima Nova"/>
              <a:sym typeface="Proxima Nova"/>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34" Type="http://schemas.openxmlformats.org/officeDocument/2006/relationships/theme" Target="../theme/theme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a:blip r:embed="rId1">
            <a:alphaModFix/>
          </a:blip>
          <a:stretch>
            <a:fillRect/>
          </a:stretch>
        </p:blipFill>
        <p:spPr>
          <a:xfrm>
            <a:off x="152400" y="152400"/>
            <a:ext cx="885825" cy="9144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2" name="Shape 182"/>
        <p:cNvGrpSpPr/>
        <p:nvPr/>
      </p:nvGrpSpPr>
      <p:grpSpPr>
        <a:xfrm>
          <a:off x="0" y="0"/>
          <a:ext cx="0" cy="0"/>
          <a:chOff x="0" y="0"/>
          <a:chExt cx="0" cy="0"/>
        </a:xfrm>
      </p:grpSpPr>
      <p:sp>
        <p:nvSpPr>
          <p:cNvPr id="183" name="Google Shape;183;p39"/>
          <p:cNvSpPr txBox="1"/>
          <p:nvPr/>
        </p:nvSpPr>
        <p:spPr>
          <a:xfrm>
            <a:off x="11238300" y="7569975"/>
            <a:ext cx="2511000" cy="102000"/>
          </a:xfrm>
          <a:prstGeom prst="rect">
            <a:avLst/>
          </a:prstGeom>
          <a:noFill/>
          <a:ln>
            <a:noFill/>
          </a:ln>
        </p:spPr>
        <p:txBody>
          <a:bodyPr anchorCtr="0" anchor="ctr" bIns="103625" lIns="103625" spcFirstLastPara="1" rIns="103625" wrap="square" tIns="103625">
            <a:noAutofit/>
          </a:bodyPr>
          <a:lstStyle/>
          <a:p>
            <a:pPr indent="0" lvl="0" marL="0" rtl="0" algn="r">
              <a:spcBef>
                <a:spcPts val="0"/>
              </a:spcBef>
              <a:spcAft>
                <a:spcPts val="0"/>
              </a:spcAft>
              <a:buClr>
                <a:schemeClr val="dk1"/>
              </a:buClr>
              <a:buSzPts val="900"/>
              <a:buFont typeface="Arial"/>
              <a:buNone/>
            </a:pPr>
            <a:r>
              <a:rPr lang="en-US" sz="900">
                <a:solidFill>
                  <a:srgbClr val="999999"/>
                </a:solidFill>
                <a:latin typeface="Proxima Nova Semibold"/>
                <a:ea typeface="Proxima Nova Semibold"/>
                <a:cs typeface="Proxima Nova Semibold"/>
                <a:sym typeface="Proxima Nova Semibold"/>
              </a:rPr>
              <a:t>© 2023 Herrmann Global LLC</a:t>
            </a:r>
            <a:endParaRPr sz="900">
              <a:solidFill>
                <a:srgbClr val="999999"/>
              </a:solidFill>
              <a:latin typeface="Proxima Nova Semibold"/>
              <a:ea typeface="Proxima Nova Semibold"/>
              <a:cs typeface="Proxima Nova Semibold"/>
              <a:sym typeface="Proxima Nova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Herrmann Master Slides - Covers">
  <a:themeElements>
    <a:clrScheme name="Herrmann Colour Theme">
      <a:dk1>
        <a:srgbClr val="000000"/>
      </a:dk1>
      <a:lt1>
        <a:srgbClr val="FFFFFF"/>
      </a:lt1>
      <a:dk2>
        <a:srgbClr val="44546A"/>
      </a:dk2>
      <a:lt2>
        <a:srgbClr val="E7E6E6"/>
      </a:lt2>
      <a:accent1>
        <a:srgbClr val="72C896"/>
      </a:accent1>
      <a:accent2>
        <a:srgbClr val="FEDC52"/>
      </a:accent2>
      <a:accent3>
        <a:srgbClr val="2CC3F0"/>
      </a:accent3>
      <a:accent4>
        <a:srgbClr val="EF354E"/>
      </a:accent4>
      <a:accent5>
        <a:srgbClr val="C5C4BE"/>
      </a:accent5>
      <a:accent6>
        <a:srgbClr val="949692"/>
      </a:accent6>
      <a:hlink>
        <a:srgbClr val="233A5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