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2" r:id="rId1"/>
  </p:sldMasterIdLst>
  <p:notesMasterIdLst>
    <p:notesMasterId r:id="rId18"/>
  </p:notesMasterIdLst>
  <p:sldIdLst>
    <p:sldId id="274" r:id="rId2"/>
    <p:sldId id="256" r:id="rId3"/>
    <p:sldId id="275" r:id="rId4"/>
    <p:sldId id="276" r:id="rId5"/>
    <p:sldId id="277" r:id="rId6"/>
    <p:sldId id="278" r:id="rId7"/>
    <p:sldId id="279" r:id="rId8"/>
    <p:sldId id="280" r:id="rId9"/>
    <p:sldId id="281" r:id="rId10"/>
    <p:sldId id="283" r:id="rId11"/>
    <p:sldId id="284" r:id="rId12"/>
    <p:sldId id="285" r:id="rId13"/>
    <p:sldId id="286" r:id="rId14"/>
    <p:sldId id="287" r:id="rId15"/>
    <p:sldId id="295" r:id="rId16"/>
    <p:sldId id="291" r:id="rId17"/>
  </p:sldIdLst>
  <p:sldSz cx="9144000" cy="5143500" type="screen16x9"/>
  <p:notesSz cx="6858000" cy="9144000"/>
  <p:embeddedFontLst>
    <p:embeddedFont>
      <p:font typeface="Century Gothic" panose="020B0502020202020204" pitchFamily="34" charset="0"/>
      <p:regular r:id="rId19"/>
      <p:bold r:id="rId20"/>
      <p:italic r:id="rId21"/>
      <p:boldItalic r:id="rId22"/>
    </p:embeddedFont>
    <p:embeddedFont>
      <p:font typeface="Proxima Nova" panose="02000506030000020004" pitchFamily="2" charset="0"/>
      <p:regular r:id="rId23"/>
      <p:bold r:id="rId24"/>
      <p:italic r:id="rId25"/>
      <p:boldItalic r:id="rId26"/>
    </p:embeddedFont>
    <p:embeddedFont>
      <p:font typeface="Proxima Nova Extrabold" panose="02000506030000020004" pitchFamily="2" charset="0"/>
      <p:bold r:id="rId27"/>
    </p:embeddedFont>
    <p:embeddedFont>
      <p:font typeface="Proxima Nova Rg" panose="02000506030000020004" pitchFamily="2" charset="0"/>
      <p:regular r:id="rId28"/>
      <p:bold r:id="rId29"/>
      <p:italic r:id="rId30"/>
    </p:embeddedFont>
    <p:embeddedFont>
      <p:font typeface="Proxima Nova Semibold" panose="02000506030000020004" pitchFamily="2" charset="0"/>
      <p:regular r:id="rId31"/>
      <p:bold r:id="rId32"/>
      <p:italic r:id="rId33"/>
      <p:boldItalic r:id="rId34"/>
    </p:embeddedFont>
    <p:embeddedFont>
      <p:font typeface="Roboto"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 White"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78"/>
    <p:restoredTop sz="96561"/>
  </p:normalViewPr>
  <p:slideViewPr>
    <p:cSldViewPr snapToGrid="0">
      <p:cViewPr varScale="1">
        <p:scale>
          <a:sx n="183" d="100"/>
          <a:sy n="183" d="100"/>
        </p:scale>
        <p:origin x="26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commentAuthors" Target="commentAuthors.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102eea692ab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102eea692a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Use the slides in this deck to facilitate a “Year in Review” retrospective activity with an intact or functional team. </a:t>
            </a:r>
          </a:p>
          <a:p>
            <a:pPr marL="0" lvl="0" indent="0" algn="l" rtl="0">
              <a:spcBef>
                <a:spcPts val="0"/>
              </a:spcBef>
              <a:spcAft>
                <a:spcPts val="0"/>
              </a:spcAft>
              <a:buNone/>
            </a:pPr>
            <a:r>
              <a:rPr lang="en-US" dirty="0"/>
              <a:t>DELETE THIS SLIDE</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102eea692ab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SAY Now let’s look a what we could have done better as a team. </a:t>
            </a:r>
            <a:r>
              <a:rPr lang="en" dirty="0"/>
              <a:t>What are your insights about this year now that you have reflected and heard the thoughts of others? W</a:t>
            </a:r>
            <a:r>
              <a:rPr lang="en-US" dirty="0"/>
              <a:t>h</a:t>
            </a:r>
            <a:r>
              <a:rPr lang="en" dirty="0"/>
              <a:t>o would like to share?</a:t>
            </a: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[Invite the team to share their thoughts. Make sure every voice is heard. Record their insights].</a:t>
            </a:r>
            <a:endParaRPr dirty="0"/>
          </a:p>
          <a:p>
            <a:pPr marL="0" lvl="0" indent="0" algn="l" rtl="0">
              <a:lnSpc>
                <a:spcPct val="100000"/>
              </a:lnSpc>
              <a:spcBef>
                <a:spcPts val="0"/>
              </a:spcBef>
              <a:spcAft>
                <a:spcPts val="0"/>
              </a:spcAft>
              <a:buSzPts val="1100"/>
              <a:buNone/>
            </a:pPr>
            <a:endParaRPr dirty="0"/>
          </a:p>
        </p:txBody>
      </p:sp>
      <p:sp>
        <p:nvSpPr>
          <p:cNvPr id="594" name="Google Shape;594;g102eea692ab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105d304d127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105d304d12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[Use this slide by updating the year in the date.]</a:t>
            </a:r>
          </a:p>
          <a:p>
            <a:pPr marL="0" lvl="0" indent="0" algn="l" rtl="0">
              <a:spcBef>
                <a:spcPts val="0"/>
              </a:spcBef>
              <a:spcAft>
                <a:spcPts val="0"/>
              </a:spcAft>
              <a:buNone/>
            </a:pPr>
            <a:r>
              <a:rPr lang="en-US" dirty="0"/>
              <a:t>SAY Now let’s use the insights from our last activity to set goals for next year.</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103621544d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103621544d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SAY Setting goals is an important practice because…</a:t>
            </a:r>
          </a:p>
          <a:p>
            <a:pPr marL="0" lvl="0" indent="0" algn="l" rtl="0">
              <a:spcBef>
                <a:spcPts val="0"/>
              </a:spcBef>
              <a:spcAft>
                <a:spcPts val="0"/>
              </a:spcAft>
              <a:buNone/>
            </a:pPr>
            <a:r>
              <a:rPr lang="en-US" dirty="0"/>
              <a:t>[READ THROUGH EACH QUADRANT STARTING WITH WHAT AND GOING COUNTER CLOCKWISE]</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fc7cc6c92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fc7cc6c92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SAY Let’s look at what each quadrant needs when creating a goal.</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[READ THROUGH EACH QUADRANT]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1044ea80263_4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SAY Before we set our goals, let’s walk through an example goa using the Whole Brain </a:t>
            </a:r>
            <a:r>
              <a:rPr lang="en-US" dirty="0" err="1"/>
              <a:t>WalkAround</a:t>
            </a:r>
            <a:r>
              <a:rPr lang="en-US" dirty="0"/>
              <a:t>. In this example, the goal is to win a medal in a 5k race. </a:t>
            </a:r>
            <a:endParaRPr dirty="0"/>
          </a:p>
          <a:p>
            <a:pPr marL="0" lvl="0" indent="0" algn="l" rtl="0">
              <a:lnSpc>
                <a:spcPct val="100000"/>
              </a:lnSpc>
              <a:spcBef>
                <a:spcPts val="0"/>
              </a:spcBef>
              <a:spcAft>
                <a:spcPts val="0"/>
              </a:spcAft>
              <a:buSzPts val="1100"/>
              <a:buNone/>
            </a:pPr>
            <a:r>
              <a:rPr lang="en-US" dirty="0"/>
              <a:t>[READ THROUGH EACH QUADRANT starting in the yellow quadrant]</a:t>
            </a:r>
            <a:endParaRPr dirty="0"/>
          </a:p>
        </p:txBody>
      </p:sp>
      <p:sp>
        <p:nvSpPr>
          <p:cNvPr id="673" name="Google Shape;673;g1044ea80263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1044ea80263_4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SAY Now, let’s set some goals for this team for next year</a:t>
            </a:r>
          </a:p>
          <a:p>
            <a:pPr marL="0" lvl="0" indent="0" algn="l" rtl="0">
              <a:lnSpc>
                <a:spcPct val="100000"/>
              </a:lnSpc>
              <a:spcBef>
                <a:spcPts val="0"/>
              </a:spcBef>
              <a:spcAft>
                <a:spcPts val="0"/>
              </a:spcAft>
              <a:buSzPts val="1100"/>
              <a:buNone/>
            </a:pPr>
            <a:r>
              <a:rPr lang="en-US" dirty="0"/>
              <a:t>[WALK THE TEAM THROUGH THE ACTIVITY BT STARTING IN THE A QUADRANT, THEN GO COUNTER CLOCKWISE.]</a:t>
            </a:r>
            <a:endParaRPr dirty="0"/>
          </a:p>
        </p:txBody>
      </p:sp>
      <p:sp>
        <p:nvSpPr>
          <p:cNvPr id="673" name="Google Shape;673;g1044ea80263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7520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fc7cc6c92a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gfc7cc6c92a_0_236:notes"/>
          <p:cNvSpPr txBox="1">
            <a:spLocks noGrp="1"/>
          </p:cNvSpPr>
          <p:nvPr>
            <p:ph type="body" idx="1"/>
          </p:nvPr>
        </p:nvSpPr>
        <p:spPr>
          <a:xfrm>
            <a:off x="685800" y="4343400"/>
            <a:ext cx="5486400" cy="4114800"/>
          </a:xfrm>
          <a:prstGeom prst="rect">
            <a:avLst/>
          </a:prstGeom>
          <a:noFill/>
          <a:ln>
            <a:noFill/>
          </a:ln>
        </p:spPr>
        <p:txBody>
          <a:bodyPr spcFirstLastPara="1" wrap="square" lIns="91175" tIns="45600" rIns="91175" bIns="45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300" b="0" i="0" u="none" strike="noStrike" cap="none">
                <a:solidFill>
                  <a:schemeClr val="dk1"/>
                </a:solidFill>
                <a:latin typeface="Proxima Nova Rg"/>
                <a:ea typeface="Proxima Nova Rg"/>
                <a:cs typeface="Proxima Nova Rg"/>
                <a:sym typeface="Proxima Nova"/>
              </a:rPr>
              <a:t>Any comments or questions?</a:t>
            </a:r>
            <a:endParaRPr sz="1300" b="0" i="0" u="none" strike="noStrike" cap="none">
              <a:solidFill>
                <a:schemeClr val="dk1"/>
              </a:solidFill>
              <a:latin typeface="Proxima Nova Rg"/>
              <a:ea typeface="Proxima Nova Rg"/>
              <a:cs typeface="Proxima Nova Rg"/>
              <a:sym typeface="Proxima Nova"/>
            </a:endParaRPr>
          </a:p>
        </p:txBody>
      </p:sp>
      <p:sp>
        <p:nvSpPr>
          <p:cNvPr id="719" name="Google Shape;719;gfc7cc6c92a_0_236:notes"/>
          <p:cNvSpPr txBox="1">
            <a:spLocks noGrp="1"/>
          </p:cNvSpPr>
          <p:nvPr>
            <p:ph type="sldNum" idx="12"/>
          </p:nvPr>
        </p:nvSpPr>
        <p:spPr>
          <a:xfrm>
            <a:off x="3884613" y="8685213"/>
            <a:ext cx="2971800" cy="457200"/>
          </a:xfrm>
          <a:prstGeom prst="rect">
            <a:avLst/>
          </a:prstGeom>
          <a:noFill/>
          <a:ln>
            <a:noFill/>
          </a:ln>
        </p:spPr>
        <p:txBody>
          <a:bodyPr spcFirstLastPara="1" wrap="square" lIns="91175" tIns="45600" rIns="91175"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Proxima Nova Rg"/>
                <a:ea typeface="Proxima Nova Rg"/>
                <a:cs typeface="Proxima Nova Rg"/>
                <a:sym typeface="Proxima Nova"/>
              </a:rPr>
              <a:t>16</a:t>
            </a:fld>
            <a:endParaRPr sz="1200" b="0" i="0" u="none" strike="noStrike" cap="none">
              <a:solidFill>
                <a:schemeClr val="dk1"/>
              </a:solidFill>
              <a:latin typeface="Proxima Nova Rg"/>
              <a:ea typeface="Proxima Nova Rg"/>
              <a:cs typeface="Proxima Nova Rg"/>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a88edcbb25_1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a88edcbb25_1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[Update the year as needed]</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102eea692a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9" name="Google Shape;489;g102eea692ab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dirty="0"/>
              <a:t>SAY Let’s walkaround today’s activity. We’ll be doing a Year in Review; a retrospective of accomplishments and Improvements</a:t>
            </a:r>
            <a:br>
              <a:rPr lang="en-US" dirty="0"/>
            </a:br>
            <a:r>
              <a:rPr lang="en-US" dirty="0"/>
              <a:t>[READ EACH QUADRANT]</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02eea692ab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6" name="Google Shape;496;g102eea692ab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400" b="1" dirty="0">
                <a:solidFill>
                  <a:schemeClr val="dk1"/>
                </a:solidFill>
                <a:latin typeface="Proxima Nova Rg"/>
                <a:ea typeface="Proxima Nova Rg"/>
                <a:cs typeface="Proxima Nova Rg"/>
                <a:sym typeface="Proxima Nova"/>
              </a:rPr>
              <a:t>[First,  Share why strengths matter…]</a:t>
            </a:r>
            <a:br>
              <a:rPr lang="en" sz="1400" b="1" dirty="0">
                <a:solidFill>
                  <a:schemeClr val="dk1"/>
                </a:solidFill>
                <a:latin typeface="Proxima Nova Rg"/>
                <a:ea typeface="Proxima Nova Rg"/>
                <a:cs typeface="Proxima Nova Rg"/>
                <a:sym typeface="Proxima Nova"/>
              </a:rPr>
            </a:br>
            <a:br>
              <a:rPr lang="en" sz="1400" b="1" dirty="0">
                <a:solidFill>
                  <a:schemeClr val="dk1"/>
                </a:solidFill>
                <a:latin typeface="Proxima Nova Rg"/>
                <a:ea typeface="Proxima Nova Rg"/>
                <a:cs typeface="Proxima Nova Rg"/>
                <a:sym typeface="Proxima Nova"/>
              </a:rPr>
            </a:br>
            <a:r>
              <a:rPr lang="en" sz="1400" b="1" dirty="0">
                <a:solidFill>
                  <a:schemeClr val="dk1"/>
                </a:solidFill>
                <a:latin typeface="Proxima Nova Rg"/>
                <a:ea typeface="Proxima Nova Rg"/>
                <a:cs typeface="Proxima Nova Rg"/>
                <a:sym typeface="Proxima Nova"/>
              </a:rPr>
              <a:t>Why Strengths Matter</a:t>
            </a:r>
            <a:endParaRPr sz="1400" dirty="0">
              <a:solidFill>
                <a:schemeClr val="dk1"/>
              </a:solidFill>
            </a:endParaRPr>
          </a:p>
          <a:p>
            <a:pPr marL="0" lvl="0" indent="0" algn="l" rtl="0">
              <a:spcBef>
                <a:spcPts val="0"/>
              </a:spcBef>
              <a:spcAft>
                <a:spcPts val="0"/>
              </a:spcAft>
              <a:buClr>
                <a:schemeClr val="dk1"/>
              </a:buClr>
              <a:buFont typeface="Arial"/>
              <a:buNone/>
            </a:pPr>
            <a:r>
              <a:rPr lang="en" sz="1400" dirty="0">
                <a:solidFill>
                  <a:schemeClr val="dk1"/>
                </a:solidFill>
                <a:latin typeface="Proxima Nova Rg"/>
                <a:ea typeface="Proxima Nova Rg"/>
                <a:cs typeface="Proxima Nova Rg"/>
                <a:sym typeface="Proxima Nova"/>
              </a:rPr>
              <a:t>Your strengths represent our opportunities to thrive by leaning in to what we do best. This is where </a:t>
            </a:r>
            <a:r>
              <a:rPr lang="en" sz="1400" dirty="0" err="1">
                <a:solidFill>
                  <a:schemeClr val="dk1"/>
                </a:solidFill>
                <a:latin typeface="Proxima Nova Rg"/>
                <a:ea typeface="Proxima Nova Rg"/>
                <a:cs typeface="Proxima Nova Rg"/>
                <a:sym typeface="Proxima Nova"/>
              </a:rPr>
              <a:t>ww</a:t>
            </a:r>
            <a:r>
              <a:rPr lang="en" sz="1400" dirty="0">
                <a:solidFill>
                  <a:schemeClr val="dk1"/>
                </a:solidFill>
                <a:latin typeface="Proxima Nova Rg"/>
                <a:ea typeface="Proxima Nova Rg"/>
                <a:cs typeface="Proxima Nova Rg"/>
                <a:sym typeface="Proxima Nova"/>
              </a:rPr>
              <a:t> feel comfortable and can contribute best at work and at home. In challenging times we can leverage our strengths to ease discomfort for ourselves and for others and accelerate positive outcomes. </a:t>
            </a:r>
            <a:br>
              <a:rPr lang="en" sz="1400" dirty="0">
                <a:solidFill>
                  <a:schemeClr val="dk1"/>
                </a:solidFill>
                <a:latin typeface="Proxima Nova Rg"/>
                <a:ea typeface="Proxima Nova Rg"/>
                <a:cs typeface="Proxima Nova Rg"/>
                <a:sym typeface="Proxima Nova"/>
              </a:rPr>
            </a:br>
            <a:endParaRPr sz="1400" dirty="0">
              <a:solidFill>
                <a:schemeClr val="dk1"/>
              </a:solidFill>
              <a:latin typeface="Proxima Nova Rg"/>
              <a:ea typeface="Proxima Nova Rg"/>
              <a:cs typeface="Proxima Nova Rg"/>
              <a:sym typeface="Proxima Nova"/>
            </a:endParaRPr>
          </a:p>
          <a:p>
            <a:pPr marL="0" lvl="0" indent="0" algn="l" rtl="0">
              <a:spcBef>
                <a:spcPts val="0"/>
              </a:spcBef>
              <a:spcAft>
                <a:spcPts val="0"/>
              </a:spcAft>
              <a:buClr>
                <a:schemeClr val="dk1"/>
              </a:buClr>
              <a:buFont typeface="Arial"/>
              <a:buNone/>
            </a:pPr>
            <a:r>
              <a:rPr lang="en" sz="1400" dirty="0">
                <a:solidFill>
                  <a:schemeClr val="dk1"/>
                </a:solidFill>
                <a:latin typeface="Proxima Nova Rg"/>
                <a:ea typeface="Proxima Nova Rg"/>
                <a:cs typeface="Proxima Nova Rg"/>
                <a:sym typeface="Proxima Nova"/>
              </a:rPr>
              <a:t>In every situation ask, how can my/our strengths contribute to this?</a:t>
            </a:r>
            <a:endParaRPr sz="1400" dirty="0">
              <a:solidFill>
                <a:schemeClr val="dk1"/>
              </a:solidFill>
            </a:endParaRPr>
          </a:p>
          <a:p>
            <a:pPr marL="0" lvl="0" indent="0" algn="l" rtl="0">
              <a:spcBef>
                <a:spcPts val="0"/>
              </a:spcBef>
              <a:spcAft>
                <a:spcPts val="0"/>
              </a:spcAft>
              <a:buClr>
                <a:schemeClr val="dk1"/>
              </a:buClr>
              <a:buFont typeface="Arial"/>
              <a:buNone/>
            </a:pPr>
            <a:endParaRPr sz="1400" dirty="0">
              <a:solidFill>
                <a:schemeClr val="dk1"/>
              </a:solidFill>
              <a:latin typeface="Proxima Nova Rg"/>
              <a:ea typeface="Proxima Nova Rg"/>
              <a:cs typeface="Proxima Nova Rg"/>
              <a:sym typeface="Proxima Nova"/>
            </a:endParaRPr>
          </a:p>
          <a:p>
            <a:pPr marL="0" lvl="0" indent="0" algn="l" rtl="0">
              <a:spcBef>
                <a:spcPts val="0"/>
              </a:spcBef>
              <a:spcAft>
                <a:spcPts val="0"/>
              </a:spcAft>
              <a:buClr>
                <a:schemeClr val="dk1"/>
              </a:buClr>
              <a:buFont typeface="Arial"/>
              <a:buNone/>
            </a:pPr>
            <a:r>
              <a:rPr lang="en" sz="1400" b="1" dirty="0">
                <a:solidFill>
                  <a:schemeClr val="dk1"/>
                </a:solidFill>
                <a:latin typeface="Proxima Nova Rg"/>
                <a:ea typeface="Proxima Nova Rg"/>
                <a:cs typeface="Proxima Nova Rg"/>
                <a:sym typeface="Proxima Nova"/>
              </a:rPr>
              <a:t>[Share why frustrations matter…]</a:t>
            </a:r>
            <a:br>
              <a:rPr lang="en" sz="1400" b="1" dirty="0">
                <a:solidFill>
                  <a:schemeClr val="dk1"/>
                </a:solidFill>
                <a:latin typeface="Proxima Nova Rg"/>
                <a:ea typeface="Proxima Nova Rg"/>
                <a:cs typeface="Proxima Nova Rg"/>
                <a:sym typeface="Proxima Nova"/>
              </a:rPr>
            </a:br>
            <a:r>
              <a:rPr lang="en" sz="1400" b="1" dirty="0">
                <a:solidFill>
                  <a:schemeClr val="dk1"/>
                </a:solidFill>
                <a:latin typeface="Proxima Nova Rg"/>
                <a:ea typeface="Proxima Nova Rg"/>
                <a:cs typeface="Proxima Nova Rg"/>
                <a:sym typeface="Proxima Nova"/>
              </a:rPr>
              <a:t>Why Frustrations Matter</a:t>
            </a:r>
            <a:endParaRPr sz="1400" dirty="0">
              <a:solidFill>
                <a:schemeClr val="dk1"/>
              </a:solidFill>
            </a:endParaRPr>
          </a:p>
          <a:p>
            <a:pPr marL="0" lvl="0" indent="0" algn="l" rtl="0">
              <a:spcBef>
                <a:spcPts val="0"/>
              </a:spcBef>
              <a:spcAft>
                <a:spcPts val="0"/>
              </a:spcAft>
              <a:buClr>
                <a:schemeClr val="dk1"/>
              </a:buClr>
              <a:buFont typeface="Arial"/>
              <a:buNone/>
            </a:pPr>
            <a:r>
              <a:rPr lang="en" sz="1400" dirty="0">
                <a:solidFill>
                  <a:schemeClr val="dk1"/>
                </a:solidFill>
                <a:latin typeface="Proxima Nova Rg"/>
                <a:ea typeface="Proxima Nova Rg"/>
                <a:cs typeface="Proxima Nova Rg"/>
                <a:sym typeface="Proxima Nova"/>
              </a:rPr>
              <a:t>Frustrations represent opportunities to stretch our thinking. We’re frustrated because other people’s thinking doesn’t match our preferred thinking style. For example, you prefer A quadrant logical thinking based on facts and data. You were frustrated every time you talked to the Marketing Team because they spent </a:t>
            </a:r>
            <a:r>
              <a:rPr lang="en" sz="1400" dirty="0">
                <a:solidFill>
                  <a:srgbClr val="FFC000"/>
                </a:solidFill>
                <a:latin typeface="Proxima Nova Rg"/>
                <a:ea typeface="Proxima Nova Rg"/>
                <a:cs typeface="Proxima Nova Rg"/>
                <a:sym typeface="Proxima Nova"/>
              </a:rPr>
              <a:t>too much time on big ideas </a:t>
            </a:r>
            <a:r>
              <a:rPr lang="en" sz="1400" dirty="0">
                <a:solidFill>
                  <a:schemeClr val="dk1"/>
                </a:solidFill>
                <a:latin typeface="Proxima Nova Rg"/>
                <a:ea typeface="Proxima Nova Rg"/>
                <a:cs typeface="Proxima Nova Rg"/>
                <a:sym typeface="Proxima Nova"/>
              </a:rPr>
              <a:t>that had </a:t>
            </a:r>
            <a:r>
              <a:rPr lang="en" sz="1400" dirty="0">
                <a:solidFill>
                  <a:srgbClr val="00B0F0"/>
                </a:solidFill>
                <a:latin typeface="Proxima Nova Rg"/>
                <a:ea typeface="Proxima Nova Rg"/>
                <a:cs typeface="Proxima Nova Rg"/>
                <a:sym typeface="Proxima Nova"/>
              </a:rPr>
              <a:t>no data </a:t>
            </a:r>
            <a:r>
              <a:rPr lang="en" sz="1400" dirty="0">
                <a:solidFill>
                  <a:schemeClr val="dk1"/>
                </a:solidFill>
                <a:latin typeface="Proxima Nova Rg"/>
                <a:ea typeface="Proxima Nova Rg"/>
                <a:cs typeface="Proxima Nova Rg"/>
                <a:sym typeface="Proxima Nova"/>
              </a:rPr>
              <a:t>to back up potential approach. </a:t>
            </a:r>
            <a:endParaRPr sz="1400" dirty="0">
              <a:solidFill>
                <a:schemeClr val="dk1"/>
              </a:solidFill>
            </a:endParaRPr>
          </a:p>
          <a:p>
            <a:pPr marL="0" lvl="0" indent="0" algn="l" rtl="0">
              <a:spcBef>
                <a:spcPts val="0"/>
              </a:spcBef>
              <a:spcAft>
                <a:spcPts val="0"/>
              </a:spcAft>
              <a:buClr>
                <a:schemeClr val="dk1"/>
              </a:buClr>
              <a:buFont typeface="Arial"/>
              <a:buNone/>
            </a:pPr>
            <a:endParaRPr sz="1400" dirty="0">
              <a:solidFill>
                <a:schemeClr val="dk1"/>
              </a:solidFill>
              <a:latin typeface="Proxima Nova Rg"/>
              <a:ea typeface="Proxima Nova Rg"/>
              <a:cs typeface="Proxima Nova Rg"/>
              <a:sym typeface="Proxima Nova"/>
            </a:endParaRPr>
          </a:p>
          <a:p>
            <a:pPr marL="0" lvl="0" indent="0" algn="l" rtl="0">
              <a:spcBef>
                <a:spcPts val="0"/>
              </a:spcBef>
              <a:spcAft>
                <a:spcPts val="0"/>
              </a:spcAft>
              <a:buClr>
                <a:schemeClr val="dk1"/>
              </a:buClr>
              <a:buFont typeface="Arial"/>
              <a:buNone/>
            </a:pPr>
            <a:r>
              <a:rPr lang="en" sz="1400" dirty="0">
                <a:solidFill>
                  <a:schemeClr val="dk1"/>
                </a:solidFill>
                <a:latin typeface="Proxima Nova Rg"/>
                <a:ea typeface="Proxima Nova Rg"/>
                <a:cs typeface="Proxima Nova Rg"/>
                <a:sym typeface="Proxima Nova"/>
              </a:rPr>
              <a:t>These are you opportunities to stretch our thinking into less preferred ways of thinking.</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102eea692ab_0_2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[Use this </a:t>
            </a:r>
            <a:r>
              <a:rPr lang="en" b="1" dirty="0"/>
              <a:t>Strengths Checklist</a:t>
            </a:r>
            <a:r>
              <a:rPr lang="en" dirty="0"/>
              <a:t> with the team as an activity to recognize what went well and what was accomplished this year.  Give team members 10 minutes on their own to do this slide and the frustrations slide - use annotate in Zoom of have the screenshot and check of on the desktop - to check off what they think went well. Then lead a 15-20 minute discussion and have them compare and share their thinking about the strengths in each quadrant. Ask, what are your insights about this year now that you have reflected and heard the thoughts of others? What do you feel proud of?. ]</a:t>
            </a:r>
            <a:br>
              <a:rPr lang="en" dirty="0"/>
            </a:br>
            <a:endParaRPr lang="en" dirty="0"/>
          </a:p>
          <a:p>
            <a:pPr marL="0" lvl="0" indent="0" algn="l" rtl="0">
              <a:lnSpc>
                <a:spcPct val="100000"/>
              </a:lnSpc>
              <a:spcBef>
                <a:spcPts val="0"/>
              </a:spcBef>
              <a:spcAft>
                <a:spcPts val="0"/>
              </a:spcAft>
              <a:buSzPts val="1100"/>
              <a:buNone/>
            </a:pPr>
            <a:r>
              <a:rPr lang="en" dirty="0"/>
              <a:t>SAY Identifying and reflecting on what went well shows us behaviors and practices that we want to repeat in the future. Often we find there were many things that went well, but those can be easy to forget. </a:t>
            </a:r>
            <a:endParaRPr dirty="0"/>
          </a:p>
        </p:txBody>
      </p:sp>
      <p:sp>
        <p:nvSpPr>
          <p:cNvPr id="503" name="Google Shape;503;g102eea692a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02eea692ab_0_2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[Use this </a:t>
            </a:r>
            <a:r>
              <a:rPr lang="en" b="1" dirty="0"/>
              <a:t>Frustrations Checklist</a:t>
            </a:r>
            <a:r>
              <a:rPr lang="en" dirty="0"/>
              <a:t> with the team as an activity to recognize what could have gone better. Give team members 10  minutes on their own to do the Strengths slide and this one. Then lead a 20-30 minute discussion and have them compare and share their thinking about the strengths in each quadrant. Decide if they should make notes on their own slide, take their own notes on paper, or use Zoom annotate as a group to add checkmarks to the slide.]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SAY It’s important to resolve frustrations before they turn into increased stress and  burnout. Use this list to recall areas of frustration for you personally and for the team.</a:t>
            </a:r>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br>
              <a:rPr lang="en" dirty="0"/>
            </a:br>
            <a:endParaRPr lang="en" dirty="0"/>
          </a:p>
        </p:txBody>
      </p:sp>
      <p:sp>
        <p:nvSpPr>
          <p:cNvPr id="526" name="Google Shape;526;g102eea692ab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02eea692ab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102eea692ab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SAY In this breakout activity we’ll discuss what worked and what didn’t for the team this year. </a:t>
            </a:r>
            <a:br>
              <a:rPr lang="en" dirty="0"/>
            </a:br>
            <a:r>
              <a:rPr lang="en" dirty="0"/>
              <a:t>I’ll give you 10 minutes to reflect by yourself. Use the the Strengths Checklist and the Frustrations Checklist. You will need to record your learnings and be prepared to share your thoughts when I call time’s up.</a:t>
            </a:r>
            <a:br>
              <a:rPr lang="en" dirty="0"/>
            </a:br>
            <a:r>
              <a:rPr lang="en" dirty="0"/>
              <a:t>[Facilitation decision: Do you want them to </a:t>
            </a:r>
            <a:r>
              <a:rPr lang="en-US" dirty="0"/>
              <a:t>ta</a:t>
            </a:r>
            <a:r>
              <a:rPr lang="en" dirty="0" err="1"/>
              <a:t>ke</a:t>
            </a:r>
            <a:r>
              <a:rPr lang="en" dirty="0"/>
              <a:t> notes in their own slide on paper or a group slide?]</a:t>
            </a:r>
            <a:br>
              <a:rPr lang="en" dirty="0"/>
            </a:b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102eea692ab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102eea692ab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[Use this slide to refocus the team to prepare for sharing]</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02eea692ab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[Invite volunteers to share, make sure everyone’s voice is heard. Collect all the input into one document]</a:t>
            </a:r>
            <a:br>
              <a:rPr lang="en" dirty="0"/>
            </a:br>
            <a:br>
              <a:rPr lang="en" dirty="0"/>
            </a:br>
            <a:r>
              <a:rPr lang="en" dirty="0"/>
              <a:t>SAY Who would like to share?</a:t>
            </a:r>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r>
              <a:rPr lang="en" dirty="0"/>
              <a:t>Think about how your preferences/strengths helped you here…..What do you notice?</a:t>
            </a:r>
            <a:endParaRPr dirty="0"/>
          </a:p>
        </p:txBody>
      </p:sp>
      <p:sp>
        <p:nvSpPr>
          <p:cNvPr id="564" name="Google Shape;564;g102eea692a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a:stretch/>
        </p:blipFill>
        <p:spPr>
          <a:xfrm>
            <a:off x="3461450" y="-57231"/>
            <a:ext cx="5747583" cy="4625729"/>
          </a:xfrm>
          <a:prstGeom prst="rect">
            <a:avLst/>
          </a:prstGeom>
          <a:noFill/>
          <a:ln>
            <a:noFill/>
          </a:ln>
        </p:spPr>
      </p:pic>
      <p:cxnSp>
        <p:nvCxnSpPr>
          <p:cNvPr id="12" name="Google Shape;12;p2"/>
          <p:cNvCxnSpPr/>
          <p:nvPr/>
        </p:nvCxnSpPr>
        <p:spPr>
          <a:xfrm rot="10800000">
            <a:off x="0" y="4568499"/>
            <a:ext cx="9144000" cy="0"/>
          </a:xfrm>
          <a:prstGeom prst="straightConnector1">
            <a:avLst/>
          </a:prstGeom>
          <a:noFill/>
          <a:ln w="9525" cap="flat" cmpd="sng">
            <a:solidFill>
              <a:srgbClr val="8A8B8A"/>
            </a:solidFill>
            <a:prstDash val="solid"/>
            <a:miter lim="800000"/>
            <a:headEnd type="none" w="sm" len="sm"/>
            <a:tailEnd type="none" w="sm" len="sm"/>
          </a:ln>
        </p:spPr>
      </p:cxnSp>
      <p:pic>
        <p:nvPicPr>
          <p:cNvPr id="13" name="Google Shape;13;p2"/>
          <p:cNvPicPr preferRelativeResize="0"/>
          <p:nvPr/>
        </p:nvPicPr>
        <p:blipFill rotWithShape="1">
          <a:blip r:embed="rId3">
            <a:alphaModFix/>
          </a:blip>
          <a:srcRect/>
          <a:stretch/>
        </p:blipFill>
        <p:spPr>
          <a:xfrm>
            <a:off x="121916" y="4807703"/>
            <a:ext cx="860476" cy="246888"/>
          </a:xfrm>
          <a:prstGeom prst="rect">
            <a:avLst/>
          </a:prstGeom>
          <a:noFill/>
          <a:ln>
            <a:noFill/>
          </a:ln>
        </p:spPr>
      </p:pic>
      <p:sp>
        <p:nvSpPr>
          <p:cNvPr id="14" name="Google Shape;14;p2"/>
          <p:cNvSpPr txBox="1"/>
          <p:nvPr/>
        </p:nvSpPr>
        <p:spPr>
          <a:xfrm>
            <a:off x="7433700" y="4734350"/>
            <a:ext cx="1710300" cy="3936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900" i="0" u="none" strike="noStrike" cap="none">
                <a:solidFill>
                  <a:srgbClr val="2F302F"/>
                </a:solidFill>
                <a:latin typeface="Proxima Nova Rg"/>
                <a:ea typeface="Proxima Nova Rg"/>
                <a:cs typeface="Proxima Nova Rg"/>
                <a:sym typeface="Proxima Nova"/>
              </a:rPr>
              <a:t>© 20</a:t>
            </a:r>
            <a:r>
              <a:rPr lang="en" sz="900">
                <a:solidFill>
                  <a:srgbClr val="2F302F"/>
                </a:solidFill>
                <a:latin typeface="Proxima Nova Rg"/>
                <a:ea typeface="Proxima Nova Rg"/>
                <a:cs typeface="Proxima Nova Rg"/>
                <a:sym typeface="Proxima Nova"/>
              </a:rPr>
              <a:t>21 </a:t>
            </a:r>
            <a:r>
              <a:rPr lang="en" sz="900" i="0" u="none" strike="noStrike" cap="none">
                <a:solidFill>
                  <a:srgbClr val="2F302F"/>
                </a:solidFill>
                <a:latin typeface="Proxima Nova Rg"/>
                <a:ea typeface="Proxima Nova Rg"/>
                <a:cs typeface="Proxima Nova Rg"/>
                <a:sym typeface="Proxima Nova"/>
              </a:rPr>
              <a:t>Herrmann </a:t>
            </a:r>
            <a:r>
              <a:rPr lang="en" sz="900">
                <a:solidFill>
                  <a:srgbClr val="2F302F"/>
                </a:solidFill>
                <a:latin typeface="Proxima Nova Rg"/>
                <a:ea typeface="Proxima Nova Rg"/>
                <a:cs typeface="Proxima Nova Rg"/>
                <a:sym typeface="Proxima Nova"/>
              </a:rPr>
              <a:t>Global, LLC</a:t>
            </a:r>
            <a:endParaRPr sz="900" i="0" u="none" strike="noStrike" cap="none">
              <a:solidFill>
                <a:srgbClr val="2F302F"/>
              </a:solidFill>
              <a:latin typeface="Proxima Nova Rg"/>
              <a:ea typeface="Proxima Nova Rg"/>
              <a:cs typeface="Proxima Nova Rg"/>
              <a:sym typeface="Proxima Nova"/>
            </a:endParaRPr>
          </a:p>
        </p:txBody>
      </p:sp>
      <p:sp>
        <p:nvSpPr>
          <p:cNvPr id="15" name="Google Shape;15;p2"/>
          <p:cNvSpPr txBox="1">
            <a:spLocks noGrp="1"/>
          </p:cNvSpPr>
          <p:nvPr>
            <p:ph type="title"/>
          </p:nvPr>
        </p:nvSpPr>
        <p:spPr>
          <a:xfrm>
            <a:off x="121925" y="1433875"/>
            <a:ext cx="3249900" cy="1157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6" name="Google Shape;16;p2"/>
          <p:cNvSpPr txBox="1">
            <a:spLocks noGrp="1"/>
          </p:cNvSpPr>
          <p:nvPr>
            <p:ph type="subTitle" idx="1"/>
          </p:nvPr>
        </p:nvSpPr>
        <p:spPr>
          <a:xfrm>
            <a:off x="121925" y="2503700"/>
            <a:ext cx="3384300" cy="7065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vider - C - Quads">
  <p:cSld name="CUSTOM_2">
    <p:bg>
      <p:bgPr>
        <a:solidFill>
          <a:schemeClr val="accent4"/>
        </a:solidFill>
        <a:effectLst/>
      </p:bgPr>
    </p:bg>
    <p:spTree>
      <p:nvGrpSpPr>
        <p:cNvPr id="1" name="Shape 80"/>
        <p:cNvGrpSpPr/>
        <p:nvPr/>
      </p:nvGrpSpPr>
      <p:grpSpPr>
        <a:xfrm>
          <a:off x="0" y="0"/>
          <a:ext cx="0" cy="0"/>
          <a:chOff x="0" y="0"/>
          <a:chExt cx="0" cy="0"/>
        </a:xfrm>
      </p:grpSpPr>
      <p:sp>
        <p:nvSpPr>
          <p:cNvPr id="81" name="Google Shape;81;p11"/>
          <p:cNvSpPr/>
          <p:nvPr/>
        </p:nvSpPr>
        <p:spPr>
          <a:xfrm rot="5400000">
            <a:off x="7556374" y="201763"/>
            <a:ext cx="2061600" cy="2061600"/>
          </a:xfrm>
          <a:prstGeom prst="pie">
            <a:avLst>
              <a:gd name="adj1" fmla="val 10763037"/>
              <a:gd name="adj2" fmla="val 16200000"/>
            </a:avLst>
          </a:prstGeom>
          <a:solidFill>
            <a:srgbClr val="C0A100">
              <a:alpha val="4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82" name="Google Shape;82;p11"/>
          <p:cNvSpPr/>
          <p:nvPr/>
        </p:nvSpPr>
        <p:spPr>
          <a:xfrm>
            <a:off x="6070605" y="-582165"/>
            <a:ext cx="1973400" cy="1973400"/>
          </a:xfrm>
          <a:prstGeom prst="pie">
            <a:avLst>
              <a:gd name="adj1" fmla="val 10763037"/>
              <a:gd name="adj2" fmla="val 16200000"/>
            </a:avLst>
          </a:prstGeom>
          <a:solidFill>
            <a:srgbClr val="C0A100">
              <a:alpha val="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83" name="Google Shape;83;p11"/>
          <p:cNvSpPr/>
          <p:nvPr/>
        </p:nvSpPr>
        <p:spPr>
          <a:xfrm rot="-5400000">
            <a:off x="5285452" y="-74692"/>
            <a:ext cx="762300" cy="762300"/>
          </a:xfrm>
          <a:prstGeom prst="pie">
            <a:avLst>
              <a:gd name="adj1" fmla="val 10763037"/>
              <a:gd name="adj2" fmla="val 16200000"/>
            </a:avLst>
          </a:prstGeom>
          <a:solidFill>
            <a:srgbClr val="C0A100">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84" name="Google Shape;84;p11"/>
          <p:cNvSpPr/>
          <p:nvPr/>
        </p:nvSpPr>
        <p:spPr>
          <a:xfrm rot="10800000">
            <a:off x="2399472" y="3644454"/>
            <a:ext cx="2267700" cy="2267700"/>
          </a:xfrm>
          <a:prstGeom prst="pie">
            <a:avLst>
              <a:gd name="adj1" fmla="val 10763037"/>
              <a:gd name="adj2" fmla="val 16200000"/>
            </a:avLst>
          </a:prstGeom>
          <a:solidFill>
            <a:srgbClr val="C0A100">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85" name="Google Shape;85;p11"/>
          <p:cNvSpPr/>
          <p:nvPr/>
        </p:nvSpPr>
        <p:spPr>
          <a:xfrm>
            <a:off x="2796130" y="4613290"/>
            <a:ext cx="762300" cy="762300"/>
          </a:xfrm>
          <a:prstGeom prst="pie">
            <a:avLst>
              <a:gd name="adj1" fmla="val 10763037"/>
              <a:gd name="adj2" fmla="val 16200000"/>
            </a:avLst>
          </a:prstGeom>
          <a:solidFill>
            <a:srgbClr val="C0A100">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86" name="Google Shape;86;p11"/>
          <p:cNvSpPr/>
          <p:nvPr/>
        </p:nvSpPr>
        <p:spPr>
          <a:xfrm rot="-5400000">
            <a:off x="-117902" y="-357716"/>
            <a:ext cx="1524600" cy="1524600"/>
          </a:xfrm>
          <a:prstGeom prst="pie">
            <a:avLst>
              <a:gd name="adj1" fmla="val 10763037"/>
              <a:gd name="adj2" fmla="val 16200000"/>
            </a:avLst>
          </a:prstGeom>
          <a:solidFill>
            <a:srgbClr val="C0A100">
              <a:alpha val="4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87" name="Google Shape;87;p11"/>
          <p:cNvSpPr/>
          <p:nvPr/>
        </p:nvSpPr>
        <p:spPr>
          <a:xfrm rot="10800000">
            <a:off x="-202251" y="-448065"/>
            <a:ext cx="762300" cy="762300"/>
          </a:xfrm>
          <a:prstGeom prst="pie">
            <a:avLst>
              <a:gd name="adj1" fmla="val 10763037"/>
              <a:gd name="adj2" fmla="val 16200000"/>
            </a:avLst>
          </a:prstGeom>
          <a:solidFill>
            <a:srgbClr val="C0A100">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88" name="Google Shape;88;p11"/>
          <p:cNvSpPr/>
          <p:nvPr/>
        </p:nvSpPr>
        <p:spPr>
          <a:xfrm rot="10800000">
            <a:off x="7483976" y="2312065"/>
            <a:ext cx="1315800" cy="1315800"/>
          </a:xfrm>
          <a:prstGeom prst="pie">
            <a:avLst>
              <a:gd name="adj1" fmla="val 10763037"/>
              <a:gd name="adj2" fmla="val 16200000"/>
            </a:avLst>
          </a:prstGeom>
          <a:solidFill>
            <a:srgbClr val="C0A100">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89" name="Google Shape;89;p11"/>
          <p:cNvSpPr/>
          <p:nvPr/>
        </p:nvSpPr>
        <p:spPr>
          <a:xfrm>
            <a:off x="8653977" y="2448428"/>
            <a:ext cx="737400" cy="737400"/>
          </a:xfrm>
          <a:prstGeom prst="pie">
            <a:avLst>
              <a:gd name="adj1" fmla="val 10763037"/>
              <a:gd name="adj2" fmla="val 16200000"/>
            </a:avLst>
          </a:prstGeom>
          <a:solidFill>
            <a:srgbClr val="C0A100">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90" name="Google Shape;90;p11"/>
          <p:cNvSpPr/>
          <p:nvPr/>
        </p:nvSpPr>
        <p:spPr>
          <a:xfrm rot="5400000">
            <a:off x="-1435131" y="3731622"/>
            <a:ext cx="2749200" cy="2949900"/>
          </a:xfrm>
          <a:prstGeom prst="pie">
            <a:avLst>
              <a:gd name="adj1" fmla="val 10818385"/>
              <a:gd name="adj2" fmla="val 16200000"/>
            </a:avLst>
          </a:prstGeom>
          <a:solidFill>
            <a:srgbClr val="FFFFFF">
              <a:alpha val="8667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Proxima Nova Rg"/>
              <a:ea typeface="Proxima Nova Rg"/>
              <a:cs typeface="Proxima Nova Rg"/>
              <a:sym typeface="Proxima Nova"/>
            </a:endParaRPr>
          </a:p>
        </p:txBody>
      </p:sp>
      <p:pic>
        <p:nvPicPr>
          <p:cNvPr id="91" name="Google Shape;91;p11"/>
          <p:cNvPicPr preferRelativeResize="0"/>
          <p:nvPr/>
        </p:nvPicPr>
        <p:blipFill rotWithShape="1">
          <a:blip r:embed="rId2">
            <a:alphaModFix/>
          </a:blip>
          <a:srcRect/>
          <a:stretch/>
        </p:blipFill>
        <p:spPr>
          <a:xfrm>
            <a:off x="198116" y="4731503"/>
            <a:ext cx="860476" cy="246888"/>
          </a:xfrm>
          <a:prstGeom prst="rect">
            <a:avLst/>
          </a:prstGeom>
          <a:noFill/>
          <a:ln>
            <a:noFill/>
          </a:ln>
        </p:spPr>
      </p:pic>
      <p:sp>
        <p:nvSpPr>
          <p:cNvPr id="92" name="Google Shape;92;p11"/>
          <p:cNvSpPr txBox="1">
            <a:spLocks noGrp="1"/>
          </p:cNvSpPr>
          <p:nvPr>
            <p:ph type="title"/>
          </p:nvPr>
        </p:nvSpPr>
        <p:spPr>
          <a:xfrm>
            <a:off x="1013250" y="1683588"/>
            <a:ext cx="7117500" cy="1157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3" name="Google Shape;93;p11"/>
          <p:cNvSpPr txBox="1">
            <a:spLocks noGrp="1"/>
          </p:cNvSpPr>
          <p:nvPr>
            <p:ph type="subTitle" idx="1"/>
          </p:nvPr>
        </p:nvSpPr>
        <p:spPr>
          <a:xfrm>
            <a:off x="1013250" y="2753413"/>
            <a:ext cx="7117500" cy="706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1600"/>
              </a:spcBef>
              <a:spcAft>
                <a:spcPts val="0"/>
              </a:spcAft>
              <a:buNone/>
              <a:defRPr>
                <a:solidFill>
                  <a:schemeClr val="dk1"/>
                </a:solidFill>
              </a:defRPr>
            </a:lvl2pPr>
            <a:lvl3pPr lvl="2" algn="ctr" rtl="0">
              <a:spcBef>
                <a:spcPts val="1600"/>
              </a:spcBef>
              <a:spcAft>
                <a:spcPts val="0"/>
              </a:spcAft>
              <a:buNone/>
              <a:defRPr>
                <a:solidFill>
                  <a:schemeClr val="dk1"/>
                </a:solidFill>
              </a:defRPr>
            </a:lvl3pPr>
            <a:lvl4pPr lvl="3" algn="ctr" rtl="0">
              <a:spcBef>
                <a:spcPts val="1600"/>
              </a:spcBef>
              <a:spcAft>
                <a:spcPts val="0"/>
              </a:spcAft>
              <a:buNone/>
              <a:defRPr>
                <a:solidFill>
                  <a:schemeClr val="dk1"/>
                </a:solidFill>
              </a:defRPr>
            </a:lvl4pPr>
            <a:lvl5pPr lvl="4" algn="ctr" rtl="0">
              <a:spcBef>
                <a:spcPts val="1600"/>
              </a:spcBef>
              <a:spcAft>
                <a:spcPts val="0"/>
              </a:spcAft>
              <a:buNone/>
              <a:defRPr>
                <a:solidFill>
                  <a:schemeClr val="dk1"/>
                </a:solidFill>
              </a:defRPr>
            </a:lvl5pPr>
            <a:lvl6pPr lvl="5" algn="ctr" rtl="0">
              <a:spcBef>
                <a:spcPts val="1600"/>
              </a:spcBef>
              <a:spcAft>
                <a:spcPts val="0"/>
              </a:spcAft>
              <a:buNone/>
              <a:defRPr>
                <a:solidFill>
                  <a:schemeClr val="dk1"/>
                </a:solidFill>
              </a:defRPr>
            </a:lvl6pPr>
            <a:lvl7pPr lvl="6" algn="ctr" rtl="0">
              <a:spcBef>
                <a:spcPts val="1600"/>
              </a:spcBef>
              <a:spcAft>
                <a:spcPts val="0"/>
              </a:spcAft>
              <a:buNone/>
              <a:defRPr>
                <a:solidFill>
                  <a:schemeClr val="dk1"/>
                </a:solidFill>
              </a:defRPr>
            </a:lvl7pPr>
            <a:lvl8pPr lvl="7" algn="ctr" rtl="0">
              <a:spcBef>
                <a:spcPts val="1600"/>
              </a:spcBef>
              <a:spcAft>
                <a:spcPts val="0"/>
              </a:spcAft>
              <a:buNone/>
              <a:defRPr>
                <a:solidFill>
                  <a:schemeClr val="dk1"/>
                </a:solidFill>
              </a:defRPr>
            </a:lvl8pPr>
            <a:lvl9pPr lvl="8" algn="ctr" rtl="0">
              <a:spcBef>
                <a:spcPts val="1600"/>
              </a:spcBef>
              <a:spcAft>
                <a:spcPts val="1600"/>
              </a:spcAft>
              <a:buNone/>
              <a:defRPr>
                <a:solidFill>
                  <a:schemeClr val="dk1"/>
                </a:solidFill>
              </a:defRPr>
            </a:lvl9pPr>
          </a:lstStyle>
          <a:p>
            <a:endParaRPr/>
          </a:p>
        </p:txBody>
      </p:sp>
      <p:sp>
        <p:nvSpPr>
          <p:cNvPr id="94" name="Google Shape;94;p11"/>
          <p:cNvSpPr txBox="1"/>
          <p:nvPr/>
        </p:nvSpPr>
        <p:spPr>
          <a:xfrm>
            <a:off x="7433700" y="4734350"/>
            <a:ext cx="1710300" cy="3936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900" i="0" u="none" strike="noStrike" cap="none">
                <a:solidFill>
                  <a:srgbClr val="2F302F"/>
                </a:solidFill>
                <a:latin typeface="Proxima Nova Rg"/>
                <a:ea typeface="Proxima Nova Rg"/>
                <a:cs typeface="Proxima Nova Rg"/>
                <a:sym typeface="Proxima Nova"/>
              </a:rPr>
              <a:t>© 20</a:t>
            </a:r>
            <a:r>
              <a:rPr lang="en" sz="900">
                <a:solidFill>
                  <a:srgbClr val="2F302F"/>
                </a:solidFill>
                <a:latin typeface="Proxima Nova Rg"/>
                <a:ea typeface="Proxima Nova Rg"/>
                <a:cs typeface="Proxima Nova Rg"/>
                <a:sym typeface="Proxima Nova"/>
              </a:rPr>
              <a:t>20 </a:t>
            </a:r>
            <a:r>
              <a:rPr lang="en" sz="900" i="0" u="none" strike="noStrike" cap="none">
                <a:solidFill>
                  <a:srgbClr val="2F302F"/>
                </a:solidFill>
                <a:latin typeface="Proxima Nova Rg"/>
                <a:ea typeface="Proxima Nova Rg"/>
                <a:cs typeface="Proxima Nova Rg"/>
                <a:sym typeface="Proxima Nova"/>
              </a:rPr>
              <a:t>Herrmann </a:t>
            </a:r>
            <a:r>
              <a:rPr lang="en" sz="900">
                <a:solidFill>
                  <a:srgbClr val="2F302F"/>
                </a:solidFill>
                <a:latin typeface="Proxima Nova Rg"/>
                <a:ea typeface="Proxima Nova Rg"/>
                <a:cs typeface="Proxima Nova Rg"/>
                <a:sym typeface="Proxima Nova"/>
              </a:rPr>
              <a:t>Global, LLC</a:t>
            </a:r>
            <a:endParaRPr sz="900" i="0" u="none" strike="noStrike" cap="none">
              <a:solidFill>
                <a:srgbClr val="2F302F"/>
              </a:solidFill>
              <a:latin typeface="Proxima Nova Rg"/>
              <a:ea typeface="Proxima Nova Rg"/>
              <a:cs typeface="Proxima Nova Rg"/>
              <a:sym typeface="Proxima Nov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der - D - Solid">
  <p:cSld name="CUSTOM_7">
    <p:bg>
      <p:bgPr>
        <a:solidFill>
          <a:schemeClr val="accent4"/>
        </a:solidFill>
        <a:effectLst/>
      </p:bgPr>
    </p:bg>
    <p:spTree>
      <p:nvGrpSpPr>
        <p:cNvPr id="1" name="Shape 95"/>
        <p:cNvGrpSpPr/>
        <p:nvPr/>
      </p:nvGrpSpPr>
      <p:grpSpPr>
        <a:xfrm>
          <a:off x="0" y="0"/>
          <a:ext cx="0" cy="0"/>
          <a:chOff x="0" y="0"/>
          <a:chExt cx="0" cy="0"/>
        </a:xfrm>
      </p:grpSpPr>
      <p:sp>
        <p:nvSpPr>
          <p:cNvPr id="96" name="Google Shape;96;p12"/>
          <p:cNvSpPr txBox="1">
            <a:spLocks noGrp="1"/>
          </p:cNvSpPr>
          <p:nvPr>
            <p:ph type="title"/>
          </p:nvPr>
        </p:nvSpPr>
        <p:spPr>
          <a:xfrm>
            <a:off x="1013250" y="1683588"/>
            <a:ext cx="7117500" cy="1157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7" name="Google Shape;97;p12"/>
          <p:cNvSpPr txBox="1">
            <a:spLocks noGrp="1"/>
          </p:cNvSpPr>
          <p:nvPr>
            <p:ph type="subTitle" idx="1"/>
          </p:nvPr>
        </p:nvSpPr>
        <p:spPr>
          <a:xfrm>
            <a:off x="1013250" y="2753413"/>
            <a:ext cx="7117500" cy="706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vider - B - Quads">
  <p:cSld name="CUSTOM_4">
    <p:bg>
      <p:bgPr>
        <a:solidFill>
          <a:schemeClr val="accent2"/>
        </a:solidFill>
        <a:effectLst/>
      </p:bgPr>
    </p:bg>
    <p:spTree>
      <p:nvGrpSpPr>
        <p:cNvPr id="1" name="Shape 98"/>
        <p:cNvGrpSpPr/>
        <p:nvPr/>
      </p:nvGrpSpPr>
      <p:grpSpPr>
        <a:xfrm>
          <a:off x="0" y="0"/>
          <a:ext cx="0" cy="0"/>
          <a:chOff x="0" y="0"/>
          <a:chExt cx="0" cy="0"/>
        </a:xfrm>
      </p:grpSpPr>
      <p:sp>
        <p:nvSpPr>
          <p:cNvPr id="99" name="Google Shape;99;p13"/>
          <p:cNvSpPr/>
          <p:nvPr/>
        </p:nvSpPr>
        <p:spPr>
          <a:xfrm rot="5400000">
            <a:off x="7556374" y="201763"/>
            <a:ext cx="2061600" cy="2061600"/>
          </a:xfrm>
          <a:prstGeom prst="pie">
            <a:avLst>
              <a:gd name="adj1" fmla="val 10763037"/>
              <a:gd name="adj2" fmla="val 16200000"/>
            </a:avLst>
          </a:prstGeom>
          <a:solidFill>
            <a:srgbClr val="106B3D">
              <a:alpha val="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100" name="Google Shape;100;p13"/>
          <p:cNvSpPr/>
          <p:nvPr/>
        </p:nvSpPr>
        <p:spPr>
          <a:xfrm>
            <a:off x="6070605" y="-582165"/>
            <a:ext cx="1973400" cy="1973400"/>
          </a:xfrm>
          <a:prstGeom prst="pie">
            <a:avLst>
              <a:gd name="adj1" fmla="val 10763037"/>
              <a:gd name="adj2" fmla="val 16200000"/>
            </a:avLst>
          </a:prstGeom>
          <a:solidFill>
            <a:srgbClr val="106B3D">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101" name="Google Shape;101;p13"/>
          <p:cNvSpPr/>
          <p:nvPr/>
        </p:nvSpPr>
        <p:spPr>
          <a:xfrm rot="-5400000">
            <a:off x="5285452" y="-74692"/>
            <a:ext cx="762300" cy="762300"/>
          </a:xfrm>
          <a:prstGeom prst="pie">
            <a:avLst>
              <a:gd name="adj1" fmla="val 10763037"/>
              <a:gd name="adj2" fmla="val 16200000"/>
            </a:avLst>
          </a:prstGeom>
          <a:solidFill>
            <a:srgbClr val="106B3D">
              <a:alpha val="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102" name="Google Shape;102;p13"/>
          <p:cNvSpPr/>
          <p:nvPr/>
        </p:nvSpPr>
        <p:spPr>
          <a:xfrm rot="10800000">
            <a:off x="2399472" y="3644454"/>
            <a:ext cx="2267700" cy="2267700"/>
          </a:xfrm>
          <a:prstGeom prst="pie">
            <a:avLst>
              <a:gd name="adj1" fmla="val 10763037"/>
              <a:gd name="adj2" fmla="val 16200000"/>
            </a:avLst>
          </a:prstGeom>
          <a:solidFill>
            <a:srgbClr val="106B3D">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103" name="Google Shape;103;p13"/>
          <p:cNvSpPr/>
          <p:nvPr/>
        </p:nvSpPr>
        <p:spPr>
          <a:xfrm rot="5400000">
            <a:off x="-1435131" y="3731622"/>
            <a:ext cx="2749200" cy="2949900"/>
          </a:xfrm>
          <a:prstGeom prst="pie">
            <a:avLst>
              <a:gd name="adj1" fmla="val 10818385"/>
              <a:gd name="adj2" fmla="val 16200000"/>
            </a:avLst>
          </a:prstGeom>
          <a:solidFill>
            <a:srgbClr val="FFFFFF">
              <a:alpha val="8667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104" name="Google Shape;104;p13"/>
          <p:cNvSpPr/>
          <p:nvPr/>
        </p:nvSpPr>
        <p:spPr>
          <a:xfrm>
            <a:off x="2796130" y="4613290"/>
            <a:ext cx="762300" cy="762300"/>
          </a:xfrm>
          <a:prstGeom prst="pie">
            <a:avLst>
              <a:gd name="adj1" fmla="val 10763037"/>
              <a:gd name="adj2" fmla="val 16200000"/>
            </a:avLst>
          </a:prstGeom>
          <a:solidFill>
            <a:srgbClr val="106B3D">
              <a:alpha val="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105" name="Google Shape;105;p13"/>
          <p:cNvSpPr/>
          <p:nvPr/>
        </p:nvSpPr>
        <p:spPr>
          <a:xfrm rot="-5400000">
            <a:off x="-117902" y="-357716"/>
            <a:ext cx="1524600" cy="1524600"/>
          </a:xfrm>
          <a:prstGeom prst="pie">
            <a:avLst>
              <a:gd name="adj1" fmla="val 10763037"/>
              <a:gd name="adj2" fmla="val 16200000"/>
            </a:avLst>
          </a:prstGeom>
          <a:solidFill>
            <a:srgbClr val="106B3D">
              <a:alpha val="4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106" name="Google Shape;106;p13"/>
          <p:cNvSpPr/>
          <p:nvPr/>
        </p:nvSpPr>
        <p:spPr>
          <a:xfrm rot="10800000">
            <a:off x="-202251" y="-448065"/>
            <a:ext cx="762300" cy="762300"/>
          </a:xfrm>
          <a:prstGeom prst="pie">
            <a:avLst>
              <a:gd name="adj1" fmla="val 10763037"/>
              <a:gd name="adj2" fmla="val 16200000"/>
            </a:avLst>
          </a:prstGeom>
          <a:solidFill>
            <a:srgbClr val="106B3D">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107" name="Google Shape;107;p13"/>
          <p:cNvSpPr/>
          <p:nvPr/>
        </p:nvSpPr>
        <p:spPr>
          <a:xfrm rot="10800000">
            <a:off x="7483976" y="2312065"/>
            <a:ext cx="1315800" cy="1315800"/>
          </a:xfrm>
          <a:prstGeom prst="pie">
            <a:avLst>
              <a:gd name="adj1" fmla="val 10763037"/>
              <a:gd name="adj2" fmla="val 16200000"/>
            </a:avLst>
          </a:prstGeom>
          <a:solidFill>
            <a:srgbClr val="106B3D">
              <a:alpha val="4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108" name="Google Shape;108;p13"/>
          <p:cNvSpPr/>
          <p:nvPr/>
        </p:nvSpPr>
        <p:spPr>
          <a:xfrm>
            <a:off x="8653977" y="2448428"/>
            <a:ext cx="737400" cy="737400"/>
          </a:xfrm>
          <a:prstGeom prst="pie">
            <a:avLst>
              <a:gd name="adj1" fmla="val 10763037"/>
              <a:gd name="adj2" fmla="val 16200000"/>
            </a:avLst>
          </a:prstGeom>
          <a:solidFill>
            <a:srgbClr val="106B3D">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pic>
        <p:nvPicPr>
          <p:cNvPr id="109" name="Google Shape;109;p13"/>
          <p:cNvPicPr preferRelativeResize="0"/>
          <p:nvPr/>
        </p:nvPicPr>
        <p:blipFill rotWithShape="1">
          <a:blip r:embed="rId2">
            <a:alphaModFix/>
          </a:blip>
          <a:srcRect/>
          <a:stretch/>
        </p:blipFill>
        <p:spPr>
          <a:xfrm>
            <a:off x="198116" y="4731503"/>
            <a:ext cx="860476" cy="246888"/>
          </a:xfrm>
          <a:prstGeom prst="rect">
            <a:avLst/>
          </a:prstGeom>
          <a:noFill/>
          <a:ln>
            <a:noFill/>
          </a:ln>
        </p:spPr>
      </p:pic>
      <p:sp>
        <p:nvSpPr>
          <p:cNvPr id="110" name="Google Shape;110;p13"/>
          <p:cNvSpPr txBox="1">
            <a:spLocks noGrp="1"/>
          </p:cNvSpPr>
          <p:nvPr>
            <p:ph type="title"/>
          </p:nvPr>
        </p:nvSpPr>
        <p:spPr>
          <a:xfrm>
            <a:off x="1013250" y="1683588"/>
            <a:ext cx="7117500" cy="1157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lt1"/>
                </a:solidFill>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11" name="Google Shape;111;p13"/>
          <p:cNvSpPr txBox="1">
            <a:spLocks noGrp="1"/>
          </p:cNvSpPr>
          <p:nvPr>
            <p:ph type="subTitle" idx="1"/>
          </p:nvPr>
        </p:nvSpPr>
        <p:spPr>
          <a:xfrm>
            <a:off x="1013250" y="2753413"/>
            <a:ext cx="7117500" cy="706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lt1"/>
                </a:solidFill>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112" name="Google Shape;112;p13"/>
          <p:cNvSpPr txBox="1"/>
          <p:nvPr/>
        </p:nvSpPr>
        <p:spPr>
          <a:xfrm>
            <a:off x="7433700" y="4734350"/>
            <a:ext cx="1710300" cy="3936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900" i="0" u="none" strike="noStrike" cap="none">
                <a:solidFill>
                  <a:srgbClr val="2F302F"/>
                </a:solidFill>
                <a:latin typeface="Proxima Nova Rg"/>
                <a:ea typeface="Proxima Nova Rg"/>
                <a:cs typeface="Proxima Nova Rg"/>
                <a:sym typeface="Proxima Nova"/>
              </a:rPr>
              <a:t>© 20</a:t>
            </a:r>
            <a:r>
              <a:rPr lang="en" sz="900">
                <a:solidFill>
                  <a:srgbClr val="2F302F"/>
                </a:solidFill>
                <a:latin typeface="Proxima Nova Rg"/>
                <a:ea typeface="Proxima Nova Rg"/>
                <a:cs typeface="Proxima Nova Rg"/>
                <a:sym typeface="Proxima Nova"/>
              </a:rPr>
              <a:t>20 </a:t>
            </a:r>
            <a:r>
              <a:rPr lang="en" sz="900" i="0" u="none" strike="noStrike" cap="none">
                <a:solidFill>
                  <a:srgbClr val="2F302F"/>
                </a:solidFill>
                <a:latin typeface="Proxima Nova Rg"/>
                <a:ea typeface="Proxima Nova Rg"/>
                <a:cs typeface="Proxima Nova Rg"/>
                <a:sym typeface="Proxima Nova"/>
              </a:rPr>
              <a:t>Herrmann </a:t>
            </a:r>
            <a:r>
              <a:rPr lang="en" sz="900">
                <a:solidFill>
                  <a:srgbClr val="2F302F"/>
                </a:solidFill>
                <a:latin typeface="Proxima Nova Rg"/>
                <a:ea typeface="Proxima Nova Rg"/>
                <a:cs typeface="Proxima Nova Rg"/>
                <a:sym typeface="Proxima Nova"/>
              </a:rPr>
              <a:t>Global, LLC</a:t>
            </a:r>
            <a:endParaRPr sz="900" i="0" u="none" strike="noStrike" cap="none">
              <a:solidFill>
                <a:srgbClr val="2F302F"/>
              </a:solidFill>
              <a:latin typeface="Proxima Nova Rg"/>
              <a:ea typeface="Proxima Nova Rg"/>
              <a:cs typeface="Proxima Nova Rg"/>
              <a:sym typeface="Proxima Nov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vider - B - Solid">
  <p:cSld name="CUSTOM_8">
    <p:bg>
      <p:bgPr>
        <a:solidFill>
          <a:schemeClr val="accent2"/>
        </a:solidFill>
        <a:effectLst/>
      </p:bgPr>
    </p:bg>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1013250" y="1683588"/>
            <a:ext cx="7117500" cy="1157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lt1"/>
                </a:solidFill>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15" name="Google Shape;115;p14"/>
          <p:cNvSpPr txBox="1">
            <a:spLocks noGrp="1"/>
          </p:cNvSpPr>
          <p:nvPr>
            <p:ph type="subTitle" idx="1"/>
          </p:nvPr>
        </p:nvSpPr>
        <p:spPr>
          <a:xfrm>
            <a:off x="1013250" y="2753413"/>
            <a:ext cx="7117500" cy="706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lt1"/>
                </a:solidFill>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vider - SaaS - Solid">
  <p:cSld name="CUSTOM_9">
    <p:bg>
      <p:bgPr>
        <a:solidFill>
          <a:schemeClr val="accent5"/>
        </a:solidFill>
        <a:effectLst/>
      </p:bgPr>
    </p:bg>
    <p:spTree>
      <p:nvGrpSpPr>
        <p:cNvPr id="1" name="Shape 116"/>
        <p:cNvGrpSpPr/>
        <p:nvPr/>
      </p:nvGrpSpPr>
      <p:grpSpPr>
        <a:xfrm>
          <a:off x="0" y="0"/>
          <a:ext cx="0" cy="0"/>
          <a:chOff x="0" y="0"/>
          <a:chExt cx="0" cy="0"/>
        </a:xfrm>
      </p:grpSpPr>
      <p:sp>
        <p:nvSpPr>
          <p:cNvPr id="117" name="Google Shape;117;p15"/>
          <p:cNvSpPr txBox="1">
            <a:spLocks noGrp="1"/>
          </p:cNvSpPr>
          <p:nvPr>
            <p:ph type="title"/>
          </p:nvPr>
        </p:nvSpPr>
        <p:spPr>
          <a:xfrm>
            <a:off x="1013250" y="1683588"/>
            <a:ext cx="7117500" cy="1157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lt1"/>
                </a:solidFill>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18" name="Google Shape;118;p15"/>
          <p:cNvSpPr txBox="1">
            <a:spLocks noGrp="1"/>
          </p:cNvSpPr>
          <p:nvPr>
            <p:ph type="subTitle" idx="1"/>
          </p:nvPr>
        </p:nvSpPr>
        <p:spPr>
          <a:xfrm>
            <a:off x="1013250" y="2753413"/>
            <a:ext cx="7117500" cy="706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lt1"/>
                </a:solidFill>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 A - Block">
  <p:cSld name="1_Blank">
    <p:spTree>
      <p:nvGrpSpPr>
        <p:cNvPr id="1" name="Shape 119"/>
        <p:cNvGrpSpPr/>
        <p:nvPr/>
      </p:nvGrpSpPr>
      <p:grpSpPr>
        <a:xfrm>
          <a:off x="0" y="0"/>
          <a:ext cx="0" cy="0"/>
          <a:chOff x="0" y="0"/>
          <a:chExt cx="0" cy="0"/>
        </a:xfrm>
      </p:grpSpPr>
      <p:sp>
        <p:nvSpPr>
          <p:cNvPr id="120" name="Google Shape;120;p16"/>
          <p:cNvSpPr/>
          <p:nvPr/>
        </p:nvSpPr>
        <p:spPr>
          <a:xfrm>
            <a:off x="1" y="0"/>
            <a:ext cx="6321900" cy="5143500"/>
          </a:xfrm>
          <a:prstGeom prst="rect">
            <a:avLst/>
          </a:prstGeom>
          <a:solidFill>
            <a:srgbClr val="00BFF5"/>
          </a:solidFill>
          <a:ln>
            <a:noFill/>
          </a:ln>
        </p:spPr>
        <p:txBody>
          <a:bodyPr spcFirstLastPara="1" wrap="square" lIns="60500" tIns="30250" rIns="60500" bIns="30250" anchor="ctr" anchorCtr="0">
            <a:noAutofit/>
          </a:bodyPr>
          <a:lstStyle/>
          <a:p>
            <a:pPr marL="0" marR="0" lvl="0" indent="0" algn="ctr" rtl="0">
              <a:spcBef>
                <a:spcPts val="0"/>
              </a:spcBef>
              <a:spcAft>
                <a:spcPts val="0"/>
              </a:spcAft>
              <a:buNone/>
            </a:pPr>
            <a:endParaRPr sz="2900" b="1">
              <a:solidFill>
                <a:schemeClr val="dk1"/>
              </a:solidFill>
              <a:latin typeface="Proxima Nova Semibold"/>
              <a:ea typeface="Proxima Nova Semibold"/>
              <a:cs typeface="Proxima Nova Semibold"/>
              <a:sym typeface="Proxima Nova Semibold"/>
            </a:endParaRPr>
          </a:p>
        </p:txBody>
      </p:sp>
      <p:pic>
        <p:nvPicPr>
          <p:cNvPr id="121" name="Google Shape;121;p16" descr="Herrmann_Official_Logo_Up-01.png"/>
          <p:cNvPicPr preferRelativeResize="0"/>
          <p:nvPr/>
        </p:nvPicPr>
        <p:blipFill rotWithShape="1">
          <a:blip r:embed="rId2">
            <a:alphaModFix/>
          </a:blip>
          <a:srcRect r="-1183"/>
          <a:stretch/>
        </p:blipFill>
        <p:spPr>
          <a:xfrm>
            <a:off x="7162413" y="128288"/>
            <a:ext cx="1191937" cy="401189"/>
          </a:xfrm>
          <a:prstGeom prst="rect">
            <a:avLst/>
          </a:prstGeom>
          <a:noFill/>
          <a:ln>
            <a:noFill/>
          </a:ln>
        </p:spPr>
      </p:pic>
      <p:sp>
        <p:nvSpPr>
          <p:cNvPr id="122" name="Google Shape;122;p16"/>
          <p:cNvSpPr txBox="1">
            <a:spLocks noGrp="1"/>
          </p:cNvSpPr>
          <p:nvPr>
            <p:ph type="title"/>
          </p:nvPr>
        </p:nvSpPr>
        <p:spPr>
          <a:xfrm>
            <a:off x="969300" y="1683588"/>
            <a:ext cx="4383300" cy="1157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3" name="Google Shape;123;p16"/>
          <p:cNvSpPr txBox="1">
            <a:spLocks noGrp="1"/>
          </p:cNvSpPr>
          <p:nvPr>
            <p:ph type="subTitle" idx="1"/>
          </p:nvPr>
        </p:nvSpPr>
        <p:spPr>
          <a:xfrm>
            <a:off x="969300" y="2753413"/>
            <a:ext cx="4383300" cy="7065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 - B - Block">
  <p:cSld name="2_Blank">
    <p:spTree>
      <p:nvGrpSpPr>
        <p:cNvPr id="1" name="Shape 124"/>
        <p:cNvGrpSpPr/>
        <p:nvPr/>
      </p:nvGrpSpPr>
      <p:grpSpPr>
        <a:xfrm>
          <a:off x="0" y="0"/>
          <a:ext cx="0" cy="0"/>
          <a:chOff x="0" y="0"/>
          <a:chExt cx="0" cy="0"/>
        </a:xfrm>
      </p:grpSpPr>
      <p:sp>
        <p:nvSpPr>
          <p:cNvPr id="125" name="Google Shape;125;p17"/>
          <p:cNvSpPr/>
          <p:nvPr/>
        </p:nvSpPr>
        <p:spPr>
          <a:xfrm>
            <a:off x="1" y="0"/>
            <a:ext cx="6321900" cy="5143500"/>
          </a:xfrm>
          <a:prstGeom prst="rect">
            <a:avLst/>
          </a:prstGeom>
          <a:solidFill>
            <a:schemeClr val="accent2"/>
          </a:solidFill>
          <a:ln>
            <a:noFill/>
          </a:ln>
        </p:spPr>
        <p:txBody>
          <a:bodyPr spcFirstLastPara="1" wrap="square" lIns="60500" tIns="30250" rIns="60500" bIns="30250" anchor="ctr" anchorCtr="0">
            <a:noAutofit/>
          </a:bodyPr>
          <a:lstStyle/>
          <a:p>
            <a:pPr marL="0" marR="0" lvl="0" indent="0" algn="ctr" rtl="0">
              <a:spcBef>
                <a:spcPts val="0"/>
              </a:spcBef>
              <a:spcAft>
                <a:spcPts val="0"/>
              </a:spcAft>
              <a:buNone/>
            </a:pPr>
            <a:endParaRPr sz="2900" b="1">
              <a:solidFill>
                <a:schemeClr val="dk1"/>
              </a:solidFill>
              <a:latin typeface="Proxima Nova Semibold"/>
              <a:ea typeface="Proxima Nova Semibold"/>
              <a:cs typeface="Proxima Nova Semibold"/>
              <a:sym typeface="Proxima Nova Semibold"/>
            </a:endParaRPr>
          </a:p>
        </p:txBody>
      </p:sp>
      <p:pic>
        <p:nvPicPr>
          <p:cNvPr id="126" name="Google Shape;126;p17" descr="Herrmann_Official_Logo_Up-01.png"/>
          <p:cNvPicPr preferRelativeResize="0"/>
          <p:nvPr/>
        </p:nvPicPr>
        <p:blipFill rotWithShape="1">
          <a:blip r:embed="rId2">
            <a:alphaModFix/>
          </a:blip>
          <a:srcRect r="-1183"/>
          <a:stretch/>
        </p:blipFill>
        <p:spPr>
          <a:xfrm>
            <a:off x="7162413" y="128288"/>
            <a:ext cx="1191937" cy="401189"/>
          </a:xfrm>
          <a:prstGeom prst="rect">
            <a:avLst/>
          </a:prstGeom>
          <a:noFill/>
          <a:ln>
            <a:noFill/>
          </a:ln>
        </p:spPr>
      </p:pic>
      <p:sp>
        <p:nvSpPr>
          <p:cNvPr id="127" name="Google Shape;127;p17"/>
          <p:cNvSpPr txBox="1">
            <a:spLocks noGrp="1"/>
          </p:cNvSpPr>
          <p:nvPr>
            <p:ph type="title"/>
          </p:nvPr>
        </p:nvSpPr>
        <p:spPr>
          <a:xfrm>
            <a:off x="969300" y="1683588"/>
            <a:ext cx="4383300" cy="1157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8" name="Google Shape;128;p17"/>
          <p:cNvSpPr txBox="1">
            <a:spLocks noGrp="1"/>
          </p:cNvSpPr>
          <p:nvPr>
            <p:ph type="subTitle" idx="1"/>
          </p:nvPr>
        </p:nvSpPr>
        <p:spPr>
          <a:xfrm>
            <a:off x="969300" y="2753413"/>
            <a:ext cx="4383300" cy="7065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vider - D - Block">
  <p:cSld name="3_Blank">
    <p:spTree>
      <p:nvGrpSpPr>
        <p:cNvPr id="1" name="Shape 129"/>
        <p:cNvGrpSpPr/>
        <p:nvPr/>
      </p:nvGrpSpPr>
      <p:grpSpPr>
        <a:xfrm>
          <a:off x="0" y="0"/>
          <a:ext cx="0" cy="0"/>
          <a:chOff x="0" y="0"/>
          <a:chExt cx="0" cy="0"/>
        </a:xfrm>
      </p:grpSpPr>
      <p:sp>
        <p:nvSpPr>
          <p:cNvPr id="130" name="Google Shape;130;p18"/>
          <p:cNvSpPr/>
          <p:nvPr/>
        </p:nvSpPr>
        <p:spPr>
          <a:xfrm>
            <a:off x="1" y="0"/>
            <a:ext cx="6321900" cy="5143500"/>
          </a:xfrm>
          <a:prstGeom prst="rect">
            <a:avLst/>
          </a:prstGeom>
          <a:solidFill>
            <a:schemeClr val="accent4"/>
          </a:solidFill>
          <a:ln>
            <a:noFill/>
          </a:ln>
        </p:spPr>
        <p:txBody>
          <a:bodyPr spcFirstLastPara="1" wrap="square" lIns="60500" tIns="30250" rIns="60500" bIns="30250" anchor="ctr" anchorCtr="0">
            <a:noAutofit/>
          </a:bodyPr>
          <a:lstStyle/>
          <a:p>
            <a:pPr marL="0" marR="0" lvl="0" indent="0" algn="ctr" rtl="0">
              <a:spcBef>
                <a:spcPts val="0"/>
              </a:spcBef>
              <a:spcAft>
                <a:spcPts val="0"/>
              </a:spcAft>
              <a:buNone/>
            </a:pPr>
            <a:endParaRPr sz="2900" b="1">
              <a:solidFill>
                <a:schemeClr val="dk1"/>
              </a:solidFill>
              <a:latin typeface="Proxima Nova Semibold"/>
              <a:ea typeface="Proxima Nova Semibold"/>
              <a:cs typeface="Proxima Nova Semibold"/>
              <a:sym typeface="Proxima Nova Semibold"/>
            </a:endParaRPr>
          </a:p>
        </p:txBody>
      </p:sp>
      <p:pic>
        <p:nvPicPr>
          <p:cNvPr id="131" name="Google Shape;131;p18" descr="Herrmann_Official_Logo_Up-01.png"/>
          <p:cNvPicPr preferRelativeResize="0"/>
          <p:nvPr/>
        </p:nvPicPr>
        <p:blipFill rotWithShape="1">
          <a:blip r:embed="rId2">
            <a:alphaModFix/>
          </a:blip>
          <a:srcRect r="-1183"/>
          <a:stretch/>
        </p:blipFill>
        <p:spPr>
          <a:xfrm>
            <a:off x="7162413" y="128288"/>
            <a:ext cx="1191937" cy="401189"/>
          </a:xfrm>
          <a:prstGeom prst="rect">
            <a:avLst/>
          </a:prstGeom>
          <a:noFill/>
          <a:ln>
            <a:noFill/>
          </a:ln>
        </p:spPr>
      </p:pic>
      <p:sp>
        <p:nvSpPr>
          <p:cNvPr id="132" name="Google Shape;132;p18"/>
          <p:cNvSpPr txBox="1">
            <a:spLocks noGrp="1"/>
          </p:cNvSpPr>
          <p:nvPr>
            <p:ph type="title"/>
          </p:nvPr>
        </p:nvSpPr>
        <p:spPr>
          <a:xfrm>
            <a:off x="969300" y="1683588"/>
            <a:ext cx="4383300" cy="1157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3" name="Google Shape;133;p18"/>
          <p:cNvSpPr txBox="1">
            <a:spLocks noGrp="1"/>
          </p:cNvSpPr>
          <p:nvPr>
            <p:ph type="subTitle" idx="1"/>
          </p:nvPr>
        </p:nvSpPr>
        <p:spPr>
          <a:xfrm>
            <a:off x="969300" y="2753413"/>
            <a:ext cx="4383300" cy="7065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1600"/>
              </a:spcBef>
              <a:spcAft>
                <a:spcPts val="0"/>
              </a:spcAft>
              <a:buNone/>
              <a:defRPr>
                <a:solidFill>
                  <a:schemeClr val="dk1"/>
                </a:solidFill>
              </a:defRPr>
            </a:lvl2pPr>
            <a:lvl3pPr lvl="2" rtl="0">
              <a:spcBef>
                <a:spcPts val="1600"/>
              </a:spcBef>
              <a:spcAft>
                <a:spcPts val="0"/>
              </a:spcAft>
              <a:buNone/>
              <a:defRPr>
                <a:solidFill>
                  <a:schemeClr val="dk1"/>
                </a:solidFill>
              </a:defRPr>
            </a:lvl3pPr>
            <a:lvl4pPr lvl="3" rtl="0">
              <a:spcBef>
                <a:spcPts val="1600"/>
              </a:spcBef>
              <a:spcAft>
                <a:spcPts val="0"/>
              </a:spcAft>
              <a:buNone/>
              <a:defRPr>
                <a:solidFill>
                  <a:schemeClr val="dk1"/>
                </a:solidFill>
              </a:defRPr>
            </a:lvl4pPr>
            <a:lvl5pPr lvl="4" rtl="0">
              <a:spcBef>
                <a:spcPts val="1600"/>
              </a:spcBef>
              <a:spcAft>
                <a:spcPts val="0"/>
              </a:spcAft>
              <a:buNone/>
              <a:defRPr>
                <a:solidFill>
                  <a:schemeClr val="dk1"/>
                </a:solidFill>
              </a:defRPr>
            </a:lvl5pPr>
            <a:lvl6pPr lvl="5" rtl="0">
              <a:spcBef>
                <a:spcPts val="1600"/>
              </a:spcBef>
              <a:spcAft>
                <a:spcPts val="0"/>
              </a:spcAft>
              <a:buNone/>
              <a:defRPr>
                <a:solidFill>
                  <a:schemeClr val="dk1"/>
                </a:solidFill>
              </a:defRPr>
            </a:lvl6pPr>
            <a:lvl7pPr lvl="6" rtl="0">
              <a:spcBef>
                <a:spcPts val="1600"/>
              </a:spcBef>
              <a:spcAft>
                <a:spcPts val="0"/>
              </a:spcAft>
              <a:buNone/>
              <a:defRPr>
                <a:solidFill>
                  <a:schemeClr val="dk1"/>
                </a:solidFill>
              </a:defRPr>
            </a:lvl7pPr>
            <a:lvl8pPr lvl="7" rtl="0">
              <a:spcBef>
                <a:spcPts val="1600"/>
              </a:spcBef>
              <a:spcAft>
                <a:spcPts val="0"/>
              </a:spcAft>
              <a:buNone/>
              <a:defRPr>
                <a:solidFill>
                  <a:schemeClr val="dk1"/>
                </a:solidFill>
              </a:defRPr>
            </a:lvl8pPr>
            <a:lvl9pPr lvl="8" rtl="0">
              <a:spcBef>
                <a:spcPts val="1600"/>
              </a:spcBef>
              <a:spcAft>
                <a:spcPts val="1600"/>
              </a:spcAft>
              <a:buNone/>
              <a:defRPr>
                <a:solidFill>
                  <a:schemeClr val="dk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vider - C - Block">
  <p:cSld name="5_Blank">
    <p:spTree>
      <p:nvGrpSpPr>
        <p:cNvPr id="1" name="Shape 134"/>
        <p:cNvGrpSpPr/>
        <p:nvPr/>
      </p:nvGrpSpPr>
      <p:grpSpPr>
        <a:xfrm>
          <a:off x="0" y="0"/>
          <a:ext cx="0" cy="0"/>
          <a:chOff x="0" y="0"/>
          <a:chExt cx="0" cy="0"/>
        </a:xfrm>
      </p:grpSpPr>
      <p:sp>
        <p:nvSpPr>
          <p:cNvPr id="135" name="Google Shape;135;p19"/>
          <p:cNvSpPr/>
          <p:nvPr/>
        </p:nvSpPr>
        <p:spPr>
          <a:xfrm>
            <a:off x="1" y="0"/>
            <a:ext cx="6321900" cy="5143500"/>
          </a:xfrm>
          <a:prstGeom prst="rect">
            <a:avLst/>
          </a:prstGeom>
          <a:solidFill>
            <a:schemeClr val="accent3"/>
          </a:solidFill>
          <a:ln>
            <a:noFill/>
          </a:ln>
        </p:spPr>
        <p:txBody>
          <a:bodyPr spcFirstLastPara="1" wrap="square" lIns="60500" tIns="30250" rIns="60500" bIns="30250" anchor="ctr" anchorCtr="0">
            <a:noAutofit/>
          </a:bodyPr>
          <a:lstStyle/>
          <a:p>
            <a:pPr marL="0" marR="0" lvl="0" indent="0" algn="ctr" rtl="0">
              <a:spcBef>
                <a:spcPts val="0"/>
              </a:spcBef>
              <a:spcAft>
                <a:spcPts val="0"/>
              </a:spcAft>
              <a:buNone/>
            </a:pPr>
            <a:endParaRPr sz="2900" b="1">
              <a:solidFill>
                <a:schemeClr val="dk1"/>
              </a:solidFill>
              <a:latin typeface="Proxima Nova Semibold"/>
              <a:ea typeface="Proxima Nova Semibold"/>
              <a:cs typeface="Proxima Nova Semibold"/>
              <a:sym typeface="Proxima Nova Semibold"/>
            </a:endParaRPr>
          </a:p>
        </p:txBody>
      </p:sp>
      <p:pic>
        <p:nvPicPr>
          <p:cNvPr id="136" name="Google Shape;136;p19" descr="Herrmann_Official_Logo_Up-01.png"/>
          <p:cNvPicPr preferRelativeResize="0"/>
          <p:nvPr/>
        </p:nvPicPr>
        <p:blipFill rotWithShape="1">
          <a:blip r:embed="rId2">
            <a:alphaModFix/>
          </a:blip>
          <a:srcRect r="-1183"/>
          <a:stretch/>
        </p:blipFill>
        <p:spPr>
          <a:xfrm>
            <a:off x="7162413" y="128288"/>
            <a:ext cx="1191937" cy="401189"/>
          </a:xfrm>
          <a:prstGeom prst="rect">
            <a:avLst/>
          </a:prstGeom>
          <a:noFill/>
          <a:ln>
            <a:noFill/>
          </a:ln>
        </p:spPr>
      </p:pic>
      <p:sp>
        <p:nvSpPr>
          <p:cNvPr id="137" name="Google Shape;137;p19"/>
          <p:cNvSpPr txBox="1">
            <a:spLocks noGrp="1"/>
          </p:cNvSpPr>
          <p:nvPr>
            <p:ph type="title"/>
          </p:nvPr>
        </p:nvSpPr>
        <p:spPr>
          <a:xfrm>
            <a:off x="969300" y="1683588"/>
            <a:ext cx="4383300" cy="1157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8" name="Google Shape;138;p19"/>
          <p:cNvSpPr txBox="1">
            <a:spLocks noGrp="1"/>
          </p:cNvSpPr>
          <p:nvPr>
            <p:ph type="subTitle" idx="1"/>
          </p:nvPr>
        </p:nvSpPr>
        <p:spPr>
          <a:xfrm>
            <a:off x="969300" y="2753413"/>
            <a:ext cx="4383300" cy="7065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vider - C - Block 1">
  <p:cSld name="5_Blank_2">
    <p:spTree>
      <p:nvGrpSpPr>
        <p:cNvPr id="1" name="Shape 139"/>
        <p:cNvGrpSpPr/>
        <p:nvPr/>
      </p:nvGrpSpPr>
      <p:grpSpPr>
        <a:xfrm>
          <a:off x="0" y="0"/>
          <a:ext cx="0" cy="0"/>
          <a:chOff x="0" y="0"/>
          <a:chExt cx="0" cy="0"/>
        </a:xfrm>
      </p:grpSpPr>
      <p:sp>
        <p:nvSpPr>
          <p:cNvPr id="140" name="Google Shape;140;p20"/>
          <p:cNvSpPr/>
          <p:nvPr/>
        </p:nvSpPr>
        <p:spPr>
          <a:xfrm>
            <a:off x="1" y="0"/>
            <a:ext cx="6321900" cy="5143500"/>
          </a:xfrm>
          <a:prstGeom prst="rect">
            <a:avLst/>
          </a:prstGeom>
          <a:solidFill>
            <a:srgbClr val="F38595"/>
          </a:solidFill>
          <a:ln>
            <a:noFill/>
          </a:ln>
        </p:spPr>
        <p:txBody>
          <a:bodyPr spcFirstLastPara="1" wrap="square" lIns="60500" tIns="30250" rIns="60500" bIns="30250" anchor="ctr" anchorCtr="0">
            <a:noAutofit/>
          </a:bodyPr>
          <a:lstStyle/>
          <a:p>
            <a:pPr marL="0" marR="0" lvl="0" indent="0" algn="ctr" rtl="0">
              <a:spcBef>
                <a:spcPts val="0"/>
              </a:spcBef>
              <a:spcAft>
                <a:spcPts val="0"/>
              </a:spcAft>
              <a:buNone/>
            </a:pPr>
            <a:endParaRPr sz="2900" b="1">
              <a:solidFill>
                <a:schemeClr val="dk1"/>
              </a:solidFill>
              <a:latin typeface="Proxima Nova Semibold"/>
              <a:ea typeface="Proxima Nova Semibold"/>
              <a:cs typeface="Proxima Nova Semibold"/>
              <a:sym typeface="Proxima Nova Semibold"/>
            </a:endParaRPr>
          </a:p>
        </p:txBody>
      </p:sp>
      <p:pic>
        <p:nvPicPr>
          <p:cNvPr id="141" name="Google Shape;141;p20" descr="Herrmann_Official_Logo_Up-01.png"/>
          <p:cNvPicPr preferRelativeResize="0"/>
          <p:nvPr/>
        </p:nvPicPr>
        <p:blipFill rotWithShape="1">
          <a:blip r:embed="rId2">
            <a:alphaModFix/>
          </a:blip>
          <a:srcRect r="-1183"/>
          <a:stretch/>
        </p:blipFill>
        <p:spPr>
          <a:xfrm>
            <a:off x="7162413" y="128288"/>
            <a:ext cx="1191937" cy="401189"/>
          </a:xfrm>
          <a:prstGeom prst="rect">
            <a:avLst/>
          </a:prstGeom>
          <a:noFill/>
          <a:ln>
            <a:noFill/>
          </a:ln>
        </p:spPr>
      </p:pic>
      <p:sp>
        <p:nvSpPr>
          <p:cNvPr id="142" name="Google Shape;142;p20"/>
          <p:cNvSpPr txBox="1">
            <a:spLocks noGrp="1"/>
          </p:cNvSpPr>
          <p:nvPr>
            <p:ph type="title"/>
          </p:nvPr>
        </p:nvSpPr>
        <p:spPr>
          <a:xfrm>
            <a:off x="969300" y="1683588"/>
            <a:ext cx="4383300" cy="1157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43" name="Google Shape;143;p20"/>
          <p:cNvSpPr txBox="1">
            <a:spLocks noGrp="1"/>
          </p:cNvSpPr>
          <p:nvPr>
            <p:ph type="subTitle" idx="1"/>
          </p:nvPr>
        </p:nvSpPr>
        <p:spPr>
          <a:xfrm>
            <a:off x="969300" y="2753413"/>
            <a:ext cx="4383300" cy="7065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lternate Title - 1">
  <p:cSld name="CUSTOM_11">
    <p:spTree>
      <p:nvGrpSpPr>
        <p:cNvPr id="1" name="Shape 17"/>
        <p:cNvGrpSpPr/>
        <p:nvPr/>
      </p:nvGrpSpPr>
      <p:grpSpPr>
        <a:xfrm>
          <a:off x="0" y="0"/>
          <a:ext cx="0" cy="0"/>
          <a:chOff x="0" y="0"/>
          <a:chExt cx="0" cy="0"/>
        </a:xfrm>
      </p:grpSpPr>
      <p:sp>
        <p:nvSpPr>
          <p:cNvPr id="18" name="Google Shape;18;p3"/>
          <p:cNvSpPr txBox="1"/>
          <p:nvPr/>
        </p:nvSpPr>
        <p:spPr>
          <a:xfrm>
            <a:off x="276225" y="2632475"/>
            <a:ext cx="3273300" cy="1241700"/>
          </a:xfrm>
          <a:prstGeom prst="rect">
            <a:avLst/>
          </a:prstGeom>
          <a:noFill/>
          <a:ln>
            <a:noFill/>
          </a:ln>
        </p:spPr>
        <p:txBody>
          <a:bodyPr spcFirstLastPara="1" wrap="square" lIns="68575" tIns="34275" rIns="68575" bIns="34275" anchor="t" anchorCtr="0">
            <a:noAutofit/>
          </a:bodyPr>
          <a:lstStyle/>
          <a:p>
            <a:pPr marL="0" lvl="0" indent="0" algn="l" rtl="0">
              <a:lnSpc>
                <a:spcPct val="70000"/>
              </a:lnSpc>
              <a:spcBef>
                <a:spcPts val="800"/>
              </a:spcBef>
              <a:spcAft>
                <a:spcPts val="0"/>
              </a:spcAft>
              <a:buNone/>
            </a:pPr>
            <a:endParaRPr sz="1800">
              <a:solidFill>
                <a:srgbClr val="666666"/>
              </a:solidFill>
              <a:latin typeface="Proxima Nova Rg"/>
              <a:ea typeface="Proxima Nova Rg"/>
              <a:cs typeface="Proxima Nova Rg"/>
              <a:sym typeface="Proxima Nova"/>
            </a:endParaRPr>
          </a:p>
          <a:p>
            <a:pPr marL="0" lvl="0" indent="0" algn="l" rtl="0">
              <a:lnSpc>
                <a:spcPct val="70000"/>
              </a:lnSpc>
              <a:spcBef>
                <a:spcPts val="800"/>
              </a:spcBef>
              <a:spcAft>
                <a:spcPts val="0"/>
              </a:spcAft>
              <a:buNone/>
            </a:pPr>
            <a:endParaRPr sz="1800" b="1">
              <a:solidFill>
                <a:srgbClr val="666666"/>
              </a:solidFill>
              <a:latin typeface="Proxima Nova Rg"/>
              <a:ea typeface="Proxima Nova Rg"/>
              <a:cs typeface="Proxima Nova Rg"/>
              <a:sym typeface="Proxima Nova"/>
            </a:endParaRPr>
          </a:p>
          <a:p>
            <a:pPr marL="0" lvl="0" indent="0" algn="l" rtl="0">
              <a:lnSpc>
                <a:spcPct val="70000"/>
              </a:lnSpc>
              <a:spcBef>
                <a:spcPts val="800"/>
              </a:spcBef>
              <a:spcAft>
                <a:spcPts val="0"/>
              </a:spcAft>
              <a:buNone/>
            </a:pPr>
            <a:endParaRPr sz="1800">
              <a:solidFill>
                <a:srgbClr val="666666"/>
              </a:solidFill>
              <a:latin typeface="Proxima Nova Rg"/>
              <a:ea typeface="Proxima Nova Rg"/>
              <a:cs typeface="Proxima Nova Rg"/>
              <a:sym typeface="Proxima Nova"/>
            </a:endParaRPr>
          </a:p>
        </p:txBody>
      </p:sp>
      <p:pic>
        <p:nvPicPr>
          <p:cNvPr id="19" name="Google Shape;19;p3"/>
          <p:cNvPicPr preferRelativeResize="0"/>
          <p:nvPr/>
        </p:nvPicPr>
        <p:blipFill rotWithShape="1">
          <a:blip r:embed="rId2">
            <a:alphaModFix/>
          </a:blip>
          <a:srcRect l="6511" t="729" r="17777" b="729"/>
          <a:stretch/>
        </p:blipFill>
        <p:spPr>
          <a:xfrm>
            <a:off x="3762376" y="0"/>
            <a:ext cx="5383349" cy="5143500"/>
          </a:xfrm>
          <a:prstGeom prst="rect">
            <a:avLst/>
          </a:prstGeom>
          <a:noFill/>
          <a:ln>
            <a:noFill/>
          </a:ln>
        </p:spPr>
      </p:pic>
      <p:sp>
        <p:nvSpPr>
          <p:cNvPr id="20" name="Google Shape;20;p3"/>
          <p:cNvSpPr txBox="1"/>
          <p:nvPr/>
        </p:nvSpPr>
        <p:spPr>
          <a:xfrm>
            <a:off x="276225" y="841775"/>
            <a:ext cx="4565700" cy="17907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None/>
            </a:pPr>
            <a:endParaRPr sz="4800" b="1">
              <a:solidFill>
                <a:srgbClr val="3A3838"/>
              </a:solidFill>
              <a:latin typeface="Proxima Nova Rg"/>
              <a:ea typeface="Proxima Nova Rg"/>
              <a:cs typeface="Proxima Nova Rg"/>
              <a:sym typeface="Proxima Nova"/>
            </a:endParaRPr>
          </a:p>
        </p:txBody>
      </p:sp>
      <p:pic>
        <p:nvPicPr>
          <p:cNvPr id="21" name="Google Shape;21;p3"/>
          <p:cNvPicPr preferRelativeResize="0"/>
          <p:nvPr/>
        </p:nvPicPr>
        <p:blipFill rotWithShape="1">
          <a:blip r:embed="rId3">
            <a:alphaModFix/>
          </a:blip>
          <a:srcRect/>
          <a:stretch/>
        </p:blipFill>
        <p:spPr>
          <a:xfrm>
            <a:off x="121916" y="4807703"/>
            <a:ext cx="860476" cy="246888"/>
          </a:xfrm>
          <a:prstGeom prst="rect">
            <a:avLst/>
          </a:prstGeom>
          <a:noFill/>
          <a:ln>
            <a:noFill/>
          </a:ln>
        </p:spPr>
      </p:pic>
      <p:sp>
        <p:nvSpPr>
          <p:cNvPr id="22" name="Google Shape;22;p3"/>
          <p:cNvSpPr txBox="1">
            <a:spLocks noGrp="1"/>
          </p:cNvSpPr>
          <p:nvPr>
            <p:ph type="title"/>
          </p:nvPr>
        </p:nvSpPr>
        <p:spPr>
          <a:xfrm>
            <a:off x="121925" y="1433875"/>
            <a:ext cx="3384300" cy="1157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3" name="Google Shape;23;p3"/>
          <p:cNvSpPr txBox="1">
            <a:spLocks noGrp="1"/>
          </p:cNvSpPr>
          <p:nvPr>
            <p:ph type="subTitle" idx="1"/>
          </p:nvPr>
        </p:nvSpPr>
        <p:spPr>
          <a:xfrm>
            <a:off x="121925" y="2503700"/>
            <a:ext cx="3384300" cy="7065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2 2">
  <p:cSld name="CUSTOM_10_1">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2 1">
  <p:cSld name="CUSTOM_1_1">
    <p:spTree>
      <p:nvGrpSpPr>
        <p:cNvPr id="1" name="Shape 164"/>
        <p:cNvGrpSpPr/>
        <p:nvPr/>
      </p:nvGrpSpPr>
      <p:grpSpPr>
        <a:xfrm>
          <a:off x="0" y="0"/>
          <a:ext cx="0" cy="0"/>
          <a:chOff x="0" y="0"/>
          <a:chExt cx="0" cy="0"/>
        </a:xfrm>
      </p:grpSpPr>
      <p:sp>
        <p:nvSpPr>
          <p:cNvPr id="165" name="Google Shape;165;p25"/>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66" name="Google Shape;166;p25"/>
          <p:cNvSpPr txBox="1">
            <a:spLocks noGrp="1"/>
          </p:cNvSpPr>
          <p:nvPr>
            <p:ph type="title" idx="2"/>
          </p:nvPr>
        </p:nvSpPr>
        <p:spPr>
          <a:xfrm>
            <a:off x="311700" y="48101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chemeClr val="dk2"/>
                </a:solidFill>
                <a:latin typeface="Proxima Nova Rg"/>
                <a:ea typeface="Proxima Nova Rg"/>
                <a:cs typeface="Proxima Nova Rg"/>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9" name="Google Shape;169;p26"/>
          <p:cNvSpPr txBox="1">
            <a:spLocks noGrp="1"/>
          </p:cNvSpPr>
          <p:nvPr>
            <p:ph type="body" idx="1"/>
          </p:nvPr>
        </p:nvSpPr>
        <p:spPr>
          <a:xfrm>
            <a:off x="311700" y="10762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30200" rtl="0">
              <a:spcBef>
                <a:spcPts val="1600"/>
              </a:spcBef>
              <a:spcAft>
                <a:spcPts val="0"/>
              </a:spcAft>
              <a:buSzPts val="1600"/>
              <a:buChar char="○"/>
              <a:defRPr/>
            </a:lvl2pPr>
            <a:lvl3pPr marL="1371600" lvl="2" indent="-317500" rtl="0">
              <a:spcBef>
                <a:spcPts val="1600"/>
              </a:spcBef>
              <a:spcAft>
                <a:spcPts val="0"/>
              </a:spcAft>
              <a:buSzPts val="1400"/>
              <a:buChar char="■"/>
              <a:defRPr/>
            </a:lvl3pPr>
            <a:lvl4pPr marL="1828800" lvl="3" indent="-304800" rtl="0">
              <a:spcBef>
                <a:spcPts val="1600"/>
              </a:spcBef>
              <a:spcAft>
                <a:spcPts val="0"/>
              </a:spcAft>
              <a:buSzPts val="12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a:p>
        </p:txBody>
      </p:sp>
      <p:pic>
        <p:nvPicPr>
          <p:cNvPr id="170" name="Google Shape;170;p26"/>
          <p:cNvPicPr preferRelativeResize="0"/>
          <p:nvPr/>
        </p:nvPicPr>
        <p:blipFill rotWithShape="1">
          <a:blip r:embed="rId2">
            <a:alphaModFix/>
          </a:blip>
          <a:srcRect/>
          <a:stretch/>
        </p:blipFill>
        <p:spPr>
          <a:xfrm>
            <a:off x="198116" y="4731503"/>
            <a:ext cx="860476" cy="246888"/>
          </a:xfrm>
          <a:prstGeom prst="rect">
            <a:avLst/>
          </a:prstGeom>
          <a:noFill/>
          <a:ln>
            <a:noFill/>
          </a:ln>
        </p:spPr>
      </p:pic>
      <p:cxnSp>
        <p:nvCxnSpPr>
          <p:cNvPr id="171" name="Google Shape;171;p26"/>
          <p:cNvCxnSpPr/>
          <p:nvPr/>
        </p:nvCxnSpPr>
        <p:spPr>
          <a:xfrm>
            <a:off x="8617527" y="4828989"/>
            <a:ext cx="0" cy="225600"/>
          </a:xfrm>
          <a:prstGeom prst="straightConnector1">
            <a:avLst/>
          </a:prstGeom>
          <a:noFill/>
          <a:ln w="12700" cap="flat" cmpd="sng">
            <a:solidFill>
              <a:srgbClr val="D8D8D8"/>
            </a:solidFill>
            <a:prstDash val="solid"/>
            <a:miter lim="800000"/>
            <a:headEnd type="none" w="sm" len="sm"/>
            <a:tailEnd type="none" w="sm" len="sm"/>
          </a:ln>
        </p:spPr>
      </p:cxnSp>
      <p:sp>
        <p:nvSpPr>
          <p:cNvPr id="172" name="Google Shape;172;p26"/>
          <p:cNvSpPr txBox="1">
            <a:spLocks noGrp="1"/>
          </p:cNvSpPr>
          <p:nvPr>
            <p:ph type="title" idx="2"/>
          </p:nvPr>
        </p:nvSpPr>
        <p:spPr>
          <a:xfrm>
            <a:off x="311700" y="48101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chemeClr val="dk2"/>
                </a:solidFill>
                <a:latin typeface="Proxima Nova Rg"/>
                <a:ea typeface="Proxima Nova Rg"/>
                <a:cs typeface="Proxima Nova Rg"/>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3" name="Google Shape;173;p26"/>
          <p:cNvSpPr txBox="1"/>
          <p:nvPr/>
        </p:nvSpPr>
        <p:spPr>
          <a:xfrm>
            <a:off x="6842300" y="4739425"/>
            <a:ext cx="1710300" cy="3936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900" i="0" u="none" strike="noStrike" cap="none">
                <a:solidFill>
                  <a:srgbClr val="2F302F"/>
                </a:solidFill>
                <a:latin typeface="Proxima Nova Rg"/>
                <a:ea typeface="Proxima Nova Rg"/>
                <a:cs typeface="Proxima Nova Rg"/>
                <a:sym typeface="Proxima Nova"/>
              </a:rPr>
              <a:t>© 20</a:t>
            </a:r>
            <a:r>
              <a:rPr lang="en" sz="900">
                <a:solidFill>
                  <a:srgbClr val="2F302F"/>
                </a:solidFill>
                <a:latin typeface="Proxima Nova Rg"/>
                <a:ea typeface="Proxima Nova Rg"/>
                <a:cs typeface="Proxima Nova Rg"/>
                <a:sym typeface="Proxima Nova"/>
              </a:rPr>
              <a:t>21 </a:t>
            </a:r>
            <a:r>
              <a:rPr lang="en" sz="900" i="0" u="none" strike="noStrike" cap="none">
                <a:solidFill>
                  <a:srgbClr val="2F302F"/>
                </a:solidFill>
                <a:latin typeface="Proxima Nova Rg"/>
                <a:ea typeface="Proxima Nova Rg"/>
                <a:cs typeface="Proxima Nova Rg"/>
                <a:sym typeface="Proxima Nova"/>
              </a:rPr>
              <a:t>Herrmann </a:t>
            </a:r>
            <a:r>
              <a:rPr lang="en" sz="900">
                <a:solidFill>
                  <a:srgbClr val="2F302F"/>
                </a:solidFill>
                <a:latin typeface="Proxima Nova Rg"/>
                <a:ea typeface="Proxima Nova Rg"/>
                <a:cs typeface="Proxima Nova Rg"/>
                <a:sym typeface="Proxima Nova"/>
              </a:rPr>
              <a:t>Global, LLC</a:t>
            </a:r>
            <a:endParaRPr sz="900" i="0" u="none" strike="noStrike" cap="none">
              <a:solidFill>
                <a:srgbClr val="2F302F"/>
              </a:solidFill>
              <a:latin typeface="Proxima Nova Rg"/>
              <a:ea typeface="Proxima Nova Rg"/>
              <a:cs typeface="Proxima Nova Rg"/>
              <a:sym typeface="Proxima Nova"/>
            </a:endParaRPr>
          </a:p>
        </p:txBody>
      </p:sp>
      <p:sp>
        <p:nvSpPr>
          <p:cNvPr id="174" name="Google Shape;174;p26"/>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lvl1pPr lvl="0" algn="r" rtl="0">
              <a:buNone/>
              <a:defRPr sz="900">
                <a:solidFill>
                  <a:schemeClr val="dk1"/>
                </a:solidFill>
                <a:latin typeface="Proxima Nova Rg"/>
                <a:ea typeface="Proxima Nova Rg"/>
                <a:cs typeface="Proxima Nova Rg"/>
                <a:sym typeface="Proxima Nova"/>
              </a:defRPr>
            </a:lvl1pPr>
            <a:lvl2pPr lvl="1" algn="r" rtl="0">
              <a:buNone/>
              <a:defRPr sz="900">
                <a:solidFill>
                  <a:schemeClr val="dk1"/>
                </a:solidFill>
                <a:latin typeface="Proxima Nova Rg"/>
                <a:ea typeface="Proxima Nova Rg"/>
                <a:cs typeface="Proxima Nova Rg"/>
                <a:sym typeface="Proxima Nova"/>
              </a:defRPr>
            </a:lvl2pPr>
            <a:lvl3pPr lvl="2" algn="r" rtl="0">
              <a:buNone/>
              <a:defRPr sz="900">
                <a:solidFill>
                  <a:schemeClr val="dk1"/>
                </a:solidFill>
                <a:latin typeface="Proxima Nova Rg"/>
                <a:ea typeface="Proxima Nova Rg"/>
                <a:cs typeface="Proxima Nova Rg"/>
                <a:sym typeface="Proxima Nova"/>
              </a:defRPr>
            </a:lvl3pPr>
            <a:lvl4pPr lvl="3" algn="r" rtl="0">
              <a:buNone/>
              <a:defRPr sz="900">
                <a:solidFill>
                  <a:schemeClr val="dk1"/>
                </a:solidFill>
                <a:latin typeface="Proxima Nova Rg"/>
                <a:ea typeface="Proxima Nova Rg"/>
                <a:cs typeface="Proxima Nova Rg"/>
                <a:sym typeface="Proxima Nova"/>
              </a:defRPr>
            </a:lvl4pPr>
            <a:lvl5pPr lvl="4" algn="r" rtl="0">
              <a:buNone/>
              <a:defRPr sz="900">
                <a:solidFill>
                  <a:schemeClr val="dk1"/>
                </a:solidFill>
                <a:latin typeface="Proxima Nova Rg"/>
                <a:ea typeface="Proxima Nova Rg"/>
                <a:cs typeface="Proxima Nova Rg"/>
                <a:sym typeface="Proxima Nova"/>
              </a:defRPr>
            </a:lvl5pPr>
            <a:lvl6pPr lvl="5" algn="r" rtl="0">
              <a:buNone/>
              <a:defRPr sz="900">
                <a:solidFill>
                  <a:schemeClr val="dk1"/>
                </a:solidFill>
                <a:latin typeface="Proxima Nova Rg"/>
                <a:ea typeface="Proxima Nova Rg"/>
                <a:cs typeface="Proxima Nova Rg"/>
                <a:sym typeface="Proxima Nova"/>
              </a:defRPr>
            </a:lvl6pPr>
            <a:lvl7pPr lvl="6" algn="r" rtl="0">
              <a:buNone/>
              <a:defRPr sz="900">
                <a:solidFill>
                  <a:schemeClr val="dk1"/>
                </a:solidFill>
                <a:latin typeface="Proxima Nova Rg"/>
                <a:ea typeface="Proxima Nova Rg"/>
                <a:cs typeface="Proxima Nova Rg"/>
                <a:sym typeface="Proxima Nova"/>
              </a:defRPr>
            </a:lvl7pPr>
            <a:lvl8pPr lvl="7" algn="r" rtl="0">
              <a:buNone/>
              <a:defRPr sz="900">
                <a:solidFill>
                  <a:schemeClr val="dk1"/>
                </a:solidFill>
                <a:latin typeface="Proxima Nova Rg"/>
                <a:ea typeface="Proxima Nova Rg"/>
                <a:cs typeface="Proxima Nova Rg"/>
                <a:sym typeface="Proxima Nova"/>
              </a:defRPr>
            </a:lvl8pPr>
            <a:lvl9pPr lvl="8" algn="r" rtl="0">
              <a:buNone/>
              <a:defRPr sz="900">
                <a:solidFill>
                  <a:schemeClr val="dk1"/>
                </a:solidFill>
                <a:latin typeface="Proxima Nova Rg"/>
                <a:ea typeface="Proxima Nova Rg"/>
                <a:cs typeface="Proxima Nova Rg"/>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7" name="Google Shape;177;p2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78" name="Google Shape;178;p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pic>
        <p:nvPicPr>
          <p:cNvPr id="179" name="Google Shape;179;p27"/>
          <p:cNvPicPr preferRelativeResize="0"/>
          <p:nvPr/>
        </p:nvPicPr>
        <p:blipFill rotWithShape="1">
          <a:blip r:embed="rId2">
            <a:alphaModFix/>
          </a:blip>
          <a:srcRect/>
          <a:stretch/>
        </p:blipFill>
        <p:spPr>
          <a:xfrm>
            <a:off x="198116" y="4731503"/>
            <a:ext cx="860476" cy="246888"/>
          </a:xfrm>
          <a:prstGeom prst="rect">
            <a:avLst/>
          </a:prstGeom>
          <a:noFill/>
          <a:ln>
            <a:noFill/>
          </a:ln>
        </p:spPr>
      </p:pic>
      <p:cxnSp>
        <p:nvCxnSpPr>
          <p:cNvPr id="180" name="Google Shape;180;p27"/>
          <p:cNvCxnSpPr/>
          <p:nvPr/>
        </p:nvCxnSpPr>
        <p:spPr>
          <a:xfrm>
            <a:off x="8617527" y="4828989"/>
            <a:ext cx="0" cy="225600"/>
          </a:xfrm>
          <a:prstGeom prst="straightConnector1">
            <a:avLst/>
          </a:prstGeom>
          <a:noFill/>
          <a:ln w="12700" cap="flat" cmpd="sng">
            <a:solidFill>
              <a:srgbClr val="D8D8D8"/>
            </a:solidFill>
            <a:prstDash val="solid"/>
            <a:miter lim="800000"/>
            <a:headEnd type="none" w="sm" len="sm"/>
            <a:tailEnd type="none" w="sm" len="sm"/>
          </a:ln>
        </p:spPr>
      </p:cxnSp>
      <p:sp>
        <p:nvSpPr>
          <p:cNvPr id="181" name="Google Shape;181;p27"/>
          <p:cNvSpPr txBox="1">
            <a:spLocks noGrp="1"/>
          </p:cNvSpPr>
          <p:nvPr>
            <p:ph type="title" idx="3"/>
          </p:nvPr>
        </p:nvSpPr>
        <p:spPr>
          <a:xfrm>
            <a:off x="311700" y="48101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chemeClr val="dk2"/>
                </a:solidFill>
                <a:latin typeface="Proxima Nova Rg"/>
                <a:ea typeface="Proxima Nova Rg"/>
                <a:cs typeface="Proxima Nova Rg"/>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82" name="Google Shape;182;p27"/>
          <p:cNvSpPr txBox="1"/>
          <p:nvPr/>
        </p:nvSpPr>
        <p:spPr>
          <a:xfrm>
            <a:off x="6842300" y="4739425"/>
            <a:ext cx="1710300" cy="3936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900" i="0" u="none" strike="noStrike" cap="none">
                <a:solidFill>
                  <a:srgbClr val="2F302F"/>
                </a:solidFill>
                <a:latin typeface="Proxima Nova Rg"/>
                <a:ea typeface="Proxima Nova Rg"/>
                <a:cs typeface="Proxima Nova Rg"/>
                <a:sym typeface="Proxima Nova"/>
              </a:rPr>
              <a:t>© 20</a:t>
            </a:r>
            <a:r>
              <a:rPr lang="en" sz="900">
                <a:solidFill>
                  <a:srgbClr val="2F302F"/>
                </a:solidFill>
                <a:latin typeface="Proxima Nova Rg"/>
                <a:ea typeface="Proxima Nova Rg"/>
                <a:cs typeface="Proxima Nova Rg"/>
                <a:sym typeface="Proxima Nova"/>
              </a:rPr>
              <a:t>21 </a:t>
            </a:r>
            <a:r>
              <a:rPr lang="en" sz="900" i="0" u="none" strike="noStrike" cap="none">
                <a:solidFill>
                  <a:srgbClr val="2F302F"/>
                </a:solidFill>
                <a:latin typeface="Proxima Nova Rg"/>
                <a:ea typeface="Proxima Nova Rg"/>
                <a:cs typeface="Proxima Nova Rg"/>
                <a:sym typeface="Proxima Nova"/>
              </a:rPr>
              <a:t>Herrmann </a:t>
            </a:r>
            <a:r>
              <a:rPr lang="en" sz="900">
                <a:solidFill>
                  <a:srgbClr val="2F302F"/>
                </a:solidFill>
                <a:latin typeface="Proxima Nova Rg"/>
                <a:ea typeface="Proxima Nova Rg"/>
                <a:cs typeface="Proxima Nova Rg"/>
                <a:sym typeface="Proxima Nova"/>
              </a:rPr>
              <a:t>Global, LLC</a:t>
            </a:r>
            <a:endParaRPr sz="900" i="0" u="none" strike="noStrike" cap="none">
              <a:solidFill>
                <a:srgbClr val="2F302F"/>
              </a:solidFill>
              <a:latin typeface="Proxima Nova Rg"/>
              <a:ea typeface="Proxima Nova Rg"/>
              <a:cs typeface="Proxima Nova Rg"/>
              <a:sym typeface="Proxima Nova"/>
            </a:endParaRPr>
          </a:p>
        </p:txBody>
      </p:sp>
      <p:sp>
        <p:nvSpPr>
          <p:cNvPr id="183" name="Google Shape;183;p27"/>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lvl1pPr lvl="0" algn="r" rtl="0">
              <a:buNone/>
              <a:defRPr sz="900">
                <a:solidFill>
                  <a:schemeClr val="dk1"/>
                </a:solidFill>
                <a:latin typeface="Proxima Nova Rg"/>
                <a:ea typeface="Proxima Nova Rg"/>
                <a:cs typeface="Proxima Nova Rg"/>
                <a:sym typeface="Proxima Nova"/>
              </a:defRPr>
            </a:lvl1pPr>
            <a:lvl2pPr lvl="1" algn="r" rtl="0">
              <a:buNone/>
              <a:defRPr sz="900">
                <a:solidFill>
                  <a:schemeClr val="dk1"/>
                </a:solidFill>
                <a:latin typeface="Proxima Nova Rg"/>
                <a:ea typeface="Proxima Nova Rg"/>
                <a:cs typeface="Proxima Nova Rg"/>
                <a:sym typeface="Proxima Nova"/>
              </a:defRPr>
            </a:lvl2pPr>
            <a:lvl3pPr lvl="2" algn="r" rtl="0">
              <a:buNone/>
              <a:defRPr sz="900">
                <a:solidFill>
                  <a:schemeClr val="dk1"/>
                </a:solidFill>
                <a:latin typeface="Proxima Nova Rg"/>
                <a:ea typeface="Proxima Nova Rg"/>
                <a:cs typeface="Proxima Nova Rg"/>
                <a:sym typeface="Proxima Nova"/>
              </a:defRPr>
            </a:lvl3pPr>
            <a:lvl4pPr lvl="3" algn="r" rtl="0">
              <a:buNone/>
              <a:defRPr sz="900">
                <a:solidFill>
                  <a:schemeClr val="dk1"/>
                </a:solidFill>
                <a:latin typeface="Proxima Nova Rg"/>
                <a:ea typeface="Proxima Nova Rg"/>
                <a:cs typeface="Proxima Nova Rg"/>
                <a:sym typeface="Proxima Nova"/>
              </a:defRPr>
            </a:lvl4pPr>
            <a:lvl5pPr lvl="4" algn="r" rtl="0">
              <a:buNone/>
              <a:defRPr sz="900">
                <a:solidFill>
                  <a:schemeClr val="dk1"/>
                </a:solidFill>
                <a:latin typeface="Proxima Nova Rg"/>
                <a:ea typeface="Proxima Nova Rg"/>
                <a:cs typeface="Proxima Nova Rg"/>
                <a:sym typeface="Proxima Nova"/>
              </a:defRPr>
            </a:lvl5pPr>
            <a:lvl6pPr lvl="5" algn="r" rtl="0">
              <a:buNone/>
              <a:defRPr sz="900">
                <a:solidFill>
                  <a:schemeClr val="dk1"/>
                </a:solidFill>
                <a:latin typeface="Proxima Nova Rg"/>
                <a:ea typeface="Proxima Nova Rg"/>
                <a:cs typeface="Proxima Nova Rg"/>
                <a:sym typeface="Proxima Nova"/>
              </a:defRPr>
            </a:lvl6pPr>
            <a:lvl7pPr lvl="6" algn="r" rtl="0">
              <a:buNone/>
              <a:defRPr sz="900">
                <a:solidFill>
                  <a:schemeClr val="dk1"/>
                </a:solidFill>
                <a:latin typeface="Proxima Nova Rg"/>
                <a:ea typeface="Proxima Nova Rg"/>
                <a:cs typeface="Proxima Nova Rg"/>
                <a:sym typeface="Proxima Nova"/>
              </a:defRPr>
            </a:lvl7pPr>
            <a:lvl8pPr lvl="7" algn="r" rtl="0">
              <a:buNone/>
              <a:defRPr sz="900">
                <a:solidFill>
                  <a:schemeClr val="dk1"/>
                </a:solidFill>
                <a:latin typeface="Proxima Nova Rg"/>
                <a:ea typeface="Proxima Nova Rg"/>
                <a:cs typeface="Proxima Nova Rg"/>
                <a:sym typeface="Proxima Nova"/>
              </a:defRPr>
            </a:lvl8pPr>
            <a:lvl9pPr lvl="8" algn="r" rtl="0">
              <a:buNone/>
              <a:defRPr sz="900">
                <a:solidFill>
                  <a:schemeClr val="dk1"/>
                </a:solidFill>
                <a:latin typeface="Proxima Nova Rg"/>
                <a:ea typeface="Proxima Nova Rg"/>
                <a:cs typeface="Proxima Nova Rg"/>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loser">
  <p:cSld name="BLANK_1">
    <p:spTree>
      <p:nvGrpSpPr>
        <p:cNvPr id="1" name="Shape 185"/>
        <p:cNvGrpSpPr/>
        <p:nvPr/>
      </p:nvGrpSpPr>
      <p:grpSpPr>
        <a:xfrm>
          <a:off x="0" y="0"/>
          <a:ext cx="0" cy="0"/>
          <a:chOff x="0" y="0"/>
          <a:chExt cx="0" cy="0"/>
        </a:xfrm>
      </p:grpSpPr>
      <p:grpSp>
        <p:nvGrpSpPr>
          <p:cNvPr id="186" name="Google Shape;186;p29"/>
          <p:cNvGrpSpPr/>
          <p:nvPr/>
        </p:nvGrpSpPr>
        <p:grpSpPr>
          <a:xfrm>
            <a:off x="-19081" y="1138765"/>
            <a:ext cx="9178071" cy="2868329"/>
            <a:chOff x="-25442" y="1518352"/>
            <a:chExt cx="12237428" cy="3824439"/>
          </a:xfrm>
        </p:grpSpPr>
        <p:sp>
          <p:nvSpPr>
            <p:cNvPr id="187" name="Google Shape;187;p29"/>
            <p:cNvSpPr txBox="1"/>
            <p:nvPr/>
          </p:nvSpPr>
          <p:spPr>
            <a:xfrm>
              <a:off x="7050326" y="3018055"/>
              <a:ext cx="4949700" cy="934500"/>
            </a:xfrm>
            <a:prstGeom prst="rect">
              <a:avLst/>
            </a:prstGeom>
            <a:noFill/>
            <a:ln>
              <a:noFill/>
            </a:ln>
          </p:spPr>
          <p:txBody>
            <a:bodyPr spcFirstLastPara="1" wrap="square" lIns="80675" tIns="40325" rIns="80675" bIns="40325" anchor="ctr" anchorCtr="0">
              <a:noAutofit/>
            </a:bodyPr>
            <a:lstStyle/>
            <a:p>
              <a:pPr marL="0" marR="0" lvl="0" indent="0" algn="ctr" rtl="0">
                <a:spcBef>
                  <a:spcPts val="0"/>
                </a:spcBef>
                <a:spcAft>
                  <a:spcPts val="0"/>
                </a:spcAft>
                <a:buClr>
                  <a:srgbClr val="7F7F7F"/>
                </a:buClr>
                <a:buSzPts val="1900"/>
                <a:buFont typeface="Proxima Nova"/>
                <a:buNone/>
              </a:pPr>
              <a:r>
                <a:rPr lang="en" sz="1900">
                  <a:solidFill>
                    <a:srgbClr val="7F7F7F"/>
                  </a:solidFill>
                  <a:latin typeface="Proxima Nova Rg"/>
                  <a:ea typeface="Proxima Nova Rg"/>
                  <a:cs typeface="Proxima Nova Rg"/>
                  <a:sym typeface="Proxima Nova"/>
                </a:rPr>
                <a:t>ThinkHerrmann</a:t>
              </a:r>
              <a:r>
                <a:rPr lang="en" sz="1900" b="0" i="0">
                  <a:solidFill>
                    <a:srgbClr val="7F7F7F"/>
                  </a:solidFill>
                  <a:latin typeface="Proxima Nova Rg"/>
                  <a:ea typeface="Proxima Nova Rg"/>
                  <a:cs typeface="Proxima Nova Rg"/>
                  <a:sym typeface="Proxima Nova"/>
                </a:rPr>
                <a:t>.com</a:t>
              </a:r>
              <a:endParaRPr sz="1900" b="0" i="0">
                <a:solidFill>
                  <a:srgbClr val="7F7F7F"/>
                </a:solidFill>
                <a:latin typeface="Proxima Nova Rg"/>
                <a:ea typeface="Proxima Nova Rg"/>
                <a:cs typeface="Proxima Nova Rg"/>
                <a:sym typeface="Proxima Nova"/>
              </a:endParaRPr>
            </a:p>
          </p:txBody>
        </p:sp>
        <p:cxnSp>
          <p:nvCxnSpPr>
            <p:cNvPr id="188" name="Google Shape;188;p29"/>
            <p:cNvCxnSpPr/>
            <p:nvPr/>
          </p:nvCxnSpPr>
          <p:spPr>
            <a:xfrm>
              <a:off x="8886" y="1518352"/>
              <a:ext cx="12203100" cy="0"/>
            </a:xfrm>
            <a:prstGeom prst="straightConnector1">
              <a:avLst/>
            </a:prstGeom>
            <a:noFill/>
            <a:ln w="9525" cap="flat" cmpd="sng">
              <a:solidFill>
                <a:srgbClr val="7F7F7F"/>
              </a:solidFill>
              <a:prstDash val="solid"/>
              <a:round/>
              <a:headEnd type="none" w="sm" len="sm"/>
              <a:tailEnd type="none" w="sm" len="sm"/>
            </a:ln>
          </p:spPr>
        </p:cxnSp>
        <p:cxnSp>
          <p:nvCxnSpPr>
            <p:cNvPr id="189" name="Google Shape;189;p29"/>
            <p:cNvCxnSpPr/>
            <p:nvPr/>
          </p:nvCxnSpPr>
          <p:spPr>
            <a:xfrm>
              <a:off x="-25442" y="5342791"/>
              <a:ext cx="12237300" cy="0"/>
            </a:xfrm>
            <a:prstGeom prst="straightConnector1">
              <a:avLst/>
            </a:prstGeom>
            <a:noFill/>
            <a:ln w="9525" cap="flat" cmpd="sng">
              <a:solidFill>
                <a:srgbClr val="7F7F7F"/>
              </a:solidFill>
              <a:prstDash val="solid"/>
              <a:round/>
              <a:headEnd type="none" w="sm" len="sm"/>
              <a:tailEnd type="none" w="sm" len="sm"/>
            </a:ln>
          </p:spPr>
        </p:cxnSp>
        <p:pic>
          <p:nvPicPr>
            <p:cNvPr id="190" name="Google Shape;190;p29" descr="Herrmann_Official_Logo_Up-01.png"/>
            <p:cNvPicPr preferRelativeResize="0"/>
            <p:nvPr/>
          </p:nvPicPr>
          <p:blipFill rotWithShape="1">
            <a:blip r:embed="rId2">
              <a:alphaModFix/>
            </a:blip>
            <a:srcRect r="-1183"/>
            <a:stretch/>
          </p:blipFill>
          <p:spPr>
            <a:xfrm>
              <a:off x="1030912" y="2491411"/>
              <a:ext cx="5369887" cy="1807427"/>
            </a:xfrm>
            <a:prstGeom prst="rect">
              <a:avLst/>
            </a:prstGeom>
            <a:noFill/>
            <a:ln>
              <a:noFill/>
            </a:ln>
          </p:spPr>
        </p:pic>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ody - Title and Content 1">
  <p:cSld name="Title and Content_1_1">
    <p:spTree>
      <p:nvGrpSpPr>
        <p:cNvPr id="1" name="Shape 191"/>
        <p:cNvGrpSpPr/>
        <p:nvPr/>
      </p:nvGrpSpPr>
      <p:grpSpPr>
        <a:xfrm>
          <a:off x="0" y="0"/>
          <a:ext cx="0" cy="0"/>
          <a:chOff x="0" y="0"/>
          <a:chExt cx="0" cy="0"/>
        </a:xfrm>
      </p:grpSpPr>
      <p:sp>
        <p:nvSpPr>
          <p:cNvPr id="192" name="Google Shape;192;p30"/>
          <p:cNvSpPr/>
          <p:nvPr/>
        </p:nvSpPr>
        <p:spPr>
          <a:xfrm>
            <a:off x="478488" y="1375000"/>
            <a:ext cx="7863300" cy="3036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193" name="Google Shape;193;p30"/>
          <p:cNvSpPr txBox="1">
            <a:spLocks noGrp="1"/>
          </p:cNvSpPr>
          <p:nvPr>
            <p:ph type="body" idx="1"/>
          </p:nvPr>
        </p:nvSpPr>
        <p:spPr>
          <a:xfrm>
            <a:off x="628650" y="1198346"/>
            <a:ext cx="7886700" cy="3056700"/>
          </a:xfrm>
          <a:prstGeom prst="rect">
            <a:avLst/>
          </a:prstGeom>
          <a:solidFill>
            <a:schemeClr val="lt1"/>
          </a:solidFill>
          <a:ln>
            <a:noFill/>
          </a:ln>
          <a:effectLst>
            <a:outerShdw blurRad="228600" dist="38100" dir="8100000" algn="tr" rotWithShape="0">
              <a:srgbClr val="000000">
                <a:alpha val="9800"/>
              </a:srgbClr>
            </a:outerShdw>
          </a:effectLst>
        </p:spPr>
        <p:txBody>
          <a:bodyPr spcFirstLastPara="1" wrap="square" lIns="205725" tIns="205725" rIns="205725" bIns="205725" anchor="t" anchorCtr="0">
            <a:noAutofit/>
          </a:bodyPr>
          <a:lstStyle>
            <a:lvl1pPr marL="457200" lvl="0" indent="-361950" algn="l" rtl="0">
              <a:lnSpc>
                <a:spcPct val="90000"/>
              </a:lnSpc>
              <a:spcBef>
                <a:spcPts val="800"/>
              </a:spcBef>
              <a:spcAft>
                <a:spcPts val="0"/>
              </a:spcAft>
              <a:buClr>
                <a:schemeClr val="dk2"/>
              </a:buClr>
              <a:buSzPts val="2100"/>
              <a:buChar char="●"/>
              <a:defRPr>
                <a:solidFill>
                  <a:schemeClr val="dk2"/>
                </a:solidFill>
              </a:defRPr>
            </a:lvl1pPr>
            <a:lvl2pPr marL="914400" lvl="1" indent="-342900" algn="l" rtl="0">
              <a:lnSpc>
                <a:spcPct val="90000"/>
              </a:lnSpc>
              <a:spcBef>
                <a:spcPts val="1600"/>
              </a:spcBef>
              <a:spcAft>
                <a:spcPts val="0"/>
              </a:spcAft>
              <a:buClr>
                <a:schemeClr val="dk2"/>
              </a:buClr>
              <a:buSzPts val="1800"/>
              <a:buChar char="○"/>
              <a:defRPr>
                <a:solidFill>
                  <a:schemeClr val="dk2"/>
                </a:solidFill>
              </a:defRPr>
            </a:lvl2pPr>
            <a:lvl3pPr marL="1371600" lvl="2" indent="-323850" algn="l" rtl="0">
              <a:lnSpc>
                <a:spcPct val="90000"/>
              </a:lnSpc>
              <a:spcBef>
                <a:spcPts val="1600"/>
              </a:spcBef>
              <a:spcAft>
                <a:spcPts val="0"/>
              </a:spcAft>
              <a:buClr>
                <a:schemeClr val="dk2"/>
              </a:buClr>
              <a:buSzPts val="1500"/>
              <a:buChar char="■"/>
              <a:defRPr>
                <a:solidFill>
                  <a:schemeClr val="dk2"/>
                </a:solidFill>
              </a:defRPr>
            </a:lvl3pPr>
            <a:lvl4pPr marL="1828800" lvl="3" indent="-317500" algn="l" rtl="0">
              <a:lnSpc>
                <a:spcPct val="90000"/>
              </a:lnSpc>
              <a:spcBef>
                <a:spcPts val="1600"/>
              </a:spcBef>
              <a:spcAft>
                <a:spcPts val="0"/>
              </a:spcAft>
              <a:buClr>
                <a:schemeClr val="dk2"/>
              </a:buClr>
              <a:buSzPts val="1400"/>
              <a:buChar char="●"/>
              <a:defRPr>
                <a:solidFill>
                  <a:schemeClr val="dk2"/>
                </a:solidFill>
              </a:defRPr>
            </a:lvl4pPr>
            <a:lvl5pPr marL="2286000" lvl="4" indent="-317500" algn="l" rtl="0">
              <a:lnSpc>
                <a:spcPct val="90000"/>
              </a:lnSpc>
              <a:spcBef>
                <a:spcPts val="1600"/>
              </a:spcBef>
              <a:spcAft>
                <a:spcPts val="0"/>
              </a:spcAft>
              <a:buClr>
                <a:schemeClr val="dk2"/>
              </a:buClr>
              <a:buSzPts val="1400"/>
              <a:buChar char="○"/>
              <a:defRPr>
                <a:solidFill>
                  <a:schemeClr val="dk2"/>
                </a:solidFill>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pic>
        <p:nvPicPr>
          <p:cNvPr id="194" name="Google Shape;194;p30"/>
          <p:cNvPicPr preferRelativeResize="0"/>
          <p:nvPr/>
        </p:nvPicPr>
        <p:blipFill rotWithShape="1">
          <a:blip r:embed="rId2">
            <a:alphaModFix/>
          </a:blip>
          <a:srcRect/>
          <a:stretch/>
        </p:blipFill>
        <p:spPr>
          <a:xfrm>
            <a:off x="198116" y="4731503"/>
            <a:ext cx="860476" cy="246888"/>
          </a:xfrm>
          <a:prstGeom prst="rect">
            <a:avLst/>
          </a:prstGeom>
          <a:noFill/>
          <a:ln>
            <a:noFill/>
          </a:ln>
        </p:spPr>
      </p:pic>
      <p:cxnSp>
        <p:nvCxnSpPr>
          <p:cNvPr id="195" name="Google Shape;195;p30"/>
          <p:cNvCxnSpPr/>
          <p:nvPr/>
        </p:nvCxnSpPr>
        <p:spPr>
          <a:xfrm>
            <a:off x="8541327" y="4752789"/>
            <a:ext cx="0" cy="225600"/>
          </a:xfrm>
          <a:prstGeom prst="straightConnector1">
            <a:avLst/>
          </a:prstGeom>
          <a:noFill/>
          <a:ln w="12700" cap="flat" cmpd="sng">
            <a:solidFill>
              <a:srgbClr val="D8D8D8"/>
            </a:solidFill>
            <a:prstDash val="solid"/>
            <a:miter lim="800000"/>
            <a:headEnd type="none" w="sm" len="sm"/>
            <a:tailEnd type="none" w="sm" len="sm"/>
          </a:ln>
        </p:spPr>
      </p:cxnSp>
      <p:sp>
        <p:nvSpPr>
          <p:cNvPr id="196" name="Google Shape;196;p30"/>
          <p:cNvSpPr txBox="1">
            <a:spLocks noGrp="1"/>
          </p:cNvSpPr>
          <p:nvPr>
            <p:ph type="title"/>
          </p:nvPr>
        </p:nvSpPr>
        <p:spPr>
          <a:xfrm>
            <a:off x="628650" y="273844"/>
            <a:ext cx="7886700" cy="787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2700"/>
              <a:buNone/>
              <a:defRPr sz="2700" i="0"/>
            </a:lvl1pPr>
            <a:lvl2pPr lvl="1" rtl="0">
              <a:spcBef>
                <a:spcPts val="0"/>
              </a:spcBef>
              <a:spcAft>
                <a:spcPts val="0"/>
              </a:spcAft>
              <a:buSzPts val="2800"/>
              <a:buFont typeface="Proxima Nova Semibold"/>
              <a:buNone/>
              <a:defRPr>
                <a:latin typeface="Proxima Nova Semibold"/>
                <a:ea typeface="Proxima Nova Semibold"/>
                <a:cs typeface="Proxima Nova Semibold"/>
                <a:sym typeface="Proxima Nova Semibold"/>
              </a:defRPr>
            </a:lvl2pPr>
            <a:lvl3pPr lvl="2" rtl="0">
              <a:spcBef>
                <a:spcPts val="0"/>
              </a:spcBef>
              <a:spcAft>
                <a:spcPts val="0"/>
              </a:spcAft>
              <a:buSzPts val="2800"/>
              <a:buFont typeface="Proxima Nova Semibold"/>
              <a:buNone/>
              <a:defRPr>
                <a:latin typeface="Proxima Nova Semibold"/>
                <a:ea typeface="Proxima Nova Semibold"/>
                <a:cs typeface="Proxima Nova Semibold"/>
                <a:sym typeface="Proxima Nova Semibold"/>
              </a:defRPr>
            </a:lvl3pPr>
            <a:lvl4pPr lvl="3" rtl="0">
              <a:spcBef>
                <a:spcPts val="0"/>
              </a:spcBef>
              <a:spcAft>
                <a:spcPts val="0"/>
              </a:spcAft>
              <a:buSzPts val="2800"/>
              <a:buFont typeface="Proxima Nova Semibold"/>
              <a:buNone/>
              <a:defRPr>
                <a:latin typeface="Proxima Nova Semibold"/>
                <a:ea typeface="Proxima Nova Semibold"/>
                <a:cs typeface="Proxima Nova Semibold"/>
                <a:sym typeface="Proxima Nova Semibold"/>
              </a:defRPr>
            </a:lvl4pPr>
            <a:lvl5pPr lvl="4" rtl="0">
              <a:spcBef>
                <a:spcPts val="0"/>
              </a:spcBef>
              <a:spcAft>
                <a:spcPts val="0"/>
              </a:spcAft>
              <a:buSzPts val="2800"/>
              <a:buFont typeface="Proxima Nova Semibold"/>
              <a:buNone/>
              <a:defRPr>
                <a:latin typeface="Proxima Nova Semibold"/>
                <a:ea typeface="Proxima Nova Semibold"/>
                <a:cs typeface="Proxima Nova Semibold"/>
                <a:sym typeface="Proxima Nova Semibold"/>
              </a:defRPr>
            </a:lvl5pPr>
            <a:lvl6pPr lvl="5" rtl="0">
              <a:spcBef>
                <a:spcPts val="0"/>
              </a:spcBef>
              <a:spcAft>
                <a:spcPts val="0"/>
              </a:spcAft>
              <a:buSzPts val="2800"/>
              <a:buFont typeface="Proxima Nova Semibold"/>
              <a:buNone/>
              <a:defRPr>
                <a:latin typeface="Proxima Nova Semibold"/>
                <a:ea typeface="Proxima Nova Semibold"/>
                <a:cs typeface="Proxima Nova Semibold"/>
                <a:sym typeface="Proxima Nova Semibold"/>
              </a:defRPr>
            </a:lvl6pPr>
            <a:lvl7pPr lvl="6" rtl="0">
              <a:spcBef>
                <a:spcPts val="0"/>
              </a:spcBef>
              <a:spcAft>
                <a:spcPts val="0"/>
              </a:spcAft>
              <a:buSzPts val="2800"/>
              <a:buFont typeface="Proxima Nova Semibold"/>
              <a:buNone/>
              <a:defRPr>
                <a:latin typeface="Proxima Nova Semibold"/>
                <a:ea typeface="Proxima Nova Semibold"/>
                <a:cs typeface="Proxima Nova Semibold"/>
                <a:sym typeface="Proxima Nova Semibold"/>
              </a:defRPr>
            </a:lvl7pPr>
            <a:lvl8pPr lvl="7" rtl="0">
              <a:spcBef>
                <a:spcPts val="0"/>
              </a:spcBef>
              <a:spcAft>
                <a:spcPts val="0"/>
              </a:spcAft>
              <a:buSzPts val="2800"/>
              <a:buFont typeface="Proxima Nova Semibold"/>
              <a:buNone/>
              <a:defRPr>
                <a:latin typeface="Proxima Nova Semibold"/>
                <a:ea typeface="Proxima Nova Semibold"/>
                <a:cs typeface="Proxima Nova Semibold"/>
                <a:sym typeface="Proxima Nova Semibold"/>
              </a:defRPr>
            </a:lvl8pPr>
            <a:lvl9pPr lvl="8" rtl="0">
              <a:spcBef>
                <a:spcPts val="0"/>
              </a:spcBef>
              <a:spcAft>
                <a:spcPts val="0"/>
              </a:spcAft>
              <a:buSzPts val="2800"/>
              <a:buFont typeface="Proxima Nova Semibold"/>
              <a:buNone/>
              <a:defRPr>
                <a:latin typeface="Proxima Nova Semibold"/>
                <a:ea typeface="Proxima Nova Semibold"/>
                <a:cs typeface="Proxima Nova Semibold"/>
                <a:sym typeface="Proxima Nova Semibold"/>
              </a:defRPr>
            </a:lvl9pPr>
          </a:lstStyle>
          <a:p>
            <a:endParaRPr/>
          </a:p>
        </p:txBody>
      </p:sp>
      <p:sp>
        <p:nvSpPr>
          <p:cNvPr id="197" name="Google Shape;197;p30"/>
          <p:cNvSpPr txBox="1"/>
          <p:nvPr/>
        </p:nvSpPr>
        <p:spPr>
          <a:xfrm>
            <a:off x="6477500" y="4752800"/>
            <a:ext cx="1899300" cy="231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900">
                <a:solidFill>
                  <a:srgbClr val="2F302F"/>
                </a:solidFill>
                <a:latin typeface="Proxima Nova Rg"/>
                <a:ea typeface="Proxima Nova Rg"/>
                <a:cs typeface="Proxima Nova Rg"/>
                <a:sym typeface="Proxima Nova"/>
              </a:rPr>
              <a:t>CONFIDENTIAL </a:t>
            </a:r>
            <a:r>
              <a:rPr lang="en" sz="900" b="0" i="0" u="none" strike="noStrike" cap="none">
                <a:solidFill>
                  <a:srgbClr val="2F302F"/>
                </a:solidFill>
                <a:latin typeface="Proxima Nova Rg"/>
                <a:ea typeface="Proxima Nova Rg"/>
                <a:cs typeface="Proxima Nova Rg"/>
                <a:sym typeface="Proxima Nova"/>
              </a:rPr>
              <a:t>© 2019 Herrmann</a:t>
            </a:r>
            <a:endParaRPr sz="900" b="0" i="0" u="none" strike="noStrike" cap="none">
              <a:solidFill>
                <a:srgbClr val="2F302F"/>
              </a:solidFill>
              <a:latin typeface="Proxima Nova Rg"/>
              <a:ea typeface="Proxima Nova Rg"/>
              <a:cs typeface="Proxima Nova Rg"/>
              <a:sym typeface="Proxima Nova"/>
            </a:endParaRPr>
          </a:p>
        </p:txBody>
      </p:sp>
      <p:sp>
        <p:nvSpPr>
          <p:cNvPr id="198" name="Google Shape;198;p30"/>
          <p:cNvSpPr txBox="1">
            <a:spLocks noGrp="1"/>
          </p:cNvSpPr>
          <p:nvPr>
            <p:ph type="sldNum" idx="12"/>
          </p:nvPr>
        </p:nvSpPr>
        <p:spPr>
          <a:xfrm>
            <a:off x="8556784" y="4673651"/>
            <a:ext cx="548700" cy="393600"/>
          </a:xfrm>
          <a:prstGeom prst="rect">
            <a:avLst/>
          </a:prstGeom>
        </p:spPr>
        <p:txBody>
          <a:bodyPr spcFirstLastPara="1" wrap="square" lIns="91425" tIns="91425" rIns="91425" bIns="91425" anchor="ctr" anchorCtr="0">
            <a:noAutofit/>
          </a:bodyPr>
          <a:lstStyle>
            <a:lvl1pPr lvl="0" algn="ctr" rtl="0">
              <a:buNone/>
              <a:defRPr sz="900" b="1"/>
            </a:lvl1pPr>
            <a:lvl2pPr lvl="1" algn="ctr" rtl="0">
              <a:buNone/>
              <a:defRPr sz="900" b="1"/>
            </a:lvl2pPr>
            <a:lvl3pPr lvl="2" algn="ctr" rtl="0">
              <a:buNone/>
              <a:defRPr sz="900" b="1"/>
            </a:lvl3pPr>
            <a:lvl4pPr lvl="3" algn="ctr" rtl="0">
              <a:buNone/>
              <a:defRPr sz="900" b="1"/>
            </a:lvl4pPr>
            <a:lvl5pPr lvl="4" algn="ctr" rtl="0">
              <a:buNone/>
              <a:defRPr sz="900" b="1"/>
            </a:lvl5pPr>
            <a:lvl6pPr lvl="5" algn="ctr" rtl="0">
              <a:buNone/>
              <a:defRPr sz="900" b="1"/>
            </a:lvl6pPr>
            <a:lvl7pPr lvl="6" algn="ctr" rtl="0">
              <a:buNone/>
              <a:defRPr sz="900" b="1"/>
            </a:lvl7pPr>
            <a:lvl8pPr lvl="7" algn="ctr" rtl="0">
              <a:buNone/>
              <a:defRPr sz="900" b="1"/>
            </a:lvl8pPr>
            <a:lvl9pPr lvl="8" algn="ctr" rtl="0">
              <a:buNone/>
              <a:defRPr sz="900" b="1"/>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1">
  <p:cSld name="CUSTOM_13">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628650" y="273844"/>
            <a:ext cx="7886700" cy="7872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01" name="Google Shape;201;p31"/>
          <p:cNvSpPr txBox="1"/>
          <p:nvPr/>
        </p:nvSpPr>
        <p:spPr>
          <a:xfrm>
            <a:off x="6477500" y="4752800"/>
            <a:ext cx="1899300" cy="231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900">
                <a:solidFill>
                  <a:srgbClr val="2F302F"/>
                </a:solidFill>
                <a:latin typeface="Proxima Nova Rg"/>
                <a:ea typeface="Proxima Nova Rg"/>
                <a:cs typeface="Proxima Nova Rg"/>
                <a:sym typeface="Proxima Nova"/>
              </a:rPr>
              <a:t>CONFIDENTIAL </a:t>
            </a:r>
            <a:r>
              <a:rPr lang="en" sz="900" b="0" i="0" u="none" strike="noStrike" cap="none">
                <a:solidFill>
                  <a:srgbClr val="2F302F"/>
                </a:solidFill>
                <a:latin typeface="Proxima Nova Rg"/>
                <a:ea typeface="Proxima Nova Rg"/>
                <a:cs typeface="Proxima Nova Rg"/>
                <a:sym typeface="Proxima Nova"/>
              </a:rPr>
              <a:t>© 2019 Herrmann</a:t>
            </a:r>
            <a:endParaRPr sz="900" b="0" i="0" u="none" strike="noStrike" cap="none">
              <a:solidFill>
                <a:srgbClr val="2F302F"/>
              </a:solidFill>
              <a:latin typeface="Proxima Nova Rg"/>
              <a:ea typeface="Proxima Nova Rg"/>
              <a:cs typeface="Proxima Nova Rg"/>
              <a:sym typeface="Proxima Nova"/>
            </a:endParaRPr>
          </a:p>
        </p:txBody>
      </p:sp>
      <p:cxnSp>
        <p:nvCxnSpPr>
          <p:cNvPr id="202" name="Google Shape;202;p31"/>
          <p:cNvCxnSpPr/>
          <p:nvPr/>
        </p:nvCxnSpPr>
        <p:spPr>
          <a:xfrm>
            <a:off x="8541327" y="4752789"/>
            <a:ext cx="0" cy="225600"/>
          </a:xfrm>
          <a:prstGeom prst="straightConnector1">
            <a:avLst/>
          </a:prstGeom>
          <a:noFill/>
          <a:ln w="12700" cap="flat" cmpd="sng">
            <a:solidFill>
              <a:srgbClr val="D8D8D8"/>
            </a:solidFill>
            <a:prstDash val="solid"/>
            <a:miter lim="800000"/>
            <a:headEnd type="none" w="sm" len="sm"/>
            <a:tailEnd type="none" w="sm" len="sm"/>
          </a:ln>
        </p:spPr>
      </p:cxnSp>
      <p:sp>
        <p:nvSpPr>
          <p:cNvPr id="203" name="Google Shape;203;p31"/>
          <p:cNvSpPr txBox="1">
            <a:spLocks noGrp="1"/>
          </p:cNvSpPr>
          <p:nvPr>
            <p:ph type="sldNum" idx="12"/>
          </p:nvPr>
        </p:nvSpPr>
        <p:spPr>
          <a:xfrm>
            <a:off x="8556784" y="4673651"/>
            <a:ext cx="548700" cy="393600"/>
          </a:xfrm>
          <a:prstGeom prst="rect">
            <a:avLst/>
          </a:prstGeom>
        </p:spPr>
        <p:txBody>
          <a:bodyPr spcFirstLastPara="1" wrap="square" lIns="91425" tIns="91425" rIns="91425" bIns="91425" anchor="ctr" anchorCtr="0">
            <a:noAutofit/>
          </a:bodyPr>
          <a:lstStyle>
            <a:lvl1pPr lvl="0" algn="ctr" rtl="0">
              <a:buNone/>
              <a:defRPr sz="900" b="1"/>
            </a:lvl1pPr>
            <a:lvl2pPr lvl="1" algn="ctr" rtl="0">
              <a:buNone/>
              <a:defRPr sz="900" b="1"/>
            </a:lvl2pPr>
            <a:lvl3pPr lvl="2" algn="ctr" rtl="0">
              <a:buNone/>
              <a:defRPr sz="900" b="1"/>
            </a:lvl3pPr>
            <a:lvl4pPr lvl="3" algn="ctr" rtl="0">
              <a:buNone/>
              <a:defRPr sz="900" b="1"/>
            </a:lvl4pPr>
            <a:lvl5pPr lvl="4" algn="ctr" rtl="0">
              <a:buNone/>
              <a:defRPr sz="900" b="1"/>
            </a:lvl5pPr>
            <a:lvl6pPr lvl="5" algn="ctr" rtl="0">
              <a:buNone/>
              <a:defRPr sz="900" b="1"/>
            </a:lvl6pPr>
            <a:lvl7pPr lvl="6" algn="ctr" rtl="0">
              <a:buNone/>
              <a:defRPr sz="900" b="1"/>
            </a:lvl7pPr>
            <a:lvl8pPr lvl="7" algn="ctr" rtl="0">
              <a:buNone/>
              <a:defRPr sz="900" b="1"/>
            </a:lvl8pPr>
            <a:lvl9pPr lvl="8" algn="ctr" rtl="0">
              <a:buNone/>
              <a:defRPr sz="900" b="1"/>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1 1">
  <p:cSld name="CUSTOM_14">
    <p:spTree>
      <p:nvGrpSpPr>
        <p:cNvPr id="1" name="Shape 204"/>
        <p:cNvGrpSpPr/>
        <p:nvPr/>
      </p:nvGrpSpPr>
      <p:grpSpPr>
        <a:xfrm>
          <a:off x="0" y="0"/>
          <a:ext cx="0" cy="0"/>
          <a:chOff x="0" y="0"/>
          <a:chExt cx="0" cy="0"/>
        </a:xfrm>
      </p:grpSpPr>
      <p:sp>
        <p:nvSpPr>
          <p:cNvPr id="205" name="Google Shape;205;p32"/>
          <p:cNvSpPr txBox="1">
            <a:spLocks noGrp="1"/>
          </p:cNvSpPr>
          <p:nvPr>
            <p:ph type="title"/>
          </p:nvPr>
        </p:nvSpPr>
        <p:spPr>
          <a:xfrm>
            <a:off x="628650" y="273844"/>
            <a:ext cx="7886700" cy="7872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06" name="Google Shape;206;p32"/>
          <p:cNvSpPr txBox="1"/>
          <p:nvPr/>
        </p:nvSpPr>
        <p:spPr>
          <a:xfrm>
            <a:off x="6477500" y="4752800"/>
            <a:ext cx="1899300" cy="231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900">
                <a:solidFill>
                  <a:srgbClr val="2F302F"/>
                </a:solidFill>
                <a:latin typeface="Proxima Nova Rg"/>
                <a:ea typeface="Proxima Nova Rg"/>
                <a:cs typeface="Proxima Nova Rg"/>
                <a:sym typeface="Proxima Nova"/>
              </a:rPr>
              <a:t>CONFIDENTIAL </a:t>
            </a:r>
            <a:r>
              <a:rPr lang="en" sz="900" b="0" i="0" u="none" strike="noStrike" cap="none">
                <a:solidFill>
                  <a:srgbClr val="2F302F"/>
                </a:solidFill>
                <a:latin typeface="Proxima Nova Rg"/>
                <a:ea typeface="Proxima Nova Rg"/>
                <a:cs typeface="Proxima Nova Rg"/>
                <a:sym typeface="Proxima Nova"/>
              </a:rPr>
              <a:t>© 2019 Herrmann</a:t>
            </a:r>
            <a:endParaRPr sz="900" b="0" i="0" u="none" strike="noStrike" cap="none">
              <a:solidFill>
                <a:srgbClr val="2F302F"/>
              </a:solidFill>
              <a:latin typeface="Proxima Nova Rg"/>
              <a:ea typeface="Proxima Nova Rg"/>
              <a:cs typeface="Proxima Nova Rg"/>
              <a:sym typeface="Proxima Nova"/>
            </a:endParaRPr>
          </a:p>
        </p:txBody>
      </p:sp>
      <p:cxnSp>
        <p:nvCxnSpPr>
          <p:cNvPr id="207" name="Google Shape;207;p32"/>
          <p:cNvCxnSpPr/>
          <p:nvPr/>
        </p:nvCxnSpPr>
        <p:spPr>
          <a:xfrm>
            <a:off x="8541327" y="4752789"/>
            <a:ext cx="0" cy="225600"/>
          </a:xfrm>
          <a:prstGeom prst="straightConnector1">
            <a:avLst/>
          </a:prstGeom>
          <a:noFill/>
          <a:ln w="12700" cap="flat" cmpd="sng">
            <a:solidFill>
              <a:srgbClr val="D8D8D8"/>
            </a:solidFill>
            <a:prstDash val="solid"/>
            <a:miter lim="800000"/>
            <a:headEnd type="none" w="sm" len="sm"/>
            <a:tailEnd type="none" w="sm" len="sm"/>
          </a:ln>
        </p:spPr>
      </p:cxnSp>
      <p:sp>
        <p:nvSpPr>
          <p:cNvPr id="208" name="Google Shape;208;p32"/>
          <p:cNvSpPr txBox="1">
            <a:spLocks noGrp="1"/>
          </p:cNvSpPr>
          <p:nvPr>
            <p:ph type="sldNum" idx="12"/>
          </p:nvPr>
        </p:nvSpPr>
        <p:spPr>
          <a:xfrm>
            <a:off x="8556784" y="4673651"/>
            <a:ext cx="548700" cy="393600"/>
          </a:xfrm>
          <a:prstGeom prst="rect">
            <a:avLst/>
          </a:prstGeom>
        </p:spPr>
        <p:txBody>
          <a:bodyPr spcFirstLastPara="1" wrap="square" lIns="91425" tIns="91425" rIns="91425" bIns="91425" anchor="ctr" anchorCtr="0">
            <a:noAutofit/>
          </a:bodyPr>
          <a:lstStyle>
            <a:lvl1pPr lvl="0" algn="ctr" rtl="0">
              <a:buNone/>
              <a:defRPr sz="900" b="1"/>
            </a:lvl1pPr>
            <a:lvl2pPr lvl="1" algn="ctr" rtl="0">
              <a:buNone/>
              <a:defRPr sz="900" b="1"/>
            </a:lvl2pPr>
            <a:lvl3pPr lvl="2" algn="ctr" rtl="0">
              <a:buNone/>
              <a:defRPr sz="900" b="1"/>
            </a:lvl3pPr>
            <a:lvl4pPr lvl="3" algn="ctr" rtl="0">
              <a:buNone/>
              <a:defRPr sz="900" b="1"/>
            </a:lvl4pPr>
            <a:lvl5pPr lvl="4" algn="ctr" rtl="0">
              <a:buNone/>
              <a:defRPr sz="900" b="1"/>
            </a:lvl5pPr>
            <a:lvl6pPr lvl="5" algn="ctr" rtl="0">
              <a:buNone/>
              <a:defRPr sz="900" b="1"/>
            </a:lvl6pPr>
            <a:lvl7pPr lvl="6" algn="ctr" rtl="0">
              <a:buNone/>
              <a:defRPr sz="900" b="1"/>
            </a:lvl7pPr>
            <a:lvl8pPr lvl="7" algn="ctr" rtl="0">
              <a:buNone/>
              <a:defRPr sz="900" b="1"/>
            </a:lvl8pPr>
            <a:lvl9pPr lvl="8" algn="ctr" rtl="0">
              <a:buNone/>
              <a:defRPr sz="900" b="1"/>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 Page Cover Slide">
  <p:cSld name="Back Page Cover Slide">
    <p:spTree>
      <p:nvGrpSpPr>
        <p:cNvPr id="1" name="Shape 209"/>
        <p:cNvGrpSpPr/>
        <p:nvPr/>
      </p:nvGrpSpPr>
      <p:grpSpPr>
        <a:xfrm>
          <a:off x="0" y="0"/>
          <a:ext cx="0" cy="0"/>
          <a:chOff x="0" y="0"/>
          <a:chExt cx="0" cy="0"/>
        </a:xfrm>
      </p:grpSpPr>
      <p:pic>
        <p:nvPicPr>
          <p:cNvPr id="210" name="Google Shape;210;p33"/>
          <p:cNvPicPr preferRelativeResize="0"/>
          <p:nvPr/>
        </p:nvPicPr>
        <p:blipFill rotWithShape="1">
          <a:blip r:embed="rId2">
            <a:alphaModFix/>
          </a:blip>
          <a:srcRect t="22138" b="22138"/>
          <a:stretch/>
        </p:blipFill>
        <p:spPr>
          <a:xfrm>
            <a:off x="0" y="1138732"/>
            <a:ext cx="9144000" cy="2866037"/>
          </a:xfrm>
          <a:prstGeom prst="rect">
            <a:avLst/>
          </a:prstGeom>
          <a:noFill/>
          <a:ln>
            <a:noFill/>
          </a:ln>
        </p:spPr>
      </p:pic>
      <p:sp>
        <p:nvSpPr>
          <p:cNvPr id="211" name="Google Shape;211;p33"/>
          <p:cNvSpPr/>
          <p:nvPr/>
        </p:nvSpPr>
        <p:spPr>
          <a:xfrm>
            <a:off x="0" y="4524567"/>
            <a:ext cx="9130500" cy="618900"/>
          </a:xfrm>
          <a:prstGeom prst="rect">
            <a:avLst/>
          </a:prstGeom>
          <a:solidFill>
            <a:schemeClr val="lt1"/>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Rg"/>
              <a:ea typeface="Proxima Nova Rg"/>
              <a:cs typeface="Proxima Nova Rg"/>
              <a:sym typeface="Proxima Nova"/>
            </a:endParaRPr>
          </a:p>
        </p:txBody>
      </p:sp>
      <p:sp>
        <p:nvSpPr>
          <p:cNvPr id="212" name="Google Shape;212;p33"/>
          <p:cNvSpPr txBox="1"/>
          <p:nvPr/>
        </p:nvSpPr>
        <p:spPr>
          <a:xfrm>
            <a:off x="1079868" y="298191"/>
            <a:ext cx="6984300" cy="700800"/>
          </a:xfrm>
          <a:prstGeom prst="rect">
            <a:avLst/>
          </a:prstGeom>
          <a:noFill/>
          <a:ln>
            <a:noFill/>
          </a:ln>
        </p:spPr>
        <p:txBody>
          <a:bodyPr spcFirstLastPara="1" wrap="square" lIns="80675" tIns="40325" rIns="80675" bIns="40325" anchor="ctr" anchorCtr="0">
            <a:noAutofit/>
          </a:bodyPr>
          <a:lstStyle/>
          <a:p>
            <a:pPr marL="0" lvl="0" indent="0" algn="ctr" rtl="0">
              <a:spcBef>
                <a:spcPts val="0"/>
              </a:spcBef>
              <a:spcAft>
                <a:spcPts val="0"/>
              </a:spcAft>
              <a:buClr>
                <a:srgbClr val="000000"/>
              </a:buClr>
              <a:buFont typeface="Arial"/>
              <a:buNone/>
            </a:pPr>
            <a:r>
              <a:rPr lang="en" sz="2100">
                <a:solidFill>
                  <a:srgbClr val="414042"/>
                </a:solidFill>
                <a:latin typeface="Proxima Nova Extrabold"/>
                <a:ea typeface="Proxima Nova Extrabold"/>
                <a:cs typeface="Proxima Nova Extrabold"/>
                <a:sym typeface="Proxima Nova Extrabold"/>
              </a:rPr>
              <a:t>Better thinking for a better world</a:t>
            </a:r>
            <a:endParaRPr sz="1500" i="0" u="none" strike="noStrike" cap="none">
              <a:solidFill>
                <a:srgbClr val="000000"/>
              </a:solidFill>
              <a:latin typeface="Proxima Nova Extrabold"/>
              <a:ea typeface="Proxima Nova Extrabold"/>
              <a:cs typeface="Proxima Nova Extrabold"/>
              <a:sym typeface="Proxima Nova Extrabold"/>
            </a:endParaRPr>
          </a:p>
        </p:txBody>
      </p:sp>
      <p:cxnSp>
        <p:nvCxnSpPr>
          <p:cNvPr id="213" name="Google Shape;213;p33"/>
          <p:cNvCxnSpPr/>
          <p:nvPr/>
        </p:nvCxnSpPr>
        <p:spPr>
          <a:xfrm>
            <a:off x="6664" y="1138731"/>
            <a:ext cx="9152100" cy="0"/>
          </a:xfrm>
          <a:prstGeom prst="straightConnector1">
            <a:avLst/>
          </a:prstGeom>
          <a:noFill/>
          <a:ln w="9525" cap="flat" cmpd="sng">
            <a:solidFill>
              <a:srgbClr val="7F7F7F"/>
            </a:solidFill>
            <a:prstDash val="solid"/>
            <a:round/>
            <a:headEnd type="none" w="sm" len="sm"/>
            <a:tailEnd type="none" w="sm" len="sm"/>
          </a:ln>
        </p:spPr>
      </p:cxnSp>
      <p:cxnSp>
        <p:nvCxnSpPr>
          <p:cNvPr id="214" name="Google Shape;214;p33"/>
          <p:cNvCxnSpPr/>
          <p:nvPr/>
        </p:nvCxnSpPr>
        <p:spPr>
          <a:xfrm>
            <a:off x="-19081" y="4006976"/>
            <a:ext cx="9177600" cy="0"/>
          </a:xfrm>
          <a:prstGeom prst="straightConnector1">
            <a:avLst/>
          </a:prstGeom>
          <a:noFill/>
          <a:ln w="9525" cap="flat" cmpd="sng">
            <a:solidFill>
              <a:srgbClr val="7F7F7F"/>
            </a:solidFill>
            <a:prstDash val="solid"/>
            <a:round/>
            <a:headEnd type="none" w="sm" len="sm"/>
            <a:tailEnd type="none" w="sm" len="sm"/>
          </a:ln>
        </p:spPr>
      </p:cxnSp>
      <p:sp>
        <p:nvSpPr>
          <p:cNvPr id="215" name="Google Shape;215;p33"/>
          <p:cNvSpPr txBox="1"/>
          <p:nvPr/>
        </p:nvSpPr>
        <p:spPr>
          <a:xfrm>
            <a:off x="1079868" y="4247040"/>
            <a:ext cx="6984300" cy="700800"/>
          </a:xfrm>
          <a:prstGeom prst="rect">
            <a:avLst/>
          </a:prstGeom>
          <a:noFill/>
          <a:ln>
            <a:noFill/>
          </a:ln>
        </p:spPr>
        <p:txBody>
          <a:bodyPr spcFirstLastPara="1" wrap="square" lIns="80675" tIns="40325" rIns="80675" bIns="40325" anchor="ctr" anchorCtr="0">
            <a:noAutofit/>
          </a:bodyPr>
          <a:lstStyle/>
          <a:p>
            <a:pPr marL="0" lvl="0" indent="0" algn="ctr" rtl="0">
              <a:spcBef>
                <a:spcPts val="0"/>
              </a:spcBef>
              <a:spcAft>
                <a:spcPts val="0"/>
              </a:spcAft>
              <a:buClr>
                <a:srgbClr val="7F7F7F"/>
              </a:buClr>
              <a:buSzPts val="1900"/>
              <a:buFont typeface="Proxima Nova"/>
              <a:buNone/>
            </a:pPr>
            <a:r>
              <a:rPr lang="en" sz="1900">
                <a:solidFill>
                  <a:srgbClr val="7F7F7F"/>
                </a:solidFill>
                <a:latin typeface="Proxima Nova Rg"/>
                <a:ea typeface="Proxima Nova Rg"/>
                <a:cs typeface="Proxima Nova Rg"/>
                <a:sym typeface="Proxima Nova"/>
              </a:rPr>
              <a:t>thinkherrmann.com</a:t>
            </a:r>
            <a:endParaRPr sz="900" b="0" i="0" u="none" strike="noStrike" cap="none">
              <a:solidFill>
                <a:srgbClr val="000000"/>
              </a:solidFill>
              <a:latin typeface="Proxima Nova Rg"/>
              <a:ea typeface="Proxima Nova Rg"/>
              <a:cs typeface="Proxima Nova Rg"/>
              <a:sym typeface="Proxima Nova"/>
            </a:endParaRPr>
          </a:p>
        </p:txBody>
      </p:sp>
      <p:sp>
        <p:nvSpPr>
          <p:cNvPr id="216" name="Google Shape;216;p33"/>
          <p:cNvSpPr txBox="1"/>
          <p:nvPr/>
        </p:nvSpPr>
        <p:spPr>
          <a:xfrm>
            <a:off x="3915314" y="221790"/>
            <a:ext cx="1313400" cy="227100"/>
          </a:xfrm>
          <a:prstGeom prst="rect">
            <a:avLst/>
          </a:prstGeom>
          <a:noFill/>
          <a:ln>
            <a:noFill/>
          </a:ln>
        </p:spPr>
        <p:txBody>
          <a:bodyPr spcFirstLastPara="1" wrap="square" lIns="60500" tIns="60500" rIns="60500" bIns="60500" anchor="ctr" anchorCtr="0">
            <a:noAutofit/>
          </a:bodyPr>
          <a:lstStyle/>
          <a:p>
            <a:pPr marL="0" lvl="0" indent="0" algn="ctr" rtl="0">
              <a:spcBef>
                <a:spcPts val="0"/>
              </a:spcBef>
              <a:spcAft>
                <a:spcPts val="0"/>
              </a:spcAft>
              <a:buNone/>
            </a:pPr>
            <a:r>
              <a:rPr lang="en" sz="1100">
                <a:solidFill>
                  <a:srgbClr val="CCCCCC"/>
                </a:solidFill>
                <a:latin typeface="Proxima Nova Extrabold"/>
                <a:ea typeface="Proxima Nova Extrabold"/>
                <a:cs typeface="Proxima Nova Extrabold"/>
                <a:sym typeface="Proxima Nova Extrabold"/>
              </a:rPr>
              <a:t>OUR MISSION</a:t>
            </a:r>
            <a:endParaRPr sz="100">
              <a:solidFill>
                <a:srgbClr val="CCCCCC"/>
              </a:solidFill>
              <a:latin typeface="Proxima Nova Rg"/>
              <a:ea typeface="Proxima Nova Rg"/>
              <a:cs typeface="Proxima Nova Rg"/>
              <a:sym typeface="Proxima Nova"/>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17"/>
        <p:cNvGrpSpPr/>
        <p:nvPr/>
      </p:nvGrpSpPr>
      <p:grpSpPr>
        <a:xfrm>
          <a:off x="0" y="0"/>
          <a:ext cx="0" cy="0"/>
          <a:chOff x="0" y="0"/>
          <a:chExt cx="0" cy="0"/>
        </a:xfrm>
      </p:grpSpPr>
      <p:pic>
        <p:nvPicPr>
          <p:cNvPr id="218" name="Google Shape;218;p34"/>
          <p:cNvPicPr preferRelativeResize="0"/>
          <p:nvPr/>
        </p:nvPicPr>
        <p:blipFill rotWithShape="1">
          <a:blip r:embed="rId2">
            <a:alphaModFix/>
          </a:blip>
          <a:srcRect/>
          <a:stretch/>
        </p:blipFill>
        <p:spPr>
          <a:xfrm>
            <a:off x="198116" y="4731503"/>
            <a:ext cx="860476" cy="246888"/>
          </a:xfrm>
          <a:prstGeom prst="rect">
            <a:avLst/>
          </a:prstGeom>
          <a:noFill/>
          <a:ln>
            <a:noFill/>
          </a:ln>
        </p:spPr>
      </p:pic>
      <p:sp>
        <p:nvSpPr>
          <p:cNvPr id="219" name="Google Shape;219;p34"/>
          <p:cNvSpPr txBox="1">
            <a:spLocks noGrp="1"/>
          </p:cNvSpPr>
          <p:nvPr>
            <p:ph type="sldNum" idx="12"/>
          </p:nvPr>
        </p:nvSpPr>
        <p:spPr>
          <a:xfrm>
            <a:off x="8671213" y="4752789"/>
            <a:ext cx="322200" cy="2256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
              <a:t>‹#›</a:t>
            </a:fld>
            <a:endParaRPr/>
          </a:p>
        </p:txBody>
      </p:sp>
      <p:cxnSp>
        <p:nvCxnSpPr>
          <p:cNvPr id="220" name="Google Shape;220;p34"/>
          <p:cNvCxnSpPr/>
          <p:nvPr/>
        </p:nvCxnSpPr>
        <p:spPr>
          <a:xfrm>
            <a:off x="8541327" y="4752789"/>
            <a:ext cx="0" cy="225600"/>
          </a:xfrm>
          <a:prstGeom prst="straightConnector1">
            <a:avLst/>
          </a:prstGeom>
          <a:noFill/>
          <a:ln w="12700" cap="flat" cmpd="sng">
            <a:solidFill>
              <a:srgbClr val="D8D8D8"/>
            </a:solidFill>
            <a:prstDash val="solid"/>
            <a:miter lim="800000"/>
            <a:headEnd type="none" w="sm" len="sm"/>
            <a:tailEnd type="none" w="sm" len="sm"/>
          </a:ln>
        </p:spPr>
      </p:cxnSp>
      <p:sp>
        <p:nvSpPr>
          <p:cNvPr id="221" name="Google Shape;221;p34"/>
          <p:cNvSpPr txBox="1">
            <a:spLocks noGrp="1"/>
          </p:cNvSpPr>
          <p:nvPr>
            <p:ph type="title"/>
          </p:nvPr>
        </p:nvSpPr>
        <p:spPr>
          <a:xfrm>
            <a:off x="628650" y="273844"/>
            <a:ext cx="7886700" cy="787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2700"/>
              <a:buFont typeface="Century Gothic"/>
              <a:buNone/>
              <a:defRPr sz="2700" b="1" i="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lternate Title - 2">
  <p:cSld name="CUSTOM_12">
    <p:spTree>
      <p:nvGrpSpPr>
        <p:cNvPr id="1" name="Shape 24"/>
        <p:cNvGrpSpPr/>
        <p:nvPr/>
      </p:nvGrpSpPr>
      <p:grpSpPr>
        <a:xfrm>
          <a:off x="0" y="0"/>
          <a:ext cx="0" cy="0"/>
          <a:chOff x="0" y="0"/>
          <a:chExt cx="0" cy="0"/>
        </a:xfrm>
      </p:grpSpPr>
      <p:sp>
        <p:nvSpPr>
          <p:cNvPr id="25" name="Google Shape;25;p4"/>
          <p:cNvSpPr/>
          <p:nvPr/>
        </p:nvSpPr>
        <p:spPr>
          <a:xfrm>
            <a:off x="151" y="75"/>
            <a:ext cx="1329900" cy="4637100"/>
          </a:xfrm>
          <a:prstGeom prst="rect">
            <a:avLst/>
          </a:prstGeom>
          <a:solidFill>
            <a:srgbClr val="F7F7F7"/>
          </a:solidFill>
          <a:ln>
            <a:noFill/>
          </a:ln>
        </p:spPr>
        <p:txBody>
          <a:bodyPr spcFirstLastPara="1" wrap="square" lIns="60500" tIns="60500" rIns="60500" bIns="60500" anchor="ctr" anchorCtr="0">
            <a:noAutofit/>
          </a:bodyPr>
          <a:lstStyle/>
          <a:p>
            <a:pPr marL="0" lvl="0" indent="0" algn="l" rtl="0">
              <a:spcBef>
                <a:spcPts val="0"/>
              </a:spcBef>
              <a:spcAft>
                <a:spcPts val="0"/>
              </a:spcAft>
              <a:buNone/>
            </a:pPr>
            <a:endParaRPr/>
          </a:p>
        </p:txBody>
      </p:sp>
      <p:sp>
        <p:nvSpPr>
          <p:cNvPr id="26" name="Google Shape;26;p4"/>
          <p:cNvSpPr/>
          <p:nvPr/>
        </p:nvSpPr>
        <p:spPr>
          <a:xfrm>
            <a:off x="7961709" y="75"/>
            <a:ext cx="1182300" cy="4637100"/>
          </a:xfrm>
          <a:prstGeom prst="rect">
            <a:avLst/>
          </a:prstGeom>
          <a:solidFill>
            <a:srgbClr val="F7F7F7"/>
          </a:solidFill>
          <a:ln>
            <a:noFill/>
          </a:ln>
        </p:spPr>
        <p:txBody>
          <a:bodyPr spcFirstLastPara="1" wrap="square" lIns="60500" tIns="60500" rIns="60500" bIns="60500" anchor="ctr" anchorCtr="0">
            <a:noAutofit/>
          </a:bodyPr>
          <a:lstStyle/>
          <a:p>
            <a:pPr marL="0" lvl="0" indent="0" algn="l" rtl="0">
              <a:spcBef>
                <a:spcPts val="0"/>
              </a:spcBef>
              <a:spcAft>
                <a:spcPts val="0"/>
              </a:spcAft>
              <a:buNone/>
            </a:pPr>
            <a:endParaRPr/>
          </a:p>
        </p:txBody>
      </p:sp>
      <p:pic>
        <p:nvPicPr>
          <p:cNvPr id="27" name="Google Shape;27;p4"/>
          <p:cNvPicPr preferRelativeResize="0"/>
          <p:nvPr/>
        </p:nvPicPr>
        <p:blipFill rotWithShape="1">
          <a:blip r:embed="rId2">
            <a:alphaModFix/>
          </a:blip>
          <a:srcRect b="1458"/>
          <a:stretch/>
        </p:blipFill>
        <p:spPr>
          <a:xfrm>
            <a:off x="1330073" y="9"/>
            <a:ext cx="6629433" cy="4637185"/>
          </a:xfrm>
          <a:prstGeom prst="rect">
            <a:avLst/>
          </a:prstGeom>
          <a:noFill/>
          <a:ln>
            <a:noFill/>
          </a:ln>
        </p:spPr>
      </p:pic>
      <p:sp>
        <p:nvSpPr>
          <p:cNvPr id="28" name="Google Shape;28;p4"/>
          <p:cNvSpPr txBox="1"/>
          <p:nvPr/>
        </p:nvSpPr>
        <p:spPr>
          <a:xfrm>
            <a:off x="0" y="3493475"/>
            <a:ext cx="9164100" cy="1143600"/>
          </a:xfrm>
          <a:prstGeom prst="rect">
            <a:avLst/>
          </a:prstGeom>
          <a:solidFill>
            <a:srgbClr val="FFFFFF">
              <a:alpha val="78080"/>
            </a:srgbClr>
          </a:solidFill>
          <a:ln>
            <a:noFill/>
          </a:ln>
        </p:spPr>
        <p:txBody>
          <a:bodyPr spcFirstLastPara="1" wrap="square" lIns="68575" tIns="34275" rIns="188200" bIns="34275" anchor="ctr" anchorCtr="0">
            <a:noAutofit/>
          </a:bodyPr>
          <a:lstStyle/>
          <a:p>
            <a:pPr marL="0" lvl="0" indent="0" algn="r" rtl="0">
              <a:lnSpc>
                <a:spcPct val="90000"/>
              </a:lnSpc>
              <a:spcBef>
                <a:spcPts val="0"/>
              </a:spcBef>
              <a:spcAft>
                <a:spcPts val="0"/>
              </a:spcAft>
              <a:buNone/>
            </a:pPr>
            <a:endParaRPr sz="2300" b="1">
              <a:solidFill>
                <a:srgbClr val="000000"/>
              </a:solidFill>
              <a:latin typeface="Proxima Nova Rg"/>
              <a:ea typeface="Proxima Nova Rg"/>
              <a:cs typeface="Proxima Nova Rg"/>
              <a:sym typeface="Proxima Nova"/>
            </a:endParaRPr>
          </a:p>
        </p:txBody>
      </p:sp>
      <p:pic>
        <p:nvPicPr>
          <p:cNvPr id="29" name="Google Shape;29;p4"/>
          <p:cNvPicPr preferRelativeResize="0"/>
          <p:nvPr/>
        </p:nvPicPr>
        <p:blipFill rotWithShape="1">
          <a:blip r:embed="rId3">
            <a:alphaModFix/>
          </a:blip>
          <a:srcRect/>
          <a:stretch/>
        </p:blipFill>
        <p:spPr>
          <a:xfrm>
            <a:off x="121916" y="4807703"/>
            <a:ext cx="860476" cy="246888"/>
          </a:xfrm>
          <a:prstGeom prst="rect">
            <a:avLst/>
          </a:prstGeom>
          <a:noFill/>
          <a:ln>
            <a:noFill/>
          </a:ln>
        </p:spPr>
      </p:pic>
      <p:sp>
        <p:nvSpPr>
          <p:cNvPr id="30" name="Google Shape;30;p4"/>
          <p:cNvSpPr txBox="1">
            <a:spLocks noGrp="1"/>
          </p:cNvSpPr>
          <p:nvPr>
            <p:ph type="title"/>
          </p:nvPr>
        </p:nvSpPr>
        <p:spPr>
          <a:xfrm>
            <a:off x="5160925" y="3493475"/>
            <a:ext cx="3767400" cy="11571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31" name="Google Shape;31;p4"/>
          <p:cNvSpPr txBox="1"/>
          <p:nvPr/>
        </p:nvSpPr>
        <p:spPr>
          <a:xfrm>
            <a:off x="7433700" y="4734350"/>
            <a:ext cx="1710300" cy="3936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900" i="0" u="none" strike="noStrike" cap="none">
                <a:solidFill>
                  <a:srgbClr val="2F302F"/>
                </a:solidFill>
                <a:latin typeface="Proxima Nova Rg"/>
                <a:ea typeface="Proxima Nova Rg"/>
                <a:cs typeface="Proxima Nova Rg"/>
                <a:sym typeface="Proxima Nova"/>
              </a:rPr>
              <a:t>© 20</a:t>
            </a:r>
            <a:r>
              <a:rPr lang="en" sz="900">
                <a:solidFill>
                  <a:srgbClr val="2F302F"/>
                </a:solidFill>
                <a:latin typeface="Proxima Nova Rg"/>
                <a:ea typeface="Proxima Nova Rg"/>
                <a:cs typeface="Proxima Nova Rg"/>
                <a:sym typeface="Proxima Nova"/>
              </a:rPr>
              <a:t>21 </a:t>
            </a:r>
            <a:r>
              <a:rPr lang="en" sz="900" i="0" u="none" strike="noStrike" cap="none">
                <a:solidFill>
                  <a:srgbClr val="2F302F"/>
                </a:solidFill>
                <a:latin typeface="Proxima Nova Rg"/>
                <a:ea typeface="Proxima Nova Rg"/>
                <a:cs typeface="Proxima Nova Rg"/>
                <a:sym typeface="Proxima Nova"/>
              </a:rPr>
              <a:t>Herrmann </a:t>
            </a:r>
            <a:r>
              <a:rPr lang="en" sz="900">
                <a:solidFill>
                  <a:srgbClr val="2F302F"/>
                </a:solidFill>
                <a:latin typeface="Proxima Nova Rg"/>
                <a:ea typeface="Proxima Nova Rg"/>
                <a:cs typeface="Proxima Nova Rg"/>
                <a:sym typeface="Proxima Nova"/>
              </a:rPr>
              <a:t>Global, LLC</a:t>
            </a:r>
            <a:endParaRPr sz="900" i="0" u="none" strike="noStrike" cap="none">
              <a:solidFill>
                <a:srgbClr val="2F302F"/>
              </a:solidFill>
              <a:latin typeface="Proxima Nova Rg"/>
              <a:ea typeface="Proxima Nova Rg"/>
              <a:cs typeface="Proxima Nova Rg"/>
              <a:sym typeface="Proxima Nova"/>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222"/>
        <p:cNvGrpSpPr/>
        <p:nvPr/>
      </p:nvGrpSpPr>
      <p:grpSpPr>
        <a:xfrm>
          <a:off x="0" y="0"/>
          <a:ext cx="0" cy="0"/>
          <a:chOff x="0" y="0"/>
          <a:chExt cx="0" cy="0"/>
        </a:xfrm>
      </p:grpSpPr>
      <p:sp>
        <p:nvSpPr>
          <p:cNvPr id="223" name="Google Shape;223;p3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224" name="Google Shape;224;p3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5" name="Google Shape;225;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lternate Title - 3">
  <p:cSld name="Photo Cover Page">
    <p:spTree>
      <p:nvGrpSpPr>
        <p:cNvPr id="1" name="Shape 32"/>
        <p:cNvGrpSpPr/>
        <p:nvPr/>
      </p:nvGrpSpPr>
      <p:grpSpPr>
        <a:xfrm>
          <a:off x="0" y="0"/>
          <a:ext cx="0" cy="0"/>
          <a:chOff x="0" y="0"/>
          <a:chExt cx="0" cy="0"/>
        </a:xfrm>
      </p:grpSpPr>
      <p:pic>
        <p:nvPicPr>
          <p:cNvPr id="33" name="Google Shape;33;p5"/>
          <p:cNvPicPr preferRelativeResize="0"/>
          <p:nvPr/>
        </p:nvPicPr>
        <p:blipFill rotWithShape="1">
          <a:blip r:embed="rId2">
            <a:alphaModFix/>
          </a:blip>
          <a:srcRect/>
          <a:stretch/>
        </p:blipFill>
        <p:spPr>
          <a:xfrm>
            <a:off x="0" y="0"/>
            <a:ext cx="9144000" cy="2571750"/>
          </a:xfrm>
          <a:prstGeom prst="rect">
            <a:avLst/>
          </a:prstGeom>
          <a:noFill/>
          <a:ln>
            <a:noFill/>
          </a:ln>
        </p:spPr>
      </p:pic>
      <p:pic>
        <p:nvPicPr>
          <p:cNvPr id="34" name="Google Shape;34;p5"/>
          <p:cNvPicPr preferRelativeResize="0"/>
          <p:nvPr/>
        </p:nvPicPr>
        <p:blipFill rotWithShape="1">
          <a:blip r:embed="rId3">
            <a:alphaModFix/>
          </a:blip>
          <a:srcRect/>
          <a:stretch/>
        </p:blipFill>
        <p:spPr>
          <a:xfrm>
            <a:off x="121916" y="4807703"/>
            <a:ext cx="860476" cy="246888"/>
          </a:xfrm>
          <a:prstGeom prst="rect">
            <a:avLst/>
          </a:prstGeom>
          <a:noFill/>
          <a:ln>
            <a:noFill/>
          </a:ln>
        </p:spPr>
      </p:pic>
      <p:sp>
        <p:nvSpPr>
          <p:cNvPr id="35" name="Google Shape;35;p5"/>
          <p:cNvSpPr txBox="1">
            <a:spLocks noGrp="1"/>
          </p:cNvSpPr>
          <p:nvPr>
            <p:ph type="title"/>
          </p:nvPr>
        </p:nvSpPr>
        <p:spPr>
          <a:xfrm>
            <a:off x="982400" y="2801563"/>
            <a:ext cx="3249900" cy="1157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6" name="Google Shape;36;p5"/>
          <p:cNvSpPr txBox="1">
            <a:spLocks noGrp="1"/>
          </p:cNvSpPr>
          <p:nvPr>
            <p:ph type="subTitle" idx="1"/>
          </p:nvPr>
        </p:nvSpPr>
        <p:spPr>
          <a:xfrm>
            <a:off x="982400" y="3871388"/>
            <a:ext cx="3384300" cy="7065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37" name="Google Shape;37;p5"/>
          <p:cNvSpPr txBox="1"/>
          <p:nvPr/>
        </p:nvSpPr>
        <p:spPr>
          <a:xfrm>
            <a:off x="7433700" y="4734350"/>
            <a:ext cx="1710300" cy="3936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900" i="0" u="none" strike="noStrike" cap="none">
                <a:solidFill>
                  <a:srgbClr val="2F302F"/>
                </a:solidFill>
                <a:latin typeface="Proxima Nova Rg"/>
                <a:ea typeface="Proxima Nova Rg"/>
                <a:cs typeface="Proxima Nova Rg"/>
                <a:sym typeface="Proxima Nova"/>
              </a:rPr>
              <a:t>© 20</a:t>
            </a:r>
            <a:r>
              <a:rPr lang="en" sz="900">
                <a:solidFill>
                  <a:srgbClr val="2F302F"/>
                </a:solidFill>
                <a:latin typeface="Proxima Nova Rg"/>
                <a:ea typeface="Proxima Nova Rg"/>
                <a:cs typeface="Proxima Nova Rg"/>
                <a:sym typeface="Proxima Nova"/>
              </a:rPr>
              <a:t>20 </a:t>
            </a:r>
            <a:r>
              <a:rPr lang="en" sz="900" i="0" u="none" strike="noStrike" cap="none">
                <a:solidFill>
                  <a:srgbClr val="2F302F"/>
                </a:solidFill>
                <a:latin typeface="Proxima Nova Rg"/>
                <a:ea typeface="Proxima Nova Rg"/>
                <a:cs typeface="Proxima Nova Rg"/>
                <a:sym typeface="Proxima Nova"/>
              </a:rPr>
              <a:t>Herrmann </a:t>
            </a:r>
            <a:r>
              <a:rPr lang="en" sz="900">
                <a:solidFill>
                  <a:srgbClr val="2F302F"/>
                </a:solidFill>
                <a:latin typeface="Proxima Nova Rg"/>
                <a:ea typeface="Proxima Nova Rg"/>
                <a:cs typeface="Proxima Nova Rg"/>
                <a:sym typeface="Proxima Nova"/>
              </a:rPr>
              <a:t>Global, LLC</a:t>
            </a:r>
            <a:endParaRPr sz="900" i="0" u="none" strike="noStrike" cap="none">
              <a:solidFill>
                <a:srgbClr val="2F302F"/>
              </a:solidFill>
              <a:latin typeface="Proxima Nova Rg"/>
              <a:ea typeface="Proxima Nova Rg"/>
              <a:cs typeface="Proxima Nova Rg"/>
              <a:sym typeface="Proxima Nov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lternate Title - 5">
  <p:cSld name="Pattern Cover Page">
    <p:spTree>
      <p:nvGrpSpPr>
        <p:cNvPr id="1" name="Shape 38"/>
        <p:cNvGrpSpPr/>
        <p:nvPr/>
      </p:nvGrpSpPr>
      <p:grpSpPr>
        <a:xfrm>
          <a:off x="0" y="0"/>
          <a:ext cx="0" cy="0"/>
          <a:chOff x="0" y="0"/>
          <a:chExt cx="0" cy="0"/>
        </a:xfrm>
      </p:grpSpPr>
      <p:pic>
        <p:nvPicPr>
          <p:cNvPr id="39" name="Google Shape;39;p6"/>
          <p:cNvPicPr preferRelativeResize="0"/>
          <p:nvPr/>
        </p:nvPicPr>
        <p:blipFill rotWithShape="1">
          <a:blip r:embed="rId2">
            <a:alphaModFix/>
          </a:blip>
          <a:srcRect l="-613"/>
          <a:stretch/>
        </p:blipFill>
        <p:spPr>
          <a:xfrm>
            <a:off x="-56266" y="0"/>
            <a:ext cx="9200265" cy="2268372"/>
          </a:xfrm>
          <a:prstGeom prst="rect">
            <a:avLst/>
          </a:prstGeom>
          <a:noFill/>
          <a:ln>
            <a:noFill/>
          </a:ln>
        </p:spPr>
      </p:pic>
      <p:pic>
        <p:nvPicPr>
          <p:cNvPr id="40" name="Google Shape;40;p6"/>
          <p:cNvPicPr preferRelativeResize="0"/>
          <p:nvPr/>
        </p:nvPicPr>
        <p:blipFill rotWithShape="1">
          <a:blip r:embed="rId3">
            <a:alphaModFix/>
          </a:blip>
          <a:srcRect/>
          <a:stretch/>
        </p:blipFill>
        <p:spPr>
          <a:xfrm>
            <a:off x="121916" y="4807703"/>
            <a:ext cx="860476" cy="246888"/>
          </a:xfrm>
          <a:prstGeom prst="rect">
            <a:avLst/>
          </a:prstGeom>
          <a:noFill/>
          <a:ln>
            <a:noFill/>
          </a:ln>
        </p:spPr>
      </p:pic>
      <p:sp>
        <p:nvSpPr>
          <p:cNvPr id="41" name="Google Shape;41;p6"/>
          <p:cNvSpPr txBox="1">
            <a:spLocks noGrp="1"/>
          </p:cNvSpPr>
          <p:nvPr>
            <p:ph type="title"/>
          </p:nvPr>
        </p:nvSpPr>
        <p:spPr>
          <a:xfrm>
            <a:off x="982400" y="2705550"/>
            <a:ext cx="3249900" cy="1157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2" name="Google Shape;42;p6"/>
          <p:cNvSpPr txBox="1">
            <a:spLocks noGrp="1"/>
          </p:cNvSpPr>
          <p:nvPr>
            <p:ph type="subTitle" idx="1"/>
          </p:nvPr>
        </p:nvSpPr>
        <p:spPr>
          <a:xfrm>
            <a:off x="982400" y="3775375"/>
            <a:ext cx="3384300" cy="7065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43" name="Google Shape;43;p6"/>
          <p:cNvSpPr txBox="1"/>
          <p:nvPr/>
        </p:nvSpPr>
        <p:spPr>
          <a:xfrm>
            <a:off x="7433700" y="4734350"/>
            <a:ext cx="1710300" cy="3936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900" i="0" u="none" strike="noStrike" cap="none">
                <a:solidFill>
                  <a:srgbClr val="2F302F"/>
                </a:solidFill>
                <a:latin typeface="Proxima Nova Rg"/>
                <a:ea typeface="Proxima Nova Rg"/>
                <a:cs typeface="Proxima Nova Rg"/>
                <a:sym typeface="Proxima Nova"/>
              </a:rPr>
              <a:t>© 20</a:t>
            </a:r>
            <a:r>
              <a:rPr lang="en" sz="900">
                <a:solidFill>
                  <a:srgbClr val="2F302F"/>
                </a:solidFill>
                <a:latin typeface="Proxima Nova Rg"/>
                <a:ea typeface="Proxima Nova Rg"/>
                <a:cs typeface="Proxima Nova Rg"/>
                <a:sym typeface="Proxima Nova"/>
              </a:rPr>
              <a:t>20 </a:t>
            </a:r>
            <a:r>
              <a:rPr lang="en" sz="900" i="0" u="none" strike="noStrike" cap="none">
                <a:solidFill>
                  <a:srgbClr val="2F302F"/>
                </a:solidFill>
                <a:latin typeface="Proxima Nova Rg"/>
                <a:ea typeface="Proxima Nova Rg"/>
                <a:cs typeface="Proxima Nova Rg"/>
                <a:sym typeface="Proxima Nova"/>
              </a:rPr>
              <a:t>Herrmann </a:t>
            </a:r>
            <a:r>
              <a:rPr lang="en" sz="900">
                <a:solidFill>
                  <a:srgbClr val="2F302F"/>
                </a:solidFill>
                <a:latin typeface="Proxima Nova Rg"/>
                <a:ea typeface="Proxima Nova Rg"/>
                <a:cs typeface="Proxima Nova Rg"/>
                <a:sym typeface="Proxima Nova"/>
              </a:rPr>
              <a:t>Global, LLC</a:t>
            </a:r>
            <a:endParaRPr sz="900" i="0" u="none" strike="noStrike" cap="none">
              <a:solidFill>
                <a:srgbClr val="2F302F"/>
              </a:solidFill>
              <a:latin typeface="Proxima Nova Rg"/>
              <a:ea typeface="Proxima Nova Rg"/>
              <a:cs typeface="Proxima Nova Rg"/>
              <a:sym typeface="Proxima Nov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 C - Quads" type="secHead">
  <p:cSld name="SECTION_HEADER">
    <p:bg>
      <p:bgPr>
        <a:solidFill>
          <a:schemeClr val="accent3"/>
        </a:solidFill>
        <a:effectLst/>
      </p:bgPr>
    </p:bg>
    <p:spTree>
      <p:nvGrpSpPr>
        <p:cNvPr id="1" name="Shape 44"/>
        <p:cNvGrpSpPr/>
        <p:nvPr/>
      </p:nvGrpSpPr>
      <p:grpSpPr>
        <a:xfrm>
          <a:off x="0" y="0"/>
          <a:ext cx="0" cy="0"/>
          <a:chOff x="0" y="0"/>
          <a:chExt cx="0" cy="0"/>
        </a:xfrm>
      </p:grpSpPr>
      <p:sp>
        <p:nvSpPr>
          <p:cNvPr id="45" name="Google Shape;45;p7"/>
          <p:cNvSpPr/>
          <p:nvPr/>
        </p:nvSpPr>
        <p:spPr>
          <a:xfrm rot="5400000">
            <a:off x="7556374" y="201763"/>
            <a:ext cx="2061600" cy="2061600"/>
          </a:xfrm>
          <a:prstGeom prst="pie">
            <a:avLst>
              <a:gd name="adj1" fmla="val 10763037"/>
              <a:gd name="adj2" fmla="val 16200000"/>
            </a:avLst>
          </a:prstGeom>
          <a:solidFill>
            <a:srgbClr val="8A0715">
              <a:alpha val="1098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2F302F"/>
              </a:solidFill>
              <a:latin typeface="Century Gothic"/>
              <a:ea typeface="Century Gothic"/>
              <a:cs typeface="Century Gothic"/>
              <a:sym typeface="Century Gothic"/>
            </a:endParaRPr>
          </a:p>
        </p:txBody>
      </p:sp>
      <p:sp>
        <p:nvSpPr>
          <p:cNvPr id="46" name="Google Shape;46;p7"/>
          <p:cNvSpPr/>
          <p:nvPr/>
        </p:nvSpPr>
        <p:spPr>
          <a:xfrm>
            <a:off x="6070605" y="-582165"/>
            <a:ext cx="1973400" cy="1973400"/>
          </a:xfrm>
          <a:prstGeom prst="pie">
            <a:avLst>
              <a:gd name="adj1" fmla="val 10763037"/>
              <a:gd name="adj2" fmla="val 16200000"/>
            </a:avLst>
          </a:prstGeom>
          <a:solidFill>
            <a:srgbClr val="8A0715">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2F302F"/>
              </a:solidFill>
              <a:latin typeface="Century Gothic"/>
              <a:ea typeface="Century Gothic"/>
              <a:cs typeface="Century Gothic"/>
              <a:sym typeface="Century Gothic"/>
            </a:endParaRPr>
          </a:p>
        </p:txBody>
      </p:sp>
      <p:sp>
        <p:nvSpPr>
          <p:cNvPr id="47" name="Google Shape;47;p7"/>
          <p:cNvSpPr/>
          <p:nvPr/>
        </p:nvSpPr>
        <p:spPr>
          <a:xfrm rot="-5400000">
            <a:off x="5285452" y="-74692"/>
            <a:ext cx="762300" cy="762300"/>
          </a:xfrm>
          <a:prstGeom prst="pie">
            <a:avLst>
              <a:gd name="adj1" fmla="val 10763037"/>
              <a:gd name="adj2" fmla="val 16200000"/>
            </a:avLst>
          </a:prstGeom>
          <a:solidFill>
            <a:srgbClr val="8A0715">
              <a:alpha val="4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2F302F"/>
              </a:solidFill>
              <a:latin typeface="Century Gothic"/>
              <a:ea typeface="Century Gothic"/>
              <a:cs typeface="Century Gothic"/>
              <a:sym typeface="Century Gothic"/>
            </a:endParaRPr>
          </a:p>
        </p:txBody>
      </p:sp>
      <p:sp>
        <p:nvSpPr>
          <p:cNvPr id="48" name="Google Shape;48;p7"/>
          <p:cNvSpPr/>
          <p:nvPr/>
        </p:nvSpPr>
        <p:spPr>
          <a:xfrm rot="10800000">
            <a:off x="2399472" y="3644454"/>
            <a:ext cx="2267700" cy="2267700"/>
          </a:xfrm>
          <a:prstGeom prst="pie">
            <a:avLst>
              <a:gd name="adj1" fmla="val 10763037"/>
              <a:gd name="adj2" fmla="val 16200000"/>
            </a:avLst>
          </a:prstGeom>
          <a:solidFill>
            <a:srgbClr val="8A0715">
              <a:alpha val="4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2F302F"/>
              </a:solidFill>
              <a:latin typeface="Century Gothic"/>
              <a:ea typeface="Century Gothic"/>
              <a:cs typeface="Century Gothic"/>
              <a:sym typeface="Century Gothic"/>
            </a:endParaRPr>
          </a:p>
        </p:txBody>
      </p:sp>
      <p:sp>
        <p:nvSpPr>
          <p:cNvPr id="49" name="Google Shape;49;p7"/>
          <p:cNvSpPr/>
          <p:nvPr/>
        </p:nvSpPr>
        <p:spPr>
          <a:xfrm>
            <a:off x="2796130" y="4613290"/>
            <a:ext cx="762300" cy="762300"/>
          </a:xfrm>
          <a:prstGeom prst="pie">
            <a:avLst>
              <a:gd name="adj1" fmla="val 10763037"/>
              <a:gd name="adj2" fmla="val 16200000"/>
            </a:avLst>
          </a:prstGeom>
          <a:solidFill>
            <a:srgbClr val="8A0715">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2F302F"/>
              </a:solidFill>
              <a:latin typeface="Century Gothic"/>
              <a:ea typeface="Century Gothic"/>
              <a:cs typeface="Century Gothic"/>
              <a:sym typeface="Century Gothic"/>
            </a:endParaRPr>
          </a:p>
        </p:txBody>
      </p:sp>
      <p:sp>
        <p:nvSpPr>
          <p:cNvPr id="50" name="Google Shape;50;p7"/>
          <p:cNvSpPr/>
          <p:nvPr/>
        </p:nvSpPr>
        <p:spPr>
          <a:xfrm rot="-5400000">
            <a:off x="-117902" y="-357716"/>
            <a:ext cx="1524600" cy="1524600"/>
          </a:xfrm>
          <a:prstGeom prst="pie">
            <a:avLst>
              <a:gd name="adj1" fmla="val 10763037"/>
              <a:gd name="adj2" fmla="val 16200000"/>
            </a:avLst>
          </a:prstGeom>
          <a:solidFill>
            <a:srgbClr val="8A0715">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2F302F"/>
              </a:solidFill>
              <a:latin typeface="Century Gothic"/>
              <a:ea typeface="Century Gothic"/>
              <a:cs typeface="Century Gothic"/>
              <a:sym typeface="Century Gothic"/>
            </a:endParaRPr>
          </a:p>
        </p:txBody>
      </p:sp>
      <p:sp>
        <p:nvSpPr>
          <p:cNvPr id="51" name="Google Shape;51;p7"/>
          <p:cNvSpPr/>
          <p:nvPr/>
        </p:nvSpPr>
        <p:spPr>
          <a:xfrm rot="10800000">
            <a:off x="-202251" y="-448065"/>
            <a:ext cx="762300" cy="762300"/>
          </a:xfrm>
          <a:prstGeom prst="pie">
            <a:avLst>
              <a:gd name="adj1" fmla="val 10763037"/>
              <a:gd name="adj2" fmla="val 16200000"/>
            </a:avLst>
          </a:prstGeom>
          <a:solidFill>
            <a:srgbClr val="8A0715">
              <a:alpha val="1098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2F302F"/>
              </a:solidFill>
              <a:latin typeface="Century Gothic"/>
              <a:ea typeface="Century Gothic"/>
              <a:cs typeface="Century Gothic"/>
              <a:sym typeface="Century Gothic"/>
            </a:endParaRPr>
          </a:p>
        </p:txBody>
      </p:sp>
      <p:sp>
        <p:nvSpPr>
          <p:cNvPr id="52" name="Google Shape;52;p7"/>
          <p:cNvSpPr/>
          <p:nvPr/>
        </p:nvSpPr>
        <p:spPr>
          <a:xfrm rot="10800000">
            <a:off x="7483976" y="2312065"/>
            <a:ext cx="1315800" cy="1315800"/>
          </a:xfrm>
          <a:prstGeom prst="pie">
            <a:avLst>
              <a:gd name="adj1" fmla="val 10763037"/>
              <a:gd name="adj2" fmla="val 16200000"/>
            </a:avLst>
          </a:prstGeom>
          <a:solidFill>
            <a:srgbClr val="8A0715">
              <a:alpha val="4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2F302F"/>
              </a:solidFill>
              <a:latin typeface="Century Gothic"/>
              <a:ea typeface="Century Gothic"/>
              <a:cs typeface="Century Gothic"/>
              <a:sym typeface="Century Gothic"/>
            </a:endParaRPr>
          </a:p>
        </p:txBody>
      </p:sp>
      <p:sp>
        <p:nvSpPr>
          <p:cNvPr id="53" name="Google Shape;53;p7"/>
          <p:cNvSpPr/>
          <p:nvPr/>
        </p:nvSpPr>
        <p:spPr>
          <a:xfrm>
            <a:off x="8653977" y="2448428"/>
            <a:ext cx="737400" cy="737400"/>
          </a:xfrm>
          <a:prstGeom prst="pie">
            <a:avLst>
              <a:gd name="adj1" fmla="val 10763037"/>
              <a:gd name="adj2" fmla="val 16200000"/>
            </a:avLst>
          </a:prstGeom>
          <a:solidFill>
            <a:srgbClr val="8A0715">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2F302F"/>
              </a:solidFill>
              <a:latin typeface="Century Gothic"/>
              <a:ea typeface="Century Gothic"/>
              <a:cs typeface="Century Gothic"/>
              <a:sym typeface="Century Gothic"/>
            </a:endParaRPr>
          </a:p>
        </p:txBody>
      </p:sp>
      <p:sp>
        <p:nvSpPr>
          <p:cNvPr id="54" name="Google Shape;54;p7"/>
          <p:cNvSpPr/>
          <p:nvPr/>
        </p:nvSpPr>
        <p:spPr>
          <a:xfrm rot="5400000">
            <a:off x="-1442856" y="3720497"/>
            <a:ext cx="2749200" cy="2949900"/>
          </a:xfrm>
          <a:prstGeom prst="pie">
            <a:avLst>
              <a:gd name="adj1" fmla="val 10818385"/>
              <a:gd name="adj2" fmla="val 16200000"/>
            </a:avLst>
          </a:prstGeom>
          <a:solidFill>
            <a:srgbClr val="FFFFFF">
              <a:alpha val="8667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2F302F"/>
              </a:solidFill>
              <a:latin typeface="Century Gothic"/>
              <a:ea typeface="Century Gothic"/>
              <a:cs typeface="Century Gothic"/>
              <a:sym typeface="Century Gothic"/>
            </a:endParaRPr>
          </a:p>
        </p:txBody>
      </p:sp>
      <p:pic>
        <p:nvPicPr>
          <p:cNvPr id="55" name="Google Shape;55;p7"/>
          <p:cNvPicPr preferRelativeResize="0"/>
          <p:nvPr/>
        </p:nvPicPr>
        <p:blipFill rotWithShape="1">
          <a:blip r:embed="rId2">
            <a:alphaModFix/>
          </a:blip>
          <a:srcRect/>
          <a:stretch/>
        </p:blipFill>
        <p:spPr>
          <a:xfrm>
            <a:off x="121916" y="4807703"/>
            <a:ext cx="860476" cy="246888"/>
          </a:xfrm>
          <a:prstGeom prst="rect">
            <a:avLst/>
          </a:prstGeom>
          <a:noFill/>
          <a:ln>
            <a:noFill/>
          </a:ln>
        </p:spPr>
      </p:pic>
      <p:sp>
        <p:nvSpPr>
          <p:cNvPr id="56" name="Google Shape;56;p7"/>
          <p:cNvSpPr txBox="1">
            <a:spLocks noGrp="1"/>
          </p:cNvSpPr>
          <p:nvPr>
            <p:ph type="title"/>
          </p:nvPr>
        </p:nvSpPr>
        <p:spPr>
          <a:xfrm>
            <a:off x="1013250" y="1683588"/>
            <a:ext cx="7117500" cy="1157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lt1"/>
                </a:solidFill>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7" name="Google Shape;57;p7"/>
          <p:cNvSpPr txBox="1">
            <a:spLocks noGrp="1"/>
          </p:cNvSpPr>
          <p:nvPr>
            <p:ph type="subTitle" idx="1"/>
          </p:nvPr>
        </p:nvSpPr>
        <p:spPr>
          <a:xfrm>
            <a:off x="1013250" y="2753413"/>
            <a:ext cx="7117500" cy="706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lt1"/>
                </a:solidFill>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58" name="Google Shape;58;p7"/>
          <p:cNvSpPr txBox="1"/>
          <p:nvPr/>
        </p:nvSpPr>
        <p:spPr>
          <a:xfrm>
            <a:off x="7433700" y="4734350"/>
            <a:ext cx="1710300" cy="3936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900" i="0" u="none" strike="noStrike" cap="none">
                <a:solidFill>
                  <a:srgbClr val="2F302F"/>
                </a:solidFill>
                <a:latin typeface="Proxima Nova Rg"/>
                <a:ea typeface="Proxima Nova Rg"/>
                <a:cs typeface="Proxima Nova Rg"/>
                <a:sym typeface="Proxima Nova"/>
              </a:rPr>
              <a:t>© 20</a:t>
            </a:r>
            <a:r>
              <a:rPr lang="en" sz="900">
                <a:solidFill>
                  <a:srgbClr val="2F302F"/>
                </a:solidFill>
                <a:latin typeface="Proxima Nova Rg"/>
                <a:ea typeface="Proxima Nova Rg"/>
                <a:cs typeface="Proxima Nova Rg"/>
                <a:sym typeface="Proxima Nova"/>
              </a:rPr>
              <a:t>20 </a:t>
            </a:r>
            <a:r>
              <a:rPr lang="en" sz="900" i="0" u="none" strike="noStrike" cap="none">
                <a:solidFill>
                  <a:srgbClr val="2F302F"/>
                </a:solidFill>
                <a:latin typeface="Proxima Nova Rg"/>
                <a:ea typeface="Proxima Nova Rg"/>
                <a:cs typeface="Proxima Nova Rg"/>
                <a:sym typeface="Proxima Nova"/>
              </a:rPr>
              <a:t>Herrmann </a:t>
            </a:r>
            <a:r>
              <a:rPr lang="en" sz="900">
                <a:solidFill>
                  <a:srgbClr val="2F302F"/>
                </a:solidFill>
                <a:latin typeface="Proxima Nova Rg"/>
                <a:ea typeface="Proxima Nova Rg"/>
                <a:cs typeface="Proxima Nova Rg"/>
                <a:sym typeface="Proxima Nova"/>
              </a:rPr>
              <a:t>Global, LLC</a:t>
            </a:r>
            <a:endParaRPr sz="900" i="0" u="none" strike="noStrike" cap="none">
              <a:solidFill>
                <a:srgbClr val="2F302F"/>
              </a:solidFill>
              <a:latin typeface="Proxima Nova Rg"/>
              <a:ea typeface="Proxima Nova Rg"/>
              <a:cs typeface="Proxima Nova Rg"/>
              <a:sym typeface="Proxima Nov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 C - Solid">
  <p:cSld name="CUSTOM_5">
    <p:bg>
      <p:bgPr>
        <a:solidFill>
          <a:schemeClr val="accent3"/>
        </a:solidFill>
        <a:effectLst/>
      </p:bgPr>
    </p:bg>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1013250" y="1683588"/>
            <a:ext cx="7117500" cy="1157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lt1"/>
                </a:solidFill>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1" name="Google Shape;61;p8"/>
          <p:cNvSpPr txBox="1">
            <a:spLocks noGrp="1"/>
          </p:cNvSpPr>
          <p:nvPr>
            <p:ph type="subTitle" idx="1"/>
          </p:nvPr>
        </p:nvSpPr>
        <p:spPr>
          <a:xfrm>
            <a:off x="1013250" y="2753413"/>
            <a:ext cx="7117500" cy="706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lt1"/>
                </a:solidFill>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vider - A - Quads">
  <p:cSld name="CUSTOM">
    <p:bg>
      <p:bgPr>
        <a:solidFill>
          <a:schemeClr val="accent1"/>
        </a:solidFill>
        <a:effectLst/>
      </p:bgPr>
    </p:bg>
    <p:spTree>
      <p:nvGrpSpPr>
        <p:cNvPr id="1" name="Shape 62"/>
        <p:cNvGrpSpPr/>
        <p:nvPr/>
      </p:nvGrpSpPr>
      <p:grpSpPr>
        <a:xfrm>
          <a:off x="0" y="0"/>
          <a:ext cx="0" cy="0"/>
          <a:chOff x="0" y="0"/>
          <a:chExt cx="0" cy="0"/>
        </a:xfrm>
      </p:grpSpPr>
      <p:sp>
        <p:nvSpPr>
          <p:cNvPr id="63" name="Google Shape;63;p9"/>
          <p:cNvSpPr/>
          <p:nvPr/>
        </p:nvSpPr>
        <p:spPr>
          <a:xfrm rot="5400000">
            <a:off x="7556374" y="201763"/>
            <a:ext cx="2061600" cy="2061600"/>
          </a:xfrm>
          <a:prstGeom prst="pie">
            <a:avLst>
              <a:gd name="adj1" fmla="val 10763037"/>
              <a:gd name="adj2" fmla="val 16200000"/>
            </a:avLst>
          </a:prstGeom>
          <a:solidFill>
            <a:srgbClr val="005F7A">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64" name="Google Shape;64;p9"/>
          <p:cNvSpPr/>
          <p:nvPr/>
        </p:nvSpPr>
        <p:spPr>
          <a:xfrm>
            <a:off x="6070605" y="-582165"/>
            <a:ext cx="1973400" cy="1973400"/>
          </a:xfrm>
          <a:prstGeom prst="pie">
            <a:avLst>
              <a:gd name="adj1" fmla="val 10763037"/>
              <a:gd name="adj2" fmla="val 16200000"/>
            </a:avLst>
          </a:prstGeom>
          <a:solidFill>
            <a:srgbClr val="005F7A">
              <a:alpha val="4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65" name="Google Shape;65;p9"/>
          <p:cNvSpPr/>
          <p:nvPr/>
        </p:nvSpPr>
        <p:spPr>
          <a:xfrm rot="-5400000">
            <a:off x="5285452" y="-74692"/>
            <a:ext cx="762300" cy="762300"/>
          </a:xfrm>
          <a:prstGeom prst="pie">
            <a:avLst>
              <a:gd name="adj1" fmla="val 10763037"/>
              <a:gd name="adj2" fmla="val 16200000"/>
            </a:avLst>
          </a:prstGeom>
          <a:solidFill>
            <a:srgbClr val="005F7A">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66" name="Google Shape;66;p9"/>
          <p:cNvSpPr/>
          <p:nvPr/>
        </p:nvSpPr>
        <p:spPr>
          <a:xfrm rot="10800000">
            <a:off x="2399472" y="3644454"/>
            <a:ext cx="2267700" cy="2267700"/>
          </a:xfrm>
          <a:prstGeom prst="pie">
            <a:avLst>
              <a:gd name="adj1" fmla="val 10763037"/>
              <a:gd name="adj2" fmla="val 16200000"/>
            </a:avLst>
          </a:prstGeom>
          <a:solidFill>
            <a:srgbClr val="005F7A">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67" name="Google Shape;67;p9"/>
          <p:cNvSpPr/>
          <p:nvPr/>
        </p:nvSpPr>
        <p:spPr>
          <a:xfrm>
            <a:off x="2796130" y="4613290"/>
            <a:ext cx="762300" cy="762300"/>
          </a:xfrm>
          <a:prstGeom prst="pie">
            <a:avLst>
              <a:gd name="adj1" fmla="val 10763037"/>
              <a:gd name="adj2" fmla="val 16200000"/>
            </a:avLst>
          </a:prstGeom>
          <a:solidFill>
            <a:srgbClr val="005F7A">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68" name="Google Shape;68;p9"/>
          <p:cNvSpPr/>
          <p:nvPr/>
        </p:nvSpPr>
        <p:spPr>
          <a:xfrm rot="-5400000">
            <a:off x="-117902" y="-357716"/>
            <a:ext cx="1524600" cy="1524600"/>
          </a:xfrm>
          <a:prstGeom prst="pie">
            <a:avLst>
              <a:gd name="adj1" fmla="val 10763037"/>
              <a:gd name="adj2" fmla="val 16200000"/>
            </a:avLst>
          </a:prstGeom>
          <a:solidFill>
            <a:srgbClr val="005F7A">
              <a:alpha val="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69" name="Google Shape;69;p9"/>
          <p:cNvSpPr/>
          <p:nvPr/>
        </p:nvSpPr>
        <p:spPr>
          <a:xfrm rot="10800000">
            <a:off x="-202251" y="-448065"/>
            <a:ext cx="762300" cy="762300"/>
          </a:xfrm>
          <a:prstGeom prst="pie">
            <a:avLst>
              <a:gd name="adj1" fmla="val 10763037"/>
              <a:gd name="adj2" fmla="val 16200000"/>
            </a:avLst>
          </a:prstGeom>
          <a:solidFill>
            <a:srgbClr val="005F7A">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70" name="Google Shape;70;p9"/>
          <p:cNvSpPr/>
          <p:nvPr/>
        </p:nvSpPr>
        <p:spPr>
          <a:xfrm rot="10800000">
            <a:off x="7483976" y="2312065"/>
            <a:ext cx="1315800" cy="1315800"/>
          </a:xfrm>
          <a:prstGeom prst="pie">
            <a:avLst>
              <a:gd name="adj1" fmla="val 10763037"/>
              <a:gd name="adj2" fmla="val 16200000"/>
            </a:avLst>
          </a:prstGeom>
          <a:solidFill>
            <a:srgbClr val="005F7A">
              <a:alpha val="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71" name="Google Shape;71;p9"/>
          <p:cNvSpPr/>
          <p:nvPr/>
        </p:nvSpPr>
        <p:spPr>
          <a:xfrm>
            <a:off x="8653977" y="2448428"/>
            <a:ext cx="737400" cy="737400"/>
          </a:xfrm>
          <a:prstGeom prst="pie">
            <a:avLst>
              <a:gd name="adj1" fmla="val 10763037"/>
              <a:gd name="adj2" fmla="val 16200000"/>
            </a:avLst>
          </a:prstGeom>
          <a:solidFill>
            <a:srgbClr val="005F7A">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72" name="Google Shape;72;p9"/>
          <p:cNvSpPr/>
          <p:nvPr/>
        </p:nvSpPr>
        <p:spPr>
          <a:xfrm rot="5400000">
            <a:off x="-1435131" y="3731622"/>
            <a:ext cx="2749200" cy="2949900"/>
          </a:xfrm>
          <a:prstGeom prst="pie">
            <a:avLst>
              <a:gd name="adj1" fmla="val 10818385"/>
              <a:gd name="adj2" fmla="val 16200000"/>
            </a:avLst>
          </a:prstGeom>
          <a:solidFill>
            <a:srgbClr val="FFFFFF">
              <a:alpha val="8667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pic>
        <p:nvPicPr>
          <p:cNvPr id="73" name="Google Shape;73;p9"/>
          <p:cNvPicPr preferRelativeResize="0"/>
          <p:nvPr/>
        </p:nvPicPr>
        <p:blipFill rotWithShape="1">
          <a:blip r:embed="rId2">
            <a:alphaModFix/>
          </a:blip>
          <a:srcRect/>
          <a:stretch/>
        </p:blipFill>
        <p:spPr>
          <a:xfrm>
            <a:off x="198116" y="4731503"/>
            <a:ext cx="860476" cy="246888"/>
          </a:xfrm>
          <a:prstGeom prst="rect">
            <a:avLst/>
          </a:prstGeom>
          <a:noFill/>
          <a:ln>
            <a:noFill/>
          </a:ln>
        </p:spPr>
      </p:pic>
      <p:sp>
        <p:nvSpPr>
          <p:cNvPr id="74" name="Google Shape;74;p9"/>
          <p:cNvSpPr txBox="1">
            <a:spLocks noGrp="1"/>
          </p:cNvSpPr>
          <p:nvPr>
            <p:ph type="title"/>
          </p:nvPr>
        </p:nvSpPr>
        <p:spPr>
          <a:xfrm>
            <a:off x="1013250" y="1683588"/>
            <a:ext cx="7117500" cy="1157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lt1"/>
                </a:solidFill>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75" name="Google Shape;75;p9"/>
          <p:cNvSpPr txBox="1">
            <a:spLocks noGrp="1"/>
          </p:cNvSpPr>
          <p:nvPr>
            <p:ph type="subTitle" idx="1"/>
          </p:nvPr>
        </p:nvSpPr>
        <p:spPr>
          <a:xfrm>
            <a:off x="1013250" y="2753413"/>
            <a:ext cx="7117500" cy="706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lt1"/>
                </a:solidFill>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76" name="Google Shape;76;p9"/>
          <p:cNvSpPr txBox="1"/>
          <p:nvPr/>
        </p:nvSpPr>
        <p:spPr>
          <a:xfrm>
            <a:off x="7433700" y="4734350"/>
            <a:ext cx="1710300" cy="3936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900" i="0" u="none" strike="noStrike" cap="none">
                <a:solidFill>
                  <a:srgbClr val="2F302F"/>
                </a:solidFill>
                <a:latin typeface="Proxima Nova Rg"/>
                <a:ea typeface="Proxima Nova Rg"/>
                <a:cs typeface="Proxima Nova Rg"/>
                <a:sym typeface="Proxima Nova"/>
              </a:rPr>
              <a:t>© 20</a:t>
            </a:r>
            <a:r>
              <a:rPr lang="en" sz="900">
                <a:solidFill>
                  <a:srgbClr val="2F302F"/>
                </a:solidFill>
                <a:latin typeface="Proxima Nova Rg"/>
                <a:ea typeface="Proxima Nova Rg"/>
                <a:cs typeface="Proxima Nova Rg"/>
                <a:sym typeface="Proxima Nova"/>
              </a:rPr>
              <a:t>20 </a:t>
            </a:r>
            <a:r>
              <a:rPr lang="en" sz="900" i="0" u="none" strike="noStrike" cap="none">
                <a:solidFill>
                  <a:srgbClr val="2F302F"/>
                </a:solidFill>
                <a:latin typeface="Proxima Nova Rg"/>
                <a:ea typeface="Proxima Nova Rg"/>
                <a:cs typeface="Proxima Nova Rg"/>
                <a:sym typeface="Proxima Nova"/>
              </a:rPr>
              <a:t>Herrmann </a:t>
            </a:r>
            <a:r>
              <a:rPr lang="en" sz="900">
                <a:solidFill>
                  <a:srgbClr val="2F302F"/>
                </a:solidFill>
                <a:latin typeface="Proxima Nova Rg"/>
                <a:ea typeface="Proxima Nova Rg"/>
                <a:cs typeface="Proxima Nova Rg"/>
                <a:sym typeface="Proxima Nova"/>
              </a:rPr>
              <a:t>Global, LLC</a:t>
            </a:r>
            <a:endParaRPr sz="900" i="0" u="none" strike="noStrike" cap="none">
              <a:solidFill>
                <a:srgbClr val="2F302F"/>
              </a:solidFill>
              <a:latin typeface="Proxima Nova Rg"/>
              <a:ea typeface="Proxima Nova Rg"/>
              <a:cs typeface="Proxima Nova Rg"/>
              <a:sym typeface="Proxima Nov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vider - A - Solid">
  <p:cSld name="CUSTOM_6">
    <p:bg>
      <p:bgPr>
        <a:solidFill>
          <a:schemeClr val="accent1"/>
        </a:solidFill>
        <a:effectLst/>
      </p:bgPr>
    </p:bg>
    <p:spTree>
      <p:nvGrpSpPr>
        <p:cNvPr id="1" name="Shape 77"/>
        <p:cNvGrpSpPr/>
        <p:nvPr/>
      </p:nvGrpSpPr>
      <p:grpSpPr>
        <a:xfrm>
          <a:off x="0" y="0"/>
          <a:ext cx="0" cy="0"/>
          <a:chOff x="0" y="0"/>
          <a:chExt cx="0" cy="0"/>
        </a:xfrm>
      </p:grpSpPr>
      <p:sp>
        <p:nvSpPr>
          <p:cNvPr id="78" name="Google Shape;78;p10"/>
          <p:cNvSpPr txBox="1">
            <a:spLocks noGrp="1"/>
          </p:cNvSpPr>
          <p:nvPr>
            <p:ph type="title"/>
          </p:nvPr>
        </p:nvSpPr>
        <p:spPr>
          <a:xfrm>
            <a:off x="1013250" y="1683588"/>
            <a:ext cx="7117500" cy="1157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lt1"/>
                </a:solidFill>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79" name="Google Shape;79;p10"/>
          <p:cNvSpPr txBox="1">
            <a:spLocks noGrp="1"/>
          </p:cNvSpPr>
          <p:nvPr>
            <p:ph type="subTitle" idx="1"/>
          </p:nvPr>
        </p:nvSpPr>
        <p:spPr>
          <a:xfrm>
            <a:off x="1013250" y="2753413"/>
            <a:ext cx="7117500" cy="706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lt1"/>
                </a:solidFill>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roxima Nova Semibold"/>
              <a:buNone/>
              <a:defRPr sz="2800">
                <a:solidFill>
                  <a:schemeClr val="dk1"/>
                </a:solidFill>
                <a:latin typeface="Proxima Nova Semibold"/>
                <a:ea typeface="Proxima Nova Semibold"/>
                <a:cs typeface="Proxima Nova Semibold"/>
                <a:sym typeface="Proxima Nova Semi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0762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Proxima Nova"/>
              <a:buChar char="●"/>
              <a:defRPr sz="1800">
                <a:solidFill>
                  <a:schemeClr val="dk1"/>
                </a:solidFill>
                <a:latin typeface="Proxima Nova Rg"/>
                <a:ea typeface="Proxima Nova Rg"/>
                <a:cs typeface="Proxima Nova Rg"/>
                <a:sym typeface="Proxima Nova"/>
              </a:defRPr>
            </a:lvl1pPr>
            <a:lvl2pPr marL="914400" lvl="1" indent="-330200" rtl="0">
              <a:lnSpc>
                <a:spcPct val="115000"/>
              </a:lnSpc>
              <a:spcBef>
                <a:spcPts val="1600"/>
              </a:spcBef>
              <a:spcAft>
                <a:spcPts val="0"/>
              </a:spcAft>
              <a:buClr>
                <a:schemeClr val="dk1"/>
              </a:buClr>
              <a:buSzPts val="1600"/>
              <a:buFont typeface="Proxima Nova"/>
              <a:buChar char="○"/>
              <a:defRPr sz="1600">
                <a:solidFill>
                  <a:schemeClr val="dk1"/>
                </a:solidFill>
                <a:latin typeface="Proxima Nova Rg"/>
                <a:ea typeface="Proxima Nova Rg"/>
                <a:cs typeface="Proxima Nova Rg"/>
                <a:sym typeface="Proxima Nova"/>
              </a:defRPr>
            </a:lvl2pPr>
            <a:lvl3pPr marL="1371600" lvl="2" indent="-317500" rtl="0">
              <a:lnSpc>
                <a:spcPct val="115000"/>
              </a:lnSpc>
              <a:spcBef>
                <a:spcPts val="1600"/>
              </a:spcBef>
              <a:spcAft>
                <a:spcPts val="0"/>
              </a:spcAft>
              <a:buClr>
                <a:schemeClr val="dk1"/>
              </a:buClr>
              <a:buSzPts val="1400"/>
              <a:buFont typeface="Proxima Nova"/>
              <a:buChar char="■"/>
              <a:defRPr>
                <a:solidFill>
                  <a:schemeClr val="dk1"/>
                </a:solidFill>
                <a:latin typeface="Proxima Nova Rg"/>
                <a:ea typeface="Proxima Nova Rg"/>
                <a:cs typeface="Proxima Nova Rg"/>
                <a:sym typeface="Proxima Nova"/>
              </a:defRPr>
            </a:lvl3pPr>
            <a:lvl4pPr marL="1828800" lvl="3" indent="-304800" rtl="0">
              <a:lnSpc>
                <a:spcPct val="115000"/>
              </a:lnSpc>
              <a:spcBef>
                <a:spcPts val="1600"/>
              </a:spcBef>
              <a:spcAft>
                <a:spcPts val="0"/>
              </a:spcAft>
              <a:buClr>
                <a:schemeClr val="dk1"/>
              </a:buClr>
              <a:buSzPts val="1200"/>
              <a:buFont typeface="Proxima Nova"/>
              <a:buChar char="●"/>
              <a:defRPr sz="1200">
                <a:solidFill>
                  <a:schemeClr val="dk1"/>
                </a:solidFill>
                <a:latin typeface="Proxima Nova Rg"/>
                <a:ea typeface="Proxima Nova Rg"/>
                <a:cs typeface="Proxima Nova Rg"/>
                <a:sym typeface="Proxima Nova"/>
              </a:defRPr>
            </a:lvl4pPr>
            <a:lvl5pPr marL="2286000" lvl="4" indent="-292100" rtl="0">
              <a:lnSpc>
                <a:spcPct val="115000"/>
              </a:lnSpc>
              <a:spcBef>
                <a:spcPts val="1600"/>
              </a:spcBef>
              <a:spcAft>
                <a:spcPts val="0"/>
              </a:spcAft>
              <a:buClr>
                <a:schemeClr val="dk1"/>
              </a:buClr>
              <a:buSzPts val="1000"/>
              <a:buFont typeface="Proxima Nova"/>
              <a:buChar char="○"/>
              <a:defRPr sz="1000">
                <a:solidFill>
                  <a:schemeClr val="dk1"/>
                </a:solidFill>
                <a:latin typeface="Proxima Nova Rg"/>
                <a:ea typeface="Proxima Nova Rg"/>
                <a:cs typeface="Proxima Nova Rg"/>
                <a:sym typeface="Proxima Nova"/>
              </a:defRPr>
            </a:lvl5pPr>
            <a:lvl6pPr marL="2743200" lvl="5" indent="-292100" rtl="0">
              <a:lnSpc>
                <a:spcPct val="115000"/>
              </a:lnSpc>
              <a:spcBef>
                <a:spcPts val="1600"/>
              </a:spcBef>
              <a:spcAft>
                <a:spcPts val="0"/>
              </a:spcAft>
              <a:buClr>
                <a:schemeClr val="dk1"/>
              </a:buClr>
              <a:buSzPts val="1000"/>
              <a:buFont typeface="Proxima Nova"/>
              <a:buChar char="■"/>
              <a:defRPr sz="1000">
                <a:solidFill>
                  <a:schemeClr val="dk1"/>
                </a:solidFill>
                <a:latin typeface="Proxima Nova Rg"/>
                <a:ea typeface="Proxima Nova Rg"/>
                <a:cs typeface="Proxima Nova Rg"/>
                <a:sym typeface="Proxima Nova"/>
              </a:defRPr>
            </a:lvl6pPr>
            <a:lvl7pPr marL="3200400" lvl="6" indent="-292100" rtl="0">
              <a:lnSpc>
                <a:spcPct val="115000"/>
              </a:lnSpc>
              <a:spcBef>
                <a:spcPts val="1600"/>
              </a:spcBef>
              <a:spcAft>
                <a:spcPts val="0"/>
              </a:spcAft>
              <a:buClr>
                <a:schemeClr val="dk1"/>
              </a:buClr>
              <a:buSzPts val="1000"/>
              <a:buFont typeface="Proxima Nova"/>
              <a:buChar char="●"/>
              <a:defRPr sz="1000">
                <a:solidFill>
                  <a:schemeClr val="dk1"/>
                </a:solidFill>
                <a:latin typeface="Proxima Nova Rg"/>
                <a:ea typeface="Proxima Nova Rg"/>
                <a:cs typeface="Proxima Nova Rg"/>
                <a:sym typeface="Proxima Nova"/>
              </a:defRPr>
            </a:lvl7pPr>
            <a:lvl8pPr marL="3657600" lvl="7" indent="-292100" rtl="0">
              <a:lnSpc>
                <a:spcPct val="115000"/>
              </a:lnSpc>
              <a:spcBef>
                <a:spcPts val="1600"/>
              </a:spcBef>
              <a:spcAft>
                <a:spcPts val="0"/>
              </a:spcAft>
              <a:buClr>
                <a:schemeClr val="dk1"/>
              </a:buClr>
              <a:buSzPts val="1000"/>
              <a:buFont typeface="Proxima Nova"/>
              <a:buChar char="○"/>
              <a:defRPr sz="1000">
                <a:solidFill>
                  <a:schemeClr val="dk1"/>
                </a:solidFill>
                <a:latin typeface="Proxima Nova Rg"/>
                <a:ea typeface="Proxima Nova Rg"/>
                <a:cs typeface="Proxima Nova Rg"/>
                <a:sym typeface="Proxima Nova"/>
              </a:defRPr>
            </a:lvl8pPr>
            <a:lvl9pPr marL="4114800" lvl="8" indent="-292100" rtl="0">
              <a:lnSpc>
                <a:spcPct val="115000"/>
              </a:lnSpc>
              <a:spcBef>
                <a:spcPts val="1600"/>
              </a:spcBef>
              <a:spcAft>
                <a:spcPts val="1600"/>
              </a:spcAft>
              <a:buClr>
                <a:schemeClr val="dk1"/>
              </a:buClr>
              <a:buSzPts val="1000"/>
              <a:buFont typeface="Proxima Nova"/>
              <a:buChar char="■"/>
              <a:defRPr sz="1000">
                <a:solidFill>
                  <a:schemeClr val="dk1"/>
                </a:solidFill>
                <a:latin typeface="Proxima Nova Rg"/>
                <a:ea typeface="Proxima Nova Rg"/>
                <a:cs typeface="Proxima Nova Rg"/>
                <a:sym typeface="Proxima Nova"/>
              </a:defRPr>
            </a:lvl9pPr>
          </a:lstStyle>
          <a:p>
            <a:endParaRPr/>
          </a:p>
        </p:txBody>
      </p:sp>
      <p:sp>
        <p:nvSpPr>
          <p:cNvPr id="8" name="Google Shape;8;p1"/>
          <p:cNvSpPr txBox="1">
            <a:spLocks noGrp="1"/>
          </p:cNvSpPr>
          <p:nvPr>
            <p:ph type="title" idx="2"/>
          </p:nvPr>
        </p:nvSpPr>
        <p:spPr>
          <a:xfrm>
            <a:off x="311700" y="481010"/>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chemeClr val="dk2"/>
                </a:solidFill>
                <a:latin typeface="Proxima Nova Rg"/>
                <a:ea typeface="Proxima Nova Rg"/>
                <a:cs typeface="Proxima Nova Rg"/>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 name="Google Shape;9;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Proxima Nova Rg"/>
                <a:ea typeface="Proxima Nova Rg"/>
                <a:cs typeface="Proxima Nova Rg"/>
                <a:sym typeface="Proxima Nova"/>
              </a:defRPr>
            </a:lvl1pPr>
            <a:lvl2pPr lvl="1" algn="r">
              <a:buNone/>
              <a:defRPr sz="1300">
                <a:solidFill>
                  <a:schemeClr val="dk1"/>
                </a:solidFill>
                <a:latin typeface="Proxima Nova Rg"/>
                <a:ea typeface="Proxima Nova Rg"/>
                <a:cs typeface="Proxima Nova Rg"/>
                <a:sym typeface="Proxima Nova"/>
              </a:defRPr>
            </a:lvl2pPr>
            <a:lvl3pPr lvl="2" algn="r">
              <a:buNone/>
              <a:defRPr sz="1300">
                <a:solidFill>
                  <a:schemeClr val="dk1"/>
                </a:solidFill>
                <a:latin typeface="Proxima Nova Rg"/>
                <a:ea typeface="Proxima Nova Rg"/>
                <a:cs typeface="Proxima Nova Rg"/>
                <a:sym typeface="Proxima Nova"/>
              </a:defRPr>
            </a:lvl3pPr>
            <a:lvl4pPr lvl="3" algn="r">
              <a:buNone/>
              <a:defRPr sz="1300">
                <a:solidFill>
                  <a:schemeClr val="dk1"/>
                </a:solidFill>
                <a:latin typeface="Proxima Nova Rg"/>
                <a:ea typeface="Proxima Nova Rg"/>
                <a:cs typeface="Proxima Nova Rg"/>
                <a:sym typeface="Proxima Nova"/>
              </a:defRPr>
            </a:lvl4pPr>
            <a:lvl5pPr lvl="4" algn="r">
              <a:buNone/>
              <a:defRPr sz="1300">
                <a:solidFill>
                  <a:schemeClr val="dk1"/>
                </a:solidFill>
                <a:latin typeface="Proxima Nova Rg"/>
                <a:ea typeface="Proxima Nova Rg"/>
                <a:cs typeface="Proxima Nova Rg"/>
                <a:sym typeface="Proxima Nova"/>
              </a:defRPr>
            </a:lvl5pPr>
            <a:lvl6pPr lvl="5" algn="r">
              <a:buNone/>
              <a:defRPr sz="1300">
                <a:solidFill>
                  <a:schemeClr val="dk1"/>
                </a:solidFill>
                <a:latin typeface="Proxima Nova Rg"/>
                <a:ea typeface="Proxima Nova Rg"/>
                <a:cs typeface="Proxima Nova Rg"/>
                <a:sym typeface="Proxima Nova"/>
              </a:defRPr>
            </a:lvl6pPr>
            <a:lvl7pPr lvl="6" algn="r">
              <a:buNone/>
              <a:defRPr sz="1300">
                <a:solidFill>
                  <a:schemeClr val="dk1"/>
                </a:solidFill>
                <a:latin typeface="Proxima Nova Rg"/>
                <a:ea typeface="Proxima Nova Rg"/>
                <a:cs typeface="Proxima Nova Rg"/>
                <a:sym typeface="Proxima Nova"/>
              </a:defRPr>
            </a:lvl7pPr>
            <a:lvl8pPr lvl="7" algn="r">
              <a:buNone/>
              <a:defRPr sz="1300">
                <a:solidFill>
                  <a:schemeClr val="dk1"/>
                </a:solidFill>
                <a:latin typeface="Proxima Nova Rg"/>
                <a:ea typeface="Proxima Nova Rg"/>
                <a:cs typeface="Proxima Nova Rg"/>
                <a:sym typeface="Proxima Nova"/>
              </a:defRPr>
            </a:lvl8pPr>
            <a:lvl9pPr lvl="8" algn="r">
              <a:buNone/>
              <a:defRPr sz="1300">
                <a:solidFill>
                  <a:schemeClr val="dk1"/>
                </a:solidFill>
                <a:latin typeface="Proxima Nova Rg"/>
                <a:ea typeface="Proxima Nova Rg"/>
                <a:cs typeface="Proxima Nova Rg"/>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9" r:id="rId20"/>
    <p:sldLayoutId id="2147483671" r:id="rId21"/>
    <p:sldLayoutId id="2147483672" r:id="rId22"/>
    <p:sldLayoutId id="2147483673" r:id="rId23"/>
    <p:sldLayoutId id="2147483675" r:id="rId24"/>
    <p:sldLayoutId id="2147483676" r:id="rId25"/>
    <p:sldLayoutId id="2147483677" r:id="rId26"/>
    <p:sldLayoutId id="2147483678" r:id="rId27"/>
    <p:sldLayoutId id="2147483679" r:id="rId28"/>
    <p:sldLayoutId id="2147483680" r:id="rId29"/>
    <p:sldLayoutId id="2147483681"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9.xml"/><Relationship Id="rId5" Type="http://schemas.openxmlformats.org/officeDocument/2006/relationships/image" Target="../media/image1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9.xml"/><Relationship Id="rId5" Type="http://schemas.openxmlformats.org/officeDocument/2006/relationships/image" Target="../media/image10.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9.xml"/><Relationship Id="rId5" Type="http://schemas.openxmlformats.org/officeDocument/2006/relationships/image" Target="../media/image1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4"/>
          <p:cNvSpPr txBox="1">
            <a:spLocks noGrp="1"/>
          </p:cNvSpPr>
          <p:nvPr>
            <p:ph type="title"/>
          </p:nvPr>
        </p:nvSpPr>
        <p:spPr>
          <a:xfrm>
            <a:off x="1013250" y="1683588"/>
            <a:ext cx="7117500" cy="115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Herrmann Whole Brain</a:t>
            </a:r>
            <a:r>
              <a:rPr lang="en" sz="2150" baseline="30000" dirty="0">
                <a:latin typeface="Roboto"/>
                <a:ea typeface="Roboto"/>
                <a:cs typeface="Roboto"/>
                <a:sym typeface="Roboto"/>
              </a:rPr>
              <a:t>®</a:t>
            </a:r>
            <a:r>
              <a:rPr lang="en" dirty="0"/>
              <a:t> </a:t>
            </a:r>
            <a:br>
              <a:rPr lang="en" dirty="0"/>
            </a:br>
            <a:r>
              <a:rPr lang="en" dirty="0"/>
              <a:t>Year in Review</a:t>
            </a:r>
            <a:endParaRPr dirty="0"/>
          </a:p>
          <a:p>
            <a:pPr marL="0" lvl="0" indent="0" algn="ctr" rtl="0">
              <a:spcBef>
                <a:spcPts val="0"/>
              </a:spcBef>
              <a:spcAft>
                <a:spcPts val="0"/>
              </a:spcAft>
              <a:buNone/>
            </a:pPr>
            <a:r>
              <a:rPr lang="en" dirty="0"/>
              <a:t>Activity Template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63"/>
          <p:cNvSpPr txBox="1">
            <a:spLocks noGrp="1"/>
          </p:cNvSpPr>
          <p:nvPr>
            <p:ph type="sldNum" idx="12"/>
          </p:nvPr>
        </p:nvSpPr>
        <p:spPr>
          <a:xfrm>
            <a:off x="8671213" y="4752789"/>
            <a:ext cx="322200" cy="225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10</a:t>
            </a:fld>
            <a:endParaRPr/>
          </a:p>
        </p:txBody>
      </p:sp>
      <p:sp>
        <p:nvSpPr>
          <p:cNvPr id="597" name="Google Shape;597;p63"/>
          <p:cNvSpPr/>
          <p:nvPr/>
        </p:nvSpPr>
        <p:spPr>
          <a:xfrm>
            <a:off x="4100560" y="2298551"/>
            <a:ext cx="885600" cy="88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Arial"/>
              <a:ea typeface="Arial"/>
              <a:cs typeface="Arial"/>
              <a:sym typeface="Arial"/>
            </a:endParaRPr>
          </a:p>
        </p:txBody>
      </p:sp>
      <p:sp>
        <p:nvSpPr>
          <p:cNvPr id="598" name="Google Shape;598;p63"/>
          <p:cNvSpPr/>
          <p:nvPr/>
        </p:nvSpPr>
        <p:spPr>
          <a:xfrm>
            <a:off x="288519" y="2815117"/>
            <a:ext cx="4183500" cy="1729800"/>
          </a:xfrm>
          <a:prstGeom prst="rect">
            <a:avLst/>
          </a:prstGeom>
          <a:noFill/>
          <a:ln w="28575" cap="flat" cmpd="sng">
            <a:solidFill>
              <a:srgbClr val="22D67B"/>
            </a:solidFill>
            <a:prstDash val="solid"/>
            <a:round/>
            <a:headEnd type="none" w="sm" len="sm"/>
            <a:tailEnd type="none" w="sm" len="sm"/>
          </a:ln>
        </p:spPr>
        <p:txBody>
          <a:bodyPr spcFirstLastPara="1" wrap="square" lIns="68575" tIns="68575"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22D67B"/>
                </a:solidFill>
                <a:latin typeface="Proxima Nova Rg"/>
                <a:ea typeface="Proxima Nova Rg"/>
                <a:cs typeface="Proxima Nova Rg"/>
                <a:sym typeface="Proxima Nova"/>
              </a:rPr>
              <a:t>Plans</a:t>
            </a:r>
            <a:endParaRPr sz="1400" b="0" i="0" u="none" strike="noStrike" cap="none">
              <a:solidFill>
                <a:srgbClr val="000000"/>
              </a:solidFill>
              <a:latin typeface="Arial"/>
              <a:ea typeface="Arial"/>
              <a:cs typeface="Arial"/>
              <a:sym typeface="Arial"/>
            </a:endParaRPr>
          </a:p>
          <a:p>
            <a:pPr marL="260604" marR="0" lvl="1" indent="-54102" algn="l" rtl="0">
              <a:lnSpc>
                <a:spcPct val="100000"/>
              </a:lnSpc>
              <a:spcBef>
                <a:spcPts val="300"/>
              </a:spcBef>
              <a:spcAft>
                <a:spcPts val="0"/>
              </a:spcAft>
              <a:buClr>
                <a:schemeClr val="dk2"/>
              </a:buClr>
              <a:buSzPts val="1200"/>
              <a:buFont typeface="Arial"/>
              <a:buNone/>
            </a:pPr>
            <a:endParaRPr sz="1200" b="0" i="0" u="none" strike="noStrike" cap="none">
              <a:solidFill>
                <a:schemeClr val="dk2"/>
              </a:solidFill>
              <a:latin typeface="Proxima Nova Rg"/>
              <a:ea typeface="Proxima Nova Rg"/>
              <a:cs typeface="Proxima Nova Rg"/>
              <a:sym typeface="Proxima Nova"/>
            </a:endParaRPr>
          </a:p>
        </p:txBody>
      </p:sp>
      <p:sp>
        <p:nvSpPr>
          <p:cNvPr id="599" name="Google Shape;599;p63"/>
          <p:cNvSpPr/>
          <p:nvPr/>
        </p:nvSpPr>
        <p:spPr>
          <a:xfrm>
            <a:off x="288520" y="964769"/>
            <a:ext cx="4183500" cy="1729800"/>
          </a:xfrm>
          <a:prstGeom prst="rect">
            <a:avLst/>
          </a:prstGeom>
          <a:noFill/>
          <a:ln w="28575" cap="flat" cmpd="sng">
            <a:solidFill>
              <a:srgbClr val="02BFF5"/>
            </a:solidFill>
            <a:prstDash val="solid"/>
            <a:round/>
            <a:headEnd type="none" w="sm" len="sm"/>
            <a:tailEnd type="none" w="sm" len="sm"/>
          </a:ln>
        </p:spPr>
        <p:txBody>
          <a:bodyPr spcFirstLastPara="1" wrap="square" lIns="68575" tIns="68575"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2BFF5"/>
                </a:solidFill>
                <a:latin typeface="Proxima Nova Rg"/>
                <a:ea typeface="Proxima Nova Rg"/>
                <a:cs typeface="Proxima Nova Rg"/>
                <a:sym typeface="Proxima Nova"/>
              </a:rPr>
              <a:t>Goals &amp; Objectives</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300"/>
              </a:spcBef>
              <a:spcAft>
                <a:spcPts val="0"/>
              </a:spcAft>
              <a:buClr>
                <a:srgbClr val="000000"/>
              </a:buClr>
              <a:buSzPts val="1200"/>
              <a:buFont typeface="Arial"/>
              <a:buNone/>
            </a:pPr>
            <a:endParaRPr sz="1200" b="0" i="0" u="none" strike="noStrike" cap="none">
              <a:solidFill>
                <a:schemeClr val="dk2"/>
              </a:solidFill>
              <a:latin typeface="Arial"/>
              <a:ea typeface="Arial"/>
              <a:cs typeface="Arial"/>
              <a:sym typeface="Arial"/>
            </a:endParaRPr>
          </a:p>
        </p:txBody>
      </p:sp>
      <p:sp>
        <p:nvSpPr>
          <p:cNvPr id="600" name="Google Shape;600;p63"/>
          <p:cNvSpPr/>
          <p:nvPr/>
        </p:nvSpPr>
        <p:spPr>
          <a:xfrm>
            <a:off x="4609060" y="964769"/>
            <a:ext cx="4183500" cy="1729800"/>
          </a:xfrm>
          <a:prstGeom prst="rect">
            <a:avLst/>
          </a:prstGeom>
          <a:noFill/>
          <a:ln w="28575" cap="flat" cmpd="sng">
            <a:solidFill>
              <a:srgbClr val="FFD701"/>
            </a:solidFill>
            <a:prstDash val="solid"/>
            <a:round/>
            <a:headEnd type="none" w="sm" len="sm"/>
            <a:tailEnd type="none" w="sm" len="sm"/>
          </a:ln>
        </p:spPr>
        <p:txBody>
          <a:bodyPr spcFirstLastPara="1" wrap="square" lIns="617200" tIns="68575" rIns="91425" bIns="45700" anchor="t" anchorCtr="0">
            <a:noAutofit/>
          </a:bodyPr>
          <a:lstStyle/>
          <a:p>
            <a:pPr marL="457200" marR="0" lvl="0" indent="457200" algn="l" rtl="0">
              <a:lnSpc>
                <a:spcPct val="100000"/>
              </a:lnSpc>
              <a:spcBef>
                <a:spcPts val="0"/>
              </a:spcBef>
              <a:spcAft>
                <a:spcPts val="0"/>
              </a:spcAft>
              <a:buClr>
                <a:srgbClr val="000000"/>
              </a:buClr>
              <a:buSzPts val="1600"/>
              <a:buFont typeface="Arial"/>
              <a:buNone/>
            </a:pPr>
            <a:r>
              <a:rPr lang="en" sz="1600" b="1" i="0" u="none" strike="noStrike" cap="none">
                <a:solidFill>
                  <a:srgbClr val="FFD701"/>
                </a:solidFill>
                <a:latin typeface="Proxima Nova Rg"/>
                <a:ea typeface="Proxima Nova Rg"/>
                <a:cs typeface="Proxima Nova Rg"/>
                <a:sym typeface="Proxima Nova"/>
              </a:rPr>
              <a:t>Big Picture</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300"/>
              </a:spcBef>
              <a:spcAft>
                <a:spcPts val="0"/>
              </a:spcAft>
              <a:buClr>
                <a:srgbClr val="000000"/>
              </a:buClr>
              <a:buSzPts val="1200"/>
              <a:buFont typeface="Arial"/>
              <a:buNone/>
            </a:pPr>
            <a:endParaRPr sz="1200" b="0" i="0" u="none" strike="noStrike" cap="none">
              <a:solidFill>
                <a:schemeClr val="dk2"/>
              </a:solidFill>
              <a:latin typeface="Arial"/>
              <a:ea typeface="Arial"/>
              <a:cs typeface="Arial"/>
              <a:sym typeface="Arial"/>
            </a:endParaRPr>
          </a:p>
        </p:txBody>
      </p:sp>
      <p:sp>
        <p:nvSpPr>
          <p:cNvPr id="601" name="Google Shape;601;p63"/>
          <p:cNvSpPr/>
          <p:nvPr/>
        </p:nvSpPr>
        <p:spPr>
          <a:xfrm>
            <a:off x="4609060" y="2815117"/>
            <a:ext cx="4183500" cy="1729800"/>
          </a:xfrm>
          <a:prstGeom prst="rect">
            <a:avLst/>
          </a:prstGeom>
          <a:noFill/>
          <a:ln w="28575" cap="flat" cmpd="sng">
            <a:solidFill>
              <a:srgbClr val="F42F45"/>
            </a:solidFill>
            <a:prstDash val="solid"/>
            <a:round/>
            <a:headEnd type="none" w="sm" len="sm"/>
            <a:tailEnd type="none" w="sm" len="sm"/>
          </a:ln>
        </p:spPr>
        <p:txBody>
          <a:bodyPr spcFirstLastPara="1" wrap="square" lIns="617200" tIns="68575" rIns="91425" bIns="45700" anchor="t" anchorCtr="0">
            <a:noAutofit/>
          </a:bodyPr>
          <a:lstStyle/>
          <a:p>
            <a:pPr marL="457200" marR="0" lvl="0" indent="457200" algn="l" rtl="0">
              <a:lnSpc>
                <a:spcPct val="100000"/>
              </a:lnSpc>
              <a:spcBef>
                <a:spcPts val="0"/>
              </a:spcBef>
              <a:spcAft>
                <a:spcPts val="0"/>
              </a:spcAft>
              <a:buClr>
                <a:srgbClr val="000000"/>
              </a:buClr>
              <a:buSzPts val="1600"/>
              <a:buFont typeface="Arial"/>
              <a:buNone/>
            </a:pPr>
            <a:r>
              <a:rPr lang="en" sz="1600" b="1">
                <a:solidFill>
                  <a:srgbClr val="F42F45"/>
                </a:solidFill>
                <a:latin typeface="Proxima Nova Rg"/>
                <a:ea typeface="Proxima Nova Rg"/>
                <a:cs typeface="Proxima Nova Rg"/>
                <a:sym typeface="Proxima Nova"/>
              </a:rPr>
              <a:t>Relationships</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300"/>
              </a:spcBef>
              <a:spcAft>
                <a:spcPts val="0"/>
              </a:spcAft>
              <a:buClr>
                <a:srgbClr val="000000"/>
              </a:buClr>
              <a:buSzPts val="1200"/>
              <a:buFont typeface="Arial"/>
              <a:buNone/>
            </a:pPr>
            <a:endParaRPr sz="1200" b="0" i="0" u="none" strike="noStrike" cap="none">
              <a:solidFill>
                <a:schemeClr val="dk2"/>
              </a:solidFill>
              <a:latin typeface="Arial"/>
              <a:ea typeface="Arial"/>
              <a:cs typeface="Arial"/>
              <a:sym typeface="Arial"/>
            </a:endParaRPr>
          </a:p>
        </p:txBody>
      </p:sp>
      <p:pic>
        <p:nvPicPr>
          <p:cNvPr id="602" name="Google Shape;602;p63"/>
          <p:cNvPicPr preferRelativeResize="0"/>
          <p:nvPr/>
        </p:nvPicPr>
        <p:blipFill rotWithShape="1">
          <a:blip r:embed="rId3">
            <a:alphaModFix/>
          </a:blip>
          <a:srcRect/>
          <a:stretch/>
        </p:blipFill>
        <p:spPr>
          <a:xfrm>
            <a:off x="3434027" y="2007463"/>
            <a:ext cx="2212904" cy="1494833"/>
          </a:xfrm>
          <a:prstGeom prst="rect">
            <a:avLst/>
          </a:prstGeom>
          <a:noFill/>
          <a:ln>
            <a:noFill/>
          </a:ln>
        </p:spPr>
      </p:pic>
      <p:sp>
        <p:nvSpPr>
          <p:cNvPr id="603" name="Google Shape;603;p63"/>
          <p:cNvSpPr txBox="1"/>
          <p:nvPr/>
        </p:nvSpPr>
        <p:spPr>
          <a:xfrm rot="-2688031">
            <a:off x="3946649" y="2300914"/>
            <a:ext cx="548365" cy="2223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What</a:t>
            </a:r>
            <a:endParaRPr sz="1400" b="0" i="0" u="none" strike="noStrike" cap="none">
              <a:solidFill>
                <a:srgbClr val="000000"/>
              </a:solidFill>
              <a:latin typeface="Arial"/>
              <a:ea typeface="Arial"/>
              <a:cs typeface="Arial"/>
              <a:sym typeface="Arial"/>
            </a:endParaRPr>
          </a:p>
        </p:txBody>
      </p:sp>
      <p:sp>
        <p:nvSpPr>
          <p:cNvPr id="604" name="Google Shape;604;p63"/>
          <p:cNvSpPr txBox="1"/>
          <p:nvPr/>
        </p:nvSpPr>
        <p:spPr>
          <a:xfrm rot="2700000">
            <a:off x="4638004" y="2314879"/>
            <a:ext cx="476024" cy="2787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Why</a:t>
            </a:r>
            <a:endParaRPr sz="1400" b="0" i="0" u="none" strike="noStrike" cap="none">
              <a:solidFill>
                <a:srgbClr val="000000"/>
              </a:solidFill>
              <a:latin typeface="Arial"/>
              <a:ea typeface="Arial"/>
              <a:cs typeface="Arial"/>
              <a:sym typeface="Arial"/>
            </a:endParaRPr>
          </a:p>
        </p:txBody>
      </p:sp>
      <p:sp>
        <p:nvSpPr>
          <p:cNvPr id="605" name="Google Shape;605;p63"/>
          <p:cNvSpPr txBox="1"/>
          <p:nvPr/>
        </p:nvSpPr>
        <p:spPr>
          <a:xfrm rot="-8100000">
            <a:off x="3936714" y="2973400"/>
            <a:ext cx="512511" cy="1921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How</a:t>
            </a:r>
            <a:endParaRPr sz="1400" b="0" i="0" u="none" strike="noStrike" cap="none">
              <a:solidFill>
                <a:srgbClr val="000000"/>
              </a:solidFill>
              <a:latin typeface="Arial"/>
              <a:ea typeface="Arial"/>
              <a:cs typeface="Arial"/>
              <a:sym typeface="Arial"/>
            </a:endParaRPr>
          </a:p>
        </p:txBody>
      </p:sp>
      <p:sp>
        <p:nvSpPr>
          <p:cNvPr id="606" name="Google Shape;606;p63"/>
          <p:cNvSpPr txBox="1"/>
          <p:nvPr/>
        </p:nvSpPr>
        <p:spPr>
          <a:xfrm rot="8100000">
            <a:off x="4637140" y="2994001"/>
            <a:ext cx="477721" cy="1921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Who</a:t>
            </a:r>
            <a:endParaRPr sz="1400" b="0" i="0" u="none" strike="noStrike" cap="none">
              <a:solidFill>
                <a:srgbClr val="000000"/>
              </a:solidFill>
              <a:latin typeface="Arial"/>
              <a:ea typeface="Arial"/>
              <a:cs typeface="Arial"/>
              <a:sym typeface="Arial"/>
            </a:endParaRPr>
          </a:p>
        </p:txBody>
      </p:sp>
      <p:sp>
        <p:nvSpPr>
          <p:cNvPr id="607" name="Google Shape;607;p63"/>
          <p:cNvSpPr/>
          <p:nvPr/>
        </p:nvSpPr>
        <p:spPr>
          <a:xfrm>
            <a:off x="4180744" y="2393422"/>
            <a:ext cx="721800" cy="7188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08" name="Google Shape;608;p63"/>
          <p:cNvPicPr preferRelativeResize="0"/>
          <p:nvPr/>
        </p:nvPicPr>
        <p:blipFill rotWithShape="1">
          <a:blip r:embed="rId4">
            <a:alphaModFix/>
          </a:blip>
          <a:srcRect r="71305"/>
          <a:stretch/>
        </p:blipFill>
        <p:spPr>
          <a:xfrm>
            <a:off x="4234850" y="2449275"/>
            <a:ext cx="611225" cy="611225"/>
          </a:xfrm>
          <a:prstGeom prst="rect">
            <a:avLst/>
          </a:prstGeom>
          <a:noFill/>
          <a:ln>
            <a:noFill/>
          </a:ln>
        </p:spPr>
      </p:pic>
      <p:sp>
        <p:nvSpPr>
          <p:cNvPr id="609" name="Google Shape;609;p63"/>
          <p:cNvSpPr txBox="1">
            <a:spLocks noGrp="1"/>
          </p:cNvSpPr>
          <p:nvPr>
            <p:ph type="title"/>
          </p:nvPr>
        </p:nvSpPr>
        <p:spPr>
          <a:xfrm>
            <a:off x="214050" y="0"/>
            <a:ext cx="8658600" cy="7629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3A3838"/>
              </a:buClr>
              <a:buSzPts val="2700"/>
              <a:buFont typeface="Proxima Nova"/>
              <a:buNone/>
            </a:pPr>
            <a:endParaRPr sz="2400">
              <a:solidFill>
                <a:srgbClr val="666666"/>
              </a:solidFill>
            </a:endParaRPr>
          </a:p>
          <a:p>
            <a:pPr marL="0" lvl="0" indent="0" algn="l" rtl="0">
              <a:lnSpc>
                <a:spcPct val="90000"/>
              </a:lnSpc>
              <a:spcBef>
                <a:spcPts val="0"/>
              </a:spcBef>
              <a:spcAft>
                <a:spcPts val="0"/>
              </a:spcAft>
              <a:buClr>
                <a:srgbClr val="3A3838"/>
              </a:buClr>
              <a:buSzPts val="2700"/>
              <a:buFont typeface="Proxima Nova"/>
              <a:buNone/>
            </a:pPr>
            <a:r>
              <a:rPr lang="en" sz="2400" b="0">
                <a:solidFill>
                  <a:srgbClr val="666666"/>
                </a:solidFill>
                <a:latin typeface="Proxima Nova Rg"/>
                <a:ea typeface="Proxima Nova Rg"/>
                <a:cs typeface="Proxima Nova Rg"/>
                <a:sym typeface="Proxima Nova"/>
              </a:rPr>
              <a:t>2. Team Needs Improvement Retro</a:t>
            </a:r>
            <a:endParaRPr sz="2400" b="0">
              <a:solidFill>
                <a:srgbClr val="666666"/>
              </a:solidFill>
              <a:latin typeface="Proxima Nova Rg"/>
              <a:ea typeface="Proxima Nova Rg"/>
              <a:cs typeface="Proxima Nova Rg"/>
              <a:sym typeface="Proxima Nova"/>
            </a:endParaRPr>
          </a:p>
          <a:p>
            <a:pPr marL="0" marR="0" lvl="0" indent="0" algn="l" rtl="0">
              <a:lnSpc>
                <a:spcPct val="90000"/>
              </a:lnSpc>
              <a:spcBef>
                <a:spcPts val="0"/>
              </a:spcBef>
              <a:spcAft>
                <a:spcPts val="0"/>
              </a:spcAft>
              <a:buClr>
                <a:srgbClr val="3A3838"/>
              </a:buClr>
              <a:buSzPts val="2700"/>
              <a:buFont typeface="Proxima Nova"/>
              <a:buNone/>
            </a:pPr>
            <a:r>
              <a:rPr lang="en" sz="1400" b="0">
                <a:solidFill>
                  <a:srgbClr val="666666"/>
                </a:solidFill>
                <a:latin typeface="Proxima Nova Rg"/>
                <a:ea typeface="Proxima Nova Rg"/>
                <a:cs typeface="Proxima Nova Rg"/>
                <a:sym typeface="Proxima Nova"/>
              </a:rPr>
              <a:t>Create a list of </a:t>
            </a:r>
            <a:r>
              <a:rPr lang="en" sz="1400">
                <a:solidFill>
                  <a:srgbClr val="666666"/>
                </a:solidFill>
                <a:latin typeface="Proxima Nova Rg"/>
                <a:ea typeface="Proxima Nova Rg"/>
                <a:cs typeface="Proxima Nova Rg"/>
                <a:sym typeface="Proxima Nova"/>
              </a:rPr>
              <a:t>of what needs improvement </a:t>
            </a:r>
            <a:r>
              <a:rPr lang="en" sz="1400" b="0">
                <a:solidFill>
                  <a:srgbClr val="666666"/>
                </a:solidFill>
                <a:latin typeface="Proxima Nova Rg"/>
                <a:ea typeface="Proxima Nova Rg"/>
                <a:cs typeface="Proxima Nova Rg"/>
                <a:sym typeface="Proxima Nova"/>
              </a:rPr>
              <a:t>for you in the past year. </a:t>
            </a:r>
            <a:endParaRPr sz="1400" b="0">
              <a:solidFill>
                <a:srgbClr val="666666"/>
              </a:solidFill>
              <a:latin typeface="Proxima Nova Rg"/>
              <a:ea typeface="Proxima Nova Rg"/>
              <a:cs typeface="Proxima Nova Rg"/>
              <a:sym typeface="Proxima Nova"/>
            </a:endParaRPr>
          </a:p>
        </p:txBody>
      </p:sp>
      <p:sp>
        <p:nvSpPr>
          <p:cNvPr id="610" name="Google Shape;610;p63"/>
          <p:cNvSpPr txBox="1"/>
          <p:nvPr/>
        </p:nvSpPr>
        <p:spPr>
          <a:xfrm>
            <a:off x="409288" y="3108960"/>
            <a:ext cx="4042800" cy="12033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000"/>
              <a:buFont typeface="Noto Sans Symbols"/>
              <a:buChar char="❑"/>
            </a:pPr>
            <a:r>
              <a:rPr lang="en" sz="1000">
                <a:latin typeface="Proxima Nova Rg"/>
                <a:ea typeface="Proxima Nova Rg"/>
                <a:cs typeface="Proxima Nova Rg"/>
                <a:sym typeface="Proxima Nova"/>
              </a:rPr>
              <a:t>EX: Needed to be more consistent with agendas for meetings</a:t>
            </a:r>
            <a:endParaRPr sz="1000">
              <a:latin typeface="Proxima Nova Rg"/>
              <a:ea typeface="Proxima Nova Rg"/>
              <a:cs typeface="Proxima Nova Rg"/>
              <a:sym typeface="Proxima Nova"/>
            </a:endParaRPr>
          </a:p>
          <a:p>
            <a:pPr marL="171450" marR="0" lvl="0" indent="-171450" algn="l" rtl="0">
              <a:lnSpc>
                <a:spcPct val="100000"/>
              </a:lnSpc>
              <a:spcBef>
                <a:spcPts val="0"/>
              </a:spcBef>
              <a:spcAft>
                <a:spcPts val="0"/>
              </a:spcAft>
              <a:buSzPts val="1000"/>
              <a:buFont typeface="Proxima Nova"/>
              <a:buChar char="❑"/>
            </a:pPr>
            <a:r>
              <a:rPr lang="en" sz="1000">
                <a:latin typeface="Proxima Nova Rg"/>
                <a:ea typeface="Proxima Nova Rg"/>
                <a:cs typeface="Proxima Nova Rg"/>
                <a:sym typeface="Proxima Nova"/>
              </a:rPr>
              <a:t>Needed to build better processes for documenting learnings</a:t>
            </a:r>
            <a:endParaRPr sz="1000">
              <a:latin typeface="Proxima Nova Rg"/>
              <a:ea typeface="Proxima Nova Rg"/>
              <a:cs typeface="Proxima Nova Rg"/>
              <a:sym typeface="Proxima Nova"/>
            </a:endParaRPr>
          </a:p>
          <a:p>
            <a:pPr marL="457200" marR="0" lvl="0" indent="-228600" algn="l" rtl="0">
              <a:lnSpc>
                <a:spcPct val="115000"/>
              </a:lnSpc>
              <a:spcBef>
                <a:spcPts val="0"/>
              </a:spcBef>
              <a:spcAft>
                <a:spcPts val="0"/>
              </a:spcAft>
              <a:buClr>
                <a:srgbClr val="000000"/>
              </a:buClr>
              <a:buSzPts val="1000"/>
              <a:buFont typeface="Noto Sans Symbols"/>
              <a:buNone/>
            </a:pPr>
            <a:endParaRPr sz="1000" b="0" i="0" u="none" strike="noStrike" cap="none">
              <a:solidFill>
                <a:srgbClr val="000000"/>
              </a:solidFill>
              <a:latin typeface="Proxima Nova Rg"/>
              <a:ea typeface="Proxima Nova Rg"/>
              <a:cs typeface="Proxima Nova Rg"/>
              <a:sym typeface="Proxima Nova"/>
            </a:endParaRPr>
          </a:p>
        </p:txBody>
      </p:sp>
      <p:sp>
        <p:nvSpPr>
          <p:cNvPr id="611" name="Google Shape;611;p63"/>
          <p:cNvSpPr txBox="1"/>
          <p:nvPr/>
        </p:nvSpPr>
        <p:spPr>
          <a:xfrm>
            <a:off x="409294" y="1246290"/>
            <a:ext cx="4057200" cy="12705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000"/>
              <a:buFont typeface="Noto Sans Symbols"/>
              <a:buChar char="❑"/>
            </a:pPr>
            <a:r>
              <a:rPr lang="en" sz="1000">
                <a:latin typeface="Proxima Nova Rg"/>
                <a:ea typeface="Proxima Nova Rg"/>
                <a:cs typeface="Proxima Nova Rg"/>
                <a:sym typeface="Proxima Nova"/>
              </a:rPr>
              <a:t>EX: needed better data and measures for the C-suite</a:t>
            </a:r>
            <a:endParaRPr sz="1000">
              <a:latin typeface="Proxima Nova Rg"/>
              <a:ea typeface="Proxima Nova Rg"/>
              <a:cs typeface="Proxima Nova Rg"/>
              <a:sym typeface="Proxima Nova"/>
            </a:endParaRPr>
          </a:p>
          <a:p>
            <a:pPr marL="171450" marR="0" lvl="0" indent="-171450" algn="l" rtl="0">
              <a:lnSpc>
                <a:spcPct val="100000"/>
              </a:lnSpc>
              <a:spcBef>
                <a:spcPts val="0"/>
              </a:spcBef>
              <a:spcAft>
                <a:spcPts val="0"/>
              </a:spcAft>
              <a:buSzPts val="1000"/>
              <a:buFont typeface="Proxima Nova"/>
              <a:buChar char="❑"/>
            </a:pPr>
            <a:r>
              <a:rPr lang="en" sz="1000">
                <a:latin typeface="Proxima Nova Rg"/>
                <a:ea typeface="Proxima Nova Rg"/>
                <a:cs typeface="Proxima Nova Rg"/>
                <a:sym typeface="Proxima Nova"/>
              </a:rPr>
              <a:t>Needed time to learn better tech tools</a:t>
            </a:r>
            <a:endParaRPr sz="1000">
              <a:latin typeface="Proxima Nova Rg"/>
              <a:ea typeface="Proxima Nova Rg"/>
              <a:cs typeface="Proxima Nova Rg"/>
              <a:sym typeface="Proxima Nova"/>
            </a:endParaRPr>
          </a:p>
          <a:p>
            <a:pPr marL="0" marR="0" lvl="0" indent="0" algn="l" rtl="0">
              <a:lnSpc>
                <a:spcPct val="100000"/>
              </a:lnSpc>
              <a:spcBef>
                <a:spcPts val="0"/>
              </a:spcBef>
              <a:spcAft>
                <a:spcPts val="0"/>
              </a:spcAft>
              <a:buNone/>
            </a:pPr>
            <a:endParaRPr sz="1000" b="0" i="0" u="none" strike="noStrike" cap="none">
              <a:solidFill>
                <a:srgbClr val="000000"/>
              </a:solidFill>
              <a:latin typeface="Proxima Nova Rg"/>
              <a:ea typeface="Proxima Nova Rg"/>
              <a:cs typeface="Proxima Nova Rg"/>
              <a:sym typeface="Proxima Nova"/>
            </a:endParaRPr>
          </a:p>
        </p:txBody>
      </p:sp>
      <p:sp>
        <p:nvSpPr>
          <p:cNvPr id="612" name="Google Shape;612;p63"/>
          <p:cNvSpPr txBox="1"/>
          <p:nvPr/>
        </p:nvSpPr>
        <p:spPr>
          <a:xfrm>
            <a:off x="5305246" y="3179970"/>
            <a:ext cx="3372900" cy="11436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000"/>
              <a:buFont typeface="Noto Sans Symbols"/>
              <a:buChar char="❑"/>
            </a:pPr>
            <a:r>
              <a:rPr lang="en" sz="1000">
                <a:latin typeface="Proxima Nova Rg"/>
                <a:ea typeface="Proxima Nova Rg"/>
                <a:cs typeface="Proxima Nova Rg"/>
                <a:sym typeface="Proxima Nova"/>
              </a:rPr>
              <a:t>EX: Needed to reach out and learn more from vendor partners </a:t>
            </a:r>
            <a:endParaRPr sz="1000">
              <a:latin typeface="Proxima Nova Rg"/>
              <a:ea typeface="Proxima Nova Rg"/>
              <a:cs typeface="Proxima Nova Rg"/>
              <a:sym typeface="Proxima Nova"/>
            </a:endParaRPr>
          </a:p>
          <a:p>
            <a:pPr marL="171450" marR="0" lvl="0" indent="-171450" algn="l" rtl="0">
              <a:lnSpc>
                <a:spcPct val="100000"/>
              </a:lnSpc>
              <a:spcBef>
                <a:spcPts val="0"/>
              </a:spcBef>
              <a:spcAft>
                <a:spcPts val="0"/>
              </a:spcAft>
              <a:buSzPts val="1000"/>
              <a:buFont typeface="Proxima Nova"/>
              <a:buChar char="❑"/>
            </a:pPr>
            <a:r>
              <a:rPr lang="en" sz="1000">
                <a:latin typeface="Proxima Nova Rg"/>
                <a:ea typeface="Proxima Nova Rg"/>
                <a:cs typeface="Proxima Nova Rg"/>
                <a:sym typeface="Proxima Nova"/>
              </a:rPr>
              <a:t>Could share my thinking more with my employees</a:t>
            </a:r>
            <a:endParaRPr sz="1000">
              <a:latin typeface="Proxima Nova Rg"/>
              <a:ea typeface="Proxima Nova Rg"/>
              <a:cs typeface="Proxima Nova Rg"/>
              <a:sym typeface="Proxima Nova"/>
            </a:endParaRPr>
          </a:p>
          <a:p>
            <a:pPr marL="0" marR="0" lvl="0" indent="0" algn="l" rtl="0">
              <a:lnSpc>
                <a:spcPct val="115000"/>
              </a:lnSpc>
              <a:spcBef>
                <a:spcPts val="1200"/>
              </a:spcBef>
              <a:spcAft>
                <a:spcPts val="1200"/>
              </a:spcAft>
              <a:buClr>
                <a:srgbClr val="000000"/>
              </a:buClr>
              <a:buSzPts val="1000"/>
              <a:buFont typeface="Arial"/>
              <a:buNone/>
            </a:pPr>
            <a:endParaRPr sz="1000" b="0" i="0" u="none" strike="noStrike" cap="none">
              <a:solidFill>
                <a:srgbClr val="000000"/>
              </a:solidFill>
              <a:latin typeface="Proxima Nova Rg"/>
              <a:ea typeface="Proxima Nova Rg"/>
              <a:cs typeface="Proxima Nova Rg"/>
              <a:sym typeface="Proxima Nova"/>
            </a:endParaRPr>
          </a:p>
        </p:txBody>
      </p:sp>
      <p:sp>
        <p:nvSpPr>
          <p:cNvPr id="613" name="Google Shape;613;p63"/>
          <p:cNvSpPr txBox="1"/>
          <p:nvPr/>
        </p:nvSpPr>
        <p:spPr>
          <a:xfrm>
            <a:off x="5296624" y="1224950"/>
            <a:ext cx="3123000" cy="12060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000"/>
              <a:buFont typeface="Noto Sans Symbols"/>
              <a:buChar char="❑"/>
            </a:pPr>
            <a:r>
              <a:rPr lang="en" sz="1000">
                <a:latin typeface="Proxima Nova Rg"/>
                <a:ea typeface="Proxima Nova Rg"/>
                <a:cs typeface="Proxima Nova Rg"/>
                <a:sym typeface="Proxima Nova"/>
              </a:rPr>
              <a:t>EX: Needed to think the whole year out as a strategy to guide better decision making</a:t>
            </a:r>
            <a:endParaRPr sz="1000">
              <a:latin typeface="Proxima Nova Rg"/>
              <a:ea typeface="Proxima Nova Rg"/>
              <a:cs typeface="Proxima Nova Rg"/>
              <a:sym typeface="Proxima Nova"/>
            </a:endParaRPr>
          </a:p>
          <a:p>
            <a:pPr marL="171450" marR="0" lvl="0" indent="-171450" algn="l" rtl="0">
              <a:lnSpc>
                <a:spcPct val="100000"/>
              </a:lnSpc>
              <a:spcBef>
                <a:spcPts val="0"/>
              </a:spcBef>
              <a:spcAft>
                <a:spcPts val="0"/>
              </a:spcAft>
              <a:buSzPts val="1000"/>
              <a:buFont typeface="Proxima Nova"/>
              <a:buChar char="❑"/>
            </a:pPr>
            <a:r>
              <a:rPr lang="en" sz="1000">
                <a:latin typeface="Proxima Nova Rg"/>
                <a:ea typeface="Proxima Nova Rg"/>
                <a:cs typeface="Proxima Nova Rg"/>
                <a:sym typeface="Proxima Nova"/>
              </a:rPr>
              <a:t>Could anticipate needs month to month vs hour to hour to help with better planning</a:t>
            </a:r>
            <a:endParaRPr sz="1000">
              <a:latin typeface="Proxima Nova Rg"/>
              <a:ea typeface="Proxima Nova Rg"/>
              <a:cs typeface="Proxima Nova Rg"/>
              <a:sym typeface="Proxima Nova"/>
            </a:endParaRPr>
          </a:p>
          <a:p>
            <a:pPr marL="0" marR="0" lvl="0" indent="0" algn="l" rtl="0">
              <a:lnSpc>
                <a:spcPct val="100000"/>
              </a:lnSpc>
              <a:spcBef>
                <a:spcPts val="0"/>
              </a:spcBef>
              <a:spcAft>
                <a:spcPts val="0"/>
              </a:spcAft>
              <a:buNone/>
            </a:pPr>
            <a:r>
              <a:rPr lang="en" sz="1000" b="0" i="0" u="none" strike="noStrike" cap="none">
                <a:solidFill>
                  <a:schemeClr val="dk2"/>
                </a:solidFill>
                <a:latin typeface="Proxima Nova Rg"/>
                <a:ea typeface="Proxima Nova Rg"/>
                <a:cs typeface="Proxima Nova Rg"/>
                <a:sym typeface="Proxima Nova"/>
              </a:rPr>
              <a:t>		</a:t>
            </a:r>
            <a:endParaRPr sz="1000" b="0" i="0" u="none" strike="noStrike" cap="none">
              <a:solidFill>
                <a:schemeClr val="dk2"/>
              </a:solidFill>
              <a:latin typeface="Proxima Nova Rg"/>
              <a:ea typeface="Proxima Nova Rg"/>
              <a:cs typeface="Proxima Nova Rg"/>
              <a:sym typeface="Proxima Nova"/>
            </a:endParaRPr>
          </a:p>
        </p:txBody>
      </p:sp>
      <p:pic>
        <p:nvPicPr>
          <p:cNvPr id="614" name="Google Shape;614;p63"/>
          <p:cNvPicPr preferRelativeResize="0"/>
          <p:nvPr/>
        </p:nvPicPr>
        <p:blipFill rotWithShape="1">
          <a:blip r:embed="rId5">
            <a:alphaModFix/>
          </a:blip>
          <a:srcRect/>
          <a:stretch/>
        </p:blipFill>
        <p:spPr>
          <a:xfrm>
            <a:off x="3038400" y="5038717"/>
            <a:ext cx="3009900" cy="104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64"/>
          <p:cNvSpPr txBox="1">
            <a:spLocks noGrp="1"/>
          </p:cNvSpPr>
          <p:nvPr>
            <p:ph type="title"/>
          </p:nvPr>
        </p:nvSpPr>
        <p:spPr>
          <a:xfrm>
            <a:off x="969300" y="1683588"/>
            <a:ext cx="4383300" cy="1046700"/>
          </a:xfrm>
          <a:prstGeom prst="rect">
            <a:avLst/>
          </a:prstGeom>
          <a:noFill/>
        </p:spPr>
        <p:txBody>
          <a:bodyPr spcFirstLastPara="1" wrap="square" lIns="91425" tIns="91425" rIns="91425" bIns="91425" anchor="ctr" anchorCtr="0">
            <a:spAutoFit/>
          </a:bodyPr>
          <a:lstStyle/>
          <a:p>
            <a:pPr marL="0" lvl="0" indent="0" algn="l" rtl="0">
              <a:spcBef>
                <a:spcPts val="0"/>
              </a:spcBef>
              <a:spcAft>
                <a:spcPts val="0"/>
              </a:spcAft>
              <a:buNone/>
            </a:pPr>
            <a:r>
              <a:rPr lang="en"/>
              <a:t>Goal Setting for 202x </a:t>
            </a:r>
            <a:endParaRPr/>
          </a:p>
          <a:p>
            <a:pPr marL="0" lvl="0" indent="0" algn="l" rtl="0">
              <a:spcBef>
                <a:spcPts val="0"/>
              </a:spcBef>
              <a:spcAft>
                <a:spcPts val="0"/>
              </a:spcAft>
              <a:buNone/>
            </a:pPr>
            <a:r>
              <a:rPr lang="en"/>
              <a:t>the Whole Brain</a:t>
            </a:r>
            <a:r>
              <a:rPr lang="en" sz="2150" baseline="30000">
                <a:latin typeface="Roboto"/>
                <a:ea typeface="Roboto"/>
                <a:cs typeface="Roboto"/>
                <a:sym typeface="Roboto"/>
              </a:rPr>
              <a:t>®</a:t>
            </a:r>
            <a:r>
              <a:rPr lang="en"/>
              <a:t> Way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65"/>
          <p:cNvSpPr/>
          <p:nvPr/>
        </p:nvSpPr>
        <p:spPr>
          <a:xfrm>
            <a:off x="4100560" y="2374751"/>
            <a:ext cx="885600" cy="885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Arial"/>
              <a:ea typeface="Arial"/>
              <a:cs typeface="Arial"/>
              <a:sym typeface="Arial"/>
            </a:endParaRPr>
          </a:p>
        </p:txBody>
      </p:sp>
      <p:sp>
        <p:nvSpPr>
          <p:cNvPr id="625" name="Google Shape;625;p65"/>
          <p:cNvSpPr txBox="1"/>
          <p:nvPr/>
        </p:nvSpPr>
        <p:spPr>
          <a:xfrm rot="2700000">
            <a:off x="4638004" y="2391079"/>
            <a:ext cx="476024" cy="2787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Wy</a:t>
            </a:r>
            <a:endParaRPr sz="1400" b="0" i="0" u="none" strike="noStrike" cap="none">
              <a:solidFill>
                <a:srgbClr val="000000"/>
              </a:solidFill>
              <a:latin typeface="Arial"/>
              <a:ea typeface="Arial"/>
              <a:cs typeface="Arial"/>
              <a:sym typeface="Arial"/>
            </a:endParaRPr>
          </a:p>
        </p:txBody>
      </p:sp>
      <p:sp>
        <p:nvSpPr>
          <p:cNvPr id="626" name="Google Shape;626;p65"/>
          <p:cNvSpPr txBox="1"/>
          <p:nvPr/>
        </p:nvSpPr>
        <p:spPr>
          <a:xfrm rot="-8100000">
            <a:off x="3936714" y="3049600"/>
            <a:ext cx="512511" cy="1921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Hw</a:t>
            </a:r>
            <a:endParaRPr sz="1400" b="0" i="0" u="none" strike="noStrike" cap="none">
              <a:solidFill>
                <a:srgbClr val="000000"/>
              </a:solidFill>
              <a:latin typeface="Arial"/>
              <a:ea typeface="Arial"/>
              <a:cs typeface="Arial"/>
              <a:sym typeface="Arial"/>
            </a:endParaRPr>
          </a:p>
        </p:txBody>
      </p:sp>
      <p:sp>
        <p:nvSpPr>
          <p:cNvPr id="627" name="Google Shape;627;p65"/>
          <p:cNvSpPr txBox="1"/>
          <p:nvPr/>
        </p:nvSpPr>
        <p:spPr>
          <a:xfrm rot="8100000">
            <a:off x="4637140" y="3070201"/>
            <a:ext cx="477721" cy="19219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Who</a:t>
            </a:r>
            <a:endParaRPr sz="1400" b="0" i="0" u="none" strike="noStrike" cap="none">
              <a:solidFill>
                <a:srgbClr val="000000"/>
              </a:solidFill>
              <a:latin typeface="Arial"/>
              <a:ea typeface="Arial"/>
              <a:cs typeface="Arial"/>
              <a:sym typeface="Arial"/>
            </a:endParaRPr>
          </a:p>
        </p:txBody>
      </p:sp>
      <p:sp>
        <p:nvSpPr>
          <p:cNvPr id="628" name="Google Shape;628;p65"/>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629" name="Google Shape;629;p65"/>
          <p:cNvSpPr/>
          <p:nvPr/>
        </p:nvSpPr>
        <p:spPr>
          <a:xfrm>
            <a:off x="288519" y="2891317"/>
            <a:ext cx="4183500" cy="1729800"/>
          </a:xfrm>
          <a:prstGeom prst="rect">
            <a:avLst/>
          </a:prstGeom>
          <a:noFill/>
          <a:ln w="28575" cap="flat" cmpd="sng">
            <a:solidFill>
              <a:srgbClr val="22D67B"/>
            </a:solidFill>
            <a:prstDash val="solid"/>
            <a:round/>
            <a:headEnd type="none" w="sm" len="sm"/>
            <a:tailEnd type="none" w="sm" len="sm"/>
          </a:ln>
        </p:spPr>
        <p:txBody>
          <a:bodyPr spcFirstLastPara="1" wrap="square" lIns="68575" tIns="68575" rIns="91425" bIns="45700" anchor="t" anchorCtr="0">
            <a:noAutofit/>
          </a:bodyPr>
          <a:lstStyle/>
          <a:p>
            <a:pPr marL="0" lvl="0" indent="0" algn="ctr" rtl="0">
              <a:spcBef>
                <a:spcPts val="300"/>
              </a:spcBef>
              <a:spcAft>
                <a:spcPts val="1000"/>
              </a:spcAft>
              <a:buNone/>
            </a:pPr>
            <a:br>
              <a:rPr lang="en" sz="1300">
                <a:solidFill>
                  <a:srgbClr val="8A8B8A"/>
                </a:solidFill>
                <a:latin typeface="Proxima Nova Rg"/>
                <a:ea typeface="Proxima Nova Rg"/>
                <a:cs typeface="Proxima Nova Rg"/>
                <a:sym typeface="Proxima Nova"/>
              </a:rPr>
            </a:br>
            <a:endParaRPr sz="1300">
              <a:solidFill>
                <a:srgbClr val="8A8B8A"/>
              </a:solidFill>
              <a:latin typeface="Proxima Nova Rg"/>
              <a:ea typeface="Proxima Nova Rg"/>
              <a:cs typeface="Proxima Nova Rg"/>
              <a:sym typeface="Proxima Nova"/>
            </a:endParaRPr>
          </a:p>
        </p:txBody>
      </p:sp>
      <p:sp>
        <p:nvSpPr>
          <p:cNvPr id="630" name="Google Shape;630;p65"/>
          <p:cNvSpPr/>
          <p:nvPr/>
        </p:nvSpPr>
        <p:spPr>
          <a:xfrm>
            <a:off x="288525" y="1040925"/>
            <a:ext cx="4183500" cy="1729800"/>
          </a:xfrm>
          <a:prstGeom prst="rect">
            <a:avLst/>
          </a:prstGeom>
          <a:noFill/>
          <a:ln w="28575" cap="flat" cmpd="sng">
            <a:solidFill>
              <a:srgbClr val="02BFF5"/>
            </a:solidFill>
            <a:prstDash val="solid"/>
            <a:round/>
            <a:headEnd type="none" w="sm" len="sm"/>
            <a:tailEnd type="none" w="sm" len="sm"/>
          </a:ln>
        </p:spPr>
        <p:txBody>
          <a:bodyPr spcFirstLastPara="1" wrap="square" lIns="68575" tIns="68575" rIns="91425" bIns="45700" anchor="t" anchorCtr="0">
            <a:noAutofit/>
          </a:bodyPr>
          <a:lstStyle/>
          <a:p>
            <a:pPr marL="0" lvl="0" indent="0" algn="ctr" rtl="0">
              <a:spcBef>
                <a:spcPts val="300"/>
              </a:spcBef>
              <a:spcAft>
                <a:spcPts val="0"/>
              </a:spcAft>
              <a:buNone/>
            </a:pPr>
            <a:br>
              <a:rPr lang="en" sz="1300">
                <a:solidFill>
                  <a:srgbClr val="8A8B8A"/>
                </a:solidFill>
                <a:latin typeface="Proxima Nova Rg"/>
                <a:ea typeface="Proxima Nova Rg"/>
                <a:cs typeface="Proxima Nova Rg"/>
                <a:sym typeface="Proxima Nova"/>
              </a:rPr>
            </a:br>
            <a:endParaRPr>
              <a:solidFill>
                <a:srgbClr val="8A8B8A"/>
              </a:solidFill>
              <a:latin typeface="Proxima Nova Rg"/>
              <a:ea typeface="Proxima Nova Rg"/>
              <a:cs typeface="Proxima Nova Rg"/>
              <a:sym typeface="Proxima Nova"/>
            </a:endParaRPr>
          </a:p>
          <a:p>
            <a:pPr marL="457200" lvl="0" indent="0" algn="l" rtl="0">
              <a:spcBef>
                <a:spcPts val="1000"/>
              </a:spcBef>
              <a:spcAft>
                <a:spcPts val="1000"/>
              </a:spcAft>
              <a:buNone/>
            </a:pPr>
            <a:endParaRPr>
              <a:solidFill>
                <a:srgbClr val="8A8B8A"/>
              </a:solidFill>
              <a:latin typeface="Proxima Nova Rg"/>
              <a:ea typeface="Proxima Nova Rg"/>
              <a:cs typeface="Proxima Nova Rg"/>
              <a:sym typeface="Proxima Nova"/>
            </a:endParaRPr>
          </a:p>
        </p:txBody>
      </p:sp>
      <p:sp>
        <p:nvSpPr>
          <p:cNvPr id="631" name="Google Shape;631;p65"/>
          <p:cNvSpPr/>
          <p:nvPr/>
        </p:nvSpPr>
        <p:spPr>
          <a:xfrm>
            <a:off x="4609050" y="1040925"/>
            <a:ext cx="4183500" cy="1729800"/>
          </a:xfrm>
          <a:prstGeom prst="rect">
            <a:avLst/>
          </a:prstGeom>
          <a:noFill/>
          <a:ln w="28575" cap="flat" cmpd="sng">
            <a:solidFill>
              <a:srgbClr val="FFD701"/>
            </a:solidFill>
            <a:prstDash val="solid"/>
            <a:round/>
            <a:headEnd type="none" w="sm" len="sm"/>
            <a:tailEnd type="none" w="sm" len="sm"/>
          </a:ln>
        </p:spPr>
        <p:txBody>
          <a:bodyPr spcFirstLastPara="1" wrap="square" lIns="617200" tIns="68575" rIns="91425" bIns="45700" anchor="t" anchorCtr="0">
            <a:noAutofit/>
          </a:bodyPr>
          <a:lstStyle/>
          <a:p>
            <a:pPr marL="0" lvl="0" indent="0" algn="ctr" rtl="0">
              <a:spcBef>
                <a:spcPts val="300"/>
              </a:spcBef>
              <a:spcAft>
                <a:spcPts val="0"/>
              </a:spcAft>
              <a:buNone/>
            </a:pPr>
            <a:br>
              <a:rPr lang="en" sz="1300">
                <a:solidFill>
                  <a:srgbClr val="8A8B8A"/>
                </a:solidFill>
                <a:latin typeface="Proxima Nova Rg"/>
                <a:ea typeface="Proxima Nova Rg"/>
                <a:cs typeface="Proxima Nova Rg"/>
                <a:sym typeface="Proxima Nova"/>
              </a:rPr>
            </a:br>
            <a:endParaRPr sz="1300">
              <a:solidFill>
                <a:srgbClr val="8A8B8A"/>
              </a:solidFill>
              <a:latin typeface="Proxima Nova Rg"/>
              <a:ea typeface="Proxima Nova Rg"/>
              <a:cs typeface="Proxima Nova Rg"/>
              <a:sym typeface="Proxima Nova"/>
            </a:endParaRPr>
          </a:p>
          <a:p>
            <a:pPr marL="0" lvl="0" indent="0" algn="l" rtl="0">
              <a:spcBef>
                <a:spcPts val="1000"/>
              </a:spcBef>
              <a:spcAft>
                <a:spcPts val="1000"/>
              </a:spcAft>
              <a:buNone/>
            </a:pPr>
            <a:endParaRPr sz="1300">
              <a:solidFill>
                <a:srgbClr val="8A8B8A"/>
              </a:solidFill>
              <a:latin typeface="Proxima Nova Rg"/>
              <a:ea typeface="Proxima Nova Rg"/>
              <a:cs typeface="Proxima Nova Rg"/>
              <a:sym typeface="Proxima Nova"/>
            </a:endParaRPr>
          </a:p>
        </p:txBody>
      </p:sp>
      <p:sp>
        <p:nvSpPr>
          <p:cNvPr id="632" name="Google Shape;632;p65"/>
          <p:cNvSpPr/>
          <p:nvPr/>
        </p:nvSpPr>
        <p:spPr>
          <a:xfrm>
            <a:off x="4639150" y="2891325"/>
            <a:ext cx="4183500" cy="1729800"/>
          </a:xfrm>
          <a:prstGeom prst="rect">
            <a:avLst/>
          </a:prstGeom>
          <a:noFill/>
          <a:ln w="28575" cap="flat" cmpd="sng">
            <a:solidFill>
              <a:srgbClr val="F42F45"/>
            </a:solidFill>
            <a:prstDash val="solid"/>
            <a:round/>
            <a:headEnd type="none" w="sm" len="sm"/>
            <a:tailEnd type="none" w="sm" len="sm"/>
          </a:ln>
        </p:spPr>
        <p:txBody>
          <a:bodyPr spcFirstLastPara="1" wrap="square" lIns="617200" tIns="68575"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300"/>
              </a:spcBef>
              <a:spcAft>
                <a:spcPts val="0"/>
              </a:spcAft>
              <a:buNone/>
            </a:pPr>
            <a:br>
              <a:rPr lang="en" sz="1300">
                <a:solidFill>
                  <a:srgbClr val="8A8B8A"/>
                </a:solidFill>
                <a:latin typeface="Proxima Nova Rg"/>
                <a:ea typeface="Proxima Nova Rg"/>
                <a:cs typeface="Proxima Nova Rg"/>
                <a:sym typeface="Proxima Nova"/>
              </a:rPr>
            </a:br>
            <a:endParaRPr sz="1300">
              <a:solidFill>
                <a:srgbClr val="8A8B8A"/>
              </a:solidFill>
              <a:latin typeface="Proxima Nova Rg"/>
              <a:ea typeface="Proxima Nova Rg"/>
              <a:cs typeface="Proxima Nova Rg"/>
              <a:sym typeface="Proxima Nova"/>
            </a:endParaRPr>
          </a:p>
          <a:p>
            <a:pPr marL="0" marR="0" lvl="0" indent="0" algn="l" rtl="0">
              <a:lnSpc>
                <a:spcPct val="100000"/>
              </a:lnSpc>
              <a:spcBef>
                <a:spcPts val="1000"/>
              </a:spcBef>
              <a:spcAft>
                <a:spcPts val="1000"/>
              </a:spcAft>
              <a:buNone/>
            </a:pPr>
            <a:endParaRPr sz="1300">
              <a:solidFill>
                <a:srgbClr val="8A8B8A"/>
              </a:solidFill>
              <a:latin typeface="Proxima Nova Rg"/>
              <a:ea typeface="Proxima Nova Rg"/>
              <a:cs typeface="Proxima Nova Rg"/>
              <a:sym typeface="Proxima Nova"/>
            </a:endParaRPr>
          </a:p>
        </p:txBody>
      </p:sp>
      <p:pic>
        <p:nvPicPr>
          <p:cNvPr id="633" name="Google Shape;633;p65"/>
          <p:cNvPicPr preferRelativeResize="0"/>
          <p:nvPr/>
        </p:nvPicPr>
        <p:blipFill rotWithShape="1">
          <a:blip r:embed="rId3">
            <a:alphaModFix/>
          </a:blip>
          <a:srcRect/>
          <a:stretch/>
        </p:blipFill>
        <p:spPr>
          <a:xfrm>
            <a:off x="3434027" y="2083663"/>
            <a:ext cx="2212904" cy="1494833"/>
          </a:xfrm>
          <a:prstGeom prst="rect">
            <a:avLst/>
          </a:prstGeom>
          <a:noFill/>
          <a:ln>
            <a:noFill/>
          </a:ln>
        </p:spPr>
      </p:pic>
      <p:sp>
        <p:nvSpPr>
          <p:cNvPr id="634" name="Google Shape;634;p65"/>
          <p:cNvSpPr txBox="1"/>
          <p:nvPr/>
        </p:nvSpPr>
        <p:spPr>
          <a:xfrm rot="-2688031">
            <a:off x="3946675" y="2377088"/>
            <a:ext cx="548365" cy="2223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What</a:t>
            </a:r>
            <a:endParaRPr sz="1400" b="0" i="0" u="none" strike="noStrike" cap="none">
              <a:solidFill>
                <a:srgbClr val="000000"/>
              </a:solidFill>
              <a:latin typeface="Arial"/>
              <a:ea typeface="Arial"/>
              <a:cs typeface="Arial"/>
              <a:sym typeface="Arial"/>
            </a:endParaRPr>
          </a:p>
        </p:txBody>
      </p:sp>
      <p:sp>
        <p:nvSpPr>
          <p:cNvPr id="635" name="Google Shape;635;p65"/>
          <p:cNvSpPr txBox="1"/>
          <p:nvPr/>
        </p:nvSpPr>
        <p:spPr>
          <a:xfrm rot="2700000">
            <a:off x="4638004" y="2391079"/>
            <a:ext cx="476024" cy="2787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Why</a:t>
            </a:r>
            <a:endParaRPr sz="1400" b="0" i="0" u="none" strike="noStrike" cap="none">
              <a:solidFill>
                <a:srgbClr val="000000"/>
              </a:solidFill>
              <a:latin typeface="Arial"/>
              <a:ea typeface="Arial"/>
              <a:cs typeface="Arial"/>
              <a:sym typeface="Arial"/>
            </a:endParaRPr>
          </a:p>
        </p:txBody>
      </p:sp>
      <p:sp>
        <p:nvSpPr>
          <p:cNvPr id="636" name="Google Shape;636;p65"/>
          <p:cNvSpPr txBox="1"/>
          <p:nvPr/>
        </p:nvSpPr>
        <p:spPr>
          <a:xfrm rot="-8100000">
            <a:off x="3936714" y="3049600"/>
            <a:ext cx="512511" cy="1921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How</a:t>
            </a:r>
            <a:endParaRPr sz="1400" b="0" i="0" u="none" strike="noStrike" cap="none">
              <a:solidFill>
                <a:srgbClr val="000000"/>
              </a:solidFill>
              <a:latin typeface="Arial"/>
              <a:ea typeface="Arial"/>
              <a:cs typeface="Arial"/>
              <a:sym typeface="Arial"/>
            </a:endParaRPr>
          </a:p>
        </p:txBody>
      </p:sp>
      <p:sp>
        <p:nvSpPr>
          <p:cNvPr id="637" name="Google Shape;637;p65"/>
          <p:cNvSpPr txBox="1"/>
          <p:nvPr/>
        </p:nvSpPr>
        <p:spPr>
          <a:xfrm rot="8100000">
            <a:off x="4637140" y="3070201"/>
            <a:ext cx="477721" cy="1921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Who</a:t>
            </a:r>
            <a:endParaRPr sz="1400" b="0" i="0" u="none" strike="noStrike" cap="none">
              <a:solidFill>
                <a:srgbClr val="000000"/>
              </a:solidFill>
              <a:latin typeface="Arial"/>
              <a:ea typeface="Arial"/>
              <a:cs typeface="Arial"/>
              <a:sym typeface="Arial"/>
            </a:endParaRPr>
          </a:p>
        </p:txBody>
      </p:sp>
      <p:pic>
        <p:nvPicPr>
          <p:cNvPr id="638" name="Google Shape;638;p65"/>
          <p:cNvPicPr preferRelativeResize="0"/>
          <p:nvPr/>
        </p:nvPicPr>
        <p:blipFill rotWithShape="1">
          <a:blip r:embed="rId4">
            <a:alphaModFix/>
          </a:blip>
          <a:srcRect r="71306"/>
          <a:stretch/>
        </p:blipFill>
        <p:spPr>
          <a:xfrm>
            <a:off x="4237738" y="2525475"/>
            <a:ext cx="611225" cy="611225"/>
          </a:xfrm>
          <a:prstGeom prst="rect">
            <a:avLst/>
          </a:prstGeom>
          <a:noFill/>
          <a:ln>
            <a:noFill/>
          </a:ln>
        </p:spPr>
      </p:pic>
      <p:sp>
        <p:nvSpPr>
          <p:cNvPr id="639" name="Google Shape;639;p65"/>
          <p:cNvSpPr txBox="1"/>
          <p:nvPr/>
        </p:nvSpPr>
        <p:spPr>
          <a:xfrm>
            <a:off x="331763" y="303075"/>
            <a:ext cx="8417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Proxima Nova Rg"/>
                <a:ea typeface="Proxima Nova Rg"/>
                <a:cs typeface="Proxima Nova Rg"/>
                <a:sym typeface="Proxima Nova"/>
              </a:rPr>
              <a:t>Why Goals Matter...</a:t>
            </a:r>
            <a:endParaRPr sz="2000">
              <a:latin typeface="Proxima Nova Rg"/>
              <a:ea typeface="Proxima Nova Rg"/>
              <a:cs typeface="Proxima Nova Rg"/>
              <a:sym typeface="Proxima Nova"/>
            </a:endParaRPr>
          </a:p>
        </p:txBody>
      </p:sp>
      <p:sp>
        <p:nvSpPr>
          <p:cNvPr id="640" name="Google Shape;640;p65"/>
          <p:cNvSpPr txBox="1"/>
          <p:nvPr/>
        </p:nvSpPr>
        <p:spPr>
          <a:xfrm>
            <a:off x="540025" y="1292525"/>
            <a:ext cx="3629700" cy="1528800"/>
          </a:xfrm>
          <a:prstGeom prst="rect">
            <a:avLst/>
          </a:prstGeom>
          <a:noFill/>
          <a:ln>
            <a:noFill/>
          </a:ln>
        </p:spPr>
        <p:txBody>
          <a:bodyPr spcFirstLastPara="1" wrap="square" lIns="91425" tIns="91425" rIns="91425" bIns="91425" anchor="t" anchorCtr="0">
            <a:spAutoFit/>
          </a:bodyPr>
          <a:lstStyle/>
          <a:p>
            <a:pPr marL="0" lvl="0" indent="0" algn="ctr" rtl="0">
              <a:spcBef>
                <a:spcPts val="300"/>
              </a:spcBef>
              <a:spcAft>
                <a:spcPts val="0"/>
              </a:spcAft>
              <a:buNone/>
            </a:pPr>
            <a:r>
              <a:rPr lang="en" sz="1300">
                <a:solidFill>
                  <a:srgbClr val="8A8B8A"/>
                </a:solidFill>
                <a:latin typeface="Proxima Nova Rg"/>
                <a:ea typeface="Proxima Nova Rg"/>
                <a:cs typeface="Proxima Nova Rg"/>
                <a:sym typeface="Proxima Nova"/>
              </a:rPr>
              <a:t>If you can’t define your goal and be specific </a:t>
            </a:r>
            <a:br>
              <a:rPr lang="en" sz="1300">
                <a:solidFill>
                  <a:srgbClr val="8A8B8A"/>
                </a:solidFill>
                <a:latin typeface="Proxima Nova Rg"/>
                <a:ea typeface="Proxima Nova Rg"/>
                <a:cs typeface="Proxima Nova Rg"/>
                <a:sym typeface="Proxima Nova"/>
              </a:rPr>
            </a:br>
            <a:r>
              <a:rPr lang="en" sz="1300">
                <a:solidFill>
                  <a:srgbClr val="8A8B8A"/>
                </a:solidFill>
                <a:latin typeface="Proxima Nova Rg"/>
                <a:ea typeface="Proxima Nova Rg"/>
                <a:cs typeface="Proxima Nova Rg"/>
                <a:sym typeface="Proxima Nova"/>
              </a:rPr>
              <a:t>about what it is you want to achieve, </a:t>
            </a:r>
            <a:br>
              <a:rPr lang="en" sz="1300">
                <a:solidFill>
                  <a:srgbClr val="8A8B8A"/>
                </a:solidFill>
                <a:latin typeface="Proxima Nova Rg"/>
                <a:ea typeface="Proxima Nova Rg"/>
                <a:cs typeface="Proxima Nova Rg"/>
                <a:sym typeface="Proxima Nova"/>
              </a:rPr>
            </a:br>
            <a:r>
              <a:rPr lang="en" sz="1300">
                <a:solidFill>
                  <a:srgbClr val="8A8B8A"/>
                </a:solidFill>
                <a:latin typeface="Proxima Nova Rg"/>
                <a:ea typeface="Proxima Nova Rg"/>
                <a:cs typeface="Proxima Nova Rg"/>
                <a:sym typeface="Proxima Nova"/>
              </a:rPr>
              <a:t>then how do you know if you’re taking </a:t>
            </a:r>
            <a:br>
              <a:rPr lang="en" sz="1300">
                <a:solidFill>
                  <a:srgbClr val="8A8B8A"/>
                </a:solidFill>
                <a:latin typeface="Proxima Nova Rg"/>
                <a:ea typeface="Proxima Nova Rg"/>
                <a:cs typeface="Proxima Nova Rg"/>
                <a:sym typeface="Proxima Nova"/>
              </a:rPr>
            </a:br>
            <a:r>
              <a:rPr lang="en" sz="1300">
                <a:solidFill>
                  <a:srgbClr val="8A8B8A"/>
                </a:solidFill>
                <a:latin typeface="Proxima Nova Rg"/>
                <a:ea typeface="Proxima Nova Rg"/>
                <a:cs typeface="Proxima Nova Rg"/>
                <a:sym typeface="Proxima Nova"/>
              </a:rPr>
              <a:t>the right steps or if you’re getting closer </a:t>
            </a:r>
            <a:br>
              <a:rPr lang="en" sz="1300">
                <a:solidFill>
                  <a:srgbClr val="8A8B8A"/>
                </a:solidFill>
                <a:latin typeface="Proxima Nova Rg"/>
                <a:ea typeface="Proxima Nova Rg"/>
                <a:cs typeface="Proxima Nova Rg"/>
                <a:sym typeface="Proxima Nova"/>
              </a:rPr>
            </a:br>
            <a:r>
              <a:rPr lang="en" sz="1300">
                <a:solidFill>
                  <a:srgbClr val="8A8B8A"/>
                </a:solidFill>
                <a:latin typeface="Proxima Nova Rg"/>
                <a:ea typeface="Proxima Nova Rg"/>
                <a:cs typeface="Proxima Nova Rg"/>
                <a:sym typeface="Proxima Nova"/>
              </a:rPr>
              <a:t>to reaching your goal?</a:t>
            </a:r>
            <a:endParaRPr sz="1300">
              <a:solidFill>
                <a:srgbClr val="8A8B8A"/>
              </a:solidFill>
              <a:latin typeface="Proxima Nova Rg"/>
              <a:ea typeface="Proxima Nova Rg"/>
              <a:cs typeface="Proxima Nova Rg"/>
              <a:sym typeface="Proxima Nova"/>
            </a:endParaRPr>
          </a:p>
          <a:p>
            <a:pPr marL="0" lvl="0" indent="0" algn="l" rtl="0">
              <a:spcBef>
                <a:spcPts val="1000"/>
              </a:spcBef>
              <a:spcAft>
                <a:spcPts val="0"/>
              </a:spcAft>
              <a:buNone/>
            </a:pPr>
            <a:endParaRPr>
              <a:latin typeface="Proxima Nova Rg"/>
              <a:ea typeface="Proxima Nova Rg"/>
              <a:cs typeface="Proxima Nova Rg"/>
              <a:sym typeface="Proxima Nova"/>
            </a:endParaRPr>
          </a:p>
        </p:txBody>
      </p:sp>
      <p:sp>
        <p:nvSpPr>
          <p:cNvPr id="641" name="Google Shape;641;p65"/>
          <p:cNvSpPr txBox="1"/>
          <p:nvPr/>
        </p:nvSpPr>
        <p:spPr>
          <a:xfrm>
            <a:off x="602000" y="3222425"/>
            <a:ext cx="3629700" cy="1328700"/>
          </a:xfrm>
          <a:prstGeom prst="rect">
            <a:avLst/>
          </a:prstGeom>
          <a:noFill/>
          <a:ln>
            <a:noFill/>
          </a:ln>
        </p:spPr>
        <p:txBody>
          <a:bodyPr spcFirstLastPara="1" wrap="square" lIns="91425" tIns="91425" rIns="91425" bIns="91425" anchor="t" anchorCtr="0">
            <a:spAutoFit/>
          </a:bodyPr>
          <a:lstStyle/>
          <a:p>
            <a:pPr marL="0" lvl="0" indent="0" algn="ctr" rtl="0">
              <a:spcBef>
                <a:spcPts val="300"/>
              </a:spcBef>
              <a:spcAft>
                <a:spcPts val="0"/>
              </a:spcAft>
              <a:buNone/>
            </a:pPr>
            <a:r>
              <a:rPr lang="en" sz="1300">
                <a:solidFill>
                  <a:srgbClr val="8A8B8A"/>
                </a:solidFill>
                <a:latin typeface="Proxima Nova Rg"/>
                <a:ea typeface="Proxima Nova Rg"/>
                <a:cs typeface="Proxima Nova Rg"/>
                <a:sym typeface="Proxima Nova"/>
              </a:rPr>
              <a:t>Planning and focusing on doing </a:t>
            </a:r>
            <a:br>
              <a:rPr lang="en" sz="1300">
                <a:solidFill>
                  <a:srgbClr val="8A8B8A"/>
                </a:solidFill>
                <a:latin typeface="Proxima Nova Rg"/>
                <a:ea typeface="Proxima Nova Rg"/>
                <a:cs typeface="Proxima Nova Rg"/>
                <a:sym typeface="Proxima Nova"/>
              </a:rPr>
            </a:br>
            <a:r>
              <a:rPr lang="en" sz="1300">
                <a:solidFill>
                  <a:srgbClr val="8A8B8A"/>
                </a:solidFill>
                <a:latin typeface="Proxima Nova Rg"/>
                <a:ea typeface="Proxima Nova Rg"/>
                <a:cs typeface="Proxima Nova Rg"/>
                <a:sym typeface="Proxima Nova"/>
              </a:rPr>
              <a:t>without asking why, what and who </a:t>
            </a:r>
            <a:br>
              <a:rPr lang="en" sz="1300">
                <a:solidFill>
                  <a:srgbClr val="8A8B8A"/>
                </a:solidFill>
                <a:latin typeface="Proxima Nova Rg"/>
                <a:ea typeface="Proxima Nova Rg"/>
                <a:cs typeface="Proxima Nova Rg"/>
                <a:sym typeface="Proxima Nova"/>
              </a:rPr>
            </a:br>
            <a:r>
              <a:rPr lang="en" sz="1300">
                <a:solidFill>
                  <a:srgbClr val="8A8B8A"/>
                </a:solidFill>
                <a:latin typeface="Proxima Nova Rg"/>
                <a:ea typeface="Proxima Nova Rg"/>
                <a:cs typeface="Proxima Nova Rg"/>
                <a:sym typeface="Proxima Nova"/>
              </a:rPr>
              <a:t>can lead you into a false sense of achievement </a:t>
            </a:r>
            <a:br>
              <a:rPr lang="en" sz="1300">
                <a:solidFill>
                  <a:srgbClr val="8A8B8A"/>
                </a:solidFill>
                <a:latin typeface="Proxima Nova Rg"/>
                <a:ea typeface="Proxima Nova Rg"/>
                <a:cs typeface="Proxima Nova Rg"/>
                <a:sym typeface="Proxima Nova"/>
              </a:rPr>
            </a:br>
            <a:r>
              <a:rPr lang="en" sz="1300">
                <a:solidFill>
                  <a:srgbClr val="8A8B8A"/>
                </a:solidFill>
                <a:latin typeface="Proxima Nova Rg"/>
                <a:ea typeface="Proxima Nova Rg"/>
                <a:cs typeface="Proxima Nova Rg"/>
                <a:sym typeface="Proxima Nova"/>
              </a:rPr>
              <a:t>without hitting the actual goal.</a:t>
            </a:r>
            <a:endParaRPr sz="1300">
              <a:solidFill>
                <a:srgbClr val="8A8B8A"/>
              </a:solidFill>
              <a:latin typeface="Proxima Nova Rg"/>
              <a:ea typeface="Proxima Nova Rg"/>
              <a:cs typeface="Proxima Nova Rg"/>
              <a:sym typeface="Proxima Nova"/>
            </a:endParaRPr>
          </a:p>
          <a:p>
            <a:pPr marL="0" lvl="0" indent="0" algn="l" rtl="0">
              <a:spcBef>
                <a:spcPts val="1000"/>
              </a:spcBef>
              <a:spcAft>
                <a:spcPts val="0"/>
              </a:spcAft>
              <a:buNone/>
            </a:pPr>
            <a:endParaRPr>
              <a:latin typeface="Proxima Nova Rg"/>
              <a:ea typeface="Proxima Nova Rg"/>
              <a:cs typeface="Proxima Nova Rg"/>
              <a:sym typeface="Proxima Nova"/>
            </a:endParaRPr>
          </a:p>
        </p:txBody>
      </p:sp>
      <p:sp>
        <p:nvSpPr>
          <p:cNvPr id="642" name="Google Shape;642;p65"/>
          <p:cNvSpPr txBox="1"/>
          <p:nvPr/>
        </p:nvSpPr>
        <p:spPr>
          <a:xfrm>
            <a:off x="5249725" y="3204725"/>
            <a:ext cx="3328800" cy="985200"/>
          </a:xfrm>
          <a:prstGeom prst="rect">
            <a:avLst/>
          </a:prstGeom>
          <a:noFill/>
          <a:ln>
            <a:noFill/>
          </a:ln>
        </p:spPr>
        <p:txBody>
          <a:bodyPr spcFirstLastPara="1" wrap="square" lIns="91425" tIns="91425" rIns="91425" bIns="91425" anchor="t" anchorCtr="0">
            <a:spAutoFit/>
          </a:bodyPr>
          <a:lstStyle/>
          <a:p>
            <a:pPr marL="0" lvl="0" indent="0" algn="ctr" rtl="0">
              <a:spcBef>
                <a:spcPts val="300"/>
              </a:spcBef>
              <a:spcAft>
                <a:spcPts val="1000"/>
              </a:spcAft>
              <a:buNone/>
            </a:pPr>
            <a:r>
              <a:rPr lang="en" sz="1300">
                <a:solidFill>
                  <a:srgbClr val="8A8B8A"/>
                </a:solidFill>
                <a:latin typeface="Proxima Nova Rg"/>
                <a:ea typeface="Proxima Nova Rg"/>
                <a:cs typeface="Proxima Nova Rg"/>
                <a:sym typeface="Proxima Nova"/>
              </a:rPr>
              <a:t>Failing to reflect on how your goals affect </a:t>
            </a:r>
            <a:br>
              <a:rPr lang="en" sz="1300">
                <a:solidFill>
                  <a:srgbClr val="8A8B8A"/>
                </a:solidFill>
                <a:latin typeface="Proxima Nova Rg"/>
                <a:ea typeface="Proxima Nova Rg"/>
                <a:cs typeface="Proxima Nova Rg"/>
                <a:sym typeface="Proxima Nova"/>
              </a:rPr>
            </a:br>
            <a:r>
              <a:rPr lang="en" sz="1300">
                <a:solidFill>
                  <a:srgbClr val="8A8B8A"/>
                </a:solidFill>
                <a:latin typeface="Proxima Nova Rg"/>
                <a:ea typeface="Proxima Nova Rg"/>
                <a:cs typeface="Proxima Nova Rg"/>
                <a:sym typeface="Proxima Nova"/>
              </a:rPr>
              <a:t>other people, or not seeking out others’ opinions, or drawing on other assistance, </a:t>
            </a:r>
            <a:br>
              <a:rPr lang="en" sz="1300">
                <a:solidFill>
                  <a:srgbClr val="8A8B8A"/>
                </a:solidFill>
                <a:latin typeface="Proxima Nova Rg"/>
                <a:ea typeface="Proxima Nova Rg"/>
                <a:cs typeface="Proxima Nova Rg"/>
                <a:sym typeface="Proxima Nova"/>
              </a:rPr>
            </a:br>
            <a:r>
              <a:rPr lang="en" sz="1300">
                <a:solidFill>
                  <a:srgbClr val="8A8B8A"/>
                </a:solidFill>
                <a:latin typeface="Proxima Nova Rg"/>
                <a:ea typeface="Proxima Nova Rg"/>
                <a:cs typeface="Proxima Nova Rg"/>
                <a:sym typeface="Proxima Nova"/>
              </a:rPr>
              <a:t>can lead to failure or disappointment.</a:t>
            </a:r>
            <a:endParaRPr>
              <a:latin typeface="Proxima Nova Rg"/>
              <a:ea typeface="Proxima Nova Rg"/>
              <a:cs typeface="Proxima Nova Rg"/>
              <a:sym typeface="Proxima Nova"/>
            </a:endParaRPr>
          </a:p>
        </p:txBody>
      </p:sp>
      <p:sp>
        <p:nvSpPr>
          <p:cNvPr id="643" name="Google Shape;643;p65"/>
          <p:cNvSpPr txBox="1"/>
          <p:nvPr/>
        </p:nvSpPr>
        <p:spPr>
          <a:xfrm>
            <a:off x="5214325" y="1310225"/>
            <a:ext cx="3328800" cy="985200"/>
          </a:xfrm>
          <a:prstGeom prst="rect">
            <a:avLst/>
          </a:prstGeom>
          <a:noFill/>
          <a:ln>
            <a:noFill/>
          </a:ln>
        </p:spPr>
        <p:txBody>
          <a:bodyPr spcFirstLastPara="1" wrap="square" lIns="91425" tIns="91425" rIns="91425" bIns="91425" anchor="t" anchorCtr="0">
            <a:spAutoFit/>
          </a:bodyPr>
          <a:lstStyle/>
          <a:p>
            <a:pPr marL="0" lvl="0" indent="0" algn="ctr" rtl="0">
              <a:spcBef>
                <a:spcPts val="300"/>
              </a:spcBef>
              <a:spcAft>
                <a:spcPts val="1000"/>
              </a:spcAft>
              <a:buNone/>
            </a:pPr>
            <a:r>
              <a:rPr lang="en" sz="1300">
                <a:solidFill>
                  <a:srgbClr val="8A8B8A"/>
                </a:solidFill>
                <a:latin typeface="Proxima Nova Rg"/>
                <a:ea typeface="Proxima Nova Rg"/>
                <a:cs typeface="Proxima Nova Rg"/>
                <a:sym typeface="Proxima Nova"/>
              </a:rPr>
              <a:t>Not answering WHY</a:t>
            </a:r>
            <a:br>
              <a:rPr lang="en" sz="1300">
                <a:solidFill>
                  <a:srgbClr val="8A8B8A"/>
                </a:solidFill>
                <a:latin typeface="Proxima Nova Rg"/>
                <a:ea typeface="Proxima Nova Rg"/>
                <a:cs typeface="Proxima Nova Rg"/>
                <a:sym typeface="Proxima Nova"/>
              </a:rPr>
            </a:br>
            <a:r>
              <a:rPr lang="en" sz="1300">
                <a:solidFill>
                  <a:srgbClr val="8A8B8A"/>
                </a:solidFill>
                <a:latin typeface="Proxima Nova Rg"/>
                <a:ea typeface="Proxima Nova Rg"/>
                <a:cs typeface="Proxima Nova Rg"/>
                <a:sym typeface="Proxima Nova"/>
              </a:rPr>
              <a:t> may lead to you running around </a:t>
            </a:r>
            <a:br>
              <a:rPr lang="en" sz="1300">
                <a:solidFill>
                  <a:srgbClr val="8A8B8A"/>
                </a:solidFill>
                <a:latin typeface="Proxima Nova Rg"/>
                <a:ea typeface="Proxima Nova Rg"/>
                <a:cs typeface="Proxima Nova Rg"/>
                <a:sym typeface="Proxima Nova"/>
              </a:rPr>
            </a:br>
            <a:r>
              <a:rPr lang="en" sz="1300">
                <a:solidFill>
                  <a:srgbClr val="8A8B8A"/>
                </a:solidFill>
                <a:latin typeface="Proxima Nova Rg"/>
                <a:ea typeface="Proxima Nova Rg"/>
                <a:cs typeface="Proxima Nova Rg"/>
                <a:sym typeface="Proxima Nova"/>
              </a:rPr>
              <a:t>without a purpose and losing buying and reducing motivation.</a:t>
            </a:r>
            <a:endParaRPr>
              <a:latin typeface="Proxima Nova Rg"/>
              <a:ea typeface="Proxima Nova Rg"/>
              <a:cs typeface="Proxima Nova Rg"/>
              <a:sym typeface="Proxima Nova"/>
            </a:endParaRPr>
          </a:p>
        </p:txBody>
      </p:sp>
      <p:sp>
        <p:nvSpPr>
          <p:cNvPr id="644" name="Google Shape;644;p65"/>
          <p:cNvSpPr/>
          <p:nvPr/>
        </p:nvSpPr>
        <p:spPr>
          <a:xfrm>
            <a:off x="4182444" y="2471685"/>
            <a:ext cx="721800" cy="7188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5" name="Google Shape;645;p65"/>
          <p:cNvPicPr preferRelativeResize="0"/>
          <p:nvPr/>
        </p:nvPicPr>
        <p:blipFill rotWithShape="1">
          <a:blip r:embed="rId4">
            <a:alphaModFix/>
          </a:blip>
          <a:srcRect r="71306"/>
          <a:stretch/>
        </p:blipFill>
        <p:spPr>
          <a:xfrm>
            <a:off x="4227355" y="2517953"/>
            <a:ext cx="626246" cy="626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0"/>
                                        </p:tgtEl>
                                        <p:attrNameLst>
                                          <p:attrName>style.visibility</p:attrName>
                                        </p:attrNameLst>
                                      </p:cBhvr>
                                      <p:to>
                                        <p:strVal val="visible"/>
                                      </p:to>
                                    </p:set>
                                    <p:animEffect transition="in" filter="fade">
                                      <p:cBhvr>
                                        <p:cTn id="7" dur="1000"/>
                                        <p:tgtEl>
                                          <p:spTgt spid="6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1"/>
                                        </p:tgtEl>
                                        <p:attrNameLst>
                                          <p:attrName>style.visibility</p:attrName>
                                        </p:attrNameLst>
                                      </p:cBhvr>
                                      <p:to>
                                        <p:strVal val="visible"/>
                                      </p:to>
                                    </p:set>
                                    <p:animEffect transition="in" filter="fade">
                                      <p:cBhvr>
                                        <p:cTn id="12" dur="1000"/>
                                        <p:tgtEl>
                                          <p:spTgt spid="6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2"/>
                                        </p:tgtEl>
                                        <p:attrNameLst>
                                          <p:attrName>style.visibility</p:attrName>
                                        </p:attrNameLst>
                                      </p:cBhvr>
                                      <p:to>
                                        <p:strVal val="visible"/>
                                      </p:to>
                                    </p:set>
                                    <p:animEffect transition="in" filter="fade">
                                      <p:cBhvr>
                                        <p:cTn id="17" dur="1000"/>
                                        <p:tgtEl>
                                          <p:spTgt spid="6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3"/>
                                        </p:tgtEl>
                                        <p:attrNameLst>
                                          <p:attrName>style.visibility</p:attrName>
                                        </p:attrNameLst>
                                      </p:cBhvr>
                                      <p:to>
                                        <p:strVal val="visible"/>
                                      </p:to>
                                    </p:set>
                                    <p:animEffect transition="in" filter="fade">
                                      <p:cBhvr>
                                        <p:cTn id="22" dur="1000"/>
                                        <p:tgtEl>
                                          <p:spTgt spid="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66"/>
          <p:cNvSpPr/>
          <p:nvPr/>
        </p:nvSpPr>
        <p:spPr>
          <a:xfrm>
            <a:off x="4100560" y="2374751"/>
            <a:ext cx="885600" cy="885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Arial"/>
              <a:ea typeface="Arial"/>
              <a:cs typeface="Arial"/>
              <a:sym typeface="Arial"/>
            </a:endParaRPr>
          </a:p>
        </p:txBody>
      </p:sp>
      <p:sp>
        <p:nvSpPr>
          <p:cNvPr id="651" name="Google Shape;651;p66"/>
          <p:cNvSpPr txBox="1"/>
          <p:nvPr/>
        </p:nvSpPr>
        <p:spPr>
          <a:xfrm rot="2700000">
            <a:off x="4638004" y="2391079"/>
            <a:ext cx="476024" cy="2787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Wy</a:t>
            </a:r>
            <a:endParaRPr sz="1400" b="0" i="0" u="none" strike="noStrike" cap="none">
              <a:solidFill>
                <a:srgbClr val="000000"/>
              </a:solidFill>
              <a:latin typeface="Arial"/>
              <a:ea typeface="Arial"/>
              <a:cs typeface="Arial"/>
              <a:sym typeface="Arial"/>
            </a:endParaRPr>
          </a:p>
        </p:txBody>
      </p:sp>
      <p:sp>
        <p:nvSpPr>
          <p:cNvPr id="652" name="Google Shape;652;p66"/>
          <p:cNvSpPr txBox="1"/>
          <p:nvPr/>
        </p:nvSpPr>
        <p:spPr>
          <a:xfrm rot="-8100000">
            <a:off x="3936714" y="3049600"/>
            <a:ext cx="512511" cy="1921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Hw</a:t>
            </a:r>
            <a:endParaRPr sz="1400" b="0" i="0" u="none" strike="noStrike" cap="none">
              <a:solidFill>
                <a:srgbClr val="000000"/>
              </a:solidFill>
              <a:latin typeface="Arial"/>
              <a:ea typeface="Arial"/>
              <a:cs typeface="Arial"/>
              <a:sym typeface="Arial"/>
            </a:endParaRPr>
          </a:p>
        </p:txBody>
      </p:sp>
      <p:sp>
        <p:nvSpPr>
          <p:cNvPr id="653" name="Google Shape;653;p66"/>
          <p:cNvSpPr txBox="1"/>
          <p:nvPr/>
        </p:nvSpPr>
        <p:spPr>
          <a:xfrm rot="8100000">
            <a:off x="4637140" y="3070201"/>
            <a:ext cx="477721" cy="19219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Who</a:t>
            </a:r>
            <a:endParaRPr sz="1400" b="0" i="0" u="none" strike="noStrike" cap="none">
              <a:solidFill>
                <a:srgbClr val="000000"/>
              </a:solidFill>
              <a:latin typeface="Arial"/>
              <a:ea typeface="Arial"/>
              <a:cs typeface="Arial"/>
              <a:sym typeface="Arial"/>
            </a:endParaRPr>
          </a:p>
        </p:txBody>
      </p:sp>
      <p:sp>
        <p:nvSpPr>
          <p:cNvPr id="654" name="Google Shape;654;p66"/>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655" name="Google Shape;655;p66"/>
          <p:cNvSpPr/>
          <p:nvPr/>
        </p:nvSpPr>
        <p:spPr>
          <a:xfrm>
            <a:off x="288519" y="2891317"/>
            <a:ext cx="4183500" cy="1729800"/>
          </a:xfrm>
          <a:prstGeom prst="rect">
            <a:avLst/>
          </a:prstGeom>
          <a:noFill/>
          <a:ln w="28575" cap="flat" cmpd="sng">
            <a:solidFill>
              <a:srgbClr val="22D67B"/>
            </a:solidFill>
            <a:prstDash val="solid"/>
            <a:round/>
            <a:headEnd type="none" w="sm" len="sm"/>
            <a:tailEnd type="none" w="sm" len="sm"/>
          </a:ln>
        </p:spPr>
        <p:txBody>
          <a:bodyPr spcFirstLastPara="1" wrap="square" lIns="68575" tIns="68575"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300"/>
              </a:spcBef>
              <a:spcAft>
                <a:spcPts val="1000"/>
              </a:spcAft>
              <a:buNone/>
            </a:pPr>
            <a:endParaRPr sz="1300">
              <a:solidFill>
                <a:srgbClr val="8A8B8A"/>
              </a:solidFill>
              <a:latin typeface="Proxima Nova Rg"/>
              <a:ea typeface="Proxima Nova Rg"/>
              <a:cs typeface="Proxima Nova Rg"/>
              <a:sym typeface="Proxima Nova"/>
            </a:endParaRPr>
          </a:p>
        </p:txBody>
      </p:sp>
      <p:sp>
        <p:nvSpPr>
          <p:cNvPr id="656" name="Google Shape;656;p66"/>
          <p:cNvSpPr/>
          <p:nvPr/>
        </p:nvSpPr>
        <p:spPr>
          <a:xfrm>
            <a:off x="288525" y="1040925"/>
            <a:ext cx="4183500" cy="1729800"/>
          </a:xfrm>
          <a:prstGeom prst="rect">
            <a:avLst/>
          </a:prstGeom>
          <a:noFill/>
          <a:ln w="28575" cap="flat" cmpd="sng">
            <a:solidFill>
              <a:srgbClr val="02BFF5"/>
            </a:solidFill>
            <a:prstDash val="solid"/>
            <a:round/>
            <a:headEnd type="none" w="sm" len="sm"/>
            <a:tailEnd type="none" w="sm" len="sm"/>
          </a:ln>
        </p:spPr>
        <p:txBody>
          <a:bodyPr spcFirstLastPara="1" wrap="square" lIns="68575" tIns="68575" rIns="91425" bIns="45700" anchor="t" anchorCtr="0">
            <a:noAutofit/>
          </a:bodyPr>
          <a:lstStyle/>
          <a:p>
            <a:pPr marL="457200" lvl="0" indent="0" algn="l" rtl="0">
              <a:spcBef>
                <a:spcPts val="300"/>
              </a:spcBef>
              <a:spcAft>
                <a:spcPts val="0"/>
              </a:spcAft>
              <a:buNone/>
            </a:pPr>
            <a:endParaRPr>
              <a:solidFill>
                <a:srgbClr val="8A8B8A"/>
              </a:solidFill>
              <a:latin typeface="Proxima Nova Rg"/>
              <a:ea typeface="Proxima Nova Rg"/>
              <a:cs typeface="Proxima Nova Rg"/>
              <a:sym typeface="Proxima Nova"/>
            </a:endParaRPr>
          </a:p>
          <a:p>
            <a:pPr marL="457200" lvl="0" indent="0" algn="l" rtl="0">
              <a:spcBef>
                <a:spcPts val="1000"/>
              </a:spcBef>
              <a:spcAft>
                <a:spcPts val="1000"/>
              </a:spcAft>
              <a:buNone/>
            </a:pPr>
            <a:endParaRPr>
              <a:solidFill>
                <a:srgbClr val="8A8B8A"/>
              </a:solidFill>
              <a:latin typeface="Proxima Nova Rg"/>
              <a:ea typeface="Proxima Nova Rg"/>
              <a:cs typeface="Proxima Nova Rg"/>
              <a:sym typeface="Proxima Nova"/>
            </a:endParaRPr>
          </a:p>
        </p:txBody>
      </p:sp>
      <p:sp>
        <p:nvSpPr>
          <p:cNvPr id="657" name="Google Shape;657;p66"/>
          <p:cNvSpPr/>
          <p:nvPr/>
        </p:nvSpPr>
        <p:spPr>
          <a:xfrm>
            <a:off x="4609050" y="1040925"/>
            <a:ext cx="4183500" cy="1729800"/>
          </a:xfrm>
          <a:prstGeom prst="rect">
            <a:avLst/>
          </a:prstGeom>
          <a:noFill/>
          <a:ln w="28575" cap="flat" cmpd="sng">
            <a:solidFill>
              <a:srgbClr val="FFD701"/>
            </a:solidFill>
            <a:prstDash val="solid"/>
            <a:round/>
            <a:headEnd type="none" w="sm" len="sm"/>
            <a:tailEnd type="none" w="sm" len="sm"/>
          </a:ln>
        </p:spPr>
        <p:txBody>
          <a:bodyPr spcFirstLastPara="1" wrap="square" lIns="617200" tIns="68575" rIns="91425" bIns="45700" anchor="t" anchorCtr="0">
            <a:noAutofit/>
          </a:bodyPr>
          <a:lstStyle/>
          <a:p>
            <a:pPr marL="457200" lvl="0" indent="0" algn="l" rtl="0">
              <a:spcBef>
                <a:spcPts val="300"/>
              </a:spcBef>
              <a:spcAft>
                <a:spcPts val="1000"/>
              </a:spcAft>
              <a:buNone/>
            </a:pPr>
            <a:endParaRPr sz="1300">
              <a:solidFill>
                <a:srgbClr val="8A8B8A"/>
              </a:solidFill>
              <a:latin typeface="Proxima Nova Rg"/>
              <a:ea typeface="Proxima Nova Rg"/>
              <a:cs typeface="Proxima Nova Rg"/>
              <a:sym typeface="Proxima Nova"/>
            </a:endParaRPr>
          </a:p>
        </p:txBody>
      </p:sp>
      <p:sp>
        <p:nvSpPr>
          <p:cNvPr id="658" name="Google Shape;658;p66"/>
          <p:cNvSpPr/>
          <p:nvPr/>
        </p:nvSpPr>
        <p:spPr>
          <a:xfrm>
            <a:off x="4639150" y="2891325"/>
            <a:ext cx="4183500" cy="1729800"/>
          </a:xfrm>
          <a:prstGeom prst="rect">
            <a:avLst/>
          </a:prstGeom>
          <a:noFill/>
          <a:ln w="28575" cap="flat" cmpd="sng">
            <a:solidFill>
              <a:srgbClr val="F42F45"/>
            </a:solidFill>
            <a:prstDash val="solid"/>
            <a:round/>
            <a:headEnd type="none" w="sm" len="sm"/>
            <a:tailEnd type="none" w="sm" len="sm"/>
          </a:ln>
        </p:spPr>
        <p:txBody>
          <a:bodyPr spcFirstLastPara="1" wrap="square" lIns="617200" tIns="68575"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1000"/>
              </a:spcAft>
              <a:buNone/>
            </a:pPr>
            <a:endParaRPr sz="1300">
              <a:solidFill>
                <a:srgbClr val="8A8B8A"/>
              </a:solidFill>
              <a:latin typeface="Proxima Nova Rg"/>
              <a:ea typeface="Proxima Nova Rg"/>
              <a:cs typeface="Proxima Nova Rg"/>
              <a:sym typeface="Proxima Nova"/>
            </a:endParaRPr>
          </a:p>
        </p:txBody>
      </p:sp>
      <p:pic>
        <p:nvPicPr>
          <p:cNvPr id="659" name="Google Shape;659;p66"/>
          <p:cNvPicPr preferRelativeResize="0"/>
          <p:nvPr/>
        </p:nvPicPr>
        <p:blipFill rotWithShape="1">
          <a:blip r:embed="rId3">
            <a:alphaModFix/>
          </a:blip>
          <a:srcRect/>
          <a:stretch/>
        </p:blipFill>
        <p:spPr>
          <a:xfrm>
            <a:off x="3434027" y="2083663"/>
            <a:ext cx="2212904" cy="1494833"/>
          </a:xfrm>
          <a:prstGeom prst="rect">
            <a:avLst/>
          </a:prstGeom>
          <a:noFill/>
          <a:ln>
            <a:noFill/>
          </a:ln>
        </p:spPr>
      </p:pic>
      <p:sp>
        <p:nvSpPr>
          <p:cNvPr id="660" name="Google Shape;660;p66"/>
          <p:cNvSpPr txBox="1"/>
          <p:nvPr/>
        </p:nvSpPr>
        <p:spPr>
          <a:xfrm rot="-2688031">
            <a:off x="3946675" y="2377088"/>
            <a:ext cx="548365" cy="2223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What</a:t>
            </a:r>
            <a:endParaRPr sz="1400" b="0" i="0" u="none" strike="noStrike" cap="none">
              <a:solidFill>
                <a:srgbClr val="000000"/>
              </a:solidFill>
              <a:latin typeface="Arial"/>
              <a:ea typeface="Arial"/>
              <a:cs typeface="Arial"/>
              <a:sym typeface="Arial"/>
            </a:endParaRPr>
          </a:p>
        </p:txBody>
      </p:sp>
      <p:sp>
        <p:nvSpPr>
          <p:cNvPr id="661" name="Google Shape;661;p66"/>
          <p:cNvSpPr txBox="1"/>
          <p:nvPr/>
        </p:nvSpPr>
        <p:spPr>
          <a:xfrm rot="2700000">
            <a:off x="4638004" y="2391079"/>
            <a:ext cx="476024" cy="2787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Why</a:t>
            </a:r>
            <a:endParaRPr sz="1400" b="0" i="0" u="none" strike="noStrike" cap="none">
              <a:solidFill>
                <a:srgbClr val="000000"/>
              </a:solidFill>
              <a:latin typeface="Arial"/>
              <a:ea typeface="Arial"/>
              <a:cs typeface="Arial"/>
              <a:sym typeface="Arial"/>
            </a:endParaRPr>
          </a:p>
        </p:txBody>
      </p:sp>
      <p:sp>
        <p:nvSpPr>
          <p:cNvPr id="662" name="Google Shape;662;p66"/>
          <p:cNvSpPr txBox="1"/>
          <p:nvPr/>
        </p:nvSpPr>
        <p:spPr>
          <a:xfrm rot="-8100000">
            <a:off x="3936714" y="3049600"/>
            <a:ext cx="512511" cy="1921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How</a:t>
            </a:r>
            <a:endParaRPr sz="1400" b="0" i="0" u="none" strike="noStrike" cap="none">
              <a:solidFill>
                <a:srgbClr val="000000"/>
              </a:solidFill>
              <a:latin typeface="Arial"/>
              <a:ea typeface="Arial"/>
              <a:cs typeface="Arial"/>
              <a:sym typeface="Arial"/>
            </a:endParaRPr>
          </a:p>
        </p:txBody>
      </p:sp>
      <p:sp>
        <p:nvSpPr>
          <p:cNvPr id="663" name="Google Shape;663;p66"/>
          <p:cNvSpPr txBox="1"/>
          <p:nvPr/>
        </p:nvSpPr>
        <p:spPr>
          <a:xfrm rot="8100000">
            <a:off x="4637140" y="3070201"/>
            <a:ext cx="477721" cy="1921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Who</a:t>
            </a:r>
            <a:endParaRPr sz="1400" b="0" i="0" u="none" strike="noStrike" cap="none">
              <a:solidFill>
                <a:srgbClr val="000000"/>
              </a:solidFill>
              <a:latin typeface="Arial"/>
              <a:ea typeface="Arial"/>
              <a:cs typeface="Arial"/>
              <a:sym typeface="Arial"/>
            </a:endParaRPr>
          </a:p>
        </p:txBody>
      </p:sp>
      <p:sp>
        <p:nvSpPr>
          <p:cNvPr id="664" name="Google Shape;664;p66"/>
          <p:cNvSpPr txBox="1"/>
          <p:nvPr/>
        </p:nvSpPr>
        <p:spPr>
          <a:xfrm>
            <a:off x="375050" y="232175"/>
            <a:ext cx="8417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Proxima Nova Rg"/>
                <a:ea typeface="Proxima Nova Rg"/>
                <a:cs typeface="Proxima Nova Rg"/>
                <a:sym typeface="Proxima Nova"/>
              </a:rPr>
              <a:t>What each quadrant needs to know about  a goal for it to be meaningful</a:t>
            </a:r>
            <a:endParaRPr sz="2000">
              <a:latin typeface="Proxima Nova Rg"/>
              <a:ea typeface="Proxima Nova Rg"/>
              <a:cs typeface="Proxima Nova Rg"/>
              <a:sym typeface="Proxima Nova"/>
            </a:endParaRPr>
          </a:p>
        </p:txBody>
      </p:sp>
      <p:sp>
        <p:nvSpPr>
          <p:cNvPr id="665" name="Google Shape;665;p66"/>
          <p:cNvSpPr txBox="1"/>
          <p:nvPr/>
        </p:nvSpPr>
        <p:spPr>
          <a:xfrm>
            <a:off x="451500" y="1159725"/>
            <a:ext cx="37182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300"/>
              </a:spcBef>
              <a:spcAft>
                <a:spcPts val="0"/>
              </a:spcAft>
              <a:buClr>
                <a:srgbClr val="8A8B8A"/>
              </a:buClr>
              <a:buSzPts val="1400"/>
              <a:buFont typeface="Proxima Nova"/>
              <a:buChar char="●"/>
            </a:pPr>
            <a:r>
              <a:rPr lang="en">
                <a:solidFill>
                  <a:srgbClr val="8A8B8A"/>
                </a:solidFill>
                <a:latin typeface="Proxima Nova Rg"/>
                <a:ea typeface="Proxima Nova Rg"/>
                <a:cs typeface="Proxima Nova Rg"/>
                <a:sym typeface="Proxima Nova"/>
              </a:rPr>
              <a:t>Focus on facts</a:t>
            </a:r>
            <a:endParaRPr>
              <a:solidFill>
                <a:srgbClr val="8A8B8A"/>
              </a:solidFill>
              <a:latin typeface="Proxima Nova Rg"/>
              <a:ea typeface="Proxima Nova Rg"/>
              <a:cs typeface="Proxima Nova Rg"/>
              <a:sym typeface="Proxima Nova"/>
            </a:endParaRPr>
          </a:p>
          <a:p>
            <a:pPr marL="457200" lvl="0" indent="-317500" algn="l" rtl="0">
              <a:spcBef>
                <a:spcPts val="0"/>
              </a:spcBef>
              <a:spcAft>
                <a:spcPts val="0"/>
              </a:spcAft>
              <a:buClr>
                <a:srgbClr val="8A8B8A"/>
              </a:buClr>
              <a:buSzPts val="1400"/>
              <a:buFont typeface="Proxima Nova"/>
              <a:buChar char="●"/>
            </a:pPr>
            <a:r>
              <a:rPr lang="en">
                <a:solidFill>
                  <a:srgbClr val="8A8B8A"/>
                </a:solidFill>
                <a:latin typeface="Proxima Nova Rg"/>
                <a:ea typeface="Proxima Nova Rg"/>
                <a:cs typeface="Proxima Nova Rg"/>
                <a:sym typeface="Proxima Nova"/>
              </a:rPr>
              <a:t>SMART goals</a:t>
            </a:r>
            <a:endParaRPr>
              <a:solidFill>
                <a:srgbClr val="8A8B8A"/>
              </a:solidFill>
              <a:latin typeface="Proxima Nova Rg"/>
              <a:ea typeface="Proxima Nova Rg"/>
              <a:cs typeface="Proxima Nova Rg"/>
              <a:sym typeface="Proxima Nova"/>
            </a:endParaRPr>
          </a:p>
          <a:p>
            <a:pPr marL="457200" lvl="0" indent="-317500" algn="l" rtl="0">
              <a:spcBef>
                <a:spcPts val="0"/>
              </a:spcBef>
              <a:spcAft>
                <a:spcPts val="0"/>
              </a:spcAft>
              <a:buClr>
                <a:srgbClr val="8A8B8A"/>
              </a:buClr>
              <a:buSzPts val="1400"/>
              <a:buFont typeface="Proxima Nova"/>
              <a:buChar char="●"/>
            </a:pPr>
            <a:r>
              <a:rPr lang="en">
                <a:solidFill>
                  <a:srgbClr val="8A8B8A"/>
                </a:solidFill>
                <a:latin typeface="Proxima Nova Rg"/>
                <a:ea typeface="Proxima Nova Rg"/>
                <a:cs typeface="Proxima Nova Rg"/>
                <a:sym typeface="Proxima Nova"/>
              </a:rPr>
              <a:t>Organizational metrics (numbers)</a:t>
            </a:r>
            <a:endParaRPr>
              <a:solidFill>
                <a:srgbClr val="8A8B8A"/>
              </a:solidFill>
              <a:latin typeface="Proxima Nova Rg"/>
              <a:ea typeface="Proxima Nova Rg"/>
              <a:cs typeface="Proxima Nova Rg"/>
              <a:sym typeface="Proxima Nova"/>
            </a:endParaRPr>
          </a:p>
          <a:p>
            <a:pPr marL="457200" lvl="0" indent="-317500" algn="l" rtl="0">
              <a:spcBef>
                <a:spcPts val="0"/>
              </a:spcBef>
              <a:spcAft>
                <a:spcPts val="0"/>
              </a:spcAft>
              <a:buClr>
                <a:srgbClr val="8A8B8A"/>
              </a:buClr>
              <a:buSzPts val="1400"/>
              <a:buFont typeface="Proxima Nova"/>
              <a:buChar char="●"/>
            </a:pPr>
            <a:r>
              <a:rPr lang="en">
                <a:solidFill>
                  <a:srgbClr val="8A8B8A"/>
                </a:solidFill>
                <a:latin typeface="Proxima Nova Rg"/>
                <a:ea typeface="Proxima Nova Rg"/>
                <a:cs typeface="Proxima Nova Rg"/>
                <a:sym typeface="Proxima Nova"/>
              </a:rPr>
              <a:t>Define outcomes</a:t>
            </a:r>
            <a:endParaRPr>
              <a:latin typeface="Proxima Nova Rg"/>
              <a:ea typeface="Proxima Nova Rg"/>
              <a:cs typeface="Proxima Nova Rg"/>
              <a:sym typeface="Proxima Nova"/>
            </a:endParaRPr>
          </a:p>
        </p:txBody>
      </p:sp>
      <p:sp>
        <p:nvSpPr>
          <p:cNvPr id="666" name="Google Shape;666;p66"/>
          <p:cNvSpPr txBox="1"/>
          <p:nvPr/>
        </p:nvSpPr>
        <p:spPr>
          <a:xfrm>
            <a:off x="5081525" y="1203975"/>
            <a:ext cx="3558900" cy="1185300"/>
          </a:xfrm>
          <a:prstGeom prst="rect">
            <a:avLst/>
          </a:prstGeom>
          <a:noFill/>
          <a:ln>
            <a:noFill/>
          </a:ln>
        </p:spPr>
        <p:txBody>
          <a:bodyPr spcFirstLastPara="1" wrap="square" lIns="91425" tIns="91425" rIns="91425" bIns="91425" anchor="t" anchorCtr="0">
            <a:spAutoFit/>
          </a:bodyPr>
          <a:lstStyle/>
          <a:p>
            <a:pPr marL="457200" lvl="0" indent="-311150" algn="l" rtl="0">
              <a:spcBef>
                <a:spcPts val="300"/>
              </a:spcBef>
              <a:spcAft>
                <a:spcPts val="0"/>
              </a:spcAft>
              <a:buClr>
                <a:srgbClr val="8A8B8A"/>
              </a:buClr>
              <a:buSzPts val="1300"/>
              <a:buFont typeface="Proxima Nova"/>
              <a:buChar char="●"/>
            </a:pPr>
            <a:r>
              <a:rPr lang="en" sz="1300">
                <a:solidFill>
                  <a:srgbClr val="8A8B8A"/>
                </a:solidFill>
                <a:latin typeface="Proxima Nova Rg"/>
                <a:ea typeface="Proxima Nova Rg"/>
                <a:cs typeface="Proxima Nova Rg"/>
                <a:sym typeface="Proxima Nova"/>
              </a:rPr>
              <a:t>Connection of the big picture (vision/mission)</a:t>
            </a:r>
            <a:endParaRPr sz="1300">
              <a:solidFill>
                <a:srgbClr val="8A8B8A"/>
              </a:solidFill>
              <a:latin typeface="Proxima Nova Rg"/>
              <a:ea typeface="Proxima Nova Rg"/>
              <a:cs typeface="Proxima Nova Rg"/>
              <a:sym typeface="Proxima Nova"/>
            </a:endParaRPr>
          </a:p>
          <a:p>
            <a:pPr marL="457200" lvl="0" indent="-311150" algn="l" rtl="0">
              <a:spcBef>
                <a:spcPts val="0"/>
              </a:spcBef>
              <a:spcAft>
                <a:spcPts val="0"/>
              </a:spcAft>
              <a:buClr>
                <a:srgbClr val="8A8B8A"/>
              </a:buClr>
              <a:buSzPts val="1300"/>
              <a:buFont typeface="Proxima Nova"/>
              <a:buChar char="●"/>
            </a:pPr>
            <a:r>
              <a:rPr lang="en" sz="1300">
                <a:solidFill>
                  <a:srgbClr val="8A8B8A"/>
                </a:solidFill>
                <a:latin typeface="Proxima Nova Rg"/>
                <a:ea typeface="Proxima Nova Rg"/>
                <a:cs typeface="Proxima Nova Rg"/>
                <a:sym typeface="Proxima Nova"/>
              </a:rPr>
              <a:t>A defined end state (what complexion looks like</a:t>
            </a:r>
            <a:endParaRPr sz="1300">
              <a:solidFill>
                <a:srgbClr val="8A8B8A"/>
              </a:solidFill>
              <a:latin typeface="Proxima Nova Rg"/>
              <a:ea typeface="Proxima Nova Rg"/>
              <a:cs typeface="Proxima Nova Rg"/>
              <a:sym typeface="Proxima Nova"/>
            </a:endParaRPr>
          </a:p>
          <a:p>
            <a:pPr marL="457200" lvl="0" indent="-311150" algn="l" rtl="0">
              <a:spcBef>
                <a:spcPts val="0"/>
              </a:spcBef>
              <a:spcAft>
                <a:spcPts val="0"/>
              </a:spcAft>
              <a:buClr>
                <a:srgbClr val="8A8B8A"/>
              </a:buClr>
              <a:buSzPts val="1300"/>
              <a:buFont typeface="Proxima Nova"/>
              <a:buChar char="●"/>
            </a:pPr>
            <a:r>
              <a:rPr lang="en" sz="1300">
                <a:solidFill>
                  <a:srgbClr val="8A8B8A"/>
                </a:solidFill>
                <a:latin typeface="Proxima Nova Rg"/>
                <a:ea typeface="Proxima Nova Rg"/>
                <a:cs typeface="Proxima Nova Rg"/>
                <a:sym typeface="Proxima Nova"/>
              </a:rPr>
              <a:t>How it fits in overall with other goals</a:t>
            </a:r>
            <a:endParaRPr>
              <a:latin typeface="Proxima Nova Rg"/>
              <a:ea typeface="Proxima Nova Rg"/>
              <a:cs typeface="Proxima Nova Rg"/>
              <a:sym typeface="Proxima Nova"/>
            </a:endParaRPr>
          </a:p>
        </p:txBody>
      </p:sp>
      <p:sp>
        <p:nvSpPr>
          <p:cNvPr id="667" name="Google Shape;667;p66"/>
          <p:cNvSpPr txBox="1"/>
          <p:nvPr/>
        </p:nvSpPr>
        <p:spPr>
          <a:xfrm>
            <a:off x="495750" y="3054225"/>
            <a:ext cx="3604800" cy="1385400"/>
          </a:xfrm>
          <a:prstGeom prst="rect">
            <a:avLst/>
          </a:prstGeom>
          <a:noFill/>
          <a:ln>
            <a:noFill/>
          </a:ln>
        </p:spPr>
        <p:txBody>
          <a:bodyPr spcFirstLastPara="1" wrap="square" lIns="91425" tIns="91425" rIns="91425" bIns="91425" anchor="t" anchorCtr="0">
            <a:spAutoFit/>
          </a:bodyPr>
          <a:lstStyle/>
          <a:p>
            <a:pPr marL="457200" lvl="0" indent="-311150" algn="l" rtl="0">
              <a:spcBef>
                <a:spcPts val="300"/>
              </a:spcBef>
              <a:spcAft>
                <a:spcPts val="0"/>
              </a:spcAft>
              <a:buClr>
                <a:srgbClr val="8A8B8A"/>
              </a:buClr>
              <a:buSzPts val="1300"/>
              <a:buFont typeface="Proxima Nova"/>
              <a:buChar char="●"/>
            </a:pPr>
            <a:r>
              <a:rPr lang="en" sz="1300">
                <a:solidFill>
                  <a:srgbClr val="8A8B8A"/>
                </a:solidFill>
                <a:latin typeface="Proxima Nova Rg"/>
                <a:ea typeface="Proxima Nova Rg"/>
                <a:cs typeface="Proxima Nova Rg"/>
                <a:sym typeface="Proxima Nova"/>
              </a:rPr>
              <a:t>A clear process to achieve goals</a:t>
            </a:r>
            <a:endParaRPr sz="1300">
              <a:solidFill>
                <a:srgbClr val="8A8B8A"/>
              </a:solidFill>
              <a:latin typeface="Proxima Nova Rg"/>
              <a:ea typeface="Proxima Nova Rg"/>
              <a:cs typeface="Proxima Nova Rg"/>
              <a:sym typeface="Proxima Nova"/>
            </a:endParaRPr>
          </a:p>
          <a:p>
            <a:pPr marL="914400" lvl="1" indent="-311150" algn="l" rtl="0">
              <a:spcBef>
                <a:spcPts val="0"/>
              </a:spcBef>
              <a:spcAft>
                <a:spcPts val="0"/>
              </a:spcAft>
              <a:buClr>
                <a:srgbClr val="8A8B8A"/>
              </a:buClr>
              <a:buSzPts val="1300"/>
              <a:buFont typeface="Proxima Nova"/>
              <a:buChar char="○"/>
            </a:pPr>
            <a:r>
              <a:rPr lang="en" sz="1300">
                <a:solidFill>
                  <a:srgbClr val="8A8B8A"/>
                </a:solidFill>
                <a:latin typeface="Proxima Nova Rg"/>
                <a:ea typeface="Proxima Nova Rg"/>
                <a:cs typeface="Proxima Nova Rg"/>
                <a:sym typeface="Proxima Nova"/>
              </a:rPr>
              <a:t>Process plan, steps</a:t>
            </a:r>
            <a:endParaRPr sz="1300">
              <a:solidFill>
                <a:srgbClr val="8A8B8A"/>
              </a:solidFill>
              <a:latin typeface="Proxima Nova Rg"/>
              <a:ea typeface="Proxima Nova Rg"/>
              <a:cs typeface="Proxima Nova Rg"/>
              <a:sym typeface="Proxima Nova"/>
            </a:endParaRPr>
          </a:p>
          <a:p>
            <a:pPr marL="457200" lvl="0" indent="-311150" algn="l" rtl="0">
              <a:spcBef>
                <a:spcPts val="0"/>
              </a:spcBef>
              <a:spcAft>
                <a:spcPts val="0"/>
              </a:spcAft>
              <a:buClr>
                <a:srgbClr val="8A8B8A"/>
              </a:buClr>
              <a:buSzPts val="1300"/>
              <a:buFont typeface="Proxima Nova"/>
              <a:buChar char="●"/>
            </a:pPr>
            <a:r>
              <a:rPr lang="en" sz="1300">
                <a:solidFill>
                  <a:srgbClr val="8A8B8A"/>
                </a:solidFill>
                <a:latin typeface="Proxima Nova Rg"/>
                <a:ea typeface="Proxima Nova Rg"/>
                <a:cs typeface="Proxima Nova Rg"/>
                <a:sym typeface="Proxima Nova"/>
              </a:rPr>
              <a:t>Facts and figures and how they fit together to support the goal</a:t>
            </a:r>
            <a:endParaRPr sz="1300">
              <a:solidFill>
                <a:srgbClr val="8A8B8A"/>
              </a:solidFill>
              <a:latin typeface="Proxima Nova Rg"/>
              <a:ea typeface="Proxima Nova Rg"/>
              <a:cs typeface="Proxima Nova Rg"/>
              <a:sym typeface="Proxima Nova"/>
            </a:endParaRPr>
          </a:p>
          <a:p>
            <a:pPr marL="457200" lvl="0" indent="-311150" algn="l" rtl="0">
              <a:spcBef>
                <a:spcPts val="0"/>
              </a:spcBef>
              <a:spcAft>
                <a:spcPts val="0"/>
              </a:spcAft>
              <a:buClr>
                <a:srgbClr val="8A8B8A"/>
              </a:buClr>
              <a:buSzPts val="1300"/>
              <a:buFont typeface="Proxima Nova"/>
              <a:buChar char="●"/>
            </a:pPr>
            <a:r>
              <a:rPr lang="en" sz="1300">
                <a:solidFill>
                  <a:srgbClr val="8A8B8A"/>
                </a:solidFill>
                <a:latin typeface="Proxima Nova Rg"/>
                <a:ea typeface="Proxima Nova Rg"/>
                <a:cs typeface="Proxima Nova Rg"/>
                <a:sym typeface="Proxima Nova"/>
              </a:rPr>
              <a:t>Monitor progress (milestones)</a:t>
            </a:r>
            <a:endParaRPr sz="1300">
              <a:solidFill>
                <a:srgbClr val="8A8B8A"/>
              </a:solidFill>
              <a:latin typeface="Proxima Nova Rg"/>
              <a:ea typeface="Proxima Nova Rg"/>
              <a:cs typeface="Proxima Nova Rg"/>
              <a:sym typeface="Proxima Nova"/>
            </a:endParaRPr>
          </a:p>
          <a:p>
            <a:pPr marL="457200" lvl="0" indent="-311150" algn="l" rtl="0">
              <a:spcBef>
                <a:spcPts val="0"/>
              </a:spcBef>
              <a:spcAft>
                <a:spcPts val="0"/>
              </a:spcAft>
              <a:buClr>
                <a:srgbClr val="8A8B8A"/>
              </a:buClr>
              <a:buSzPts val="1300"/>
              <a:buFont typeface="Proxima Nova"/>
              <a:buChar char="●"/>
            </a:pPr>
            <a:r>
              <a:rPr lang="en" sz="1300">
                <a:solidFill>
                  <a:srgbClr val="8A8B8A"/>
                </a:solidFill>
                <a:latin typeface="Proxima Nova Rg"/>
                <a:ea typeface="Proxima Nova Rg"/>
                <a:cs typeface="Proxima Nova Rg"/>
                <a:sym typeface="Proxima Nova"/>
              </a:rPr>
              <a:t>Small group meetings, review tasks</a:t>
            </a:r>
            <a:endParaRPr>
              <a:latin typeface="Proxima Nova Rg"/>
              <a:ea typeface="Proxima Nova Rg"/>
              <a:cs typeface="Proxima Nova Rg"/>
              <a:sym typeface="Proxima Nova"/>
            </a:endParaRPr>
          </a:p>
        </p:txBody>
      </p:sp>
      <p:sp>
        <p:nvSpPr>
          <p:cNvPr id="668" name="Google Shape;668;p66"/>
          <p:cNvSpPr txBox="1"/>
          <p:nvPr/>
        </p:nvSpPr>
        <p:spPr>
          <a:xfrm>
            <a:off x="5134625" y="3071750"/>
            <a:ext cx="3452700" cy="985200"/>
          </a:xfrm>
          <a:prstGeom prst="rect">
            <a:avLst/>
          </a:prstGeom>
          <a:noFill/>
          <a:ln>
            <a:noFill/>
          </a:ln>
        </p:spPr>
        <p:txBody>
          <a:bodyPr spcFirstLastPara="1" wrap="square" lIns="91425" tIns="91425" rIns="91425" bIns="91425" anchor="t" anchorCtr="0">
            <a:spAutoFit/>
          </a:bodyPr>
          <a:lstStyle/>
          <a:p>
            <a:pPr marL="457200" lvl="0" indent="-311150" algn="l" rtl="0">
              <a:spcBef>
                <a:spcPts val="300"/>
              </a:spcBef>
              <a:spcAft>
                <a:spcPts val="0"/>
              </a:spcAft>
              <a:buClr>
                <a:srgbClr val="8A8B8A"/>
              </a:buClr>
              <a:buSzPts val="1300"/>
              <a:buFont typeface="Proxima Nova"/>
              <a:buChar char="●"/>
            </a:pPr>
            <a:r>
              <a:rPr lang="en" sz="1300">
                <a:solidFill>
                  <a:srgbClr val="8A8B8A"/>
                </a:solidFill>
                <a:latin typeface="Proxima Nova Rg"/>
                <a:ea typeface="Proxima Nova Rg"/>
                <a:cs typeface="Proxima Nova Rg"/>
                <a:sym typeface="Proxima Nova"/>
              </a:rPr>
              <a:t>Needs - resources</a:t>
            </a:r>
            <a:endParaRPr sz="1300">
              <a:solidFill>
                <a:srgbClr val="8A8B8A"/>
              </a:solidFill>
              <a:latin typeface="Proxima Nova Rg"/>
              <a:ea typeface="Proxima Nova Rg"/>
              <a:cs typeface="Proxima Nova Rg"/>
              <a:sym typeface="Proxima Nova"/>
            </a:endParaRPr>
          </a:p>
          <a:p>
            <a:pPr marL="457200" lvl="0" indent="-311150" algn="l" rtl="0">
              <a:spcBef>
                <a:spcPts val="0"/>
              </a:spcBef>
              <a:spcAft>
                <a:spcPts val="0"/>
              </a:spcAft>
              <a:buClr>
                <a:srgbClr val="8A8B8A"/>
              </a:buClr>
              <a:buSzPts val="1300"/>
              <a:buFont typeface="Proxima Nova"/>
              <a:buChar char="●"/>
            </a:pPr>
            <a:r>
              <a:rPr lang="en" sz="1300">
                <a:solidFill>
                  <a:srgbClr val="8A8B8A"/>
                </a:solidFill>
                <a:latin typeface="Proxima Nova Rg"/>
                <a:ea typeface="Proxima Nova Rg"/>
                <a:cs typeface="Proxima Nova Rg"/>
                <a:sym typeface="Proxima Nova"/>
              </a:rPr>
              <a:t>Skills people need</a:t>
            </a:r>
            <a:endParaRPr sz="1300">
              <a:solidFill>
                <a:srgbClr val="8A8B8A"/>
              </a:solidFill>
              <a:latin typeface="Proxima Nova Rg"/>
              <a:ea typeface="Proxima Nova Rg"/>
              <a:cs typeface="Proxima Nova Rg"/>
              <a:sym typeface="Proxima Nova"/>
            </a:endParaRPr>
          </a:p>
          <a:p>
            <a:pPr marL="457200" lvl="0" indent="-311150" algn="l" rtl="0">
              <a:spcBef>
                <a:spcPts val="0"/>
              </a:spcBef>
              <a:spcAft>
                <a:spcPts val="0"/>
              </a:spcAft>
              <a:buClr>
                <a:srgbClr val="8A8B8A"/>
              </a:buClr>
              <a:buSzPts val="1300"/>
              <a:buFont typeface="Proxima Nova"/>
              <a:buChar char="●"/>
            </a:pPr>
            <a:r>
              <a:rPr lang="en" sz="1300">
                <a:solidFill>
                  <a:srgbClr val="8A8B8A"/>
                </a:solidFill>
                <a:latin typeface="Proxima Nova Rg"/>
                <a:ea typeface="Proxima Nova Rg"/>
                <a:cs typeface="Proxima Nova Rg"/>
                <a:sym typeface="Proxima Nova"/>
              </a:rPr>
              <a:t>Celebration/rewards for achievement</a:t>
            </a:r>
            <a:endParaRPr sz="1300">
              <a:solidFill>
                <a:srgbClr val="8A8B8A"/>
              </a:solidFill>
              <a:latin typeface="Proxima Nova Rg"/>
              <a:ea typeface="Proxima Nova Rg"/>
              <a:cs typeface="Proxima Nova Rg"/>
              <a:sym typeface="Proxima Nova"/>
            </a:endParaRPr>
          </a:p>
          <a:p>
            <a:pPr marL="457200" lvl="0" indent="-311150" algn="l" rtl="0">
              <a:spcBef>
                <a:spcPts val="0"/>
              </a:spcBef>
              <a:spcAft>
                <a:spcPts val="0"/>
              </a:spcAft>
              <a:buClr>
                <a:srgbClr val="8A8B8A"/>
              </a:buClr>
              <a:buSzPts val="1300"/>
              <a:buFont typeface="Proxima Nova"/>
              <a:buChar char="●"/>
            </a:pPr>
            <a:r>
              <a:rPr lang="en" sz="1300">
                <a:solidFill>
                  <a:srgbClr val="8A8B8A"/>
                </a:solidFill>
                <a:latin typeface="Proxima Nova Rg"/>
                <a:ea typeface="Proxima Nova Rg"/>
                <a:cs typeface="Proxima Nova Rg"/>
                <a:sym typeface="Proxima Nova"/>
              </a:rPr>
              <a:t>Who will be involved, impacted</a:t>
            </a:r>
            <a:endParaRPr>
              <a:latin typeface="Proxima Nova Rg"/>
              <a:ea typeface="Proxima Nova Rg"/>
              <a:cs typeface="Proxima Nova Rg"/>
              <a:sym typeface="Proxima Nova"/>
            </a:endParaRPr>
          </a:p>
        </p:txBody>
      </p:sp>
      <p:sp>
        <p:nvSpPr>
          <p:cNvPr id="669" name="Google Shape;669;p66"/>
          <p:cNvSpPr/>
          <p:nvPr/>
        </p:nvSpPr>
        <p:spPr>
          <a:xfrm>
            <a:off x="4182444" y="2471685"/>
            <a:ext cx="721800" cy="7188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70" name="Google Shape;670;p66"/>
          <p:cNvPicPr preferRelativeResize="0"/>
          <p:nvPr/>
        </p:nvPicPr>
        <p:blipFill rotWithShape="1">
          <a:blip r:embed="rId4">
            <a:alphaModFix/>
          </a:blip>
          <a:srcRect r="71306"/>
          <a:stretch/>
        </p:blipFill>
        <p:spPr>
          <a:xfrm>
            <a:off x="4227355" y="2517953"/>
            <a:ext cx="626246" cy="626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67"/>
          <p:cNvSpPr txBox="1">
            <a:spLocks noGrp="1"/>
          </p:cNvSpPr>
          <p:nvPr>
            <p:ph type="sldNum" idx="12"/>
          </p:nvPr>
        </p:nvSpPr>
        <p:spPr>
          <a:xfrm>
            <a:off x="8671213" y="4752789"/>
            <a:ext cx="322200" cy="225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14</a:t>
            </a:fld>
            <a:endParaRPr/>
          </a:p>
        </p:txBody>
      </p:sp>
      <p:sp>
        <p:nvSpPr>
          <p:cNvPr id="676" name="Google Shape;676;p67"/>
          <p:cNvSpPr/>
          <p:nvPr/>
        </p:nvSpPr>
        <p:spPr>
          <a:xfrm>
            <a:off x="4100560" y="2298551"/>
            <a:ext cx="885600" cy="88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Arial"/>
              <a:ea typeface="Arial"/>
              <a:cs typeface="Arial"/>
              <a:sym typeface="Arial"/>
            </a:endParaRPr>
          </a:p>
        </p:txBody>
      </p:sp>
      <p:sp>
        <p:nvSpPr>
          <p:cNvPr id="677" name="Google Shape;677;p67"/>
          <p:cNvSpPr/>
          <p:nvPr/>
        </p:nvSpPr>
        <p:spPr>
          <a:xfrm>
            <a:off x="288519" y="2815117"/>
            <a:ext cx="4183500" cy="1729800"/>
          </a:xfrm>
          <a:prstGeom prst="rect">
            <a:avLst/>
          </a:prstGeom>
          <a:noFill/>
          <a:ln w="28575" cap="flat" cmpd="sng">
            <a:solidFill>
              <a:srgbClr val="22D67B"/>
            </a:solidFill>
            <a:prstDash val="solid"/>
            <a:round/>
            <a:headEnd type="none" w="sm" len="sm"/>
            <a:tailEnd type="none" w="sm" len="sm"/>
          </a:ln>
        </p:spPr>
        <p:txBody>
          <a:bodyPr spcFirstLastPara="1" wrap="square" lIns="68575" tIns="68575"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22D67B"/>
                </a:solidFill>
                <a:latin typeface="Proxima Nova Rg"/>
                <a:ea typeface="Proxima Nova Rg"/>
                <a:cs typeface="Proxima Nova Rg"/>
                <a:sym typeface="Proxima Nova"/>
              </a:rPr>
              <a:t>Plans</a:t>
            </a:r>
            <a:endParaRPr sz="1400" b="0" i="0" u="none" strike="noStrike" cap="none">
              <a:solidFill>
                <a:srgbClr val="000000"/>
              </a:solidFill>
              <a:latin typeface="Arial"/>
              <a:ea typeface="Arial"/>
              <a:cs typeface="Arial"/>
              <a:sym typeface="Arial"/>
            </a:endParaRPr>
          </a:p>
          <a:p>
            <a:pPr marL="260604" marR="0" lvl="1" indent="-54102" algn="l" rtl="0">
              <a:lnSpc>
                <a:spcPct val="100000"/>
              </a:lnSpc>
              <a:spcBef>
                <a:spcPts val="300"/>
              </a:spcBef>
              <a:spcAft>
                <a:spcPts val="0"/>
              </a:spcAft>
              <a:buClr>
                <a:schemeClr val="dk2"/>
              </a:buClr>
              <a:buSzPts val="1200"/>
              <a:buFont typeface="Arial"/>
              <a:buNone/>
            </a:pPr>
            <a:endParaRPr sz="1200" b="0" i="0" u="none" strike="noStrike" cap="none">
              <a:solidFill>
                <a:schemeClr val="dk2"/>
              </a:solidFill>
              <a:latin typeface="Proxima Nova Rg"/>
              <a:ea typeface="Proxima Nova Rg"/>
              <a:cs typeface="Proxima Nova Rg"/>
              <a:sym typeface="Proxima Nova"/>
            </a:endParaRPr>
          </a:p>
        </p:txBody>
      </p:sp>
      <p:sp>
        <p:nvSpPr>
          <p:cNvPr id="678" name="Google Shape;678;p67"/>
          <p:cNvSpPr/>
          <p:nvPr/>
        </p:nvSpPr>
        <p:spPr>
          <a:xfrm>
            <a:off x="288520" y="964769"/>
            <a:ext cx="4183500" cy="1729800"/>
          </a:xfrm>
          <a:prstGeom prst="rect">
            <a:avLst/>
          </a:prstGeom>
          <a:noFill/>
          <a:ln w="28575" cap="flat" cmpd="sng">
            <a:solidFill>
              <a:srgbClr val="02BFF5"/>
            </a:solidFill>
            <a:prstDash val="solid"/>
            <a:round/>
            <a:headEnd type="none" w="sm" len="sm"/>
            <a:tailEnd type="none" w="sm" len="sm"/>
          </a:ln>
        </p:spPr>
        <p:txBody>
          <a:bodyPr spcFirstLastPara="1" wrap="square" lIns="68575" tIns="68575"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2BFF5"/>
                </a:solidFill>
                <a:latin typeface="Proxima Nova Rg"/>
                <a:ea typeface="Proxima Nova Rg"/>
                <a:cs typeface="Proxima Nova Rg"/>
                <a:sym typeface="Proxima Nova"/>
              </a:rPr>
              <a:t>Goals &amp; Objectives</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300"/>
              </a:spcBef>
              <a:spcAft>
                <a:spcPts val="0"/>
              </a:spcAft>
              <a:buClr>
                <a:srgbClr val="000000"/>
              </a:buClr>
              <a:buSzPts val="1200"/>
              <a:buFont typeface="Arial"/>
              <a:buNone/>
            </a:pPr>
            <a:endParaRPr sz="1200" b="0" i="0" u="none" strike="noStrike" cap="none">
              <a:solidFill>
                <a:schemeClr val="dk2"/>
              </a:solidFill>
              <a:latin typeface="Arial"/>
              <a:ea typeface="Arial"/>
              <a:cs typeface="Arial"/>
              <a:sym typeface="Arial"/>
            </a:endParaRPr>
          </a:p>
        </p:txBody>
      </p:sp>
      <p:sp>
        <p:nvSpPr>
          <p:cNvPr id="679" name="Google Shape;679;p67"/>
          <p:cNvSpPr/>
          <p:nvPr/>
        </p:nvSpPr>
        <p:spPr>
          <a:xfrm>
            <a:off x="4609060" y="964769"/>
            <a:ext cx="4183500" cy="1729800"/>
          </a:xfrm>
          <a:prstGeom prst="rect">
            <a:avLst/>
          </a:prstGeom>
          <a:noFill/>
          <a:ln w="28575" cap="flat" cmpd="sng">
            <a:solidFill>
              <a:srgbClr val="FFD701"/>
            </a:solidFill>
            <a:prstDash val="solid"/>
            <a:round/>
            <a:headEnd type="none" w="sm" len="sm"/>
            <a:tailEnd type="none" w="sm" len="sm"/>
          </a:ln>
        </p:spPr>
        <p:txBody>
          <a:bodyPr spcFirstLastPara="1" wrap="square" lIns="617200" tIns="68575" rIns="91425" bIns="45700" anchor="t" anchorCtr="0">
            <a:noAutofit/>
          </a:bodyPr>
          <a:lstStyle/>
          <a:p>
            <a:pPr marL="457200" marR="0" lvl="0" indent="457200" algn="l" rtl="0">
              <a:lnSpc>
                <a:spcPct val="100000"/>
              </a:lnSpc>
              <a:spcBef>
                <a:spcPts val="0"/>
              </a:spcBef>
              <a:spcAft>
                <a:spcPts val="0"/>
              </a:spcAft>
              <a:buClr>
                <a:srgbClr val="000000"/>
              </a:buClr>
              <a:buSzPts val="1600"/>
              <a:buFont typeface="Arial"/>
              <a:buNone/>
            </a:pPr>
            <a:r>
              <a:rPr lang="en" sz="1600" b="1" i="0" u="none" strike="noStrike" cap="none">
                <a:solidFill>
                  <a:srgbClr val="FFD701"/>
                </a:solidFill>
                <a:latin typeface="Proxima Nova Rg"/>
                <a:ea typeface="Proxima Nova Rg"/>
                <a:cs typeface="Proxima Nova Rg"/>
                <a:sym typeface="Proxima Nova"/>
              </a:rPr>
              <a:t>Big Picture</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300"/>
              </a:spcBef>
              <a:spcAft>
                <a:spcPts val="0"/>
              </a:spcAft>
              <a:buClr>
                <a:srgbClr val="000000"/>
              </a:buClr>
              <a:buSzPts val="1200"/>
              <a:buFont typeface="Arial"/>
              <a:buNone/>
            </a:pPr>
            <a:endParaRPr sz="1200" b="0" i="0" u="none" strike="noStrike" cap="none">
              <a:solidFill>
                <a:schemeClr val="dk2"/>
              </a:solidFill>
              <a:latin typeface="Arial"/>
              <a:ea typeface="Arial"/>
              <a:cs typeface="Arial"/>
              <a:sym typeface="Arial"/>
            </a:endParaRPr>
          </a:p>
        </p:txBody>
      </p:sp>
      <p:sp>
        <p:nvSpPr>
          <p:cNvPr id="680" name="Google Shape;680;p67"/>
          <p:cNvSpPr/>
          <p:nvPr/>
        </p:nvSpPr>
        <p:spPr>
          <a:xfrm>
            <a:off x="4609060" y="2815117"/>
            <a:ext cx="4183500" cy="1729800"/>
          </a:xfrm>
          <a:prstGeom prst="rect">
            <a:avLst/>
          </a:prstGeom>
          <a:noFill/>
          <a:ln w="28575" cap="flat" cmpd="sng">
            <a:solidFill>
              <a:srgbClr val="F42F45"/>
            </a:solidFill>
            <a:prstDash val="solid"/>
            <a:round/>
            <a:headEnd type="none" w="sm" len="sm"/>
            <a:tailEnd type="none" w="sm" len="sm"/>
          </a:ln>
        </p:spPr>
        <p:txBody>
          <a:bodyPr spcFirstLastPara="1" wrap="square" lIns="617200" tIns="68575" rIns="91425" bIns="45700" anchor="t" anchorCtr="0">
            <a:noAutofit/>
          </a:bodyPr>
          <a:lstStyle/>
          <a:p>
            <a:pPr marL="457200" marR="0" lvl="0" indent="457200" algn="l" rtl="0">
              <a:lnSpc>
                <a:spcPct val="100000"/>
              </a:lnSpc>
              <a:spcBef>
                <a:spcPts val="0"/>
              </a:spcBef>
              <a:spcAft>
                <a:spcPts val="0"/>
              </a:spcAft>
              <a:buClr>
                <a:srgbClr val="000000"/>
              </a:buClr>
              <a:buSzPts val="1600"/>
              <a:buFont typeface="Arial"/>
              <a:buNone/>
            </a:pPr>
            <a:r>
              <a:rPr lang="en" sz="1600" b="1">
                <a:solidFill>
                  <a:srgbClr val="F42F45"/>
                </a:solidFill>
                <a:latin typeface="Proxima Nova Rg"/>
                <a:ea typeface="Proxima Nova Rg"/>
                <a:cs typeface="Proxima Nova Rg"/>
                <a:sym typeface="Proxima Nova"/>
              </a:rPr>
              <a:t>Relationships</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300"/>
              </a:spcBef>
              <a:spcAft>
                <a:spcPts val="0"/>
              </a:spcAft>
              <a:buClr>
                <a:srgbClr val="000000"/>
              </a:buClr>
              <a:buSzPts val="1200"/>
              <a:buFont typeface="Arial"/>
              <a:buNone/>
            </a:pPr>
            <a:endParaRPr sz="1200" b="0" i="0" u="none" strike="noStrike" cap="none">
              <a:solidFill>
                <a:schemeClr val="dk2"/>
              </a:solidFill>
              <a:latin typeface="Arial"/>
              <a:ea typeface="Arial"/>
              <a:cs typeface="Arial"/>
              <a:sym typeface="Arial"/>
            </a:endParaRPr>
          </a:p>
        </p:txBody>
      </p:sp>
      <p:pic>
        <p:nvPicPr>
          <p:cNvPr id="681" name="Google Shape;681;p67"/>
          <p:cNvPicPr preferRelativeResize="0"/>
          <p:nvPr/>
        </p:nvPicPr>
        <p:blipFill rotWithShape="1">
          <a:blip r:embed="rId3">
            <a:alphaModFix/>
          </a:blip>
          <a:srcRect/>
          <a:stretch/>
        </p:blipFill>
        <p:spPr>
          <a:xfrm>
            <a:off x="3434027" y="2007463"/>
            <a:ext cx="2212904" cy="1494833"/>
          </a:xfrm>
          <a:prstGeom prst="rect">
            <a:avLst/>
          </a:prstGeom>
          <a:noFill/>
          <a:ln>
            <a:noFill/>
          </a:ln>
        </p:spPr>
      </p:pic>
      <p:sp>
        <p:nvSpPr>
          <p:cNvPr id="682" name="Google Shape;682;p67"/>
          <p:cNvSpPr txBox="1"/>
          <p:nvPr/>
        </p:nvSpPr>
        <p:spPr>
          <a:xfrm rot="-2688031">
            <a:off x="3946649" y="2300914"/>
            <a:ext cx="548365" cy="2223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What</a:t>
            </a:r>
            <a:endParaRPr sz="1400" b="0" i="0" u="none" strike="noStrike" cap="none">
              <a:solidFill>
                <a:srgbClr val="000000"/>
              </a:solidFill>
              <a:latin typeface="Arial"/>
              <a:ea typeface="Arial"/>
              <a:cs typeface="Arial"/>
              <a:sym typeface="Arial"/>
            </a:endParaRPr>
          </a:p>
        </p:txBody>
      </p:sp>
      <p:sp>
        <p:nvSpPr>
          <p:cNvPr id="683" name="Google Shape;683;p67"/>
          <p:cNvSpPr txBox="1"/>
          <p:nvPr/>
        </p:nvSpPr>
        <p:spPr>
          <a:xfrm rot="2700000">
            <a:off x="4638004" y="2314879"/>
            <a:ext cx="476024" cy="2787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Why</a:t>
            </a:r>
            <a:endParaRPr sz="1400" b="0" i="0" u="none" strike="noStrike" cap="none">
              <a:solidFill>
                <a:srgbClr val="000000"/>
              </a:solidFill>
              <a:latin typeface="Arial"/>
              <a:ea typeface="Arial"/>
              <a:cs typeface="Arial"/>
              <a:sym typeface="Arial"/>
            </a:endParaRPr>
          </a:p>
        </p:txBody>
      </p:sp>
      <p:sp>
        <p:nvSpPr>
          <p:cNvPr id="684" name="Google Shape;684;p67"/>
          <p:cNvSpPr txBox="1"/>
          <p:nvPr/>
        </p:nvSpPr>
        <p:spPr>
          <a:xfrm rot="-8100000">
            <a:off x="3936714" y="2973400"/>
            <a:ext cx="512511" cy="1921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How</a:t>
            </a:r>
            <a:endParaRPr sz="1400" b="0" i="0" u="none" strike="noStrike" cap="none">
              <a:solidFill>
                <a:srgbClr val="000000"/>
              </a:solidFill>
              <a:latin typeface="Arial"/>
              <a:ea typeface="Arial"/>
              <a:cs typeface="Arial"/>
              <a:sym typeface="Arial"/>
            </a:endParaRPr>
          </a:p>
        </p:txBody>
      </p:sp>
      <p:sp>
        <p:nvSpPr>
          <p:cNvPr id="685" name="Google Shape;685;p67"/>
          <p:cNvSpPr txBox="1"/>
          <p:nvPr/>
        </p:nvSpPr>
        <p:spPr>
          <a:xfrm rot="8100000">
            <a:off x="4637140" y="2994001"/>
            <a:ext cx="477721" cy="1921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Who</a:t>
            </a:r>
            <a:endParaRPr sz="1400" b="0" i="0" u="none" strike="noStrike" cap="none">
              <a:solidFill>
                <a:srgbClr val="000000"/>
              </a:solidFill>
              <a:latin typeface="Arial"/>
              <a:ea typeface="Arial"/>
              <a:cs typeface="Arial"/>
              <a:sym typeface="Arial"/>
            </a:endParaRPr>
          </a:p>
        </p:txBody>
      </p:sp>
      <p:sp>
        <p:nvSpPr>
          <p:cNvPr id="686" name="Google Shape;686;p67"/>
          <p:cNvSpPr/>
          <p:nvPr/>
        </p:nvSpPr>
        <p:spPr>
          <a:xfrm>
            <a:off x="4180744" y="2393422"/>
            <a:ext cx="721800" cy="7188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7" name="Google Shape;687;p67"/>
          <p:cNvPicPr preferRelativeResize="0"/>
          <p:nvPr/>
        </p:nvPicPr>
        <p:blipFill rotWithShape="1">
          <a:blip r:embed="rId4">
            <a:alphaModFix/>
          </a:blip>
          <a:srcRect r="71305"/>
          <a:stretch/>
        </p:blipFill>
        <p:spPr>
          <a:xfrm>
            <a:off x="4234850" y="2449275"/>
            <a:ext cx="611225" cy="611225"/>
          </a:xfrm>
          <a:prstGeom prst="rect">
            <a:avLst/>
          </a:prstGeom>
          <a:noFill/>
          <a:ln>
            <a:noFill/>
          </a:ln>
        </p:spPr>
      </p:pic>
      <p:sp>
        <p:nvSpPr>
          <p:cNvPr id="688" name="Google Shape;688;p67"/>
          <p:cNvSpPr txBox="1">
            <a:spLocks noGrp="1"/>
          </p:cNvSpPr>
          <p:nvPr>
            <p:ph type="title"/>
          </p:nvPr>
        </p:nvSpPr>
        <p:spPr>
          <a:xfrm>
            <a:off x="214050" y="0"/>
            <a:ext cx="8658600" cy="7629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3A3838"/>
              </a:buClr>
              <a:buSzPts val="2700"/>
              <a:buFont typeface="Proxima Nova"/>
              <a:buNone/>
            </a:pPr>
            <a:endParaRPr sz="2400">
              <a:solidFill>
                <a:srgbClr val="666666"/>
              </a:solidFill>
            </a:endParaRPr>
          </a:p>
          <a:p>
            <a:pPr marL="0" lvl="0" indent="0" algn="l" rtl="0">
              <a:lnSpc>
                <a:spcPct val="90000"/>
              </a:lnSpc>
              <a:spcBef>
                <a:spcPts val="0"/>
              </a:spcBef>
              <a:spcAft>
                <a:spcPts val="0"/>
              </a:spcAft>
              <a:buClr>
                <a:srgbClr val="3A3838"/>
              </a:buClr>
              <a:buSzPts val="2700"/>
              <a:buFont typeface="Proxima Nova"/>
              <a:buNone/>
            </a:pPr>
            <a:r>
              <a:rPr lang="en" sz="2400" b="0">
                <a:solidFill>
                  <a:srgbClr val="666666"/>
                </a:solidFill>
                <a:latin typeface="Proxima Nova Rg"/>
                <a:ea typeface="Proxima Nova Rg"/>
                <a:cs typeface="Proxima Nova Rg"/>
                <a:sym typeface="Proxima Nova"/>
              </a:rPr>
              <a:t>3. Goals for next year</a:t>
            </a:r>
            <a:endParaRPr sz="1400" b="0">
              <a:solidFill>
                <a:srgbClr val="666666"/>
              </a:solidFill>
              <a:latin typeface="Proxima Nova Rg"/>
              <a:ea typeface="Proxima Nova Rg"/>
              <a:cs typeface="Proxima Nova Rg"/>
              <a:sym typeface="Proxima Nova"/>
            </a:endParaRPr>
          </a:p>
        </p:txBody>
      </p:sp>
      <p:sp>
        <p:nvSpPr>
          <p:cNvPr id="689" name="Google Shape;689;p67"/>
          <p:cNvSpPr txBox="1"/>
          <p:nvPr/>
        </p:nvSpPr>
        <p:spPr>
          <a:xfrm>
            <a:off x="409300" y="3108950"/>
            <a:ext cx="3887400" cy="12033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000"/>
              <a:buFont typeface="Noto Sans Symbols"/>
              <a:buChar char="❑"/>
            </a:pPr>
            <a:r>
              <a:rPr lang="en" sz="1000">
                <a:latin typeface="Proxima Nova Rg"/>
                <a:ea typeface="Proxima Nova Rg"/>
                <a:cs typeface="Proxima Nova Rg"/>
                <a:sym typeface="Proxima Nova"/>
              </a:rPr>
              <a:t>EX: Follow a schedule to train for a 5K </a:t>
            </a:r>
            <a:endParaRPr sz="1000" b="0" i="0" u="none" strike="noStrike" cap="none">
              <a:solidFill>
                <a:srgbClr val="000000"/>
              </a:solidFill>
              <a:latin typeface="Proxima Nova Rg"/>
              <a:ea typeface="Proxima Nova Rg"/>
              <a:cs typeface="Proxima Nova Rg"/>
              <a:sym typeface="Proxima Nova"/>
            </a:endParaRPr>
          </a:p>
        </p:txBody>
      </p:sp>
      <p:sp>
        <p:nvSpPr>
          <p:cNvPr id="690" name="Google Shape;690;p67"/>
          <p:cNvSpPr txBox="1"/>
          <p:nvPr/>
        </p:nvSpPr>
        <p:spPr>
          <a:xfrm>
            <a:off x="409294" y="1246290"/>
            <a:ext cx="4057200" cy="12705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000"/>
              <a:buFont typeface="Noto Sans Symbols"/>
              <a:buChar char="❑"/>
            </a:pPr>
            <a:r>
              <a:rPr lang="en" sz="1000">
                <a:latin typeface="Proxima Nova Rg"/>
                <a:ea typeface="Proxima Nova Rg"/>
                <a:cs typeface="Proxima Nova Rg"/>
                <a:sym typeface="Proxima Nova"/>
              </a:rPr>
              <a:t>EX: Run a 5k in under 25 minutes</a:t>
            </a:r>
            <a:endParaRPr sz="1000" b="0" i="0" u="none" strike="noStrike" cap="none">
              <a:solidFill>
                <a:srgbClr val="000000"/>
              </a:solidFill>
              <a:latin typeface="Proxima Nova Rg"/>
              <a:ea typeface="Proxima Nova Rg"/>
              <a:cs typeface="Proxima Nova Rg"/>
              <a:sym typeface="Proxima Nova"/>
            </a:endParaRPr>
          </a:p>
        </p:txBody>
      </p:sp>
      <p:sp>
        <p:nvSpPr>
          <p:cNvPr id="691" name="Google Shape;691;p67"/>
          <p:cNvSpPr txBox="1"/>
          <p:nvPr/>
        </p:nvSpPr>
        <p:spPr>
          <a:xfrm>
            <a:off x="5226121" y="3163032"/>
            <a:ext cx="3372900" cy="11436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000"/>
              <a:buFont typeface="Noto Sans Symbols"/>
              <a:buChar char="❑"/>
            </a:pPr>
            <a:r>
              <a:rPr lang="en" sz="1000">
                <a:latin typeface="Proxima Nova Rg"/>
                <a:ea typeface="Proxima Nova Rg"/>
                <a:cs typeface="Proxima Nova Rg"/>
                <a:sym typeface="Proxima Nova"/>
              </a:rPr>
              <a:t>EX:  Join a running group to train</a:t>
            </a:r>
            <a:endParaRPr sz="1000" b="0" i="0" u="none" strike="noStrike" cap="none">
              <a:solidFill>
                <a:srgbClr val="000000"/>
              </a:solidFill>
              <a:latin typeface="Proxima Nova Rg"/>
              <a:ea typeface="Proxima Nova Rg"/>
              <a:cs typeface="Proxima Nova Rg"/>
              <a:sym typeface="Proxima Nova"/>
            </a:endParaRPr>
          </a:p>
        </p:txBody>
      </p:sp>
      <p:sp>
        <p:nvSpPr>
          <p:cNvPr id="692" name="Google Shape;692;p67"/>
          <p:cNvSpPr txBox="1"/>
          <p:nvPr/>
        </p:nvSpPr>
        <p:spPr>
          <a:xfrm>
            <a:off x="5296624" y="1224950"/>
            <a:ext cx="3123000" cy="12060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000"/>
              <a:buFont typeface="Noto Sans Symbols"/>
              <a:buChar char="❑"/>
            </a:pPr>
            <a:r>
              <a:rPr lang="en" sz="1000">
                <a:latin typeface="Proxima Nova Rg"/>
                <a:ea typeface="Proxima Nova Rg"/>
                <a:cs typeface="Proxima Nova Rg"/>
                <a:sym typeface="Proxima Nova"/>
              </a:rPr>
              <a:t>EX: </a:t>
            </a:r>
            <a:r>
              <a:rPr lang="en" sz="1000">
                <a:solidFill>
                  <a:schemeClr val="dk1"/>
                </a:solidFill>
                <a:latin typeface="Proxima Nova Rg"/>
                <a:ea typeface="Proxima Nova Rg"/>
                <a:cs typeface="Proxima Nova Rg"/>
                <a:sym typeface="Proxima Nova"/>
              </a:rPr>
              <a:t>Vision is to win in my age class</a:t>
            </a:r>
            <a:endParaRPr sz="1000" b="0" i="0" u="none" strike="noStrike" cap="none">
              <a:solidFill>
                <a:schemeClr val="dk1"/>
              </a:solidFill>
              <a:latin typeface="Proxima Nova Rg"/>
              <a:ea typeface="Proxima Nova Rg"/>
              <a:cs typeface="Proxima Nova Rg"/>
              <a:sym typeface="Proxima Nova"/>
            </a:endParaRPr>
          </a:p>
        </p:txBody>
      </p:sp>
      <p:pic>
        <p:nvPicPr>
          <p:cNvPr id="693" name="Google Shape;693;p67"/>
          <p:cNvPicPr preferRelativeResize="0"/>
          <p:nvPr/>
        </p:nvPicPr>
        <p:blipFill rotWithShape="1">
          <a:blip r:embed="rId5">
            <a:alphaModFix/>
          </a:blip>
          <a:srcRect/>
          <a:stretch/>
        </p:blipFill>
        <p:spPr>
          <a:xfrm>
            <a:off x="3038400" y="5038717"/>
            <a:ext cx="3009900" cy="104775"/>
          </a:xfrm>
          <a:prstGeom prst="rect">
            <a:avLst/>
          </a:prstGeom>
          <a:noFill/>
          <a:ln>
            <a:noFill/>
          </a:ln>
        </p:spPr>
      </p:pic>
      <p:pic>
        <p:nvPicPr>
          <p:cNvPr id="694" name="Google Shape;694;p67"/>
          <p:cNvPicPr preferRelativeResize="0"/>
          <p:nvPr/>
        </p:nvPicPr>
        <p:blipFill rotWithShape="1">
          <a:blip r:embed="rId6">
            <a:alphaModFix/>
          </a:blip>
          <a:srcRect b="7398"/>
          <a:stretch/>
        </p:blipFill>
        <p:spPr>
          <a:xfrm>
            <a:off x="5531875" y="1503575"/>
            <a:ext cx="1917911" cy="1143600"/>
          </a:xfrm>
          <a:prstGeom prst="rect">
            <a:avLst/>
          </a:prstGeom>
          <a:noFill/>
          <a:ln>
            <a:noFill/>
          </a:ln>
        </p:spPr>
      </p:pic>
      <p:pic>
        <p:nvPicPr>
          <p:cNvPr id="695" name="Google Shape;695;p67"/>
          <p:cNvPicPr preferRelativeResize="0"/>
          <p:nvPr/>
        </p:nvPicPr>
        <p:blipFill rotWithShape="1">
          <a:blip r:embed="rId7">
            <a:alphaModFix/>
          </a:blip>
          <a:srcRect t="8659"/>
          <a:stretch/>
        </p:blipFill>
        <p:spPr>
          <a:xfrm>
            <a:off x="5449775" y="3469200"/>
            <a:ext cx="2212900" cy="1028067"/>
          </a:xfrm>
          <a:prstGeom prst="rect">
            <a:avLst/>
          </a:prstGeom>
          <a:noFill/>
          <a:ln>
            <a:noFill/>
          </a:ln>
        </p:spPr>
      </p:pic>
      <p:pic>
        <p:nvPicPr>
          <p:cNvPr id="696" name="Google Shape;696;p67"/>
          <p:cNvPicPr preferRelativeResize="0"/>
          <p:nvPr/>
        </p:nvPicPr>
        <p:blipFill rotWithShape="1">
          <a:blip r:embed="rId8">
            <a:alphaModFix/>
          </a:blip>
          <a:srcRect t="12188" r="30497"/>
          <a:stretch/>
        </p:blipFill>
        <p:spPr>
          <a:xfrm>
            <a:off x="1425725" y="3381050"/>
            <a:ext cx="1517275" cy="1143600"/>
          </a:xfrm>
          <a:prstGeom prst="rect">
            <a:avLst/>
          </a:prstGeom>
          <a:noFill/>
          <a:ln>
            <a:noFill/>
          </a:ln>
        </p:spPr>
      </p:pic>
      <p:pic>
        <p:nvPicPr>
          <p:cNvPr id="697" name="Google Shape;697;p67"/>
          <p:cNvPicPr preferRelativeResize="0"/>
          <p:nvPr/>
        </p:nvPicPr>
        <p:blipFill>
          <a:blip r:embed="rId9">
            <a:alphaModFix/>
          </a:blip>
          <a:stretch>
            <a:fillRect/>
          </a:stretch>
        </p:blipFill>
        <p:spPr>
          <a:xfrm>
            <a:off x="1685550" y="1576163"/>
            <a:ext cx="1134750" cy="991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67"/>
          <p:cNvSpPr txBox="1">
            <a:spLocks noGrp="1"/>
          </p:cNvSpPr>
          <p:nvPr>
            <p:ph type="sldNum" idx="12"/>
          </p:nvPr>
        </p:nvSpPr>
        <p:spPr>
          <a:xfrm>
            <a:off x="8671213" y="4752789"/>
            <a:ext cx="322200" cy="225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15</a:t>
            </a:fld>
            <a:endParaRPr/>
          </a:p>
        </p:txBody>
      </p:sp>
      <p:sp>
        <p:nvSpPr>
          <p:cNvPr id="676" name="Google Shape;676;p67"/>
          <p:cNvSpPr/>
          <p:nvPr/>
        </p:nvSpPr>
        <p:spPr>
          <a:xfrm>
            <a:off x="4100560" y="2298551"/>
            <a:ext cx="885600" cy="88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Arial"/>
              <a:ea typeface="Arial"/>
              <a:cs typeface="Arial"/>
              <a:sym typeface="Arial"/>
            </a:endParaRPr>
          </a:p>
        </p:txBody>
      </p:sp>
      <p:sp>
        <p:nvSpPr>
          <p:cNvPr id="677" name="Google Shape;677;p67"/>
          <p:cNvSpPr/>
          <p:nvPr/>
        </p:nvSpPr>
        <p:spPr>
          <a:xfrm>
            <a:off x="288519" y="2815117"/>
            <a:ext cx="4183500" cy="1729800"/>
          </a:xfrm>
          <a:prstGeom prst="rect">
            <a:avLst/>
          </a:prstGeom>
          <a:noFill/>
          <a:ln w="28575" cap="flat" cmpd="sng">
            <a:solidFill>
              <a:srgbClr val="22D67B"/>
            </a:solidFill>
            <a:prstDash val="solid"/>
            <a:round/>
            <a:headEnd type="none" w="sm" len="sm"/>
            <a:tailEnd type="none" w="sm" len="sm"/>
          </a:ln>
        </p:spPr>
        <p:txBody>
          <a:bodyPr spcFirstLastPara="1" wrap="square" lIns="68575" tIns="68575"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22D67B"/>
                </a:solidFill>
                <a:latin typeface="Proxima Nova Rg"/>
                <a:ea typeface="Proxima Nova Rg"/>
                <a:cs typeface="Proxima Nova Rg"/>
                <a:sym typeface="Proxima Nova"/>
              </a:rPr>
              <a:t>Plans</a:t>
            </a:r>
            <a:endParaRPr sz="1400" b="0" i="0" u="none" strike="noStrike" cap="none">
              <a:solidFill>
                <a:srgbClr val="000000"/>
              </a:solidFill>
              <a:latin typeface="Arial"/>
              <a:ea typeface="Arial"/>
              <a:cs typeface="Arial"/>
              <a:sym typeface="Arial"/>
            </a:endParaRPr>
          </a:p>
          <a:p>
            <a:pPr marL="260604" marR="0" lvl="1" indent="-54102" algn="l" rtl="0">
              <a:lnSpc>
                <a:spcPct val="100000"/>
              </a:lnSpc>
              <a:spcBef>
                <a:spcPts val="300"/>
              </a:spcBef>
              <a:spcAft>
                <a:spcPts val="0"/>
              </a:spcAft>
              <a:buClr>
                <a:schemeClr val="dk2"/>
              </a:buClr>
              <a:buSzPts val="1200"/>
              <a:buFont typeface="Arial"/>
              <a:buNone/>
            </a:pPr>
            <a:endParaRPr sz="1200" b="0" i="0" u="none" strike="noStrike" cap="none">
              <a:solidFill>
                <a:schemeClr val="dk2"/>
              </a:solidFill>
              <a:latin typeface="Proxima Nova Rg"/>
              <a:ea typeface="Proxima Nova Rg"/>
              <a:cs typeface="Proxima Nova Rg"/>
              <a:sym typeface="Proxima Nova"/>
            </a:endParaRPr>
          </a:p>
        </p:txBody>
      </p:sp>
      <p:sp>
        <p:nvSpPr>
          <p:cNvPr id="678" name="Google Shape;678;p67"/>
          <p:cNvSpPr/>
          <p:nvPr/>
        </p:nvSpPr>
        <p:spPr>
          <a:xfrm>
            <a:off x="288520" y="964769"/>
            <a:ext cx="4183500" cy="1729800"/>
          </a:xfrm>
          <a:prstGeom prst="rect">
            <a:avLst/>
          </a:prstGeom>
          <a:noFill/>
          <a:ln w="28575" cap="flat" cmpd="sng">
            <a:solidFill>
              <a:srgbClr val="02BFF5"/>
            </a:solidFill>
            <a:prstDash val="solid"/>
            <a:round/>
            <a:headEnd type="none" w="sm" len="sm"/>
            <a:tailEnd type="none" w="sm" len="sm"/>
          </a:ln>
        </p:spPr>
        <p:txBody>
          <a:bodyPr spcFirstLastPara="1" wrap="square" lIns="68575" tIns="68575"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2BFF5"/>
                </a:solidFill>
                <a:latin typeface="Proxima Nova Rg"/>
                <a:ea typeface="Proxima Nova Rg"/>
                <a:cs typeface="Proxima Nova Rg"/>
                <a:sym typeface="Proxima Nova"/>
              </a:rPr>
              <a:t>Goals &amp; Objectives</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300"/>
              </a:spcBef>
              <a:spcAft>
                <a:spcPts val="0"/>
              </a:spcAft>
              <a:buClr>
                <a:srgbClr val="000000"/>
              </a:buClr>
              <a:buSzPts val="1200"/>
              <a:buFont typeface="Arial"/>
              <a:buNone/>
            </a:pPr>
            <a:endParaRPr sz="1200" b="0" i="0" u="none" strike="noStrike" cap="none">
              <a:solidFill>
                <a:schemeClr val="dk2"/>
              </a:solidFill>
              <a:latin typeface="Arial"/>
              <a:ea typeface="Arial"/>
              <a:cs typeface="Arial"/>
              <a:sym typeface="Arial"/>
            </a:endParaRPr>
          </a:p>
        </p:txBody>
      </p:sp>
      <p:sp>
        <p:nvSpPr>
          <p:cNvPr id="679" name="Google Shape;679;p67"/>
          <p:cNvSpPr/>
          <p:nvPr/>
        </p:nvSpPr>
        <p:spPr>
          <a:xfrm>
            <a:off x="4609060" y="964769"/>
            <a:ext cx="4183500" cy="1729800"/>
          </a:xfrm>
          <a:prstGeom prst="rect">
            <a:avLst/>
          </a:prstGeom>
          <a:noFill/>
          <a:ln w="28575" cap="flat" cmpd="sng">
            <a:solidFill>
              <a:srgbClr val="FFD701"/>
            </a:solidFill>
            <a:prstDash val="solid"/>
            <a:round/>
            <a:headEnd type="none" w="sm" len="sm"/>
            <a:tailEnd type="none" w="sm" len="sm"/>
          </a:ln>
        </p:spPr>
        <p:txBody>
          <a:bodyPr spcFirstLastPara="1" wrap="square" lIns="617200" tIns="68575" rIns="91425" bIns="45700" anchor="t" anchorCtr="0">
            <a:noAutofit/>
          </a:bodyPr>
          <a:lstStyle/>
          <a:p>
            <a:pPr marL="457200" marR="0" lvl="0" indent="457200" algn="l" rtl="0">
              <a:lnSpc>
                <a:spcPct val="100000"/>
              </a:lnSpc>
              <a:spcBef>
                <a:spcPts val="0"/>
              </a:spcBef>
              <a:spcAft>
                <a:spcPts val="0"/>
              </a:spcAft>
              <a:buClr>
                <a:srgbClr val="000000"/>
              </a:buClr>
              <a:buSzPts val="1600"/>
              <a:buFont typeface="Arial"/>
              <a:buNone/>
            </a:pPr>
            <a:r>
              <a:rPr lang="en" sz="1600" b="1" i="0" u="none" strike="noStrike" cap="none">
                <a:solidFill>
                  <a:srgbClr val="FFD701"/>
                </a:solidFill>
                <a:latin typeface="Proxima Nova Rg"/>
                <a:ea typeface="Proxima Nova Rg"/>
                <a:cs typeface="Proxima Nova Rg"/>
                <a:sym typeface="Proxima Nova"/>
              </a:rPr>
              <a:t>Big Picture</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300"/>
              </a:spcBef>
              <a:spcAft>
                <a:spcPts val="0"/>
              </a:spcAft>
              <a:buClr>
                <a:srgbClr val="000000"/>
              </a:buClr>
              <a:buSzPts val="1200"/>
              <a:buFont typeface="Arial"/>
              <a:buNone/>
            </a:pPr>
            <a:endParaRPr sz="1200" b="0" i="0" u="none" strike="noStrike" cap="none">
              <a:solidFill>
                <a:schemeClr val="dk2"/>
              </a:solidFill>
              <a:latin typeface="Arial"/>
              <a:ea typeface="Arial"/>
              <a:cs typeface="Arial"/>
              <a:sym typeface="Arial"/>
            </a:endParaRPr>
          </a:p>
        </p:txBody>
      </p:sp>
      <p:sp>
        <p:nvSpPr>
          <p:cNvPr id="680" name="Google Shape;680;p67"/>
          <p:cNvSpPr/>
          <p:nvPr/>
        </p:nvSpPr>
        <p:spPr>
          <a:xfrm>
            <a:off x="4609060" y="2815117"/>
            <a:ext cx="4183500" cy="1729800"/>
          </a:xfrm>
          <a:prstGeom prst="rect">
            <a:avLst/>
          </a:prstGeom>
          <a:noFill/>
          <a:ln w="28575" cap="flat" cmpd="sng">
            <a:solidFill>
              <a:srgbClr val="F42F45"/>
            </a:solidFill>
            <a:prstDash val="solid"/>
            <a:round/>
            <a:headEnd type="none" w="sm" len="sm"/>
            <a:tailEnd type="none" w="sm" len="sm"/>
          </a:ln>
        </p:spPr>
        <p:txBody>
          <a:bodyPr spcFirstLastPara="1" wrap="square" lIns="617200" tIns="68575" rIns="91425" bIns="45700" anchor="t" anchorCtr="0">
            <a:noAutofit/>
          </a:bodyPr>
          <a:lstStyle/>
          <a:p>
            <a:pPr marL="457200" marR="0" lvl="0" indent="457200" algn="l" rtl="0">
              <a:lnSpc>
                <a:spcPct val="100000"/>
              </a:lnSpc>
              <a:spcBef>
                <a:spcPts val="0"/>
              </a:spcBef>
              <a:spcAft>
                <a:spcPts val="0"/>
              </a:spcAft>
              <a:buClr>
                <a:srgbClr val="000000"/>
              </a:buClr>
              <a:buSzPts val="1600"/>
              <a:buFont typeface="Arial"/>
              <a:buNone/>
            </a:pPr>
            <a:r>
              <a:rPr lang="en" sz="1600" b="1">
                <a:solidFill>
                  <a:srgbClr val="F42F45"/>
                </a:solidFill>
                <a:latin typeface="Proxima Nova Rg"/>
                <a:ea typeface="Proxima Nova Rg"/>
                <a:cs typeface="Proxima Nova Rg"/>
                <a:sym typeface="Proxima Nova"/>
              </a:rPr>
              <a:t>Relationships</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300"/>
              </a:spcBef>
              <a:spcAft>
                <a:spcPts val="0"/>
              </a:spcAft>
              <a:buClr>
                <a:srgbClr val="000000"/>
              </a:buClr>
              <a:buSzPts val="1200"/>
              <a:buFont typeface="Arial"/>
              <a:buNone/>
            </a:pPr>
            <a:endParaRPr sz="1200" b="0" i="0" u="none" strike="noStrike" cap="none">
              <a:solidFill>
                <a:schemeClr val="dk2"/>
              </a:solidFill>
              <a:latin typeface="Arial"/>
              <a:ea typeface="Arial"/>
              <a:cs typeface="Arial"/>
              <a:sym typeface="Arial"/>
            </a:endParaRPr>
          </a:p>
        </p:txBody>
      </p:sp>
      <p:pic>
        <p:nvPicPr>
          <p:cNvPr id="681" name="Google Shape;681;p67"/>
          <p:cNvPicPr preferRelativeResize="0"/>
          <p:nvPr/>
        </p:nvPicPr>
        <p:blipFill rotWithShape="1">
          <a:blip r:embed="rId3">
            <a:alphaModFix/>
          </a:blip>
          <a:srcRect/>
          <a:stretch/>
        </p:blipFill>
        <p:spPr>
          <a:xfrm>
            <a:off x="3434027" y="2007463"/>
            <a:ext cx="2212904" cy="1494833"/>
          </a:xfrm>
          <a:prstGeom prst="rect">
            <a:avLst/>
          </a:prstGeom>
          <a:noFill/>
          <a:ln>
            <a:noFill/>
          </a:ln>
        </p:spPr>
      </p:pic>
      <p:sp>
        <p:nvSpPr>
          <p:cNvPr id="682" name="Google Shape;682;p67"/>
          <p:cNvSpPr txBox="1"/>
          <p:nvPr/>
        </p:nvSpPr>
        <p:spPr>
          <a:xfrm rot="-2688031">
            <a:off x="3946649" y="2300914"/>
            <a:ext cx="548365" cy="2223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What</a:t>
            </a:r>
            <a:endParaRPr sz="1400" b="0" i="0" u="none" strike="noStrike" cap="none">
              <a:solidFill>
                <a:srgbClr val="000000"/>
              </a:solidFill>
              <a:latin typeface="Arial"/>
              <a:ea typeface="Arial"/>
              <a:cs typeface="Arial"/>
              <a:sym typeface="Arial"/>
            </a:endParaRPr>
          </a:p>
        </p:txBody>
      </p:sp>
      <p:sp>
        <p:nvSpPr>
          <p:cNvPr id="683" name="Google Shape;683;p67"/>
          <p:cNvSpPr txBox="1"/>
          <p:nvPr/>
        </p:nvSpPr>
        <p:spPr>
          <a:xfrm rot="2700000">
            <a:off x="4638004" y="2314879"/>
            <a:ext cx="476024" cy="2787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Why</a:t>
            </a:r>
            <a:endParaRPr sz="1400" b="0" i="0" u="none" strike="noStrike" cap="none">
              <a:solidFill>
                <a:srgbClr val="000000"/>
              </a:solidFill>
              <a:latin typeface="Arial"/>
              <a:ea typeface="Arial"/>
              <a:cs typeface="Arial"/>
              <a:sym typeface="Arial"/>
            </a:endParaRPr>
          </a:p>
        </p:txBody>
      </p:sp>
      <p:sp>
        <p:nvSpPr>
          <p:cNvPr id="684" name="Google Shape;684;p67"/>
          <p:cNvSpPr txBox="1"/>
          <p:nvPr/>
        </p:nvSpPr>
        <p:spPr>
          <a:xfrm rot="-8100000">
            <a:off x="3936714" y="2973400"/>
            <a:ext cx="512511" cy="1921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How</a:t>
            </a:r>
            <a:endParaRPr sz="1400" b="0" i="0" u="none" strike="noStrike" cap="none">
              <a:solidFill>
                <a:srgbClr val="000000"/>
              </a:solidFill>
              <a:latin typeface="Arial"/>
              <a:ea typeface="Arial"/>
              <a:cs typeface="Arial"/>
              <a:sym typeface="Arial"/>
            </a:endParaRPr>
          </a:p>
        </p:txBody>
      </p:sp>
      <p:sp>
        <p:nvSpPr>
          <p:cNvPr id="685" name="Google Shape;685;p67"/>
          <p:cNvSpPr txBox="1"/>
          <p:nvPr/>
        </p:nvSpPr>
        <p:spPr>
          <a:xfrm rot="8100000">
            <a:off x="4637140" y="2994001"/>
            <a:ext cx="477721" cy="1921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Who</a:t>
            </a:r>
            <a:endParaRPr sz="1400" b="0" i="0" u="none" strike="noStrike" cap="none">
              <a:solidFill>
                <a:srgbClr val="000000"/>
              </a:solidFill>
              <a:latin typeface="Arial"/>
              <a:ea typeface="Arial"/>
              <a:cs typeface="Arial"/>
              <a:sym typeface="Arial"/>
            </a:endParaRPr>
          </a:p>
        </p:txBody>
      </p:sp>
      <p:sp>
        <p:nvSpPr>
          <p:cNvPr id="686" name="Google Shape;686;p67"/>
          <p:cNvSpPr/>
          <p:nvPr/>
        </p:nvSpPr>
        <p:spPr>
          <a:xfrm>
            <a:off x="4180744" y="2393422"/>
            <a:ext cx="721800" cy="7188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7" name="Google Shape;687;p67"/>
          <p:cNvPicPr preferRelativeResize="0"/>
          <p:nvPr/>
        </p:nvPicPr>
        <p:blipFill rotWithShape="1">
          <a:blip r:embed="rId4">
            <a:alphaModFix/>
          </a:blip>
          <a:srcRect r="71305"/>
          <a:stretch/>
        </p:blipFill>
        <p:spPr>
          <a:xfrm>
            <a:off x="4234850" y="2449275"/>
            <a:ext cx="611225" cy="611225"/>
          </a:xfrm>
          <a:prstGeom prst="rect">
            <a:avLst/>
          </a:prstGeom>
          <a:noFill/>
          <a:ln>
            <a:noFill/>
          </a:ln>
        </p:spPr>
      </p:pic>
      <p:sp>
        <p:nvSpPr>
          <p:cNvPr id="688" name="Google Shape;688;p67"/>
          <p:cNvSpPr txBox="1">
            <a:spLocks noGrp="1"/>
          </p:cNvSpPr>
          <p:nvPr>
            <p:ph type="title"/>
          </p:nvPr>
        </p:nvSpPr>
        <p:spPr>
          <a:xfrm>
            <a:off x="214050" y="0"/>
            <a:ext cx="8658600" cy="7629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3A3838"/>
              </a:buClr>
              <a:buSzPts val="2700"/>
              <a:buFont typeface="Proxima Nova"/>
              <a:buNone/>
            </a:pPr>
            <a:endParaRPr sz="2400">
              <a:solidFill>
                <a:srgbClr val="666666"/>
              </a:solidFill>
            </a:endParaRPr>
          </a:p>
          <a:p>
            <a:pPr marL="0" lvl="0" indent="0" algn="l" rtl="0">
              <a:lnSpc>
                <a:spcPct val="90000"/>
              </a:lnSpc>
              <a:spcBef>
                <a:spcPts val="0"/>
              </a:spcBef>
              <a:spcAft>
                <a:spcPts val="0"/>
              </a:spcAft>
              <a:buClr>
                <a:srgbClr val="3A3838"/>
              </a:buClr>
              <a:buSzPts val="2700"/>
              <a:buFont typeface="Proxima Nova"/>
              <a:buNone/>
            </a:pPr>
            <a:r>
              <a:rPr lang="en" sz="2400" b="0">
                <a:solidFill>
                  <a:srgbClr val="666666"/>
                </a:solidFill>
                <a:latin typeface="Proxima Nova Rg"/>
                <a:ea typeface="Proxima Nova Rg"/>
                <a:cs typeface="Proxima Nova Rg"/>
                <a:sym typeface="Proxima Nova"/>
              </a:rPr>
              <a:t>3. Goals for next year</a:t>
            </a:r>
            <a:endParaRPr sz="1400" b="0">
              <a:solidFill>
                <a:srgbClr val="666666"/>
              </a:solidFill>
              <a:latin typeface="Proxima Nova Rg"/>
              <a:ea typeface="Proxima Nova Rg"/>
              <a:cs typeface="Proxima Nova Rg"/>
              <a:sym typeface="Proxima Nova"/>
            </a:endParaRPr>
          </a:p>
        </p:txBody>
      </p:sp>
      <p:sp>
        <p:nvSpPr>
          <p:cNvPr id="689" name="Google Shape;689;p67"/>
          <p:cNvSpPr txBox="1"/>
          <p:nvPr/>
        </p:nvSpPr>
        <p:spPr>
          <a:xfrm>
            <a:off x="409300" y="3108950"/>
            <a:ext cx="3887400" cy="1203300"/>
          </a:xfrm>
          <a:prstGeom prst="rect">
            <a:avLst/>
          </a:prstGeom>
          <a:noFill/>
          <a:ln>
            <a:noFill/>
          </a:ln>
        </p:spPr>
        <p:txBody>
          <a:bodyPr spcFirstLastPara="1" wrap="square" lIns="91425" tIns="91425" rIns="91425" bIns="91425" anchor="t" anchorCtr="0">
            <a:noAutofit/>
          </a:bodyPr>
          <a:lstStyle/>
          <a:p>
            <a:pPr marL="171450" lvl="0" indent="-171450">
              <a:buSzPts val="1000"/>
              <a:buFont typeface="Arial" panose="020B0604020202020204" pitchFamily="34" charset="0"/>
              <a:buChar char="•"/>
            </a:pPr>
            <a:r>
              <a:rPr lang="en-US" sz="1000" dirty="0">
                <a:latin typeface="Proxima Nova Rg"/>
                <a:ea typeface="Proxima Nova Rg"/>
                <a:cs typeface="Proxima Nova Rg"/>
                <a:sym typeface="Proxima Nova"/>
              </a:rPr>
              <a:t>X</a:t>
            </a:r>
            <a:r>
              <a:rPr lang="en" sz="1000" dirty="0">
                <a:latin typeface="Proxima Nova Rg"/>
                <a:ea typeface="Proxima Nova Rg"/>
                <a:cs typeface="Proxima Nova Rg"/>
                <a:sym typeface="Proxima Nova"/>
              </a:rPr>
              <a:t>x</a:t>
            </a:r>
          </a:p>
          <a:p>
            <a:pPr marL="171450" lvl="0" indent="-171450">
              <a:buSzPts val="1000"/>
              <a:buFont typeface="Arial" panose="020B0604020202020204" pitchFamily="34" charset="0"/>
              <a:buChar char="•"/>
            </a:pPr>
            <a:r>
              <a:rPr lang="en-US" sz="1000" dirty="0">
                <a:latin typeface="Proxima Nova Rg"/>
                <a:ea typeface="Proxima Nova Rg"/>
                <a:cs typeface="Proxima Nova Rg"/>
                <a:sym typeface="Proxima Nova"/>
              </a:rPr>
              <a:t>X</a:t>
            </a:r>
            <a:r>
              <a:rPr lang="en" sz="1000" dirty="0">
                <a:latin typeface="Proxima Nova Rg"/>
                <a:ea typeface="Proxima Nova Rg"/>
                <a:cs typeface="Proxima Nova Rg"/>
                <a:sym typeface="Proxima Nova"/>
              </a:rPr>
              <a:t>x</a:t>
            </a:r>
          </a:p>
          <a:p>
            <a:pPr marL="171450" lvl="0" indent="-171450">
              <a:buSzPts val="1000"/>
              <a:buFont typeface="Arial" panose="020B0604020202020204" pitchFamily="34" charset="0"/>
              <a:buChar char="•"/>
            </a:pPr>
            <a:r>
              <a:rPr lang="en" sz="1000" dirty="0" err="1">
                <a:latin typeface="Proxima Nova Rg"/>
                <a:ea typeface="Proxima Nova Rg"/>
                <a:cs typeface="Proxima Nova Rg"/>
                <a:sym typeface="Proxima Nova"/>
              </a:rPr>
              <a:t>Xx</a:t>
            </a:r>
            <a:endParaRPr sz="1000" b="0" i="0" u="none" strike="noStrike" cap="none" dirty="0">
              <a:solidFill>
                <a:srgbClr val="000000"/>
              </a:solidFill>
              <a:latin typeface="Proxima Nova Rg"/>
              <a:ea typeface="Proxima Nova Rg"/>
              <a:cs typeface="Proxima Nova Rg"/>
              <a:sym typeface="Proxima Nova"/>
            </a:endParaRPr>
          </a:p>
        </p:txBody>
      </p:sp>
      <p:sp>
        <p:nvSpPr>
          <p:cNvPr id="690" name="Google Shape;690;p67"/>
          <p:cNvSpPr txBox="1"/>
          <p:nvPr/>
        </p:nvSpPr>
        <p:spPr>
          <a:xfrm>
            <a:off x="409294" y="1246290"/>
            <a:ext cx="4057200" cy="12705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1000" dirty="0">
                <a:latin typeface="Proxima Nova Rg"/>
                <a:ea typeface="Proxima Nova Rg"/>
                <a:cs typeface="Proxima Nova Rg"/>
                <a:sym typeface="Proxima Nova"/>
              </a:rPr>
              <a:t>X</a:t>
            </a:r>
            <a:r>
              <a:rPr lang="en" sz="1000" dirty="0">
                <a:latin typeface="Proxima Nova Rg"/>
                <a:ea typeface="Proxima Nova Rg"/>
                <a:cs typeface="Proxima Nova Rg"/>
                <a:sym typeface="Proxima Nova"/>
              </a:rPr>
              <a:t>x</a:t>
            </a: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1000" b="0" i="0" u="none" strike="noStrike" cap="none" dirty="0">
                <a:solidFill>
                  <a:srgbClr val="000000"/>
                </a:solidFill>
                <a:latin typeface="Proxima Nova Rg"/>
                <a:ea typeface="Proxima Nova Rg"/>
                <a:cs typeface="Proxima Nova Rg"/>
                <a:sym typeface="Proxima Nova"/>
              </a:rPr>
              <a:t>X</a:t>
            </a:r>
            <a:r>
              <a:rPr lang="en" sz="1000" b="0" i="0" u="none" strike="noStrike" cap="none" dirty="0">
                <a:solidFill>
                  <a:srgbClr val="000000"/>
                </a:solidFill>
                <a:latin typeface="Proxima Nova Rg"/>
                <a:ea typeface="Proxima Nova Rg"/>
                <a:cs typeface="Proxima Nova Rg"/>
                <a:sym typeface="Proxima Nova"/>
              </a:rPr>
              <a:t>x</a:t>
            </a: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 sz="1000" dirty="0">
                <a:latin typeface="Proxima Nova Rg"/>
                <a:ea typeface="Proxima Nova Rg"/>
                <a:cs typeface="Proxima Nova Rg"/>
                <a:sym typeface="Proxima Nova"/>
              </a:rPr>
              <a:t>xx</a:t>
            </a:r>
            <a:endParaRPr sz="1000" b="0" i="0" u="none" strike="noStrike" cap="none" dirty="0">
              <a:solidFill>
                <a:srgbClr val="000000"/>
              </a:solidFill>
              <a:latin typeface="Proxima Nova Rg"/>
              <a:ea typeface="Proxima Nova Rg"/>
              <a:cs typeface="Proxima Nova Rg"/>
              <a:sym typeface="Proxima Nova"/>
            </a:endParaRPr>
          </a:p>
        </p:txBody>
      </p:sp>
      <p:sp>
        <p:nvSpPr>
          <p:cNvPr id="691" name="Google Shape;691;p67"/>
          <p:cNvSpPr txBox="1"/>
          <p:nvPr/>
        </p:nvSpPr>
        <p:spPr>
          <a:xfrm>
            <a:off x="5226121" y="3163032"/>
            <a:ext cx="3372900" cy="1143600"/>
          </a:xfrm>
          <a:prstGeom prst="rect">
            <a:avLst/>
          </a:prstGeom>
          <a:noFill/>
          <a:ln>
            <a:noFill/>
          </a:ln>
        </p:spPr>
        <p:txBody>
          <a:bodyPr spcFirstLastPara="1" wrap="square" lIns="91425" tIns="91425" rIns="91425" bIns="91425" anchor="t" anchorCtr="0">
            <a:noAutofit/>
          </a:bodyPr>
          <a:lstStyle/>
          <a:p>
            <a:pPr marL="171450" lvl="0" indent="-171450">
              <a:buSzPts val="1000"/>
              <a:buFont typeface="Arial" panose="020B0604020202020204" pitchFamily="34" charset="0"/>
              <a:buChar char="•"/>
            </a:pPr>
            <a:r>
              <a:rPr lang="en-US" sz="1000" dirty="0">
                <a:latin typeface="Proxima Nova Rg"/>
                <a:ea typeface="Proxima Nova Rg"/>
                <a:cs typeface="Proxima Nova Rg"/>
                <a:sym typeface="Proxima Nova"/>
              </a:rPr>
              <a:t>X</a:t>
            </a:r>
            <a:r>
              <a:rPr lang="en" sz="1000" dirty="0">
                <a:latin typeface="Proxima Nova Rg"/>
                <a:ea typeface="Proxima Nova Rg"/>
                <a:cs typeface="Proxima Nova Rg"/>
                <a:sym typeface="Proxima Nova"/>
              </a:rPr>
              <a:t>x</a:t>
            </a:r>
          </a:p>
          <a:p>
            <a:pPr marL="171450" lvl="0" indent="-171450">
              <a:buSzPts val="1000"/>
              <a:buFont typeface="Arial" panose="020B0604020202020204" pitchFamily="34" charset="0"/>
              <a:buChar char="•"/>
            </a:pPr>
            <a:r>
              <a:rPr lang="en-US" sz="1000" dirty="0">
                <a:latin typeface="Proxima Nova Rg"/>
                <a:ea typeface="Proxima Nova Rg"/>
                <a:cs typeface="Proxima Nova Rg"/>
                <a:sym typeface="Proxima Nova"/>
              </a:rPr>
              <a:t>X</a:t>
            </a:r>
            <a:r>
              <a:rPr lang="en" sz="1000" dirty="0">
                <a:latin typeface="Proxima Nova Rg"/>
                <a:ea typeface="Proxima Nova Rg"/>
                <a:cs typeface="Proxima Nova Rg"/>
                <a:sym typeface="Proxima Nova"/>
              </a:rPr>
              <a:t>x</a:t>
            </a:r>
          </a:p>
          <a:p>
            <a:pPr marL="171450" lvl="0" indent="-171450">
              <a:buSzPts val="1000"/>
              <a:buFont typeface="Arial" panose="020B0604020202020204" pitchFamily="34" charset="0"/>
              <a:buChar char="•"/>
            </a:pPr>
            <a:r>
              <a:rPr lang="en" sz="1000" dirty="0" err="1">
                <a:latin typeface="Proxima Nova Rg"/>
                <a:ea typeface="Proxima Nova Rg"/>
                <a:cs typeface="Proxima Nova Rg"/>
                <a:sym typeface="Proxima Nova"/>
              </a:rPr>
              <a:t>Xx</a:t>
            </a:r>
            <a:endParaRPr sz="1000" b="0" i="0" u="none" strike="noStrike" cap="none" dirty="0">
              <a:solidFill>
                <a:srgbClr val="000000"/>
              </a:solidFill>
              <a:latin typeface="Proxima Nova Rg"/>
              <a:ea typeface="Proxima Nova Rg"/>
              <a:cs typeface="Proxima Nova Rg"/>
              <a:sym typeface="Proxima Nova"/>
            </a:endParaRPr>
          </a:p>
        </p:txBody>
      </p:sp>
      <p:sp>
        <p:nvSpPr>
          <p:cNvPr id="692" name="Google Shape;692;p67"/>
          <p:cNvSpPr txBox="1"/>
          <p:nvPr/>
        </p:nvSpPr>
        <p:spPr>
          <a:xfrm>
            <a:off x="5296624" y="1224950"/>
            <a:ext cx="3123000" cy="1206000"/>
          </a:xfrm>
          <a:prstGeom prst="rect">
            <a:avLst/>
          </a:prstGeom>
          <a:noFill/>
          <a:ln>
            <a:noFill/>
          </a:ln>
        </p:spPr>
        <p:txBody>
          <a:bodyPr spcFirstLastPara="1" wrap="square" lIns="91425" tIns="91425" rIns="91425" bIns="91425" anchor="t" anchorCtr="0">
            <a:noAutofit/>
          </a:bodyPr>
          <a:lstStyle/>
          <a:p>
            <a:pPr marL="171450" lvl="0" indent="-171450">
              <a:buSzPts val="1000"/>
              <a:buFont typeface="Arial" panose="020B0604020202020204" pitchFamily="34" charset="0"/>
              <a:buChar char="•"/>
            </a:pPr>
            <a:r>
              <a:rPr lang="en-US" sz="1000" dirty="0">
                <a:latin typeface="Proxima Nova Rg"/>
                <a:ea typeface="Proxima Nova Rg"/>
                <a:cs typeface="Proxima Nova Rg"/>
                <a:sym typeface="Proxima Nova"/>
              </a:rPr>
              <a:t>X</a:t>
            </a:r>
            <a:r>
              <a:rPr lang="en" sz="1000" dirty="0">
                <a:latin typeface="Proxima Nova Rg"/>
                <a:ea typeface="Proxima Nova Rg"/>
                <a:cs typeface="Proxima Nova Rg"/>
                <a:sym typeface="Proxima Nova"/>
              </a:rPr>
              <a:t>x</a:t>
            </a:r>
          </a:p>
          <a:p>
            <a:pPr marL="171450" lvl="0" indent="-171450">
              <a:buSzPts val="1000"/>
              <a:buFont typeface="Arial" panose="020B0604020202020204" pitchFamily="34" charset="0"/>
              <a:buChar char="•"/>
            </a:pPr>
            <a:r>
              <a:rPr lang="en-US" sz="1000" dirty="0">
                <a:latin typeface="Proxima Nova Rg"/>
                <a:ea typeface="Proxima Nova Rg"/>
                <a:cs typeface="Proxima Nova Rg"/>
                <a:sym typeface="Proxima Nova"/>
              </a:rPr>
              <a:t>X</a:t>
            </a:r>
            <a:r>
              <a:rPr lang="en" sz="1000" dirty="0">
                <a:latin typeface="Proxima Nova Rg"/>
                <a:ea typeface="Proxima Nova Rg"/>
                <a:cs typeface="Proxima Nova Rg"/>
                <a:sym typeface="Proxima Nova"/>
              </a:rPr>
              <a:t>x</a:t>
            </a:r>
          </a:p>
          <a:p>
            <a:pPr marL="171450" lvl="0" indent="-171450">
              <a:buSzPts val="1000"/>
              <a:buFont typeface="Arial" panose="020B0604020202020204" pitchFamily="34" charset="0"/>
              <a:buChar char="•"/>
            </a:pPr>
            <a:r>
              <a:rPr lang="en" sz="1000" dirty="0" err="1">
                <a:latin typeface="Proxima Nova Rg"/>
                <a:ea typeface="Proxima Nova Rg"/>
                <a:cs typeface="Proxima Nova Rg"/>
                <a:sym typeface="Proxima Nova"/>
              </a:rPr>
              <a:t>Xx</a:t>
            </a:r>
            <a:endParaRPr sz="1000" b="0" i="0" u="none" strike="noStrike" cap="none" dirty="0">
              <a:solidFill>
                <a:schemeClr val="dk1"/>
              </a:solidFill>
              <a:latin typeface="Proxima Nova Rg"/>
              <a:ea typeface="Proxima Nova Rg"/>
              <a:cs typeface="Proxima Nova Rg"/>
              <a:sym typeface="Proxima Nova"/>
            </a:endParaRPr>
          </a:p>
        </p:txBody>
      </p:sp>
      <p:pic>
        <p:nvPicPr>
          <p:cNvPr id="693" name="Google Shape;693;p67"/>
          <p:cNvPicPr preferRelativeResize="0"/>
          <p:nvPr/>
        </p:nvPicPr>
        <p:blipFill rotWithShape="1">
          <a:blip r:embed="rId5">
            <a:alphaModFix/>
          </a:blip>
          <a:srcRect/>
          <a:stretch/>
        </p:blipFill>
        <p:spPr>
          <a:xfrm>
            <a:off x="3038400" y="5038717"/>
            <a:ext cx="3009900" cy="104775"/>
          </a:xfrm>
          <a:prstGeom prst="rect">
            <a:avLst/>
          </a:prstGeom>
          <a:noFill/>
          <a:ln>
            <a:noFill/>
          </a:ln>
        </p:spPr>
      </p:pic>
    </p:spTree>
    <p:extLst>
      <p:ext uri="{BB962C8B-B14F-4D97-AF65-F5344CB8AC3E}">
        <p14:creationId xmlns:p14="http://schemas.microsoft.com/office/powerpoint/2010/main" val="3104122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6"/>
          <p:cNvSpPr txBox="1">
            <a:spLocks noGrp="1"/>
          </p:cNvSpPr>
          <p:nvPr>
            <p:ph type="title"/>
          </p:nvPr>
        </p:nvSpPr>
        <p:spPr>
          <a:xfrm>
            <a:off x="213575" y="500175"/>
            <a:ext cx="4029900" cy="115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dirty="0"/>
              <a:t>Planning with </a:t>
            </a:r>
            <a:br>
              <a:rPr lang="en" sz="2600" dirty="0"/>
            </a:br>
            <a:r>
              <a:rPr lang="en" sz="2600" dirty="0"/>
              <a:t>Whole Brain</a:t>
            </a:r>
            <a:r>
              <a:rPr lang="en" sz="2150" baseline="30000" dirty="0">
                <a:solidFill>
                  <a:srgbClr val="4D5156"/>
                </a:solidFill>
                <a:highlight>
                  <a:srgbClr val="FFFFFF"/>
                </a:highlight>
                <a:latin typeface="Roboto"/>
                <a:ea typeface="Roboto"/>
                <a:cs typeface="Roboto"/>
                <a:sym typeface="Roboto"/>
              </a:rPr>
              <a:t>®</a:t>
            </a:r>
            <a:r>
              <a:rPr lang="en" sz="2600" dirty="0"/>
              <a:t> Thinking: </a:t>
            </a:r>
            <a:br>
              <a:rPr lang="en" sz="2600" dirty="0"/>
            </a:br>
            <a:r>
              <a:rPr lang="en" sz="2600" dirty="0"/>
              <a:t>Goal Setting and </a:t>
            </a:r>
            <a:br>
              <a:rPr lang="en" sz="2600" dirty="0"/>
            </a:br>
            <a:r>
              <a:rPr lang="en" sz="2600" dirty="0"/>
              <a:t>Year in Review</a:t>
            </a:r>
            <a:endParaRPr sz="2600" dirty="0"/>
          </a:p>
          <a:p>
            <a:pPr marL="0" lvl="0" indent="0" algn="l" rtl="0">
              <a:spcBef>
                <a:spcPts val="0"/>
              </a:spcBef>
              <a:spcAft>
                <a:spcPts val="0"/>
              </a:spcAft>
              <a:buNone/>
            </a:pPr>
            <a:endParaRPr dirty="0"/>
          </a:p>
          <a:p>
            <a:pPr marL="0" lvl="0" indent="0" algn="l" rtl="0">
              <a:spcBef>
                <a:spcPts val="0"/>
              </a:spcBef>
              <a:spcAft>
                <a:spcPts val="0"/>
              </a:spcAft>
              <a:buNone/>
            </a:pPr>
            <a:r>
              <a:rPr lang="en" dirty="0"/>
              <a:t>20xx</a:t>
            </a:r>
            <a:br>
              <a:rPr lang="en" dirty="0"/>
            </a:br>
            <a:br>
              <a:rPr lang="en" dirty="0"/>
            </a:b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5"/>
          <p:cNvSpPr txBox="1">
            <a:spLocks noGrp="1"/>
          </p:cNvSpPr>
          <p:nvPr>
            <p:ph type="ctrTitle"/>
          </p:nvPr>
        </p:nvSpPr>
        <p:spPr>
          <a:xfrm>
            <a:off x="337918" y="250193"/>
            <a:ext cx="8520600" cy="577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br>
              <a:rPr lang="en" sz="2400">
                <a:solidFill>
                  <a:srgbClr val="696B69"/>
                </a:solidFill>
                <a:latin typeface="Proxima Nova Rg"/>
                <a:ea typeface="Proxima Nova Rg"/>
                <a:cs typeface="Proxima Nova Rg"/>
                <a:sym typeface="Proxima Nova"/>
              </a:rPr>
            </a:br>
            <a:r>
              <a:rPr lang="en" sz="2400">
                <a:solidFill>
                  <a:srgbClr val="696B69"/>
                </a:solidFill>
                <a:latin typeface="Proxima Nova Rg"/>
                <a:ea typeface="Proxima Nova Rg"/>
                <a:cs typeface="Proxima Nova Rg"/>
                <a:sym typeface="Proxima Nova"/>
              </a:rPr>
              <a:t>Activity: Accomplishments &amp; Improvements Retro</a:t>
            </a:r>
            <a:endParaRPr/>
          </a:p>
        </p:txBody>
      </p:sp>
      <p:pic>
        <p:nvPicPr>
          <p:cNvPr id="492" name="Google Shape;492;p55"/>
          <p:cNvPicPr preferRelativeResize="0"/>
          <p:nvPr/>
        </p:nvPicPr>
        <p:blipFill rotWithShape="1">
          <a:blip r:embed="rId3">
            <a:alphaModFix/>
          </a:blip>
          <a:srcRect/>
          <a:stretch/>
        </p:blipFill>
        <p:spPr>
          <a:xfrm>
            <a:off x="3067050" y="5038725"/>
            <a:ext cx="3009900" cy="104775"/>
          </a:xfrm>
          <a:prstGeom prst="rect">
            <a:avLst/>
          </a:prstGeom>
          <a:noFill/>
          <a:ln>
            <a:noFill/>
          </a:ln>
        </p:spPr>
      </p:pic>
      <p:sp>
        <p:nvSpPr>
          <p:cNvPr id="493" name="Google Shape;493;p55"/>
          <p:cNvSpPr txBox="1"/>
          <p:nvPr/>
        </p:nvSpPr>
        <p:spPr>
          <a:xfrm>
            <a:off x="490100" y="969075"/>
            <a:ext cx="7535400" cy="34446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b="1" dirty="0">
                <a:solidFill>
                  <a:schemeClr val="accent4"/>
                </a:solidFill>
              </a:rPr>
              <a:t>Why</a:t>
            </a:r>
            <a:endParaRPr dirty="0">
              <a:solidFill>
                <a:schemeClr val="accent4"/>
              </a:solidFill>
            </a:endParaRPr>
          </a:p>
          <a:p>
            <a:pPr marL="457200" lvl="0" indent="0" algn="l" rtl="0">
              <a:spcBef>
                <a:spcPts val="0"/>
              </a:spcBef>
              <a:spcAft>
                <a:spcPts val="0"/>
              </a:spcAft>
              <a:buNone/>
            </a:pPr>
            <a:r>
              <a:rPr lang="en" dirty="0"/>
              <a:t>It’s easy to forget what went well. It’s easy to miss the lessons from what went wrong and take actions to improve. </a:t>
            </a:r>
            <a:endParaRPr dirty="0"/>
          </a:p>
          <a:p>
            <a:pPr marL="457200" lvl="0" indent="0" algn="l" rtl="0">
              <a:spcBef>
                <a:spcPts val="0"/>
              </a:spcBef>
              <a:spcAft>
                <a:spcPts val="0"/>
              </a:spcAft>
              <a:buNone/>
            </a:pPr>
            <a:endParaRPr dirty="0"/>
          </a:p>
          <a:p>
            <a:pPr marL="457200" lvl="0" indent="0" algn="l" rtl="0">
              <a:spcBef>
                <a:spcPts val="0"/>
              </a:spcBef>
              <a:spcAft>
                <a:spcPts val="0"/>
              </a:spcAft>
              <a:buNone/>
            </a:pPr>
            <a:r>
              <a:rPr lang="en" dirty="0"/>
              <a:t>Others may have different memories or experiences. Hearing different perspectives adds depth to our perception and insights.</a:t>
            </a:r>
            <a:endParaRPr dirty="0"/>
          </a:p>
          <a:p>
            <a:pPr marL="457200" marR="0" lvl="0" indent="0" algn="l" rtl="0">
              <a:lnSpc>
                <a:spcPct val="100000"/>
              </a:lnSpc>
              <a:spcBef>
                <a:spcPts val="0"/>
              </a:spcBef>
              <a:spcAft>
                <a:spcPts val="0"/>
              </a:spcAft>
              <a:buNone/>
            </a:pPr>
            <a:endParaRPr b="1" dirty="0">
              <a:solidFill>
                <a:schemeClr val="accent1"/>
              </a:solidFill>
            </a:endParaRPr>
          </a:p>
          <a:p>
            <a:pPr marL="457200" marR="0" lvl="0" indent="0" algn="l" rtl="0">
              <a:lnSpc>
                <a:spcPct val="100000"/>
              </a:lnSpc>
              <a:spcBef>
                <a:spcPts val="0"/>
              </a:spcBef>
              <a:spcAft>
                <a:spcPts val="0"/>
              </a:spcAft>
              <a:buNone/>
            </a:pPr>
            <a:r>
              <a:rPr lang="en" b="1" dirty="0">
                <a:solidFill>
                  <a:schemeClr val="accent1"/>
                </a:solidFill>
              </a:rPr>
              <a:t>What</a:t>
            </a:r>
            <a:endParaRPr b="1" dirty="0">
              <a:solidFill>
                <a:schemeClr val="accent1"/>
              </a:solidFill>
            </a:endParaRPr>
          </a:p>
          <a:p>
            <a:pPr marL="457200" lvl="0"/>
            <a:r>
              <a:rPr lang="en-US" dirty="0"/>
              <a:t>Uses the Whole Brain</a:t>
            </a:r>
            <a:r>
              <a:rPr lang="en-US" baseline="30000" dirty="0"/>
              <a:t>®</a:t>
            </a:r>
            <a:r>
              <a:rPr lang="en-US" dirty="0"/>
              <a:t> Strengths and Frustrations Checklists for reference, then complete Goals &amp; Accomplishments Retro, Needs Improvement Retro, and a Goals Walkaround </a:t>
            </a:r>
          </a:p>
          <a:p>
            <a:pPr marL="457200" lvl="0"/>
            <a:endParaRPr lang="en-US" b="1" dirty="0">
              <a:solidFill>
                <a:schemeClr val="accent2"/>
              </a:solidFill>
            </a:endParaRPr>
          </a:p>
          <a:p>
            <a:pPr marL="457200" lvl="0"/>
            <a:r>
              <a:rPr lang="en" b="1" dirty="0">
                <a:solidFill>
                  <a:schemeClr val="accent2"/>
                </a:solidFill>
              </a:rPr>
              <a:t>How</a:t>
            </a:r>
            <a:endParaRPr dirty="0">
              <a:solidFill>
                <a:schemeClr val="accent2"/>
              </a:solidFill>
            </a:endParaRPr>
          </a:p>
          <a:p>
            <a:pPr marL="457200" marR="0" lvl="0" indent="0" algn="l" rtl="0">
              <a:lnSpc>
                <a:spcPct val="100000"/>
              </a:lnSpc>
              <a:spcBef>
                <a:spcPts val="0"/>
              </a:spcBef>
              <a:spcAft>
                <a:spcPts val="0"/>
              </a:spcAft>
              <a:buNone/>
            </a:pPr>
            <a:r>
              <a:rPr lang="en" dirty="0"/>
              <a:t>Individual reflection followed by team discussion for insights and takeaways</a:t>
            </a:r>
            <a:endParaRPr dirty="0"/>
          </a:p>
          <a:p>
            <a:pPr marL="457200" marR="0" lvl="0" indent="0" algn="l" rtl="0">
              <a:lnSpc>
                <a:spcPct val="100000"/>
              </a:lnSpc>
              <a:spcBef>
                <a:spcPts val="0"/>
              </a:spcBef>
              <a:spcAft>
                <a:spcPts val="0"/>
              </a:spcAft>
              <a:buNone/>
            </a:pPr>
            <a:endParaRPr dirty="0"/>
          </a:p>
          <a:p>
            <a:pPr marL="457200" lvl="0" indent="0" algn="l" rtl="0">
              <a:spcBef>
                <a:spcPts val="0"/>
              </a:spcBef>
              <a:spcAft>
                <a:spcPts val="0"/>
              </a:spcAft>
              <a:buNone/>
            </a:pPr>
            <a:r>
              <a:rPr lang="en" b="1" dirty="0">
                <a:solidFill>
                  <a:schemeClr val="accent3"/>
                </a:solidFill>
              </a:rPr>
              <a:t>Who</a:t>
            </a:r>
            <a:endParaRPr dirty="0">
              <a:solidFill>
                <a:schemeClr val="accent3"/>
              </a:solidFill>
            </a:endParaRPr>
          </a:p>
          <a:p>
            <a:pPr marL="457200" lvl="0" indent="0" algn="l" rtl="0">
              <a:spcBef>
                <a:spcPts val="0"/>
              </a:spcBef>
              <a:spcAft>
                <a:spcPts val="0"/>
              </a:spcAft>
              <a:buNone/>
            </a:pPr>
            <a:r>
              <a:rPr lang="en" dirty="0"/>
              <a:t>Any functional or special project team and manager, leader, supervisor</a:t>
            </a:r>
            <a:endParaRPr dirty="0"/>
          </a:p>
          <a:p>
            <a:pPr marL="457200" marR="0" lvl="0" indent="0" algn="l" rtl="0">
              <a:lnSpc>
                <a:spcPct val="100000"/>
              </a:lnSpc>
              <a:spcBef>
                <a:spcPts val="0"/>
              </a:spcBef>
              <a:spcAft>
                <a:spcPts val="0"/>
              </a:spcAft>
              <a:buNone/>
            </a:pPr>
            <a:endParaRPr dirty="0"/>
          </a:p>
          <a:p>
            <a:pPr marL="457200" marR="0" lvl="0" indent="0" algn="l" rtl="0">
              <a:lnSpc>
                <a:spcPct val="100000"/>
              </a:lnSpc>
              <a:spcBef>
                <a:spcPts val="0"/>
              </a:spcBef>
              <a:spcAft>
                <a:spcPts val="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56"/>
          <p:cNvSpPr txBox="1">
            <a:spLocks noGrp="1"/>
          </p:cNvSpPr>
          <p:nvPr>
            <p:ph type="ctrTitle"/>
          </p:nvPr>
        </p:nvSpPr>
        <p:spPr>
          <a:xfrm>
            <a:off x="337918" y="250193"/>
            <a:ext cx="8520600" cy="577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br>
              <a:rPr lang="en" sz="2400">
                <a:solidFill>
                  <a:srgbClr val="696B69"/>
                </a:solidFill>
                <a:latin typeface="Proxima Nova Rg"/>
                <a:ea typeface="Proxima Nova Rg"/>
                <a:cs typeface="Proxima Nova Rg"/>
                <a:sym typeface="Proxima Nova"/>
              </a:rPr>
            </a:br>
            <a:r>
              <a:rPr lang="en" sz="2400">
                <a:solidFill>
                  <a:srgbClr val="696B69"/>
                </a:solidFill>
                <a:latin typeface="Proxima Nova Rg"/>
                <a:ea typeface="Proxima Nova Rg"/>
                <a:cs typeface="Proxima Nova Rg"/>
                <a:sym typeface="Proxima Nova"/>
              </a:rPr>
              <a:t>Accomplishments &amp; Improvements Needed</a:t>
            </a:r>
            <a:endParaRPr/>
          </a:p>
        </p:txBody>
      </p:sp>
      <p:pic>
        <p:nvPicPr>
          <p:cNvPr id="499" name="Google Shape;499;p56"/>
          <p:cNvPicPr preferRelativeResize="0"/>
          <p:nvPr/>
        </p:nvPicPr>
        <p:blipFill rotWithShape="1">
          <a:blip r:embed="rId3">
            <a:alphaModFix/>
          </a:blip>
          <a:srcRect/>
          <a:stretch/>
        </p:blipFill>
        <p:spPr>
          <a:xfrm>
            <a:off x="3067050" y="5038725"/>
            <a:ext cx="3009900" cy="104775"/>
          </a:xfrm>
          <a:prstGeom prst="rect">
            <a:avLst/>
          </a:prstGeom>
          <a:noFill/>
          <a:ln>
            <a:noFill/>
          </a:ln>
        </p:spPr>
      </p:pic>
      <p:sp>
        <p:nvSpPr>
          <p:cNvPr id="500" name="Google Shape;500;p56"/>
          <p:cNvSpPr txBox="1"/>
          <p:nvPr/>
        </p:nvSpPr>
        <p:spPr>
          <a:xfrm>
            <a:off x="539480" y="870759"/>
            <a:ext cx="7535400" cy="3401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400" b="1" i="0" u="none" strike="noStrike" cap="none">
                <a:solidFill>
                  <a:srgbClr val="000000"/>
                </a:solidFill>
                <a:latin typeface="Proxima Nova Rg"/>
                <a:ea typeface="Proxima Nova Rg"/>
                <a:cs typeface="Proxima Nova Rg"/>
                <a:sym typeface="Proxima Nova"/>
              </a:rPr>
              <a:t>Why </a:t>
            </a:r>
            <a:r>
              <a:rPr lang="en" b="1">
                <a:latin typeface="Proxima Nova Rg"/>
                <a:ea typeface="Proxima Nova Rg"/>
                <a:cs typeface="Proxima Nova Rg"/>
                <a:sym typeface="Proxima Nova"/>
              </a:rPr>
              <a:t>Strengths</a:t>
            </a:r>
            <a:r>
              <a:rPr lang="en" sz="1400" b="1" i="0" u="none" strike="noStrike" cap="none">
                <a:solidFill>
                  <a:srgbClr val="000000"/>
                </a:solidFill>
                <a:latin typeface="Proxima Nova Rg"/>
                <a:ea typeface="Proxima Nova Rg"/>
                <a:cs typeface="Proxima Nova Rg"/>
                <a:sym typeface="Proxima Nova"/>
              </a:rPr>
              <a:t> Matter</a:t>
            </a:r>
            <a:endParaRPr/>
          </a:p>
          <a:p>
            <a:pPr marL="457200" marR="0" lvl="0" indent="-317500" algn="l" rtl="0">
              <a:lnSpc>
                <a:spcPct val="100000"/>
              </a:lnSpc>
              <a:spcBef>
                <a:spcPts val="0"/>
              </a:spcBef>
              <a:spcAft>
                <a:spcPts val="0"/>
              </a:spcAft>
              <a:buClr>
                <a:srgbClr val="000000"/>
              </a:buClr>
              <a:buSzPts val="1400"/>
              <a:buFont typeface="Proxima Nova"/>
              <a:buChar char="●"/>
            </a:pPr>
            <a:r>
              <a:rPr lang="en">
                <a:latin typeface="Proxima Nova Rg"/>
                <a:ea typeface="Proxima Nova Rg"/>
                <a:cs typeface="Proxima Nova Rg"/>
                <a:sym typeface="Proxima Nova"/>
              </a:rPr>
              <a:t>They are opportunities</a:t>
            </a:r>
            <a:endParaRPr>
              <a:latin typeface="Proxima Nova Rg"/>
              <a:ea typeface="Proxima Nova Rg"/>
              <a:cs typeface="Proxima Nova Rg"/>
              <a:sym typeface="Proxima Nova"/>
            </a:endParaRPr>
          </a:p>
          <a:p>
            <a:pPr marL="457200" marR="0" lvl="0" indent="-317500" algn="l" rtl="0">
              <a:lnSpc>
                <a:spcPct val="100000"/>
              </a:lnSpc>
              <a:spcBef>
                <a:spcPts val="0"/>
              </a:spcBef>
              <a:spcAft>
                <a:spcPts val="0"/>
              </a:spcAft>
              <a:buClr>
                <a:srgbClr val="000000"/>
              </a:buClr>
              <a:buSzPts val="1400"/>
              <a:buFont typeface="Proxima Nova"/>
              <a:buChar char="●"/>
            </a:pPr>
            <a:r>
              <a:rPr lang="en">
                <a:latin typeface="Proxima Nova Rg"/>
                <a:ea typeface="Proxima Nova Rg"/>
                <a:cs typeface="Proxima Nova Rg"/>
                <a:sym typeface="Proxima Nova"/>
              </a:rPr>
              <a:t>L</a:t>
            </a:r>
            <a:r>
              <a:rPr lang="en" sz="1400" b="0" i="0" u="none" strike="noStrike" cap="none">
                <a:solidFill>
                  <a:srgbClr val="000000"/>
                </a:solidFill>
                <a:latin typeface="Proxima Nova Rg"/>
                <a:ea typeface="Proxima Nova Rg"/>
                <a:cs typeface="Proxima Nova Rg"/>
                <a:sym typeface="Proxima Nova"/>
              </a:rPr>
              <a:t>everage your strengths to ease discomfort for you and for others </a:t>
            </a:r>
            <a:endParaRPr sz="1400" b="0" i="0" u="none" strike="noStrike" cap="none">
              <a:solidFill>
                <a:srgbClr val="000000"/>
              </a:solidFill>
              <a:latin typeface="Proxima Nova Rg"/>
              <a:ea typeface="Proxima Nova Rg"/>
              <a:cs typeface="Proxima Nova Rg"/>
              <a:sym typeface="Proxima Nova"/>
            </a:endParaRPr>
          </a:p>
          <a:p>
            <a:pPr marL="457200" marR="0" lvl="0" indent="-317500" algn="l" rtl="0">
              <a:lnSpc>
                <a:spcPct val="100000"/>
              </a:lnSpc>
              <a:spcBef>
                <a:spcPts val="0"/>
              </a:spcBef>
              <a:spcAft>
                <a:spcPts val="0"/>
              </a:spcAft>
              <a:buClr>
                <a:srgbClr val="000000"/>
              </a:buClr>
              <a:buSzPts val="1400"/>
              <a:buFont typeface="Proxima Nova"/>
              <a:buChar char="●"/>
            </a:pPr>
            <a:r>
              <a:rPr lang="en">
                <a:latin typeface="Proxima Nova Rg"/>
                <a:ea typeface="Proxima Nova Rg"/>
                <a:cs typeface="Proxima Nova Rg"/>
                <a:sym typeface="Proxima Nova"/>
              </a:rPr>
              <a:t>A</a:t>
            </a:r>
            <a:r>
              <a:rPr lang="en" sz="1400" b="0" i="0" u="none" strike="noStrike" cap="none">
                <a:solidFill>
                  <a:srgbClr val="000000"/>
                </a:solidFill>
                <a:latin typeface="Proxima Nova Rg"/>
                <a:ea typeface="Proxima Nova Rg"/>
                <a:cs typeface="Proxima Nova Rg"/>
                <a:sym typeface="Proxima Nova"/>
              </a:rPr>
              <a:t>ccelerate positive outcomes by repeating behavior that works</a:t>
            </a:r>
            <a:endParaRPr sz="1400" b="0" i="0" u="none" strike="noStrike" cap="none">
              <a:solidFill>
                <a:srgbClr val="000000"/>
              </a:solidFill>
              <a:latin typeface="Proxima Nova Rg"/>
              <a:ea typeface="Proxima Nova Rg"/>
              <a:cs typeface="Proxima Nova Rg"/>
              <a:sym typeface="Proxima Nova"/>
            </a:endParaRPr>
          </a:p>
          <a:p>
            <a:pPr marL="457200" marR="0" lvl="0" indent="-317500" algn="l" rtl="0">
              <a:lnSpc>
                <a:spcPct val="100000"/>
              </a:lnSpc>
              <a:spcBef>
                <a:spcPts val="0"/>
              </a:spcBef>
              <a:spcAft>
                <a:spcPts val="0"/>
              </a:spcAft>
              <a:buClr>
                <a:srgbClr val="000000"/>
              </a:buClr>
              <a:buSzPts val="1400"/>
              <a:buFont typeface="Proxima Nova"/>
              <a:buChar char="●"/>
            </a:pPr>
            <a:r>
              <a:rPr lang="en">
                <a:latin typeface="Proxima Nova Rg"/>
                <a:ea typeface="Proxima Nova Rg"/>
                <a:cs typeface="Proxima Nova Rg"/>
                <a:sym typeface="Proxima Nova"/>
              </a:rPr>
              <a:t>They are indicators of areas of accomplishment</a:t>
            </a:r>
            <a:br>
              <a:rPr lang="en" sz="1400" b="0" i="0" u="none" strike="noStrike" cap="none">
                <a:solidFill>
                  <a:srgbClr val="000000"/>
                </a:solidFill>
                <a:latin typeface="Proxima Nova Rg"/>
                <a:ea typeface="Proxima Nova Rg"/>
                <a:cs typeface="Proxima Nova Rg"/>
                <a:sym typeface="Proxima Nova"/>
              </a:rPr>
            </a:br>
            <a:endParaRPr/>
          </a:p>
          <a:p>
            <a:pPr marL="0" marR="0" lvl="0" indent="0" algn="l" rtl="0">
              <a:lnSpc>
                <a:spcPct val="100000"/>
              </a:lnSpc>
              <a:spcBef>
                <a:spcPts val="0"/>
              </a:spcBef>
              <a:spcAft>
                <a:spcPts val="0"/>
              </a:spcAft>
              <a:buNone/>
            </a:pPr>
            <a:endParaRPr sz="1400" b="0" i="0" u="none" strike="noStrike" cap="none">
              <a:solidFill>
                <a:srgbClr val="000000"/>
              </a:solidFill>
              <a:latin typeface="Proxima Nova Rg"/>
              <a:ea typeface="Proxima Nova Rg"/>
              <a:cs typeface="Proxima Nova Rg"/>
              <a:sym typeface="Proxima Nova"/>
            </a:endParaRPr>
          </a:p>
          <a:p>
            <a:pPr marL="0" marR="0" lvl="0" indent="0" algn="l" rtl="0">
              <a:lnSpc>
                <a:spcPct val="100000"/>
              </a:lnSpc>
              <a:spcBef>
                <a:spcPts val="0"/>
              </a:spcBef>
              <a:spcAft>
                <a:spcPts val="0"/>
              </a:spcAft>
              <a:buNone/>
            </a:pPr>
            <a:r>
              <a:rPr lang="en" sz="1400" b="1" i="0" u="none" strike="noStrike" cap="none">
                <a:solidFill>
                  <a:srgbClr val="000000"/>
                </a:solidFill>
                <a:latin typeface="Proxima Nova Rg"/>
                <a:ea typeface="Proxima Nova Rg"/>
                <a:cs typeface="Proxima Nova Rg"/>
                <a:sym typeface="Proxima Nova"/>
              </a:rPr>
              <a:t>Why Frustrations Matter</a:t>
            </a:r>
            <a:endParaRPr/>
          </a:p>
          <a:p>
            <a:pPr marL="457200" marR="0" lvl="0" indent="-317500" algn="l" rtl="0">
              <a:lnSpc>
                <a:spcPct val="100000"/>
              </a:lnSpc>
              <a:spcBef>
                <a:spcPts val="0"/>
              </a:spcBef>
              <a:spcAft>
                <a:spcPts val="0"/>
              </a:spcAft>
              <a:buSzPts val="1400"/>
              <a:buFont typeface="Proxima Nova"/>
              <a:buChar char="●"/>
            </a:pPr>
            <a:r>
              <a:rPr lang="en">
                <a:latin typeface="Proxima Nova Rg"/>
                <a:ea typeface="Proxima Nova Rg"/>
                <a:cs typeface="Proxima Nova Rg"/>
                <a:sym typeface="Proxima Nova"/>
              </a:rPr>
              <a:t>O</a:t>
            </a:r>
            <a:r>
              <a:rPr lang="en" sz="1400" b="0" i="0" u="none" strike="noStrike" cap="none">
                <a:solidFill>
                  <a:srgbClr val="000000"/>
                </a:solidFill>
                <a:latin typeface="Proxima Nova Rg"/>
                <a:ea typeface="Proxima Nova Rg"/>
                <a:cs typeface="Proxima Nova Rg"/>
                <a:sym typeface="Proxima Nova"/>
              </a:rPr>
              <a:t>pportunities to stretch your thinking</a:t>
            </a:r>
            <a:r>
              <a:rPr lang="en">
                <a:latin typeface="Proxima Nova Rg"/>
                <a:ea typeface="Proxima Nova Rg"/>
                <a:cs typeface="Proxima Nova Rg"/>
                <a:sym typeface="Proxima Nova"/>
              </a:rPr>
              <a:t>!</a:t>
            </a:r>
            <a:r>
              <a:rPr lang="en" sz="1400" b="0" i="0" u="none" strike="noStrike" cap="none">
                <a:solidFill>
                  <a:srgbClr val="000000"/>
                </a:solidFill>
                <a:latin typeface="Proxima Nova Rg"/>
                <a:ea typeface="Proxima Nova Rg"/>
                <a:cs typeface="Proxima Nova Rg"/>
                <a:sym typeface="Proxima Nova"/>
              </a:rPr>
              <a:t> </a:t>
            </a:r>
            <a:endParaRPr sz="1400" b="0" i="0" u="none" strike="noStrike" cap="none">
              <a:solidFill>
                <a:srgbClr val="000000"/>
              </a:solidFill>
              <a:latin typeface="Proxima Nova Rg"/>
              <a:ea typeface="Proxima Nova Rg"/>
              <a:cs typeface="Proxima Nova Rg"/>
              <a:sym typeface="Proxima Nova"/>
            </a:endParaRPr>
          </a:p>
          <a:p>
            <a:pPr marL="457200" marR="0" lvl="0" indent="-317500" algn="l" rtl="0">
              <a:lnSpc>
                <a:spcPct val="100000"/>
              </a:lnSpc>
              <a:spcBef>
                <a:spcPts val="0"/>
              </a:spcBef>
              <a:spcAft>
                <a:spcPts val="0"/>
              </a:spcAft>
              <a:buSzPts val="1400"/>
              <a:buFont typeface="Proxima Nova"/>
              <a:buChar char="●"/>
            </a:pPr>
            <a:r>
              <a:rPr lang="en">
                <a:latin typeface="Proxima Nova Rg"/>
                <a:ea typeface="Proxima Nova Rg"/>
                <a:cs typeface="Proxima Nova Rg"/>
                <a:sym typeface="Proxima Nova"/>
              </a:rPr>
              <a:t>Understand how other’s profiles interact with yours</a:t>
            </a:r>
            <a:endParaRPr sz="1400" b="0" i="0" u="none" strike="noStrike" cap="none">
              <a:solidFill>
                <a:srgbClr val="000000"/>
              </a:solidFill>
              <a:latin typeface="Proxima Nova Rg"/>
              <a:ea typeface="Proxima Nova Rg"/>
              <a:cs typeface="Proxima Nova Rg"/>
              <a:sym typeface="Proxima Nova"/>
            </a:endParaRPr>
          </a:p>
          <a:p>
            <a:pPr marL="457200" marR="0" lvl="0" indent="-317500" algn="l" rtl="0">
              <a:lnSpc>
                <a:spcPct val="100000"/>
              </a:lnSpc>
              <a:spcBef>
                <a:spcPts val="0"/>
              </a:spcBef>
              <a:spcAft>
                <a:spcPts val="0"/>
              </a:spcAft>
              <a:buSzPts val="1400"/>
              <a:buFont typeface="Proxima Nova"/>
              <a:buChar char="●"/>
            </a:pPr>
            <a:r>
              <a:rPr lang="en">
                <a:latin typeface="Proxima Nova Rg"/>
                <a:ea typeface="Proxima Nova Rg"/>
                <a:cs typeface="Proxima Nova Rg"/>
                <a:sym typeface="Proxima Nova"/>
              </a:rPr>
              <a:t>Your frustrations are indicators of areas you need to work 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7"/>
          <p:cNvSpPr txBox="1">
            <a:spLocks noGrp="1"/>
          </p:cNvSpPr>
          <p:nvPr>
            <p:ph type="sldNum" idx="12"/>
          </p:nvPr>
        </p:nvSpPr>
        <p:spPr>
          <a:xfrm>
            <a:off x="8671213" y="4752789"/>
            <a:ext cx="322200" cy="225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5</a:t>
            </a:fld>
            <a:endParaRPr/>
          </a:p>
        </p:txBody>
      </p:sp>
      <p:sp>
        <p:nvSpPr>
          <p:cNvPr id="506" name="Google Shape;506;p57"/>
          <p:cNvSpPr/>
          <p:nvPr/>
        </p:nvSpPr>
        <p:spPr>
          <a:xfrm>
            <a:off x="4100560" y="2298551"/>
            <a:ext cx="885600" cy="88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Arial"/>
              <a:ea typeface="Arial"/>
              <a:cs typeface="Arial"/>
              <a:sym typeface="Arial"/>
            </a:endParaRPr>
          </a:p>
        </p:txBody>
      </p:sp>
      <p:sp>
        <p:nvSpPr>
          <p:cNvPr id="507" name="Google Shape;507;p57"/>
          <p:cNvSpPr/>
          <p:nvPr/>
        </p:nvSpPr>
        <p:spPr>
          <a:xfrm>
            <a:off x="288519" y="2815117"/>
            <a:ext cx="4183500" cy="1729800"/>
          </a:xfrm>
          <a:prstGeom prst="rect">
            <a:avLst/>
          </a:prstGeom>
          <a:noFill/>
          <a:ln w="28575" cap="flat" cmpd="sng">
            <a:solidFill>
              <a:srgbClr val="22D67B"/>
            </a:solidFill>
            <a:prstDash val="solid"/>
            <a:round/>
            <a:headEnd type="none" w="sm" len="sm"/>
            <a:tailEnd type="none" w="sm" len="sm"/>
          </a:ln>
        </p:spPr>
        <p:txBody>
          <a:bodyPr spcFirstLastPara="1" wrap="square" lIns="68575" tIns="68575"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22D67B"/>
                </a:solidFill>
                <a:latin typeface="Proxima Nova Rg"/>
                <a:ea typeface="Proxima Nova Rg"/>
                <a:cs typeface="Proxima Nova Rg"/>
                <a:sym typeface="Proxima Nova"/>
              </a:rPr>
              <a:t>Plans</a:t>
            </a:r>
            <a:endParaRPr sz="1400" b="0" i="0" u="none" strike="noStrike" cap="none">
              <a:solidFill>
                <a:srgbClr val="000000"/>
              </a:solidFill>
              <a:latin typeface="Arial"/>
              <a:ea typeface="Arial"/>
              <a:cs typeface="Arial"/>
              <a:sym typeface="Arial"/>
            </a:endParaRPr>
          </a:p>
          <a:p>
            <a:pPr marL="260604" marR="0" lvl="1" indent="-54102" algn="l" rtl="0">
              <a:lnSpc>
                <a:spcPct val="100000"/>
              </a:lnSpc>
              <a:spcBef>
                <a:spcPts val="300"/>
              </a:spcBef>
              <a:spcAft>
                <a:spcPts val="0"/>
              </a:spcAft>
              <a:buClr>
                <a:schemeClr val="dk2"/>
              </a:buClr>
              <a:buSzPts val="1200"/>
              <a:buFont typeface="Arial"/>
              <a:buNone/>
            </a:pPr>
            <a:endParaRPr sz="1200" b="0" i="0" u="none" strike="noStrike" cap="none">
              <a:solidFill>
                <a:schemeClr val="dk2"/>
              </a:solidFill>
              <a:latin typeface="Proxima Nova Rg"/>
              <a:ea typeface="Proxima Nova Rg"/>
              <a:cs typeface="Proxima Nova Rg"/>
              <a:sym typeface="Proxima Nova"/>
            </a:endParaRPr>
          </a:p>
        </p:txBody>
      </p:sp>
      <p:sp>
        <p:nvSpPr>
          <p:cNvPr id="508" name="Google Shape;508;p57"/>
          <p:cNvSpPr/>
          <p:nvPr/>
        </p:nvSpPr>
        <p:spPr>
          <a:xfrm>
            <a:off x="288520" y="964769"/>
            <a:ext cx="4183500" cy="1729800"/>
          </a:xfrm>
          <a:prstGeom prst="rect">
            <a:avLst/>
          </a:prstGeom>
          <a:noFill/>
          <a:ln w="28575" cap="flat" cmpd="sng">
            <a:solidFill>
              <a:srgbClr val="02BFF5"/>
            </a:solidFill>
            <a:prstDash val="solid"/>
            <a:round/>
            <a:headEnd type="none" w="sm" len="sm"/>
            <a:tailEnd type="none" w="sm" len="sm"/>
          </a:ln>
        </p:spPr>
        <p:txBody>
          <a:bodyPr spcFirstLastPara="1" wrap="square" lIns="68575" tIns="68575"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2BFF5"/>
                </a:solidFill>
                <a:latin typeface="Proxima Nova Rg"/>
                <a:ea typeface="Proxima Nova Rg"/>
                <a:cs typeface="Proxima Nova Rg"/>
                <a:sym typeface="Proxima Nova"/>
              </a:rPr>
              <a:t>Goals &amp; Objectives</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300"/>
              </a:spcBef>
              <a:spcAft>
                <a:spcPts val="0"/>
              </a:spcAft>
              <a:buClr>
                <a:srgbClr val="000000"/>
              </a:buClr>
              <a:buSzPts val="1200"/>
              <a:buFont typeface="Arial"/>
              <a:buNone/>
            </a:pPr>
            <a:endParaRPr sz="1200" b="0" i="0" u="none" strike="noStrike" cap="none">
              <a:solidFill>
                <a:schemeClr val="dk2"/>
              </a:solidFill>
              <a:latin typeface="Arial"/>
              <a:ea typeface="Arial"/>
              <a:cs typeface="Arial"/>
              <a:sym typeface="Arial"/>
            </a:endParaRPr>
          </a:p>
        </p:txBody>
      </p:sp>
      <p:sp>
        <p:nvSpPr>
          <p:cNvPr id="509" name="Google Shape;509;p57"/>
          <p:cNvSpPr/>
          <p:nvPr/>
        </p:nvSpPr>
        <p:spPr>
          <a:xfrm>
            <a:off x="4609060" y="964769"/>
            <a:ext cx="4183500" cy="1729800"/>
          </a:xfrm>
          <a:prstGeom prst="rect">
            <a:avLst/>
          </a:prstGeom>
          <a:noFill/>
          <a:ln w="28575" cap="flat" cmpd="sng">
            <a:solidFill>
              <a:srgbClr val="FFD701"/>
            </a:solidFill>
            <a:prstDash val="solid"/>
            <a:round/>
            <a:headEnd type="none" w="sm" len="sm"/>
            <a:tailEnd type="none" w="sm" len="sm"/>
          </a:ln>
        </p:spPr>
        <p:txBody>
          <a:bodyPr spcFirstLastPara="1" wrap="square" lIns="617200" tIns="68575" rIns="91425" bIns="45700" anchor="t" anchorCtr="0">
            <a:noAutofit/>
          </a:bodyPr>
          <a:lstStyle/>
          <a:p>
            <a:pPr marL="457200" marR="0" lvl="0" indent="457200" algn="l" rtl="0">
              <a:lnSpc>
                <a:spcPct val="100000"/>
              </a:lnSpc>
              <a:spcBef>
                <a:spcPts val="0"/>
              </a:spcBef>
              <a:spcAft>
                <a:spcPts val="0"/>
              </a:spcAft>
              <a:buClr>
                <a:srgbClr val="000000"/>
              </a:buClr>
              <a:buSzPts val="1600"/>
              <a:buFont typeface="Arial"/>
              <a:buNone/>
            </a:pPr>
            <a:r>
              <a:rPr lang="en" sz="1600" b="1" i="0" u="none" strike="noStrike" cap="none">
                <a:solidFill>
                  <a:srgbClr val="FFD701"/>
                </a:solidFill>
                <a:latin typeface="Proxima Nova Rg"/>
                <a:ea typeface="Proxima Nova Rg"/>
                <a:cs typeface="Proxima Nova Rg"/>
                <a:sym typeface="Proxima Nova"/>
              </a:rPr>
              <a:t>Big Picture</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300"/>
              </a:spcBef>
              <a:spcAft>
                <a:spcPts val="0"/>
              </a:spcAft>
              <a:buClr>
                <a:srgbClr val="000000"/>
              </a:buClr>
              <a:buSzPts val="1200"/>
              <a:buFont typeface="Arial"/>
              <a:buNone/>
            </a:pPr>
            <a:endParaRPr sz="1200" b="0" i="0" u="none" strike="noStrike" cap="none">
              <a:solidFill>
                <a:schemeClr val="dk2"/>
              </a:solidFill>
              <a:latin typeface="Arial"/>
              <a:ea typeface="Arial"/>
              <a:cs typeface="Arial"/>
              <a:sym typeface="Arial"/>
            </a:endParaRPr>
          </a:p>
        </p:txBody>
      </p:sp>
      <p:sp>
        <p:nvSpPr>
          <p:cNvPr id="510" name="Google Shape;510;p57"/>
          <p:cNvSpPr/>
          <p:nvPr/>
        </p:nvSpPr>
        <p:spPr>
          <a:xfrm>
            <a:off x="4609060" y="2815117"/>
            <a:ext cx="4183500" cy="1729800"/>
          </a:xfrm>
          <a:prstGeom prst="rect">
            <a:avLst/>
          </a:prstGeom>
          <a:noFill/>
          <a:ln w="28575" cap="flat" cmpd="sng">
            <a:solidFill>
              <a:srgbClr val="F42F45"/>
            </a:solidFill>
            <a:prstDash val="solid"/>
            <a:round/>
            <a:headEnd type="none" w="sm" len="sm"/>
            <a:tailEnd type="none" w="sm" len="sm"/>
          </a:ln>
        </p:spPr>
        <p:txBody>
          <a:bodyPr spcFirstLastPara="1" wrap="square" lIns="617200" tIns="68575" rIns="91425" bIns="45700" anchor="t" anchorCtr="0">
            <a:noAutofit/>
          </a:bodyPr>
          <a:lstStyle/>
          <a:p>
            <a:pPr marL="457200" marR="0" lvl="0" indent="457200" algn="l" rtl="0">
              <a:lnSpc>
                <a:spcPct val="100000"/>
              </a:lnSpc>
              <a:spcBef>
                <a:spcPts val="0"/>
              </a:spcBef>
              <a:spcAft>
                <a:spcPts val="0"/>
              </a:spcAft>
              <a:buClr>
                <a:srgbClr val="000000"/>
              </a:buClr>
              <a:buSzPts val="1600"/>
              <a:buFont typeface="Arial"/>
              <a:buNone/>
            </a:pPr>
            <a:r>
              <a:rPr lang="en" sz="1600" b="1" i="0" u="none" strike="noStrike" cap="none">
                <a:solidFill>
                  <a:srgbClr val="F42F45"/>
                </a:solidFill>
                <a:latin typeface="Proxima Nova Rg"/>
                <a:ea typeface="Proxima Nova Rg"/>
                <a:cs typeface="Proxima Nova Rg"/>
                <a:sym typeface="Proxima Nova"/>
              </a:rPr>
              <a:t>Others</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300"/>
              </a:spcBef>
              <a:spcAft>
                <a:spcPts val="0"/>
              </a:spcAft>
              <a:buClr>
                <a:srgbClr val="000000"/>
              </a:buClr>
              <a:buSzPts val="1200"/>
              <a:buFont typeface="Arial"/>
              <a:buNone/>
            </a:pPr>
            <a:endParaRPr sz="1200" b="0" i="0" u="none" strike="noStrike" cap="none">
              <a:solidFill>
                <a:schemeClr val="dk2"/>
              </a:solidFill>
              <a:latin typeface="Arial"/>
              <a:ea typeface="Arial"/>
              <a:cs typeface="Arial"/>
              <a:sym typeface="Arial"/>
            </a:endParaRPr>
          </a:p>
        </p:txBody>
      </p:sp>
      <p:pic>
        <p:nvPicPr>
          <p:cNvPr id="511" name="Google Shape;511;p57"/>
          <p:cNvPicPr preferRelativeResize="0"/>
          <p:nvPr/>
        </p:nvPicPr>
        <p:blipFill rotWithShape="1">
          <a:blip r:embed="rId3">
            <a:alphaModFix/>
          </a:blip>
          <a:srcRect/>
          <a:stretch/>
        </p:blipFill>
        <p:spPr>
          <a:xfrm>
            <a:off x="3434027" y="2007463"/>
            <a:ext cx="2212904" cy="1494833"/>
          </a:xfrm>
          <a:prstGeom prst="rect">
            <a:avLst/>
          </a:prstGeom>
          <a:noFill/>
          <a:ln>
            <a:noFill/>
          </a:ln>
        </p:spPr>
      </p:pic>
      <p:sp>
        <p:nvSpPr>
          <p:cNvPr id="512" name="Google Shape;512;p57"/>
          <p:cNvSpPr txBox="1"/>
          <p:nvPr/>
        </p:nvSpPr>
        <p:spPr>
          <a:xfrm rot="-2688031">
            <a:off x="3946649" y="2300914"/>
            <a:ext cx="548365" cy="2223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What</a:t>
            </a:r>
            <a:endParaRPr sz="1400" b="0" i="0" u="none" strike="noStrike" cap="none">
              <a:solidFill>
                <a:srgbClr val="000000"/>
              </a:solidFill>
              <a:latin typeface="Arial"/>
              <a:ea typeface="Arial"/>
              <a:cs typeface="Arial"/>
              <a:sym typeface="Arial"/>
            </a:endParaRPr>
          </a:p>
        </p:txBody>
      </p:sp>
      <p:sp>
        <p:nvSpPr>
          <p:cNvPr id="513" name="Google Shape;513;p57"/>
          <p:cNvSpPr txBox="1"/>
          <p:nvPr/>
        </p:nvSpPr>
        <p:spPr>
          <a:xfrm rot="2700000">
            <a:off x="4638004" y="2314879"/>
            <a:ext cx="476024" cy="2787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Why</a:t>
            </a:r>
            <a:endParaRPr sz="1400" b="0" i="0" u="none" strike="noStrike" cap="none">
              <a:solidFill>
                <a:srgbClr val="000000"/>
              </a:solidFill>
              <a:latin typeface="Arial"/>
              <a:ea typeface="Arial"/>
              <a:cs typeface="Arial"/>
              <a:sym typeface="Arial"/>
            </a:endParaRPr>
          </a:p>
        </p:txBody>
      </p:sp>
      <p:sp>
        <p:nvSpPr>
          <p:cNvPr id="514" name="Google Shape;514;p57"/>
          <p:cNvSpPr txBox="1"/>
          <p:nvPr/>
        </p:nvSpPr>
        <p:spPr>
          <a:xfrm rot="-8100000">
            <a:off x="3936714" y="2973400"/>
            <a:ext cx="512511" cy="1921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How</a:t>
            </a:r>
            <a:endParaRPr sz="1400" b="0" i="0" u="none" strike="noStrike" cap="none">
              <a:solidFill>
                <a:srgbClr val="000000"/>
              </a:solidFill>
              <a:latin typeface="Arial"/>
              <a:ea typeface="Arial"/>
              <a:cs typeface="Arial"/>
              <a:sym typeface="Arial"/>
            </a:endParaRPr>
          </a:p>
        </p:txBody>
      </p:sp>
      <p:sp>
        <p:nvSpPr>
          <p:cNvPr id="515" name="Google Shape;515;p57"/>
          <p:cNvSpPr txBox="1"/>
          <p:nvPr/>
        </p:nvSpPr>
        <p:spPr>
          <a:xfrm rot="8100000">
            <a:off x="4637140" y="2994001"/>
            <a:ext cx="477721" cy="1921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Who</a:t>
            </a:r>
            <a:endParaRPr sz="1400" b="0" i="0" u="none" strike="noStrike" cap="none">
              <a:solidFill>
                <a:srgbClr val="000000"/>
              </a:solidFill>
              <a:latin typeface="Arial"/>
              <a:ea typeface="Arial"/>
              <a:cs typeface="Arial"/>
              <a:sym typeface="Arial"/>
            </a:endParaRPr>
          </a:p>
        </p:txBody>
      </p:sp>
      <p:sp>
        <p:nvSpPr>
          <p:cNvPr id="516" name="Google Shape;516;p57"/>
          <p:cNvSpPr/>
          <p:nvPr/>
        </p:nvSpPr>
        <p:spPr>
          <a:xfrm>
            <a:off x="4180744" y="2393422"/>
            <a:ext cx="721800" cy="7188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17" name="Google Shape;517;p57"/>
          <p:cNvPicPr preferRelativeResize="0"/>
          <p:nvPr/>
        </p:nvPicPr>
        <p:blipFill rotWithShape="1">
          <a:blip r:embed="rId4">
            <a:alphaModFix/>
          </a:blip>
          <a:srcRect r="71305"/>
          <a:stretch/>
        </p:blipFill>
        <p:spPr>
          <a:xfrm>
            <a:off x="4234850" y="2449275"/>
            <a:ext cx="611225" cy="611225"/>
          </a:xfrm>
          <a:prstGeom prst="rect">
            <a:avLst/>
          </a:prstGeom>
          <a:noFill/>
          <a:ln>
            <a:noFill/>
          </a:ln>
        </p:spPr>
      </p:pic>
      <p:sp>
        <p:nvSpPr>
          <p:cNvPr id="518" name="Google Shape;518;p57"/>
          <p:cNvSpPr txBox="1">
            <a:spLocks noGrp="1"/>
          </p:cNvSpPr>
          <p:nvPr>
            <p:ph type="title"/>
          </p:nvPr>
        </p:nvSpPr>
        <p:spPr>
          <a:xfrm>
            <a:off x="214050" y="0"/>
            <a:ext cx="8658600" cy="7629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3A3838"/>
              </a:buClr>
              <a:buSzPts val="2700"/>
              <a:buFont typeface="Proxima Nova"/>
              <a:buNone/>
            </a:pPr>
            <a:endParaRPr sz="2400">
              <a:solidFill>
                <a:srgbClr val="666666"/>
              </a:solidFill>
            </a:endParaRPr>
          </a:p>
          <a:p>
            <a:pPr marL="0" lvl="0" indent="0" algn="l" rtl="0">
              <a:lnSpc>
                <a:spcPct val="90000"/>
              </a:lnSpc>
              <a:spcBef>
                <a:spcPts val="0"/>
              </a:spcBef>
              <a:spcAft>
                <a:spcPts val="0"/>
              </a:spcAft>
              <a:buClr>
                <a:srgbClr val="3A3838"/>
              </a:buClr>
              <a:buSzPts val="2700"/>
              <a:buFont typeface="Proxima Nova"/>
              <a:buNone/>
            </a:pPr>
            <a:r>
              <a:rPr lang="en" sz="2400" b="0">
                <a:solidFill>
                  <a:srgbClr val="666666"/>
                </a:solidFill>
                <a:latin typeface="Proxima Nova Rg"/>
                <a:ea typeface="Proxima Nova Rg"/>
                <a:cs typeface="Proxima Nova Rg"/>
                <a:sym typeface="Proxima Nova"/>
              </a:rPr>
              <a:t>Strengths Checklist</a:t>
            </a:r>
            <a:endParaRPr sz="2400" b="0">
              <a:solidFill>
                <a:srgbClr val="666666"/>
              </a:solidFill>
              <a:latin typeface="Proxima Nova Rg"/>
              <a:ea typeface="Proxima Nova Rg"/>
              <a:cs typeface="Proxima Nova Rg"/>
              <a:sym typeface="Proxima Nova"/>
            </a:endParaRPr>
          </a:p>
          <a:p>
            <a:pPr marL="0" marR="0" lvl="0" indent="0" algn="l" rtl="0">
              <a:lnSpc>
                <a:spcPct val="90000"/>
              </a:lnSpc>
              <a:spcBef>
                <a:spcPts val="0"/>
              </a:spcBef>
              <a:spcAft>
                <a:spcPts val="0"/>
              </a:spcAft>
              <a:buClr>
                <a:srgbClr val="3A3838"/>
              </a:buClr>
              <a:buSzPts val="2700"/>
              <a:buFont typeface="Proxima Nova"/>
              <a:buNone/>
            </a:pPr>
            <a:r>
              <a:rPr lang="en" sz="1400" b="0">
                <a:solidFill>
                  <a:srgbClr val="666666"/>
                </a:solidFill>
                <a:latin typeface="Proxima Nova Rg"/>
                <a:ea typeface="Proxima Nova Rg"/>
                <a:cs typeface="Proxima Nova Rg"/>
                <a:sym typeface="Proxima Nova"/>
              </a:rPr>
              <a:t>Check every item below that represents </a:t>
            </a:r>
            <a:r>
              <a:rPr lang="en" sz="1400">
                <a:solidFill>
                  <a:srgbClr val="666666"/>
                </a:solidFill>
                <a:latin typeface="Proxima Nova Rg"/>
                <a:ea typeface="Proxima Nova Rg"/>
                <a:cs typeface="Proxima Nova Rg"/>
                <a:sym typeface="Proxima Nova"/>
              </a:rPr>
              <a:t>strengths you clearly demonstrated </a:t>
            </a:r>
            <a:r>
              <a:rPr lang="en" sz="1400" b="0">
                <a:solidFill>
                  <a:srgbClr val="666666"/>
                </a:solidFill>
                <a:latin typeface="Proxima Nova Rg"/>
                <a:ea typeface="Proxima Nova Rg"/>
                <a:cs typeface="Proxima Nova Rg"/>
                <a:sym typeface="Proxima Nova"/>
              </a:rPr>
              <a:t>this past year. </a:t>
            </a:r>
            <a:endParaRPr sz="1400" b="0">
              <a:solidFill>
                <a:srgbClr val="666666"/>
              </a:solidFill>
              <a:latin typeface="Proxima Nova Rg"/>
              <a:ea typeface="Proxima Nova Rg"/>
              <a:cs typeface="Proxima Nova Rg"/>
              <a:sym typeface="Proxima Nova"/>
            </a:endParaRPr>
          </a:p>
        </p:txBody>
      </p:sp>
      <p:sp>
        <p:nvSpPr>
          <p:cNvPr id="519" name="Google Shape;519;p57"/>
          <p:cNvSpPr txBox="1"/>
          <p:nvPr/>
        </p:nvSpPr>
        <p:spPr>
          <a:xfrm>
            <a:off x="409288" y="3108960"/>
            <a:ext cx="4042800" cy="12033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Finding overlooked flaws</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Approaching problems practically</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Standing firm on issues</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Maintain a standard of consistency</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Reading fine print in documents/contracts</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Organizing and keeping track of data</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Developing detailed plans and procedures</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Articulating plans in an orderly way</a:t>
            </a:r>
            <a:endParaRPr/>
          </a:p>
          <a:p>
            <a:pPr marL="457200" marR="0" lvl="0" indent="-228600" algn="l" rtl="0">
              <a:lnSpc>
                <a:spcPct val="115000"/>
              </a:lnSpc>
              <a:spcBef>
                <a:spcPts val="0"/>
              </a:spcBef>
              <a:spcAft>
                <a:spcPts val="0"/>
              </a:spcAft>
              <a:buClr>
                <a:srgbClr val="000000"/>
              </a:buClr>
              <a:buSzPts val="1000"/>
              <a:buFont typeface="Noto Sans Symbols"/>
              <a:buNone/>
            </a:pPr>
            <a:endParaRPr sz="1000" b="0" i="0" u="none" strike="noStrike" cap="none">
              <a:solidFill>
                <a:srgbClr val="000000"/>
              </a:solidFill>
              <a:latin typeface="Proxima Nova Rg"/>
              <a:ea typeface="Proxima Nova Rg"/>
              <a:cs typeface="Proxima Nova Rg"/>
              <a:sym typeface="Proxima Nova"/>
            </a:endParaRPr>
          </a:p>
        </p:txBody>
      </p:sp>
      <p:sp>
        <p:nvSpPr>
          <p:cNvPr id="520" name="Google Shape;520;p57"/>
          <p:cNvSpPr txBox="1"/>
          <p:nvPr/>
        </p:nvSpPr>
        <p:spPr>
          <a:xfrm>
            <a:off x="409294" y="1246290"/>
            <a:ext cx="4057200" cy="12705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Gathering facts</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Analyzing issues</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Arguing rationally</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Forming theories</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Measuring precisely</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Problem solving logically</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Understanding technical elements</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Working with numbers, statistics, data &amp; precision</a:t>
            </a:r>
            <a:endParaRPr/>
          </a:p>
        </p:txBody>
      </p:sp>
      <p:sp>
        <p:nvSpPr>
          <p:cNvPr id="521" name="Google Shape;521;p57"/>
          <p:cNvSpPr txBox="1"/>
          <p:nvPr/>
        </p:nvSpPr>
        <p:spPr>
          <a:xfrm>
            <a:off x="5227607" y="3136837"/>
            <a:ext cx="3372900" cy="11436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Recognizing interpersonal difficulties</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Anticipating how others will feel</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Intuitively understanding how others feel</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Picking up the non-verbal cues of interpersonal stress</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Engendering enthusiasm</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Persuading, conciliating</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Teaching</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Sharing</a:t>
            </a:r>
            <a:endParaRPr/>
          </a:p>
          <a:p>
            <a:pPr marL="0" marR="0" lvl="0" indent="0" algn="l" rtl="0">
              <a:lnSpc>
                <a:spcPct val="115000"/>
              </a:lnSpc>
              <a:spcBef>
                <a:spcPts val="1200"/>
              </a:spcBef>
              <a:spcAft>
                <a:spcPts val="1200"/>
              </a:spcAft>
              <a:buClr>
                <a:srgbClr val="000000"/>
              </a:buClr>
              <a:buSzPts val="1000"/>
              <a:buFont typeface="Arial"/>
              <a:buNone/>
            </a:pPr>
            <a:endParaRPr sz="1000" b="0" i="0" u="none" strike="noStrike" cap="none">
              <a:solidFill>
                <a:srgbClr val="000000"/>
              </a:solidFill>
              <a:latin typeface="Proxima Nova Rg"/>
              <a:ea typeface="Proxima Nova Rg"/>
              <a:cs typeface="Proxima Nova Rg"/>
              <a:sym typeface="Proxima Nova"/>
            </a:endParaRPr>
          </a:p>
        </p:txBody>
      </p:sp>
      <p:sp>
        <p:nvSpPr>
          <p:cNvPr id="522" name="Google Shape;522;p57"/>
          <p:cNvSpPr txBox="1"/>
          <p:nvPr/>
        </p:nvSpPr>
        <p:spPr>
          <a:xfrm>
            <a:off x="5218980" y="1242203"/>
            <a:ext cx="3672300" cy="12060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Reading the signs of coming change</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Seeing the “big picture”</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Recognizing new possibilities</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Tolerating ambiguity</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Integrating ideas and concepts</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Challenging established policies</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Synthesizing unlike elements into a new whole</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Inventing innovative solutions to problems</a:t>
            </a:r>
            <a:r>
              <a:rPr lang="en" sz="1000" b="0" i="0" u="none" strike="noStrike" cap="none">
                <a:solidFill>
                  <a:schemeClr val="dk2"/>
                </a:solidFill>
                <a:latin typeface="Proxima Nova Rg"/>
                <a:ea typeface="Proxima Nova Rg"/>
                <a:cs typeface="Proxima Nova Rg"/>
                <a:sym typeface="Proxima Nova"/>
              </a:rPr>
              <a:t>			</a:t>
            </a:r>
            <a:endParaRPr sz="1000" b="0" i="0" u="none" strike="noStrike" cap="none">
              <a:solidFill>
                <a:schemeClr val="dk2"/>
              </a:solidFill>
              <a:latin typeface="Proxima Nova Rg"/>
              <a:ea typeface="Proxima Nova Rg"/>
              <a:cs typeface="Proxima Nova Rg"/>
              <a:sym typeface="Proxima Nova"/>
            </a:endParaRPr>
          </a:p>
        </p:txBody>
      </p:sp>
      <p:pic>
        <p:nvPicPr>
          <p:cNvPr id="523" name="Google Shape;523;p57"/>
          <p:cNvPicPr preferRelativeResize="0"/>
          <p:nvPr/>
        </p:nvPicPr>
        <p:blipFill rotWithShape="1">
          <a:blip r:embed="rId5">
            <a:alphaModFix/>
          </a:blip>
          <a:srcRect/>
          <a:stretch/>
        </p:blipFill>
        <p:spPr>
          <a:xfrm>
            <a:off x="3038400" y="5038717"/>
            <a:ext cx="3009900" cy="104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58"/>
          <p:cNvSpPr txBox="1">
            <a:spLocks noGrp="1"/>
          </p:cNvSpPr>
          <p:nvPr>
            <p:ph type="sldNum" idx="12"/>
          </p:nvPr>
        </p:nvSpPr>
        <p:spPr>
          <a:xfrm>
            <a:off x="8671213" y="4752789"/>
            <a:ext cx="322200" cy="225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6</a:t>
            </a:fld>
            <a:endParaRPr/>
          </a:p>
        </p:txBody>
      </p:sp>
      <p:sp>
        <p:nvSpPr>
          <p:cNvPr id="529" name="Google Shape;529;p58"/>
          <p:cNvSpPr/>
          <p:nvPr/>
        </p:nvSpPr>
        <p:spPr>
          <a:xfrm>
            <a:off x="4100560" y="2298551"/>
            <a:ext cx="885600" cy="88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Arial"/>
              <a:ea typeface="Arial"/>
              <a:cs typeface="Arial"/>
              <a:sym typeface="Arial"/>
            </a:endParaRPr>
          </a:p>
        </p:txBody>
      </p:sp>
      <p:sp>
        <p:nvSpPr>
          <p:cNvPr id="530" name="Google Shape;530;p58"/>
          <p:cNvSpPr/>
          <p:nvPr/>
        </p:nvSpPr>
        <p:spPr>
          <a:xfrm>
            <a:off x="288519" y="2815117"/>
            <a:ext cx="4183500" cy="1729800"/>
          </a:xfrm>
          <a:prstGeom prst="rect">
            <a:avLst/>
          </a:prstGeom>
          <a:noFill/>
          <a:ln w="28575" cap="flat" cmpd="sng">
            <a:solidFill>
              <a:srgbClr val="22D67B"/>
            </a:solidFill>
            <a:prstDash val="solid"/>
            <a:round/>
            <a:headEnd type="none" w="sm" len="sm"/>
            <a:tailEnd type="none" w="sm" len="sm"/>
          </a:ln>
        </p:spPr>
        <p:txBody>
          <a:bodyPr spcFirstLastPara="1" wrap="square" lIns="68575" tIns="68575"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22D67B"/>
                </a:solidFill>
                <a:latin typeface="Proxima Nova Rg"/>
                <a:ea typeface="Proxima Nova Rg"/>
                <a:cs typeface="Proxima Nova Rg"/>
                <a:sym typeface="Proxima Nova"/>
              </a:rPr>
              <a:t>Plans</a:t>
            </a:r>
            <a:endParaRPr sz="1400" b="0" i="0" u="none" strike="noStrike" cap="none">
              <a:solidFill>
                <a:srgbClr val="000000"/>
              </a:solidFill>
              <a:latin typeface="Arial"/>
              <a:ea typeface="Arial"/>
              <a:cs typeface="Arial"/>
              <a:sym typeface="Arial"/>
            </a:endParaRPr>
          </a:p>
          <a:p>
            <a:pPr marL="260604" marR="0" lvl="1" indent="-54102" algn="l" rtl="0">
              <a:lnSpc>
                <a:spcPct val="100000"/>
              </a:lnSpc>
              <a:spcBef>
                <a:spcPts val="300"/>
              </a:spcBef>
              <a:spcAft>
                <a:spcPts val="0"/>
              </a:spcAft>
              <a:buClr>
                <a:schemeClr val="dk2"/>
              </a:buClr>
              <a:buSzPts val="1200"/>
              <a:buFont typeface="Arial"/>
              <a:buNone/>
            </a:pPr>
            <a:endParaRPr sz="1200" b="0" i="0" u="none" strike="noStrike" cap="none">
              <a:solidFill>
                <a:schemeClr val="dk2"/>
              </a:solidFill>
              <a:latin typeface="Proxima Nova Rg"/>
              <a:ea typeface="Proxima Nova Rg"/>
              <a:cs typeface="Proxima Nova Rg"/>
              <a:sym typeface="Proxima Nova"/>
            </a:endParaRPr>
          </a:p>
        </p:txBody>
      </p:sp>
      <p:sp>
        <p:nvSpPr>
          <p:cNvPr id="531" name="Google Shape;531;p58"/>
          <p:cNvSpPr/>
          <p:nvPr/>
        </p:nvSpPr>
        <p:spPr>
          <a:xfrm>
            <a:off x="288520" y="964769"/>
            <a:ext cx="4183500" cy="1729800"/>
          </a:xfrm>
          <a:prstGeom prst="rect">
            <a:avLst/>
          </a:prstGeom>
          <a:noFill/>
          <a:ln w="28575" cap="flat" cmpd="sng">
            <a:solidFill>
              <a:srgbClr val="02BFF5"/>
            </a:solidFill>
            <a:prstDash val="solid"/>
            <a:round/>
            <a:headEnd type="none" w="sm" len="sm"/>
            <a:tailEnd type="none" w="sm" len="sm"/>
          </a:ln>
        </p:spPr>
        <p:txBody>
          <a:bodyPr spcFirstLastPara="1" wrap="square" lIns="68575" tIns="68575"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2BFF5"/>
                </a:solidFill>
                <a:latin typeface="Proxima Nova Rg"/>
                <a:ea typeface="Proxima Nova Rg"/>
                <a:cs typeface="Proxima Nova Rg"/>
                <a:sym typeface="Proxima Nova"/>
              </a:rPr>
              <a:t>Goals &amp; Objectives</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300"/>
              </a:spcBef>
              <a:spcAft>
                <a:spcPts val="0"/>
              </a:spcAft>
              <a:buClr>
                <a:srgbClr val="000000"/>
              </a:buClr>
              <a:buSzPts val="1200"/>
              <a:buFont typeface="Arial"/>
              <a:buNone/>
            </a:pPr>
            <a:endParaRPr sz="1200" b="0" i="0" u="none" strike="noStrike" cap="none">
              <a:solidFill>
                <a:schemeClr val="dk2"/>
              </a:solidFill>
              <a:latin typeface="Arial"/>
              <a:ea typeface="Arial"/>
              <a:cs typeface="Arial"/>
              <a:sym typeface="Arial"/>
            </a:endParaRPr>
          </a:p>
        </p:txBody>
      </p:sp>
      <p:sp>
        <p:nvSpPr>
          <p:cNvPr id="532" name="Google Shape;532;p58"/>
          <p:cNvSpPr/>
          <p:nvPr/>
        </p:nvSpPr>
        <p:spPr>
          <a:xfrm>
            <a:off x="4609060" y="964769"/>
            <a:ext cx="4183500" cy="1729800"/>
          </a:xfrm>
          <a:prstGeom prst="rect">
            <a:avLst/>
          </a:prstGeom>
          <a:noFill/>
          <a:ln w="28575" cap="flat" cmpd="sng">
            <a:solidFill>
              <a:srgbClr val="FFD701"/>
            </a:solidFill>
            <a:prstDash val="solid"/>
            <a:round/>
            <a:headEnd type="none" w="sm" len="sm"/>
            <a:tailEnd type="none" w="sm" len="sm"/>
          </a:ln>
        </p:spPr>
        <p:txBody>
          <a:bodyPr spcFirstLastPara="1" wrap="square" lIns="617200" tIns="68575" rIns="91425" bIns="45700" anchor="t" anchorCtr="0">
            <a:noAutofit/>
          </a:bodyPr>
          <a:lstStyle/>
          <a:p>
            <a:pPr marL="457200" marR="0" lvl="0" indent="457200" algn="l" rtl="0">
              <a:lnSpc>
                <a:spcPct val="100000"/>
              </a:lnSpc>
              <a:spcBef>
                <a:spcPts val="0"/>
              </a:spcBef>
              <a:spcAft>
                <a:spcPts val="0"/>
              </a:spcAft>
              <a:buClr>
                <a:srgbClr val="000000"/>
              </a:buClr>
              <a:buSzPts val="1600"/>
              <a:buFont typeface="Arial"/>
              <a:buNone/>
            </a:pPr>
            <a:r>
              <a:rPr lang="en" sz="1600" b="1" i="0" u="none" strike="noStrike" cap="none">
                <a:solidFill>
                  <a:srgbClr val="FFD701"/>
                </a:solidFill>
                <a:latin typeface="Proxima Nova Rg"/>
                <a:ea typeface="Proxima Nova Rg"/>
                <a:cs typeface="Proxima Nova Rg"/>
                <a:sym typeface="Proxima Nova"/>
              </a:rPr>
              <a:t>Big Picture</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300"/>
              </a:spcBef>
              <a:spcAft>
                <a:spcPts val="0"/>
              </a:spcAft>
              <a:buClr>
                <a:srgbClr val="000000"/>
              </a:buClr>
              <a:buSzPts val="1200"/>
              <a:buFont typeface="Arial"/>
              <a:buNone/>
            </a:pPr>
            <a:endParaRPr sz="1200" b="0" i="0" u="none" strike="noStrike" cap="none">
              <a:solidFill>
                <a:schemeClr val="dk2"/>
              </a:solidFill>
              <a:latin typeface="Arial"/>
              <a:ea typeface="Arial"/>
              <a:cs typeface="Arial"/>
              <a:sym typeface="Arial"/>
            </a:endParaRPr>
          </a:p>
        </p:txBody>
      </p:sp>
      <p:sp>
        <p:nvSpPr>
          <p:cNvPr id="533" name="Google Shape;533;p58"/>
          <p:cNvSpPr/>
          <p:nvPr/>
        </p:nvSpPr>
        <p:spPr>
          <a:xfrm>
            <a:off x="4609060" y="2815117"/>
            <a:ext cx="4183500" cy="1729800"/>
          </a:xfrm>
          <a:prstGeom prst="rect">
            <a:avLst/>
          </a:prstGeom>
          <a:noFill/>
          <a:ln w="28575" cap="flat" cmpd="sng">
            <a:solidFill>
              <a:srgbClr val="F42F45"/>
            </a:solidFill>
            <a:prstDash val="solid"/>
            <a:round/>
            <a:headEnd type="none" w="sm" len="sm"/>
            <a:tailEnd type="none" w="sm" len="sm"/>
          </a:ln>
        </p:spPr>
        <p:txBody>
          <a:bodyPr spcFirstLastPara="1" wrap="square" lIns="617200" tIns="68575" rIns="91425" bIns="45700" anchor="t" anchorCtr="0">
            <a:noAutofit/>
          </a:bodyPr>
          <a:lstStyle/>
          <a:p>
            <a:pPr marL="457200" marR="0" lvl="0" indent="457200" algn="l" rtl="0">
              <a:lnSpc>
                <a:spcPct val="100000"/>
              </a:lnSpc>
              <a:spcBef>
                <a:spcPts val="0"/>
              </a:spcBef>
              <a:spcAft>
                <a:spcPts val="0"/>
              </a:spcAft>
              <a:buClr>
                <a:srgbClr val="000000"/>
              </a:buClr>
              <a:buSzPts val="1600"/>
              <a:buFont typeface="Arial"/>
              <a:buNone/>
            </a:pPr>
            <a:r>
              <a:rPr lang="en" sz="1600" b="1" i="0" u="none" strike="noStrike" cap="none">
                <a:solidFill>
                  <a:srgbClr val="F42F45"/>
                </a:solidFill>
                <a:latin typeface="Proxima Nova Rg"/>
                <a:ea typeface="Proxima Nova Rg"/>
                <a:cs typeface="Proxima Nova Rg"/>
                <a:sym typeface="Proxima Nova"/>
              </a:rPr>
              <a:t>Others</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300"/>
              </a:spcBef>
              <a:spcAft>
                <a:spcPts val="0"/>
              </a:spcAft>
              <a:buClr>
                <a:srgbClr val="000000"/>
              </a:buClr>
              <a:buSzPts val="1200"/>
              <a:buFont typeface="Arial"/>
              <a:buNone/>
            </a:pPr>
            <a:endParaRPr sz="1200" b="0" i="0" u="none" strike="noStrike" cap="none">
              <a:solidFill>
                <a:schemeClr val="dk2"/>
              </a:solidFill>
              <a:latin typeface="Arial"/>
              <a:ea typeface="Arial"/>
              <a:cs typeface="Arial"/>
              <a:sym typeface="Arial"/>
            </a:endParaRPr>
          </a:p>
        </p:txBody>
      </p:sp>
      <p:pic>
        <p:nvPicPr>
          <p:cNvPr id="534" name="Google Shape;534;p58"/>
          <p:cNvPicPr preferRelativeResize="0"/>
          <p:nvPr/>
        </p:nvPicPr>
        <p:blipFill rotWithShape="1">
          <a:blip r:embed="rId3">
            <a:alphaModFix/>
          </a:blip>
          <a:srcRect/>
          <a:stretch/>
        </p:blipFill>
        <p:spPr>
          <a:xfrm>
            <a:off x="3434027" y="2007463"/>
            <a:ext cx="2212904" cy="1494833"/>
          </a:xfrm>
          <a:prstGeom prst="rect">
            <a:avLst/>
          </a:prstGeom>
          <a:noFill/>
          <a:ln>
            <a:noFill/>
          </a:ln>
        </p:spPr>
      </p:pic>
      <p:sp>
        <p:nvSpPr>
          <p:cNvPr id="535" name="Google Shape;535;p58"/>
          <p:cNvSpPr txBox="1"/>
          <p:nvPr/>
        </p:nvSpPr>
        <p:spPr>
          <a:xfrm rot="-2688031">
            <a:off x="3946649" y="2300914"/>
            <a:ext cx="548365" cy="2223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What</a:t>
            </a:r>
            <a:endParaRPr sz="1400" b="0" i="0" u="none" strike="noStrike" cap="none">
              <a:solidFill>
                <a:srgbClr val="000000"/>
              </a:solidFill>
              <a:latin typeface="Arial"/>
              <a:ea typeface="Arial"/>
              <a:cs typeface="Arial"/>
              <a:sym typeface="Arial"/>
            </a:endParaRPr>
          </a:p>
        </p:txBody>
      </p:sp>
      <p:sp>
        <p:nvSpPr>
          <p:cNvPr id="536" name="Google Shape;536;p58"/>
          <p:cNvSpPr txBox="1"/>
          <p:nvPr/>
        </p:nvSpPr>
        <p:spPr>
          <a:xfrm rot="2700000">
            <a:off x="4638004" y="2314879"/>
            <a:ext cx="476024" cy="2787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Why</a:t>
            </a:r>
            <a:endParaRPr sz="1400" b="0" i="0" u="none" strike="noStrike" cap="none">
              <a:solidFill>
                <a:srgbClr val="000000"/>
              </a:solidFill>
              <a:latin typeface="Arial"/>
              <a:ea typeface="Arial"/>
              <a:cs typeface="Arial"/>
              <a:sym typeface="Arial"/>
            </a:endParaRPr>
          </a:p>
        </p:txBody>
      </p:sp>
      <p:sp>
        <p:nvSpPr>
          <p:cNvPr id="537" name="Google Shape;537;p58"/>
          <p:cNvSpPr txBox="1"/>
          <p:nvPr/>
        </p:nvSpPr>
        <p:spPr>
          <a:xfrm rot="-8100000">
            <a:off x="3936714" y="2973400"/>
            <a:ext cx="512511" cy="1921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How</a:t>
            </a:r>
            <a:endParaRPr sz="1400" b="0" i="0" u="none" strike="noStrike" cap="none">
              <a:solidFill>
                <a:srgbClr val="000000"/>
              </a:solidFill>
              <a:latin typeface="Arial"/>
              <a:ea typeface="Arial"/>
              <a:cs typeface="Arial"/>
              <a:sym typeface="Arial"/>
            </a:endParaRPr>
          </a:p>
        </p:txBody>
      </p:sp>
      <p:sp>
        <p:nvSpPr>
          <p:cNvPr id="538" name="Google Shape;538;p58"/>
          <p:cNvSpPr txBox="1"/>
          <p:nvPr/>
        </p:nvSpPr>
        <p:spPr>
          <a:xfrm rot="8100000">
            <a:off x="4637140" y="2994001"/>
            <a:ext cx="477721" cy="1921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Who</a:t>
            </a:r>
            <a:endParaRPr sz="1400" b="0" i="0" u="none" strike="noStrike" cap="none">
              <a:solidFill>
                <a:srgbClr val="000000"/>
              </a:solidFill>
              <a:latin typeface="Arial"/>
              <a:ea typeface="Arial"/>
              <a:cs typeface="Arial"/>
              <a:sym typeface="Arial"/>
            </a:endParaRPr>
          </a:p>
        </p:txBody>
      </p:sp>
      <p:sp>
        <p:nvSpPr>
          <p:cNvPr id="539" name="Google Shape;539;p58"/>
          <p:cNvSpPr/>
          <p:nvPr/>
        </p:nvSpPr>
        <p:spPr>
          <a:xfrm>
            <a:off x="4180744" y="2393422"/>
            <a:ext cx="721800" cy="7188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0" name="Google Shape;540;p58"/>
          <p:cNvPicPr preferRelativeResize="0"/>
          <p:nvPr/>
        </p:nvPicPr>
        <p:blipFill rotWithShape="1">
          <a:blip r:embed="rId4">
            <a:alphaModFix/>
          </a:blip>
          <a:srcRect r="71305"/>
          <a:stretch/>
        </p:blipFill>
        <p:spPr>
          <a:xfrm>
            <a:off x="4234850" y="2449275"/>
            <a:ext cx="611225" cy="611225"/>
          </a:xfrm>
          <a:prstGeom prst="rect">
            <a:avLst/>
          </a:prstGeom>
          <a:noFill/>
          <a:ln>
            <a:noFill/>
          </a:ln>
        </p:spPr>
      </p:pic>
      <p:sp>
        <p:nvSpPr>
          <p:cNvPr id="541" name="Google Shape;541;p58"/>
          <p:cNvSpPr txBox="1">
            <a:spLocks noGrp="1"/>
          </p:cNvSpPr>
          <p:nvPr>
            <p:ph type="title"/>
          </p:nvPr>
        </p:nvSpPr>
        <p:spPr>
          <a:xfrm>
            <a:off x="214050" y="0"/>
            <a:ext cx="8658600" cy="7629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3A3838"/>
              </a:buClr>
              <a:buSzPts val="2700"/>
              <a:buFont typeface="Proxima Nova"/>
              <a:buNone/>
            </a:pPr>
            <a:endParaRPr sz="2400">
              <a:solidFill>
                <a:srgbClr val="666666"/>
              </a:solidFill>
            </a:endParaRPr>
          </a:p>
          <a:p>
            <a:pPr marL="0" lvl="0" indent="0" algn="l" rtl="0">
              <a:lnSpc>
                <a:spcPct val="90000"/>
              </a:lnSpc>
              <a:spcBef>
                <a:spcPts val="0"/>
              </a:spcBef>
              <a:spcAft>
                <a:spcPts val="0"/>
              </a:spcAft>
              <a:buClr>
                <a:srgbClr val="3A3838"/>
              </a:buClr>
              <a:buSzPts val="2700"/>
              <a:buFont typeface="Proxima Nova"/>
              <a:buNone/>
            </a:pPr>
            <a:r>
              <a:rPr lang="en" sz="2400" b="0">
                <a:solidFill>
                  <a:srgbClr val="666666"/>
                </a:solidFill>
                <a:latin typeface="Proxima Nova Rg"/>
                <a:ea typeface="Proxima Nova Rg"/>
                <a:cs typeface="Proxima Nova Rg"/>
                <a:sym typeface="Proxima Nova"/>
              </a:rPr>
              <a:t>Frustrations Checklist</a:t>
            </a:r>
            <a:endParaRPr sz="2400" b="0">
              <a:solidFill>
                <a:srgbClr val="666666"/>
              </a:solidFill>
              <a:latin typeface="Proxima Nova Rg"/>
              <a:ea typeface="Proxima Nova Rg"/>
              <a:cs typeface="Proxima Nova Rg"/>
              <a:sym typeface="Proxima Nova"/>
            </a:endParaRPr>
          </a:p>
          <a:p>
            <a:pPr marL="0" marR="0" lvl="0" indent="0" algn="l" rtl="0">
              <a:lnSpc>
                <a:spcPct val="90000"/>
              </a:lnSpc>
              <a:spcBef>
                <a:spcPts val="0"/>
              </a:spcBef>
              <a:spcAft>
                <a:spcPts val="0"/>
              </a:spcAft>
              <a:buClr>
                <a:srgbClr val="3A3838"/>
              </a:buClr>
              <a:buSzPts val="2700"/>
              <a:buFont typeface="Proxima Nova"/>
              <a:buNone/>
            </a:pPr>
            <a:r>
              <a:rPr lang="en" sz="1400" b="0">
                <a:solidFill>
                  <a:srgbClr val="666666"/>
                </a:solidFill>
                <a:latin typeface="Proxima Nova Rg"/>
                <a:ea typeface="Proxima Nova Rg"/>
                <a:cs typeface="Proxima Nova Rg"/>
                <a:sym typeface="Proxima Nova"/>
              </a:rPr>
              <a:t>Check every item below that was a </a:t>
            </a:r>
            <a:r>
              <a:rPr lang="en" sz="1400" b="0" i="1">
                <a:solidFill>
                  <a:srgbClr val="666666"/>
                </a:solidFill>
                <a:latin typeface="Proxima Nova"/>
                <a:ea typeface="Proxima Nova"/>
                <a:cs typeface="Proxima Nova"/>
                <a:sym typeface="Proxima Nova"/>
              </a:rPr>
              <a:t>great source </a:t>
            </a:r>
            <a:r>
              <a:rPr lang="en" sz="1400">
                <a:solidFill>
                  <a:srgbClr val="666666"/>
                </a:solidFill>
                <a:latin typeface="Proxima Nova Rg"/>
                <a:ea typeface="Proxima Nova Rg"/>
                <a:cs typeface="Proxima Nova Rg"/>
                <a:sym typeface="Proxima Nova"/>
              </a:rPr>
              <a:t>of frustration </a:t>
            </a:r>
            <a:r>
              <a:rPr lang="en" sz="1400" b="0">
                <a:solidFill>
                  <a:srgbClr val="666666"/>
                </a:solidFill>
                <a:latin typeface="Proxima Nova Rg"/>
                <a:ea typeface="Proxima Nova Rg"/>
                <a:cs typeface="Proxima Nova Rg"/>
                <a:sym typeface="Proxima Nova"/>
              </a:rPr>
              <a:t>for you in the past year. </a:t>
            </a:r>
            <a:endParaRPr sz="1400" b="0">
              <a:solidFill>
                <a:srgbClr val="666666"/>
              </a:solidFill>
              <a:latin typeface="Proxima Nova Rg"/>
              <a:ea typeface="Proxima Nova Rg"/>
              <a:cs typeface="Proxima Nova Rg"/>
              <a:sym typeface="Proxima Nova"/>
            </a:endParaRPr>
          </a:p>
        </p:txBody>
      </p:sp>
      <p:sp>
        <p:nvSpPr>
          <p:cNvPr id="542" name="Google Shape;542;p58"/>
          <p:cNvSpPr txBox="1"/>
          <p:nvPr/>
        </p:nvSpPr>
        <p:spPr>
          <a:xfrm>
            <a:off x="409288" y="3108960"/>
            <a:ext cx="4042800" cy="12033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Unknown or absence of a clear agenda</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Disorganized</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Too many ideas at once</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Unpredictable</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Too fast paced</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Unclear instructions or language</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Not getting to the point fast </a:t>
            </a:r>
            <a:r>
              <a:rPr lang="en" sz="1000">
                <a:latin typeface="Proxima Nova Rg"/>
                <a:ea typeface="Proxima Nova Rg"/>
                <a:cs typeface="Proxima Nova Rg"/>
                <a:sym typeface="Proxima Nova"/>
              </a:rPr>
              <a:t>enough</a:t>
            </a:r>
            <a:endParaRPr sz="1000" b="0" i="0" u="none" strike="noStrike" cap="none">
              <a:solidFill>
                <a:srgbClr val="000000"/>
              </a:solidFill>
              <a:latin typeface="Proxima Nova Rg"/>
              <a:ea typeface="Proxima Nova Rg"/>
              <a:cs typeface="Proxima Nova Rg"/>
              <a:sym typeface="Proxima Nova"/>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Lack of closure</a:t>
            </a:r>
            <a:endParaRPr/>
          </a:p>
          <a:p>
            <a:pPr marL="457200" marR="0" lvl="0" indent="-228600" algn="l" rtl="0">
              <a:lnSpc>
                <a:spcPct val="115000"/>
              </a:lnSpc>
              <a:spcBef>
                <a:spcPts val="0"/>
              </a:spcBef>
              <a:spcAft>
                <a:spcPts val="0"/>
              </a:spcAft>
              <a:buClr>
                <a:srgbClr val="000000"/>
              </a:buClr>
              <a:buSzPts val="1000"/>
              <a:buFont typeface="Noto Sans Symbols"/>
              <a:buNone/>
            </a:pPr>
            <a:endParaRPr sz="1000" b="0" i="0" u="none" strike="noStrike" cap="none">
              <a:solidFill>
                <a:srgbClr val="000000"/>
              </a:solidFill>
              <a:latin typeface="Proxima Nova Rg"/>
              <a:ea typeface="Proxima Nova Rg"/>
              <a:cs typeface="Proxima Nova Rg"/>
              <a:sym typeface="Proxima Nova"/>
            </a:endParaRPr>
          </a:p>
        </p:txBody>
      </p:sp>
      <p:sp>
        <p:nvSpPr>
          <p:cNvPr id="543" name="Google Shape;543;p58"/>
          <p:cNvSpPr txBox="1"/>
          <p:nvPr/>
        </p:nvSpPr>
        <p:spPr>
          <a:xfrm>
            <a:off x="409294" y="1246290"/>
            <a:ext cx="4057200" cy="12705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Inarticulate, “off the track” communication</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Excessive “chatter”</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Vague, ambiguous approaches or instructions</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Illogical comments</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Inefficient use of time</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Lack of facts or data</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Inappropriate informality</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Fear of challenge or debate</a:t>
            </a:r>
            <a:endParaRPr/>
          </a:p>
          <a:p>
            <a:pPr marL="0" marR="0" lvl="0" indent="0" algn="l" rtl="0">
              <a:lnSpc>
                <a:spcPct val="100000"/>
              </a:lnSpc>
              <a:spcBef>
                <a:spcPts val="0"/>
              </a:spcBef>
              <a:spcAft>
                <a:spcPts val="0"/>
              </a:spcAft>
              <a:buNone/>
            </a:pPr>
            <a:endParaRPr sz="1000" b="0" i="0" u="none" strike="noStrike" cap="none">
              <a:solidFill>
                <a:srgbClr val="000000"/>
              </a:solidFill>
              <a:latin typeface="Proxima Nova Rg"/>
              <a:ea typeface="Proxima Nova Rg"/>
              <a:cs typeface="Proxima Nova Rg"/>
              <a:sym typeface="Proxima Nova"/>
            </a:endParaRPr>
          </a:p>
        </p:txBody>
      </p:sp>
      <p:sp>
        <p:nvSpPr>
          <p:cNvPr id="544" name="Google Shape;544;p58"/>
          <p:cNvSpPr txBox="1"/>
          <p:nvPr/>
        </p:nvSpPr>
        <p:spPr>
          <a:xfrm>
            <a:off x="5305246" y="3179970"/>
            <a:ext cx="3372900" cy="11436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Lack of interaction</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No eye contact</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Impersonal approach or examples</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Dry or “cold” unenthusiastic interaction</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Insensitive comments</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No time for personal sharing</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Lack of respect for feelings</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Overly direct or brusque dialogue</a:t>
            </a:r>
            <a:endParaRPr/>
          </a:p>
          <a:p>
            <a:pPr marL="0" marR="0" lvl="0" indent="0" algn="l" rtl="0">
              <a:lnSpc>
                <a:spcPct val="115000"/>
              </a:lnSpc>
              <a:spcBef>
                <a:spcPts val="1200"/>
              </a:spcBef>
              <a:spcAft>
                <a:spcPts val="1200"/>
              </a:spcAft>
              <a:buClr>
                <a:srgbClr val="000000"/>
              </a:buClr>
              <a:buSzPts val="1000"/>
              <a:buFont typeface="Arial"/>
              <a:buNone/>
            </a:pPr>
            <a:endParaRPr sz="1000" b="0" i="0" u="none" strike="noStrike" cap="none">
              <a:solidFill>
                <a:srgbClr val="000000"/>
              </a:solidFill>
              <a:latin typeface="Proxima Nova Rg"/>
              <a:ea typeface="Proxima Nova Rg"/>
              <a:cs typeface="Proxima Nova Rg"/>
              <a:sym typeface="Proxima Nova"/>
            </a:endParaRPr>
          </a:p>
        </p:txBody>
      </p:sp>
      <p:sp>
        <p:nvSpPr>
          <p:cNvPr id="545" name="Google Shape;545;p58"/>
          <p:cNvSpPr txBox="1"/>
          <p:nvPr/>
        </p:nvSpPr>
        <p:spPr>
          <a:xfrm>
            <a:off x="5296618" y="1224949"/>
            <a:ext cx="3672300" cy="12060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Too slow paced</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Overtly structured, predictable</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Absence of humor and fun</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Lack of flexibility, too rigid</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Inability to get concepts or metaphors</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Drowning in detail</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Too many numbers</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Dry, boring topic or style</a:t>
            </a:r>
            <a:endParaRPr/>
          </a:p>
          <a:p>
            <a:pPr marL="0" marR="0" lvl="0" indent="0" algn="l" rtl="0">
              <a:lnSpc>
                <a:spcPct val="100000"/>
              </a:lnSpc>
              <a:spcBef>
                <a:spcPts val="0"/>
              </a:spcBef>
              <a:spcAft>
                <a:spcPts val="0"/>
              </a:spcAft>
              <a:buNone/>
            </a:pPr>
            <a:r>
              <a:rPr lang="en" sz="1000" b="0" i="0" u="none" strike="noStrike" cap="none">
                <a:solidFill>
                  <a:schemeClr val="dk2"/>
                </a:solidFill>
                <a:latin typeface="Proxima Nova Rg"/>
                <a:ea typeface="Proxima Nova Rg"/>
                <a:cs typeface="Proxima Nova Rg"/>
                <a:sym typeface="Proxima Nova"/>
              </a:rPr>
              <a:t>		</a:t>
            </a:r>
            <a:endParaRPr sz="1000" b="0" i="0" u="none" strike="noStrike" cap="none">
              <a:solidFill>
                <a:schemeClr val="dk2"/>
              </a:solidFill>
              <a:latin typeface="Proxima Nova Rg"/>
              <a:ea typeface="Proxima Nova Rg"/>
              <a:cs typeface="Proxima Nova Rg"/>
              <a:sym typeface="Proxima Nova"/>
            </a:endParaRPr>
          </a:p>
        </p:txBody>
      </p:sp>
      <p:pic>
        <p:nvPicPr>
          <p:cNvPr id="546" name="Google Shape;546;p58"/>
          <p:cNvPicPr preferRelativeResize="0"/>
          <p:nvPr/>
        </p:nvPicPr>
        <p:blipFill rotWithShape="1">
          <a:blip r:embed="rId5">
            <a:alphaModFix/>
          </a:blip>
          <a:srcRect/>
          <a:stretch/>
        </p:blipFill>
        <p:spPr>
          <a:xfrm>
            <a:off x="3038400" y="5038717"/>
            <a:ext cx="3009900" cy="104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59"/>
          <p:cNvSpPr txBox="1">
            <a:spLocks noGrp="1"/>
          </p:cNvSpPr>
          <p:nvPr>
            <p:ph type="title"/>
          </p:nvPr>
        </p:nvSpPr>
        <p:spPr>
          <a:xfrm>
            <a:off x="174425" y="2629975"/>
            <a:ext cx="6207900" cy="150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Whole Brain Year in Review:</a:t>
            </a:r>
            <a:endParaRPr/>
          </a:p>
          <a:p>
            <a:pPr marL="0" lvl="0" indent="0" algn="l" rtl="0">
              <a:spcBef>
                <a:spcPts val="0"/>
              </a:spcBef>
              <a:spcAft>
                <a:spcPts val="0"/>
              </a:spcAft>
              <a:buNone/>
            </a:pPr>
            <a:r>
              <a:rPr lang="en" sz="2000"/>
              <a:t>Team Accomplishments and Needs Improvement</a:t>
            </a:r>
            <a:endParaRPr/>
          </a:p>
        </p:txBody>
      </p:sp>
      <p:pic>
        <p:nvPicPr>
          <p:cNvPr id="552" name="Google Shape;552;p59"/>
          <p:cNvPicPr preferRelativeResize="0"/>
          <p:nvPr/>
        </p:nvPicPr>
        <p:blipFill>
          <a:blip r:embed="rId3">
            <a:alphaModFix/>
          </a:blip>
          <a:stretch>
            <a:fillRect/>
          </a:stretch>
        </p:blipFill>
        <p:spPr>
          <a:xfrm>
            <a:off x="4282900" y="1045825"/>
            <a:ext cx="1573825" cy="1407450"/>
          </a:xfrm>
          <a:prstGeom prst="rect">
            <a:avLst/>
          </a:prstGeom>
          <a:noFill/>
          <a:ln>
            <a:noFill/>
          </a:ln>
        </p:spPr>
      </p:pic>
      <p:sp>
        <p:nvSpPr>
          <p:cNvPr id="553" name="Google Shape;553;p59"/>
          <p:cNvSpPr txBox="1"/>
          <p:nvPr/>
        </p:nvSpPr>
        <p:spPr>
          <a:xfrm>
            <a:off x="6382325" y="1987575"/>
            <a:ext cx="2649425" cy="2728922"/>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dk1"/>
              </a:buClr>
              <a:buSzPts val="1200"/>
              <a:buFont typeface="Proxima Nova"/>
              <a:buAutoNum type="arabicPeriod"/>
            </a:pPr>
            <a:r>
              <a:rPr lang="en" sz="1200" dirty="0">
                <a:solidFill>
                  <a:schemeClr val="dk1"/>
                </a:solidFill>
                <a:latin typeface="Proxima Nova Rg"/>
                <a:ea typeface="Proxima Nova Rg"/>
                <a:cs typeface="Proxima Nova Rg"/>
                <a:sym typeface="Proxima Nova"/>
              </a:rPr>
              <a:t>Use Strengths and Frustrations checklist slides for reference to indicators of your </a:t>
            </a:r>
            <a:br>
              <a:rPr lang="en" sz="1200" dirty="0">
                <a:solidFill>
                  <a:schemeClr val="dk1"/>
                </a:solidFill>
                <a:latin typeface="Proxima Nova Rg"/>
                <a:ea typeface="Proxima Nova Rg"/>
                <a:cs typeface="Proxima Nova Rg"/>
                <a:sym typeface="Proxima Nova"/>
              </a:rPr>
            </a:br>
            <a:r>
              <a:rPr lang="en" sz="1200" dirty="0">
                <a:solidFill>
                  <a:schemeClr val="dk1"/>
                </a:solidFill>
                <a:latin typeface="Proxima Nova Rg"/>
                <a:ea typeface="Proxima Nova Rg"/>
                <a:cs typeface="Proxima Nova Rg"/>
                <a:sym typeface="Proxima Nova"/>
              </a:rPr>
              <a:t>1. Team Accomplishments and areas that </a:t>
            </a:r>
            <a:br>
              <a:rPr lang="en" sz="1200" dirty="0">
                <a:solidFill>
                  <a:schemeClr val="dk1"/>
                </a:solidFill>
                <a:latin typeface="Proxima Nova Rg"/>
                <a:ea typeface="Proxima Nova Rg"/>
                <a:cs typeface="Proxima Nova Rg"/>
                <a:sym typeface="Proxima Nova"/>
              </a:rPr>
            </a:br>
            <a:r>
              <a:rPr lang="en" sz="1200" dirty="0">
                <a:solidFill>
                  <a:schemeClr val="dk1"/>
                </a:solidFill>
                <a:latin typeface="Proxima Nova Rg"/>
                <a:ea typeface="Proxima Nova Rg"/>
                <a:cs typeface="Proxima Nova Rg"/>
                <a:sym typeface="Proxima Nova"/>
              </a:rPr>
              <a:t>2. Team Needs Improvement. </a:t>
            </a:r>
            <a:endParaRPr sz="1200" dirty="0">
              <a:solidFill>
                <a:schemeClr val="dk1"/>
              </a:solidFill>
              <a:latin typeface="Proxima Nova Rg"/>
              <a:ea typeface="Proxima Nova Rg"/>
              <a:cs typeface="Proxima Nova Rg"/>
              <a:sym typeface="Proxima Nova"/>
            </a:endParaRPr>
          </a:p>
          <a:p>
            <a:pPr marL="457200" lvl="0" indent="-304800" algn="l" rtl="0">
              <a:lnSpc>
                <a:spcPct val="115000"/>
              </a:lnSpc>
              <a:spcBef>
                <a:spcPts val="0"/>
              </a:spcBef>
              <a:spcAft>
                <a:spcPts val="0"/>
              </a:spcAft>
              <a:buClr>
                <a:schemeClr val="dk1"/>
              </a:buClr>
              <a:buSzPts val="1200"/>
              <a:buFont typeface="Proxima Nova"/>
              <a:buAutoNum type="arabicPeriod"/>
            </a:pPr>
            <a:r>
              <a:rPr lang="en" sz="1200" dirty="0">
                <a:solidFill>
                  <a:schemeClr val="dk1"/>
                </a:solidFill>
                <a:latin typeface="Proxima Nova Rg"/>
                <a:ea typeface="Proxima Nova Rg"/>
                <a:cs typeface="Proxima Nova Rg"/>
                <a:sym typeface="Proxima Nova"/>
              </a:rPr>
              <a:t>Take 10 minutes to do this </a:t>
            </a:r>
            <a:br>
              <a:rPr lang="en" sz="1200" dirty="0">
                <a:solidFill>
                  <a:schemeClr val="dk1"/>
                </a:solidFill>
                <a:latin typeface="Proxima Nova Rg"/>
                <a:ea typeface="Proxima Nova Rg"/>
                <a:cs typeface="Proxima Nova Rg"/>
                <a:sym typeface="Proxima Nova"/>
              </a:rPr>
            </a:br>
            <a:r>
              <a:rPr lang="en" sz="1200" dirty="0">
                <a:solidFill>
                  <a:schemeClr val="dk1"/>
                </a:solidFill>
                <a:latin typeface="Proxima Nova Rg"/>
                <a:ea typeface="Proxima Nova Rg"/>
                <a:cs typeface="Proxima Nova Rg"/>
                <a:sym typeface="Proxima Nova"/>
              </a:rPr>
              <a:t>by yourself.</a:t>
            </a:r>
            <a:endParaRPr sz="1200" dirty="0">
              <a:solidFill>
                <a:schemeClr val="dk1"/>
              </a:solidFill>
              <a:latin typeface="Proxima Nova Rg"/>
              <a:ea typeface="Proxima Nova Rg"/>
              <a:cs typeface="Proxima Nova Rg"/>
              <a:sym typeface="Proxima Nova"/>
            </a:endParaRPr>
          </a:p>
          <a:p>
            <a:pPr marL="457200" lvl="0" indent="-304800" algn="l" rtl="0">
              <a:lnSpc>
                <a:spcPct val="115000"/>
              </a:lnSpc>
              <a:spcBef>
                <a:spcPts val="0"/>
              </a:spcBef>
              <a:spcAft>
                <a:spcPts val="0"/>
              </a:spcAft>
              <a:buClr>
                <a:schemeClr val="dk1"/>
              </a:buClr>
              <a:buSzPts val="1200"/>
              <a:buFont typeface="Proxima Nova"/>
              <a:buAutoNum type="arabicPeriod"/>
            </a:pPr>
            <a:r>
              <a:rPr lang="en" sz="1200" dirty="0">
                <a:solidFill>
                  <a:schemeClr val="dk1"/>
                </a:solidFill>
                <a:latin typeface="Proxima Nova Rg"/>
                <a:ea typeface="Proxima Nova Rg"/>
                <a:cs typeface="Proxima Nova Rg"/>
                <a:sym typeface="Proxima Nova"/>
              </a:rPr>
              <a:t>Share with the team</a:t>
            </a:r>
            <a:endParaRPr sz="1200" dirty="0">
              <a:solidFill>
                <a:schemeClr val="dk1"/>
              </a:solidFill>
              <a:latin typeface="Proxima Nova Rg"/>
              <a:ea typeface="Proxima Nova Rg"/>
              <a:cs typeface="Proxima Nova Rg"/>
              <a:sym typeface="Proxima Nova"/>
            </a:endParaRPr>
          </a:p>
          <a:p>
            <a:pPr marL="0" lvl="0" indent="0" algn="l" rtl="0">
              <a:spcBef>
                <a:spcPts val="1600"/>
              </a:spcBef>
              <a:spcAft>
                <a:spcPts val="0"/>
              </a:spcAft>
              <a:buNone/>
            </a:pPr>
            <a:endParaRPr dirty="0">
              <a:latin typeface="Proxima Nova Rg"/>
              <a:ea typeface="Proxima Nova Rg"/>
              <a:cs typeface="Proxima Nova Rg"/>
              <a:sym typeface="Proxima Nova"/>
            </a:endParaRPr>
          </a:p>
        </p:txBody>
      </p:sp>
      <p:sp>
        <p:nvSpPr>
          <p:cNvPr id="554" name="Google Shape;554;p59"/>
          <p:cNvSpPr txBox="1"/>
          <p:nvPr/>
        </p:nvSpPr>
        <p:spPr>
          <a:xfrm>
            <a:off x="422375" y="1924125"/>
            <a:ext cx="274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roxima Nova Rg"/>
              <a:ea typeface="Proxima Nova Rg"/>
              <a:cs typeface="Proxima Nova Rg"/>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60"/>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560" name="Google Shape;560;p60"/>
          <p:cNvPicPr preferRelativeResize="0"/>
          <p:nvPr/>
        </p:nvPicPr>
        <p:blipFill>
          <a:blip r:embed="rId3">
            <a:alphaModFix/>
          </a:blip>
          <a:stretch>
            <a:fillRect/>
          </a:stretch>
        </p:blipFill>
        <p:spPr>
          <a:xfrm>
            <a:off x="4056000" y="466200"/>
            <a:ext cx="4211125" cy="4211100"/>
          </a:xfrm>
          <a:prstGeom prst="rect">
            <a:avLst/>
          </a:prstGeom>
          <a:noFill/>
          <a:ln>
            <a:noFill/>
          </a:ln>
        </p:spPr>
      </p:pic>
      <p:sp>
        <p:nvSpPr>
          <p:cNvPr id="561" name="Google Shape;561;p60"/>
          <p:cNvSpPr txBox="1">
            <a:spLocks noGrp="1"/>
          </p:cNvSpPr>
          <p:nvPr>
            <p:ph type="title"/>
          </p:nvPr>
        </p:nvSpPr>
        <p:spPr>
          <a:xfrm>
            <a:off x="188975" y="1235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Team Discussion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61"/>
          <p:cNvSpPr txBox="1">
            <a:spLocks noGrp="1"/>
          </p:cNvSpPr>
          <p:nvPr>
            <p:ph type="sldNum" idx="12"/>
          </p:nvPr>
        </p:nvSpPr>
        <p:spPr>
          <a:xfrm>
            <a:off x="8671213" y="4752789"/>
            <a:ext cx="322200" cy="225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9</a:t>
            </a:fld>
            <a:endParaRPr/>
          </a:p>
        </p:txBody>
      </p:sp>
      <p:sp>
        <p:nvSpPr>
          <p:cNvPr id="567" name="Google Shape;567;p61"/>
          <p:cNvSpPr/>
          <p:nvPr/>
        </p:nvSpPr>
        <p:spPr>
          <a:xfrm>
            <a:off x="4100560" y="2298551"/>
            <a:ext cx="885600" cy="88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Arial"/>
              <a:ea typeface="Arial"/>
              <a:cs typeface="Arial"/>
              <a:sym typeface="Arial"/>
            </a:endParaRPr>
          </a:p>
        </p:txBody>
      </p:sp>
      <p:sp>
        <p:nvSpPr>
          <p:cNvPr id="568" name="Google Shape;568;p61"/>
          <p:cNvSpPr/>
          <p:nvPr/>
        </p:nvSpPr>
        <p:spPr>
          <a:xfrm>
            <a:off x="288519" y="2815117"/>
            <a:ext cx="4183500" cy="1729800"/>
          </a:xfrm>
          <a:prstGeom prst="rect">
            <a:avLst/>
          </a:prstGeom>
          <a:noFill/>
          <a:ln w="28575" cap="flat" cmpd="sng">
            <a:solidFill>
              <a:srgbClr val="22D67B"/>
            </a:solidFill>
            <a:prstDash val="solid"/>
            <a:round/>
            <a:headEnd type="none" w="sm" len="sm"/>
            <a:tailEnd type="none" w="sm" len="sm"/>
          </a:ln>
        </p:spPr>
        <p:txBody>
          <a:bodyPr spcFirstLastPara="1" wrap="square" lIns="68575" tIns="68575"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22D67B"/>
                </a:solidFill>
                <a:latin typeface="Proxima Nova Rg"/>
                <a:ea typeface="Proxima Nova Rg"/>
                <a:cs typeface="Proxima Nova Rg"/>
                <a:sym typeface="Proxima Nova"/>
              </a:rPr>
              <a:t>Plans</a:t>
            </a:r>
            <a:endParaRPr sz="1400" b="0" i="0" u="none" strike="noStrike" cap="none">
              <a:solidFill>
                <a:srgbClr val="000000"/>
              </a:solidFill>
              <a:latin typeface="Arial"/>
              <a:ea typeface="Arial"/>
              <a:cs typeface="Arial"/>
              <a:sym typeface="Arial"/>
            </a:endParaRPr>
          </a:p>
          <a:p>
            <a:pPr marL="260604" marR="0" lvl="1" indent="-54102" algn="l" rtl="0">
              <a:lnSpc>
                <a:spcPct val="100000"/>
              </a:lnSpc>
              <a:spcBef>
                <a:spcPts val="300"/>
              </a:spcBef>
              <a:spcAft>
                <a:spcPts val="0"/>
              </a:spcAft>
              <a:buClr>
                <a:schemeClr val="dk2"/>
              </a:buClr>
              <a:buSzPts val="1200"/>
              <a:buFont typeface="Arial"/>
              <a:buNone/>
            </a:pPr>
            <a:endParaRPr sz="1200" b="0" i="0" u="none" strike="noStrike" cap="none">
              <a:solidFill>
                <a:schemeClr val="dk2"/>
              </a:solidFill>
              <a:latin typeface="Proxima Nova Rg"/>
              <a:ea typeface="Proxima Nova Rg"/>
              <a:cs typeface="Proxima Nova Rg"/>
              <a:sym typeface="Proxima Nova"/>
            </a:endParaRPr>
          </a:p>
        </p:txBody>
      </p:sp>
      <p:sp>
        <p:nvSpPr>
          <p:cNvPr id="569" name="Google Shape;569;p61"/>
          <p:cNvSpPr/>
          <p:nvPr/>
        </p:nvSpPr>
        <p:spPr>
          <a:xfrm>
            <a:off x="288520" y="964769"/>
            <a:ext cx="4183500" cy="1729800"/>
          </a:xfrm>
          <a:prstGeom prst="rect">
            <a:avLst/>
          </a:prstGeom>
          <a:noFill/>
          <a:ln w="28575" cap="flat" cmpd="sng">
            <a:solidFill>
              <a:srgbClr val="02BFF5"/>
            </a:solidFill>
            <a:prstDash val="solid"/>
            <a:round/>
            <a:headEnd type="none" w="sm" len="sm"/>
            <a:tailEnd type="none" w="sm" len="sm"/>
          </a:ln>
        </p:spPr>
        <p:txBody>
          <a:bodyPr spcFirstLastPara="1" wrap="square" lIns="68575" tIns="68575"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2BFF5"/>
                </a:solidFill>
                <a:latin typeface="Proxima Nova Rg"/>
                <a:ea typeface="Proxima Nova Rg"/>
                <a:cs typeface="Proxima Nova Rg"/>
                <a:sym typeface="Proxima Nova"/>
              </a:rPr>
              <a:t>Goals &amp; Objectives</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300"/>
              </a:spcBef>
              <a:spcAft>
                <a:spcPts val="0"/>
              </a:spcAft>
              <a:buClr>
                <a:srgbClr val="000000"/>
              </a:buClr>
              <a:buSzPts val="1200"/>
              <a:buFont typeface="Arial"/>
              <a:buNone/>
            </a:pPr>
            <a:endParaRPr sz="1200" b="0" i="0" u="none" strike="noStrike" cap="none">
              <a:solidFill>
                <a:schemeClr val="dk2"/>
              </a:solidFill>
              <a:latin typeface="Arial"/>
              <a:ea typeface="Arial"/>
              <a:cs typeface="Arial"/>
              <a:sym typeface="Arial"/>
            </a:endParaRPr>
          </a:p>
        </p:txBody>
      </p:sp>
      <p:sp>
        <p:nvSpPr>
          <p:cNvPr id="570" name="Google Shape;570;p61"/>
          <p:cNvSpPr/>
          <p:nvPr/>
        </p:nvSpPr>
        <p:spPr>
          <a:xfrm>
            <a:off x="4609060" y="964769"/>
            <a:ext cx="4183500" cy="1729800"/>
          </a:xfrm>
          <a:prstGeom prst="rect">
            <a:avLst/>
          </a:prstGeom>
          <a:noFill/>
          <a:ln w="28575" cap="flat" cmpd="sng">
            <a:solidFill>
              <a:srgbClr val="FFD701"/>
            </a:solidFill>
            <a:prstDash val="solid"/>
            <a:round/>
            <a:headEnd type="none" w="sm" len="sm"/>
            <a:tailEnd type="none" w="sm" len="sm"/>
          </a:ln>
        </p:spPr>
        <p:txBody>
          <a:bodyPr spcFirstLastPara="1" wrap="square" lIns="617200" tIns="68575" rIns="91425" bIns="45700" anchor="t" anchorCtr="0">
            <a:noAutofit/>
          </a:bodyPr>
          <a:lstStyle/>
          <a:p>
            <a:pPr marL="457200" marR="0" lvl="0" indent="457200" algn="l" rtl="0">
              <a:lnSpc>
                <a:spcPct val="100000"/>
              </a:lnSpc>
              <a:spcBef>
                <a:spcPts val="0"/>
              </a:spcBef>
              <a:spcAft>
                <a:spcPts val="0"/>
              </a:spcAft>
              <a:buClr>
                <a:srgbClr val="000000"/>
              </a:buClr>
              <a:buSzPts val="1600"/>
              <a:buFont typeface="Arial"/>
              <a:buNone/>
            </a:pPr>
            <a:r>
              <a:rPr lang="en" sz="1600" b="1" i="0" u="none" strike="noStrike" cap="none">
                <a:solidFill>
                  <a:srgbClr val="FFD701"/>
                </a:solidFill>
                <a:latin typeface="Proxima Nova Rg"/>
                <a:ea typeface="Proxima Nova Rg"/>
                <a:cs typeface="Proxima Nova Rg"/>
                <a:sym typeface="Proxima Nova"/>
              </a:rPr>
              <a:t>Big Picture</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300"/>
              </a:spcBef>
              <a:spcAft>
                <a:spcPts val="0"/>
              </a:spcAft>
              <a:buClr>
                <a:srgbClr val="000000"/>
              </a:buClr>
              <a:buSzPts val="1200"/>
              <a:buFont typeface="Arial"/>
              <a:buNone/>
            </a:pPr>
            <a:endParaRPr sz="1200" b="0" i="0" u="none" strike="noStrike" cap="none">
              <a:solidFill>
                <a:schemeClr val="dk2"/>
              </a:solidFill>
              <a:latin typeface="Arial"/>
              <a:ea typeface="Arial"/>
              <a:cs typeface="Arial"/>
              <a:sym typeface="Arial"/>
            </a:endParaRPr>
          </a:p>
        </p:txBody>
      </p:sp>
      <p:sp>
        <p:nvSpPr>
          <p:cNvPr id="571" name="Google Shape;571;p61"/>
          <p:cNvSpPr/>
          <p:nvPr/>
        </p:nvSpPr>
        <p:spPr>
          <a:xfrm>
            <a:off x="4609060" y="2815117"/>
            <a:ext cx="4183500" cy="1729800"/>
          </a:xfrm>
          <a:prstGeom prst="rect">
            <a:avLst/>
          </a:prstGeom>
          <a:noFill/>
          <a:ln w="28575" cap="flat" cmpd="sng">
            <a:solidFill>
              <a:srgbClr val="F42F45"/>
            </a:solidFill>
            <a:prstDash val="solid"/>
            <a:round/>
            <a:headEnd type="none" w="sm" len="sm"/>
            <a:tailEnd type="none" w="sm" len="sm"/>
          </a:ln>
        </p:spPr>
        <p:txBody>
          <a:bodyPr spcFirstLastPara="1" wrap="square" lIns="617200" tIns="68575" rIns="91425" bIns="45700" anchor="t" anchorCtr="0">
            <a:noAutofit/>
          </a:bodyPr>
          <a:lstStyle/>
          <a:p>
            <a:pPr marL="457200" marR="0" lvl="0" indent="457200" algn="l" rtl="0">
              <a:lnSpc>
                <a:spcPct val="100000"/>
              </a:lnSpc>
              <a:spcBef>
                <a:spcPts val="0"/>
              </a:spcBef>
              <a:spcAft>
                <a:spcPts val="0"/>
              </a:spcAft>
              <a:buClr>
                <a:srgbClr val="000000"/>
              </a:buClr>
              <a:buSzPts val="1600"/>
              <a:buFont typeface="Arial"/>
              <a:buNone/>
            </a:pPr>
            <a:r>
              <a:rPr lang="en" sz="1600" b="1">
                <a:solidFill>
                  <a:srgbClr val="F42F45"/>
                </a:solidFill>
                <a:latin typeface="Proxima Nova Rg"/>
                <a:ea typeface="Proxima Nova Rg"/>
                <a:cs typeface="Proxima Nova Rg"/>
                <a:sym typeface="Proxima Nova"/>
              </a:rPr>
              <a:t>Relationships</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300"/>
              </a:spcBef>
              <a:spcAft>
                <a:spcPts val="0"/>
              </a:spcAft>
              <a:buClr>
                <a:srgbClr val="000000"/>
              </a:buClr>
              <a:buSzPts val="1200"/>
              <a:buFont typeface="Arial"/>
              <a:buNone/>
            </a:pPr>
            <a:endParaRPr sz="1200" b="0" i="0" u="none" strike="noStrike" cap="none">
              <a:solidFill>
                <a:schemeClr val="dk2"/>
              </a:solidFill>
              <a:latin typeface="Arial"/>
              <a:ea typeface="Arial"/>
              <a:cs typeface="Arial"/>
              <a:sym typeface="Arial"/>
            </a:endParaRPr>
          </a:p>
        </p:txBody>
      </p:sp>
      <p:pic>
        <p:nvPicPr>
          <p:cNvPr id="572" name="Google Shape;572;p61"/>
          <p:cNvPicPr preferRelativeResize="0"/>
          <p:nvPr/>
        </p:nvPicPr>
        <p:blipFill rotWithShape="1">
          <a:blip r:embed="rId3">
            <a:alphaModFix/>
          </a:blip>
          <a:srcRect/>
          <a:stretch/>
        </p:blipFill>
        <p:spPr>
          <a:xfrm>
            <a:off x="3434027" y="2007463"/>
            <a:ext cx="2212904" cy="1494833"/>
          </a:xfrm>
          <a:prstGeom prst="rect">
            <a:avLst/>
          </a:prstGeom>
          <a:noFill/>
          <a:ln>
            <a:noFill/>
          </a:ln>
        </p:spPr>
      </p:pic>
      <p:sp>
        <p:nvSpPr>
          <p:cNvPr id="573" name="Google Shape;573;p61"/>
          <p:cNvSpPr txBox="1"/>
          <p:nvPr/>
        </p:nvSpPr>
        <p:spPr>
          <a:xfrm rot="-2688031">
            <a:off x="3946649" y="2300914"/>
            <a:ext cx="548365" cy="2223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What</a:t>
            </a:r>
            <a:endParaRPr sz="1400" b="0" i="0" u="none" strike="noStrike" cap="none">
              <a:solidFill>
                <a:srgbClr val="000000"/>
              </a:solidFill>
              <a:latin typeface="Arial"/>
              <a:ea typeface="Arial"/>
              <a:cs typeface="Arial"/>
              <a:sym typeface="Arial"/>
            </a:endParaRPr>
          </a:p>
        </p:txBody>
      </p:sp>
      <p:sp>
        <p:nvSpPr>
          <p:cNvPr id="574" name="Google Shape;574;p61"/>
          <p:cNvSpPr txBox="1"/>
          <p:nvPr/>
        </p:nvSpPr>
        <p:spPr>
          <a:xfrm rot="2700000">
            <a:off x="4638004" y="2314879"/>
            <a:ext cx="476024" cy="2787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Why</a:t>
            </a:r>
            <a:endParaRPr sz="1400" b="0" i="0" u="none" strike="noStrike" cap="none">
              <a:solidFill>
                <a:srgbClr val="000000"/>
              </a:solidFill>
              <a:latin typeface="Arial"/>
              <a:ea typeface="Arial"/>
              <a:cs typeface="Arial"/>
              <a:sym typeface="Arial"/>
            </a:endParaRPr>
          </a:p>
        </p:txBody>
      </p:sp>
      <p:sp>
        <p:nvSpPr>
          <p:cNvPr id="575" name="Google Shape;575;p61"/>
          <p:cNvSpPr txBox="1"/>
          <p:nvPr/>
        </p:nvSpPr>
        <p:spPr>
          <a:xfrm rot="-8100000">
            <a:off x="3936714" y="2973400"/>
            <a:ext cx="512511" cy="1921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How</a:t>
            </a:r>
            <a:endParaRPr sz="1400" b="0" i="0" u="none" strike="noStrike" cap="none">
              <a:solidFill>
                <a:srgbClr val="000000"/>
              </a:solidFill>
              <a:latin typeface="Arial"/>
              <a:ea typeface="Arial"/>
              <a:cs typeface="Arial"/>
              <a:sym typeface="Arial"/>
            </a:endParaRPr>
          </a:p>
        </p:txBody>
      </p:sp>
      <p:sp>
        <p:nvSpPr>
          <p:cNvPr id="576" name="Google Shape;576;p61"/>
          <p:cNvSpPr txBox="1"/>
          <p:nvPr/>
        </p:nvSpPr>
        <p:spPr>
          <a:xfrm rot="8100000">
            <a:off x="4637140" y="2994001"/>
            <a:ext cx="477721" cy="1921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FFFFFF"/>
                </a:solidFill>
                <a:latin typeface="Arial"/>
                <a:ea typeface="Arial"/>
                <a:cs typeface="Arial"/>
                <a:sym typeface="Arial"/>
              </a:rPr>
              <a:t>Who</a:t>
            </a:r>
            <a:endParaRPr sz="1400" b="0" i="0" u="none" strike="noStrike" cap="none">
              <a:solidFill>
                <a:srgbClr val="000000"/>
              </a:solidFill>
              <a:latin typeface="Arial"/>
              <a:ea typeface="Arial"/>
              <a:cs typeface="Arial"/>
              <a:sym typeface="Arial"/>
            </a:endParaRPr>
          </a:p>
        </p:txBody>
      </p:sp>
      <p:sp>
        <p:nvSpPr>
          <p:cNvPr id="577" name="Google Shape;577;p61"/>
          <p:cNvSpPr/>
          <p:nvPr/>
        </p:nvSpPr>
        <p:spPr>
          <a:xfrm>
            <a:off x="4180744" y="2393422"/>
            <a:ext cx="721800" cy="7188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8" name="Google Shape;578;p61"/>
          <p:cNvPicPr preferRelativeResize="0"/>
          <p:nvPr/>
        </p:nvPicPr>
        <p:blipFill rotWithShape="1">
          <a:blip r:embed="rId4">
            <a:alphaModFix/>
          </a:blip>
          <a:srcRect r="71305"/>
          <a:stretch/>
        </p:blipFill>
        <p:spPr>
          <a:xfrm>
            <a:off x="4234850" y="2449275"/>
            <a:ext cx="611225" cy="611225"/>
          </a:xfrm>
          <a:prstGeom prst="rect">
            <a:avLst/>
          </a:prstGeom>
          <a:noFill/>
          <a:ln>
            <a:noFill/>
          </a:ln>
        </p:spPr>
      </p:pic>
      <p:sp>
        <p:nvSpPr>
          <p:cNvPr id="579" name="Google Shape;579;p61"/>
          <p:cNvSpPr txBox="1">
            <a:spLocks noGrp="1"/>
          </p:cNvSpPr>
          <p:nvPr>
            <p:ph type="title"/>
          </p:nvPr>
        </p:nvSpPr>
        <p:spPr>
          <a:xfrm>
            <a:off x="214050" y="0"/>
            <a:ext cx="8658600" cy="7629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3A3838"/>
              </a:buClr>
              <a:buSzPts val="2700"/>
              <a:buFont typeface="Proxima Nova"/>
              <a:buNone/>
            </a:pPr>
            <a:endParaRPr sz="2400">
              <a:solidFill>
                <a:srgbClr val="666666"/>
              </a:solidFill>
            </a:endParaRPr>
          </a:p>
          <a:p>
            <a:pPr marL="457200" lvl="0" indent="-381000" algn="l" rtl="0">
              <a:lnSpc>
                <a:spcPct val="90000"/>
              </a:lnSpc>
              <a:spcBef>
                <a:spcPts val="0"/>
              </a:spcBef>
              <a:spcAft>
                <a:spcPts val="0"/>
              </a:spcAft>
              <a:buClr>
                <a:srgbClr val="666666"/>
              </a:buClr>
              <a:buSzPts val="2400"/>
              <a:buFont typeface="Proxima Nova"/>
              <a:buAutoNum type="arabicPeriod"/>
            </a:pPr>
            <a:r>
              <a:rPr lang="en" sz="2400" b="0">
                <a:solidFill>
                  <a:srgbClr val="666666"/>
                </a:solidFill>
                <a:latin typeface="Proxima Nova Rg"/>
                <a:ea typeface="Proxima Nova Rg"/>
                <a:cs typeface="Proxima Nova Rg"/>
                <a:sym typeface="Proxima Nova"/>
              </a:rPr>
              <a:t>Team Goals &amp; Accomplishments Retro</a:t>
            </a:r>
            <a:endParaRPr sz="2400" b="0">
              <a:solidFill>
                <a:srgbClr val="666666"/>
              </a:solidFill>
              <a:latin typeface="Proxima Nova Rg"/>
              <a:ea typeface="Proxima Nova Rg"/>
              <a:cs typeface="Proxima Nova Rg"/>
              <a:sym typeface="Proxima Nova"/>
            </a:endParaRPr>
          </a:p>
          <a:p>
            <a:pPr marL="0" marR="0" lvl="0" indent="0" algn="l" rtl="0">
              <a:lnSpc>
                <a:spcPct val="90000"/>
              </a:lnSpc>
              <a:spcBef>
                <a:spcPts val="0"/>
              </a:spcBef>
              <a:spcAft>
                <a:spcPts val="0"/>
              </a:spcAft>
              <a:buClr>
                <a:srgbClr val="3A3838"/>
              </a:buClr>
              <a:buSzPts val="2700"/>
              <a:buFont typeface="Proxima Nova"/>
              <a:buNone/>
            </a:pPr>
            <a:r>
              <a:rPr lang="en" sz="1400" b="0">
                <a:solidFill>
                  <a:srgbClr val="666666"/>
                </a:solidFill>
                <a:latin typeface="Proxima Nova Rg"/>
                <a:ea typeface="Proxima Nova Rg"/>
                <a:cs typeface="Proxima Nova Rg"/>
                <a:sym typeface="Proxima Nova"/>
              </a:rPr>
              <a:t>In each quadrant make a </a:t>
            </a:r>
            <a:r>
              <a:rPr lang="en" sz="1400">
                <a:solidFill>
                  <a:srgbClr val="666666"/>
                </a:solidFill>
                <a:latin typeface="Proxima Nova Rg"/>
                <a:ea typeface="Proxima Nova Rg"/>
                <a:cs typeface="Proxima Nova Rg"/>
                <a:sym typeface="Proxima Nova"/>
              </a:rPr>
              <a:t>list of accomplishments</a:t>
            </a:r>
            <a:r>
              <a:rPr lang="en" sz="1400" b="0">
                <a:solidFill>
                  <a:srgbClr val="666666"/>
                </a:solidFill>
                <a:latin typeface="Proxima Nova Rg"/>
                <a:ea typeface="Proxima Nova Rg"/>
                <a:cs typeface="Proxima Nova Rg"/>
                <a:sym typeface="Proxima Nova"/>
              </a:rPr>
              <a:t> from</a:t>
            </a:r>
            <a:r>
              <a:rPr lang="en" sz="1400">
                <a:solidFill>
                  <a:srgbClr val="666666"/>
                </a:solidFill>
                <a:latin typeface="Proxima Nova Rg"/>
                <a:ea typeface="Proxima Nova Rg"/>
                <a:cs typeface="Proxima Nova Rg"/>
                <a:sym typeface="Proxima Nova"/>
              </a:rPr>
              <a:t> </a:t>
            </a:r>
            <a:r>
              <a:rPr lang="en" sz="1400" b="0">
                <a:solidFill>
                  <a:srgbClr val="666666"/>
                </a:solidFill>
                <a:latin typeface="Proxima Nova Rg"/>
                <a:ea typeface="Proxima Nova Rg"/>
                <a:cs typeface="Proxima Nova Rg"/>
                <a:sym typeface="Proxima Nova"/>
              </a:rPr>
              <a:t>this past year. </a:t>
            </a:r>
            <a:endParaRPr sz="1400" b="0">
              <a:solidFill>
                <a:srgbClr val="666666"/>
              </a:solidFill>
              <a:latin typeface="Proxima Nova Rg"/>
              <a:ea typeface="Proxima Nova Rg"/>
              <a:cs typeface="Proxima Nova Rg"/>
              <a:sym typeface="Proxima Nova"/>
            </a:endParaRPr>
          </a:p>
        </p:txBody>
      </p:sp>
      <p:sp>
        <p:nvSpPr>
          <p:cNvPr id="580" name="Google Shape;580;p61"/>
          <p:cNvSpPr txBox="1"/>
          <p:nvPr/>
        </p:nvSpPr>
        <p:spPr>
          <a:xfrm>
            <a:off x="409288" y="3108960"/>
            <a:ext cx="4042800" cy="12033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000"/>
              <a:buFont typeface="Noto Sans Symbols"/>
              <a:buChar char="❑"/>
            </a:pPr>
            <a:r>
              <a:rPr lang="en" sz="1000">
                <a:latin typeface="Proxima Nova Rg"/>
                <a:ea typeface="Proxima Nova Rg"/>
                <a:cs typeface="Proxima Nova Rg"/>
                <a:sym typeface="Proxima Nova"/>
              </a:rPr>
              <a:t>EX: Created system to</a:t>
            </a:r>
            <a:r>
              <a:rPr lang="en" sz="1000" b="0" i="0" u="none" strike="noStrike" cap="none">
                <a:solidFill>
                  <a:srgbClr val="000000"/>
                </a:solidFill>
                <a:latin typeface="Proxima Nova Rg"/>
                <a:ea typeface="Proxima Nova Rg"/>
                <a:cs typeface="Proxima Nova Rg"/>
                <a:sym typeface="Proxima Nova"/>
              </a:rPr>
              <a:t> keep</a:t>
            </a:r>
            <a:r>
              <a:rPr lang="en" sz="1000">
                <a:latin typeface="Proxima Nova Rg"/>
                <a:ea typeface="Proxima Nova Rg"/>
                <a:cs typeface="Proxima Nova Rg"/>
                <a:sym typeface="Proxima Nova"/>
              </a:rPr>
              <a:t> </a:t>
            </a:r>
            <a:r>
              <a:rPr lang="en" sz="1000" b="0" i="0" u="none" strike="noStrike" cap="none">
                <a:solidFill>
                  <a:srgbClr val="000000"/>
                </a:solidFill>
                <a:latin typeface="Proxima Nova Rg"/>
                <a:ea typeface="Proxima Nova Rg"/>
                <a:cs typeface="Proxima Nova Rg"/>
                <a:sym typeface="Proxima Nova"/>
              </a:rPr>
              <a:t>track of data</a:t>
            </a:r>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b="0" i="0" u="none" strike="noStrike" cap="none">
                <a:solidFill>
                  <a:srgbClr val="000000"/>
                </a:solidFill>
                <a:latin typeface="Proxima Nova Rg"/>
                <a:ea typeface="Proxima Nova Rg"/>
                <a:cs typeface="Proxima Nova Rg"/>
                <a:sym typeface="Proxima Nova"/>
              </a:rPr>
              <a:t>Developing detailed plans and procedures for onboarding </a:t>
            </a:r>
            <a:br>
              <a:rPr lang="en" sz="1000" b="0" i="0" u="none" strike="noStrike" cap="none">
                <a:solidFill>
                  <a:srgbClr val="000000"/>
                </a:solidFill>
                <a:latin typeface="Proxima Nova Rg"/>
                <a:ea typeface="Proxima Nova Rg"/>
                <a:cs typeface="Proxima Nova Rg"/>
                <a:sym typeface="Proxima Nova"/>
              </a:rPr>
            </a:br>
            <a:r>
              <a:rPr lang="en" sz="1000" b="0" i="0" u="none" strike="noStrike" cap="none">
                <a:solidFill>
                  <a:srgbClr val="000000"/>
                </a:solidFill>
                <a:latin typeface="Proxima Nova Rg"/>
                <a:ea typeface="Proxima Nova Rg"/>
                <a:cs typeface="Proxima Nova Rg"/>
                <a:sym typeface="Proxima Nova"/>
              </a:rPr>
              <a:t>using </a:t>
            </a:r>
            <a:r>
              <a:rPr lang="en" sz="1000">
                <a:latin typeface="Proxima Nova Rg"/>
                <a:ea typeface="Proxima Nova Rg"/>
                <a:cs typeface="Proxima Nova Rg"/>
                <a:sym typeface="Proxima Nova"/>
              </a:rPr>
              <a:t>Journey </a:t>
            </a:r>
            <a:endParaRPr sz="1000">
              <a:latin typeface="Proxima Nova Rg"/>
              <a:ea typeface="Proxima Nova Rg"/>
              <a:cs typeface="Proxima Nova Rg"/>
              <a:sym typeface="Proxima Nova"/>
            </a:endParaRPr>
          </a:p>
          <a:p>
            <a:pPr marL="171450" marR="0" lvl="0" indent="-171450" algn="l" rtl="0">
              <a:lnSpc>
                <a:spcPct val="100000"/>
              </a:lnSpc>
              <a:spcBef>
                <a:spcPts val="0"/>
              </a:spcBef>
              <a:spcAft>
                <a:spcPts val="0"/>
              </a:spcAft>
              <a:buClr>
                <a:srgbClr val="000000"/>
              </a:buClr>
              <a:buSzPts val="1000"/>
              <a:buFont typeface="Noto Sans Symbols"/>
              <a:buChar char="❑"/>
            </a:pPr>
            <a:endParaRPr/>
          </a:p>
          <a:p>
            <a:pPr marL="457200" marR="0" lvl="0" indent="-228600" algn="l" rtl="0">
              <a:lnSpc>
                <a:spcPct val="115000"/>
              </a:lnSpc>
              <a:spcBef>
                <a:spcPts val="0"/>
              </a:spcBef>
              <a:spcAft>
                <a:spcPts val="0"/>
              </a:spcAft>
              <a:buClr>
                <a:srgbClr val="000000"/>
              </a:buClr>
              <a:buSzPts val="1000"/>
              <a:buFont typeface="Noto Sans Symbols"/>
              <a:buNone/>
            </a:pPr>
            <a:endParaRPr sz="1000" b="0" i="0" u="none" strike="noStrike" cap="none">
              <a:solidFill>
                <a:srgbClr val="000000"/>
              </a:solidFill>
              <a:latin typeface="Proxima Nova Rg"/>
              <a:ea typeface="Proxima Nova Rg"/>
              <a:cs typeface="Proxima Nova Rg"/>
              <a:sym typeface="Proxima Nova"/>
            </a:endParaRPr>
          </a:p>
        </p:txBody>
      </p:sp>
      <p:sp>
        <p:nvSpPr>
          <p:cNvPr id="581" name="Google Shape;581;p61"/>
          <p:cNvSpPr txBox="1"/>
          <p:nvPr/>
        </p:nvSpPr>
        <p:spPr>
          <a:xfrm>
            <a:off x="409294" y="1246290"/>
            <a:ext cx="4057200" cy="12705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000"/>
              <a:buFont typeface="Noto Sans Symbols"/>
              <a:buChar char="❑"/>
            </a:pPr>
            <a:r>
              <a:rPr lang="en" sz="1000">
                <a:latin typeface="Proxima Nova Rg"/>
                <a:ea typeface="Proxima Nova Rg"/>
                <a:cs typeface="Proxima Nova Rg"/>
                <a:sym typeface="Proxima Nova"/>
              </a:rPr>
              <a:t>EX: Identified, tracked and measured goals for hi-po program</a:t>
            </a:r>
            <a:endParaRPr sz="1000">
              <a:latin typeface="Proxima Nova Rg"/>
              <a:ea typeface="Proxima Nova Rg"/>
              <a:cs typeface="Proxima Nova Rg"/>
              <a:sym typeface="Proxima Nova"/>
            </a:endParaRPr>
          </a:p>
          <a:p>
            <a:pPr marL="171450" marR="0" lvl="0" indent="-171450" algn="l" rtl="0">
              <a:lnSpc>
                <a:spcPct val="100000"/>
              </a:lnSpc>
              <a:spcBef>
                <a:spcPts val="0"/>
              </a:spcBef>
              <a:spcAft>
                <a:spcPts val="0"/>
              </a:spcAft>
              <a:buClr>
                <a:srgbClr val="000000"/>
              </a:buClr>
              <a:buSzPts val="1000"/>
              <a:buFont typeface="Noto Sans Symbols"/>
              <a:buChar char="❑"/>
            </a:pPr>
            <a:endParaRPr/>
          </a:p>
        </p:txBody>
      </p:sp>
      <p:sp>
        <p:nvSpPr>
          <p:cNvPr id="582" name="Google Shape;582;p61"/>
          <p:cNvSpPr txBox="1"/>
          <p:nvPr/>
        </p:nvSpPr>
        <p:spPr>
          <a:xfrm>
            <a:off x="5227607" y="3136837"/>
            <a:ext cx="3372900" cy="11436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000"/>
              <a:buFont typeface="Noto Sans Symbols"/>
              <a:buChar char="❑"/>
            </a:pPr>
            <a:r>
              <a:rPr lang="en" sz="1000">
                <a:latin typeface="Proxima Nova Rg"/>
                <a:ea typeface="Proxima Nova Rg"/>
                <a:cs typeface="Proxima Nova Rg"/>
                <a:sym typeface="Proxima Nova"/>
              </a:rPr>
              <a:t>EX: Trained employees in new tools</a:t>
            </a:r>
            <a:endParaRPr sz="1000">
              <a:latin typeface="Proxima Nova Rg"/>
              <a:ea typeface="Proxima Nova Rg"/>
              <a:cs typeface="Proxima Nova Rg"/>
              <a:sym typeface="Proxima Nova"/>
            </a:endParaRPr>
          </a:p>
          <a:p>
            <a:pPr marL="171450" marR="0" lvl="0" indent="-171450" algn="l" rtl="0">
              <a:lnSpc>
                <a:spcPct val="100000"/>
              </a:lnSpc>
              <a:spcBef>
                <a:spcPts val="0"/>
              </a:spcBef>
              <a:spcAft>
                <a:spcPts val="0"/>
              </a:spcAft>
              <a:buSzPts val="1000"/>
              <a:buFont typeface="Proxima Nova"/>
              <a:buChar char="❑"/>
            </a:pPr>
            <a:r>
              <a:rPr lang="en" sz="1000">
                <a:latin typeface="Proxima Nova Rg"/>
                <a:ea typeface="Proxima Nova Rg"/>
                <a:cs typeface="Proxima Nova Rg"/>
                <a:sym typeface="Proxima Nova"/>
              </a:rPr>
              <a:t>Created stronger partnership with vendor using WBT</a:t>
            </a:r>
            <a:endParaRPr sz="1000">
              <a:latin typeface="Proxima Nova Rg"/>
              <a:ea typeface="Proxima Nova Rg"/>
              <a:cs typeface="Proxima Nova Rg"/>
              <a:sym typeface="Proxima Nova"/>
            </a:endParaRPr>
          </a:p>
          <a:p>
            <a:pPr marL="171450" marR="0" lvl="0" indent="-171450" algn="l" rtl="0">
              <a:lnSpc>
                <a:spcPct val="100000"/>
              </a:lnSpc>
              <a:spcBef>
                <a:spcPts val="0"/>
              </a:spcBef>
              <a:spcAft>
                <a:spcPts val="0"/>
              </a:spcAft>
              <a:buSzPts val="1000"/>
              <a:buFont typeface="Proxima Nova"/>
              <a:buChar char="❑"/>
            </a:pPr>
            <a:r>
              <a:rPr lang="en" sz="1000">
                <a:latin typeface="Proxima Nova Rg"/>
                <a:ea typeface="Proxima Nova Rg"/>
                <a:cs typeface="Proxima Nova Rg"/>
                <a:sym typeface="Proxima Nova"/>
              </a:rPr>
              <a:t>Mentored a new CP</a:t>
            </a:r>
            <a:endParaRPr sz="1000">
              <a:latin typeface="Proxima Nova Rg"/>
              <a:ea typeface="Proxima Nova Rg"/>
              <a:cs typeface="Proxima Nova Rg"/>
              <a:sym typeface="Proxima Nova"/>
            </a:endParaRPr>
          </a:p>
          <a:p>
            <a:pPr marL="0" marR="0" lvl="0" indent="0" algn="l" rtl="0">
              <a:lnSpc>
                <a:spcPct val="115000"/>
              </a:lnSpc>
              <a:spcBef>
                <a:spcPts val="1200"/>
              </a:spcBef>
              <a:spcAft>
                <a:spcPts val="1200"/>
              </a:spcAft>
              <a:buClr>
                <a:srgbClr val="000000"/>
              </a:buClr>
              <a:buSzPts val="1000"/>
              <a:buFont typeface="Arial"/>
              <a:buNone/>
            </a:pPr>
            <a:endParaRPr sz="1000" b="0" i="0" u="none" strike="noStrike" cap="none">
              <a:solidFill>
                <a:srgbClr val="000000"/>
              </a:solidFill>
              <a:latin typeface="Proxima Nova Rg"/>
              <a:ea typeface="Proxima Nova Rg"/>
              <a:cs typeface="Proxima Nova Rg"/>
              <a:sym typeface="Proxima Nova"/>
            </a:endParaRPr>
          </a:p>
        </p:txBody>
      </p:sp>
      <p:sp>
        <p:nvSpPr>
          <p:cNvPr id="583" name="Google Shape;583;p61"/>
          <p:cNvSpPr txBox="1"/>
          <p:nvPr/>
        </p:nvSpPr>
        <p:spPr>
          <a:xfrm>
            <a:off x="5142880" y="1278553"/>
            <a:ext cx="3672300" cy="12060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000"/>
              <a:buFont typeface="Noto Sans Symbols"/>
              <a:buChar char="❑"/>
            </a:pPr>
            <a:r>
              <a:rPr lang="en" sz="1000">
                <a:latin typeface="Proxima Nova Rg"/>
                <a:ea typeface="Proxima Nova Rg"/>
                <a:cs typeface="Proxima Nova Rg"/>
                <a:sym typeface="Proxima Nova"/>
              </a:rPr>
              <a:t>EX: Designed</a:t>
            </a:r>
            <a:r>
              <a:rPr lang="en" sz="1000" b="0" i="0" u="none" strike="noStrike" cap="none">
                <a:solidFill>
                  <a:srgbClr val="000000"/>
                </a:solidFill>
                <a:latin typeface="Proxima Nova Rg"/>
                <a:ea typeface="Proxima Nova Rg"/>
                <a:cs typeface="Proxima Nova Rg"/>
                <a:sym typeface="Proxima Nova"/>
              </a:rPr>
              <a:t> innovative </a:t>
            </a:r>
            <a:r>
              <a:rPr lang="en" sz="1000">
                <a:latin typeface="Proxima Nova Rg"/>
                <a:ea typeface="Proxima Nova Rg"/>
                <a:cs typeface="Proxima Nova Rg"/>
                <a:sym typeface="Proxima Nova"/>
              </a:rPr>
              <a:t>program</a:t>
            </a:r>
            <a:r>
              <a:rPr lang="en" sz="1000" b="0" i="0" u="none" strike="noStrike" cap="none">
                <a:solidFill>
                  <a:srgbClr val="000000"/>
                </a:solidFill>
                <a:latin typeface="Proxima Nova Rg"/>
                <a:ea typeface="Proxima Nova Rg"/>
                <a:cs typeface="Proxima Nova Rg"/>
                <a:sym typeface="Proxima Nova"/>
              </a:rPr>
              <a:t> </a:t>
            </a:r>
            <a:r>
              <a:rPr lang="en" sz="1000">
                <a:latin typeface="Proxima Nova Rg"/>
                <a:ea typeface="Proxima Nova Rg"/>
                <a:cs typeface="Proxima Nova Rg"/>
                <a:sym typeface="Proxima Nova"/>
              </a:rPr>
              <a:t>for employee engagement using a Whole Brained design</a:t>
            </a:r>
            <a:endParaRPr sz="1000" b="0" i="0" u="none" strike="noStrike" cap="none">
              <a:solidFill>
                <a:srgbClr val="000000"/>
              </a:solidFill>
              <a:latin typeface="Proxima Nova Rg"/>
              <a:ea typeface="Proxima Nova Rg"/>
              <a:cs typeface="Proxima Nova Rg"/>
              <a:sym typeface="Proxima Nova"/>
            </a:endParaRPr>
          </a:p>
          <a:p>
            <a:pPr marL="171450" marR="0" lvl="0" indent="-171450" algn="l" rtl="0">
              <a:lnSpc>
                <a:spcPct val="100000"/>
              </a:lnSpc>
              <a:spcBef>
                <a:spcPts val="0"/>
              </a:spcBef>
              <a:spcAft>
                <a:spcPts val="0"/>
              </a:spcAft>
              <a:buClr>
                <a:srgbClr val="000000"/>
              </a:buClr>
              <a:buSzPts val="1000"/>
              <a:buFont typeface="Noto Sans Symbols"/>
              <a:buChar char="❑"/>
            </a:pPr>
            <a:r>
              <a:rPr lang="en" sz="1000">
                <a:latin typeface="Proxima Nova Rg"/>
                <a:ea typeface="Proxima Nova Rg"/>
                <a:cs typeface="Proxima Nova Rg"/>
                <a:sym typeface="Proxima Nova"/>
              </a:rPr>
              <a:t>Planned development strategy for product division </a:t>
            </a:r>
            <a:r>
              <a:rPr lang="en" sz="1000" b="0" i="0" u="none" strike="noStrike" cap="none">
                <a:solidFill>
                  <a:schemeClr val="dk2"/>
                </a:solidFill>
                <a:latin typeface="Proxima Nova Rg"/>
                <a:ea typeface="Proxima Nova Rg"/>
                <a:cs typeface="Proxima Nova Rg"/>
                <a:sym typeface="Proxima Nova"/>
              </a:rPr>
              <a:t>			</a:t>
            </a:r>
            <a:endParaRPr sz="1000" b="0" i="0" u="none" strike="noStrike" cap="none">
              <a:solidFill>
                <a:schemeClr val="dk2"/>
              </a:solidFill>
              <a:latin typeface="Proxima Nova Rg"/>
              <a:ea typeface="Proxima Nova Rg"/>
              <a:cs typeface="Proxima Nova Rg"/>
              <a:sym typeface="Proxima Nova"/>
            </a:endParaRPr>
          </a:p>
        </p:txBody>
      </p:sp>
      <p:pic>
        <p:nvPicPr>
          <p:cNvPr id="584" name="Google Shape;584;p61"/>
          <p:cNvPicPr preferRelativeResize="0"/>
          <p:nvPr/>
        </p:nvPicPr>
        <p:blipFill rotWithShape="1">
          <a:blip r:embed="rId5">
            <a:alphaModFix/>
          </a:blip>
          <a:srcRect/>
          <a:stretch/>
        </p:blipFill>
        <p:spPr>
          <a:xfrm>
            <a:off x="3038400" y="5038717"/>
            <a:ext cx="3009900" cy="104775"/>
          </a:xfrm>
          <a:prstGeom prst="rect">
            <a:avLst/>
          </a:prstGeom>
          <a:noFill/>
          <a:ln>
            <a:noFill/>
          </a:ln>
        </p:spPr>
      </p:pic>
    </p:spTree>
  </p:cSld>
  <p:clrMapOvr>
    <a:masterClrMapping/>
  </p:clrMapOvr>
</p:sld>
</file>

<file path=ppt/theme/theme1.xml><?xml version="1.0" encoding="utf-8"?>
<a:theme xmlns:a="http://schemas.openxmlformats.org/drawingml/2006/main" name="Herrmann 2020">
  <a:themeElements>
    <a:clrScheme name="Simple Light">
      <a:dk1>
        <a:srgbClr val="4E504F"/>
      </a:dk1>
      <a:lt1>
        <a:srgbClr val="FFFFFF"/>
      </a:lt1>
      <a:dk2>
        <a:srgbClr val="9D9D9D"/>
      </a:dk2>
      <a:lt2>
        <a:srgbClr val="EEEEEE"/>
      </a:lt2>
      <a:accent1>
        <a:srgbClr val="2CC3F0"/>
      </a:accent1>
      <a:accent2>
        <a:srgbClr val="63C084"/>
      </a:accent2>
      <a:accent3>
        <a:srgbClr val="EF354E"/>
      </a:accent3>
      <a:accent4>
        <a:srgbClr val="FDD742"/>
      </a:accent4>
      <a:accent5>
        <a:srgbClr val="214263"/>
      </a:accent5>
      <a:accent6>
        <a:srgbClr val="4E504F"/>
      </a:accent6>
      <a:hlink>
        <a:srgbClr val="0052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2031</Words>
  <Application>Microsoft Macintosh PowerPoint</Application>
  <PresentationFormat>On-screen Show (16:9)</PresentationFormat>
  <Paragraphs>290</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Century Gothic</vt:lpstr>
      <vt:lpstr>Proxima Nova Extrabold</vt:lpstr>
      <vt:lpstr>Proxima Nova Semibold</vt:lpstr>
      <vt:lpstr>Noto Sans Symbols</vt:lpstr>
      <vt:lpstr>Proxima Nova Rg</vt:lpstr>
      <vt:lpstr>Proxima Nova</vt:lpstr>
      <vt:lpstr>Arial</vt:lpstr>
      <vt:lpstr>Roboto</vt:lpstr>
      <vt:lpstr>Herrmann 2020</vt:lpstr>
      <vt:lpstr>Herrmann Whole Brain®  Year in Review Activity Template</vt:lpstr>
      <vt:lpstr>Planning with  Whole Brain® Thinking:  Goal Setting and  Year in Review  20xx  </vt:lpstr>
      <vt:lpstr> Activity: Accomplishments &amp; Improvements Retro</vt:lpstr>
      <vt:lpstr> Accomplishments &amp; Improvements Needed</vt:lpstr>
      <vt:lpstr> Strengths Checklist Check every item below that represents strengths you clearly demonstrated this past year. </vt:lpstr>
      <vt:lpstr> Frustrations Checklist Check every item below that was a great source of frustration for you in the past year. </vt:lpstr>
      <vt:lpstr>Whole Brain Year in Review: Team Accomplishments and Needs Improvement</vt:lpstr>
      <vt:lpstr>Team Discussion</vt:lpstr>
      <vt:lpstr> Team Goals &amp; Accomplishments Retro In each quadrant make a list of accomplishments from this past year. </vt:lpstr>
      <vt:lpstr> 2. Team Needs Improvement Retro Create a list of of what needs improvement for you in the past year. </vt:lpstr>
      <vt:lpstr>Goal Setting for 202x  the Whole Brain® Way</vt:lpstr>
      <vt:lpstr>PowerPoint Presentation</vt:lpstr>
      <vt:lpstr>PowerPoint Presentation</vt:lpstr>
      <vt:lpstr> 3. Goals for next year</vt:lpstr>
      <vt:lpstr> 3. Goals for next year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with  Whole Brain® Thinking:  Goal Setting and  Year in Review  2021  </dc:title>
  <cp:lastModifiedBy>Kim White</cp:lastModifiedBy>
  <cp:revision>5</cp:revision>
  <dcterms:modified xsi:type="dcterms:W3CDTF">2021-12-03T12:46:48Z</dcterms:modified>
</cp:coreProperties>
</file>