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72" r:id="rId3"/>
    <p:sldId id="284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Proxima Nova" panose="02000506030000020004" pitchFamily="2" charset="0"/>
      <p:regular r:id="rId18"/>
      <p:bold r:id="rId19"/>
      <p:italic r:id="rId20"/>
      <p:boldItalic r:id="rId21"/>
    </p:embeddedFont>
    <p:embeddedFont>
      <p:font typeface="Proxima Nova Extrabold" panose="02000506030000020004" pitchFamily="2" charset="0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ygR3vmKoEfIRLGAeOxg3FVI11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6F8846-945C-4A1D-A469-213CB05A0D7C}">
  <a:tblStyle styleId="{426F8846-945C-4A1D-A469-213CB05A0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41"/>
    <p:restoredTop sz="94718"/>
  </p:normalViewPr>
  <p:slideViewPr>
    <p:cSldViewPr snapToGrid="0">
      <p:cViewPr varScale="1">
        <p:scale>
          <a:sx n="81" d="100"/>
          <a:sy n="81" d="100"/>
        </p:scale>
        <p:origin x="184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49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01" name="Google Shape;5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30:notes"/>
          <p:cNvSpPr txBox="1">
            <a:spLocks noGrp="1"/>
          </p:cNvSpPr>
          <p:nvPr>
            <p:ph type="body" idx="1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/>
              <a:t>Our mission, “Better Thinking For A Better World!”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</p:txBody>
      </p:sp>
      <p:sp>
        <p:nvSpPr>
          <p:cNvPr id="645" name="Google Shape;645;p30:notes"/>
          <p:cNvSpPr txBox="1">
            <a:spLocks noGrp="1"/>
          </p:cNvSpPr>
          <p:nvPr>
            <p:ph type="sldNum" idx="12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/>
          <p:nvPr/>
        </p:nvSpPr>
        <p:spPr>
          <a:xfrm>
            <a:off x="-1083733" y="2330715"/>
            <a:ext cx="15036800" cy="318346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 txBox="1">
            <a:spLocks noGrp="1"/>
          </p:cNvSpPr>
          <p:nvPr>
            <p:ph type="ctrTitle"/>
          </p:nvPr>
        </p:nvSpPr>
        <p:spPr>
          <a:xfrm>
            <a:off x="702732" y="1984181"/>
            <a:ext cx="1094383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"/>
              <a:buNone/>
              <a:defRPr sz="5400" b="1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ubTitle" idx="1"/>
          </p:nvPr>
        </p:nvSpPr>
        <p:spPr>
          <a:xfrm>
            <a:off x="702733" y="4463856"/>
            <a:ext cx="962487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" name="Google Shape;20;p32"/>
          <p:cNvGrpSpPr/>
          <p:nvPr/>
        </p:nvGrpSpPr>
        <p:grpSpPr>
          <a:xfrm>
            <a:off x="7644106" y="1126221"/>
            <a:ext cx="3110033" cy="810044"/>
            <a:chOff x="7027880" y="581255"/>
            <a:chExt cx="4080388" cy="1006401"/>
          </a:xfrm>
        </p:grpSpPr>
        <p:sp>
          <p:nvSpPr>
            <p:cNvPr id="21" name="Google Shape;21;p32"/>
            <p:cNvSpPr/>
            <p:nvPr/>
          </p:nvSpPr>
          <p:spPr>
            <a:xfrm>
              <a:off x="7027880" y="581255"/>
              <a:ext cx="1302774" cy="768302"/>
            </a:xfrm>
            <a:prstGeom prst="wedgeRoundRectCallout">
              <a:avLst>
                <a:gd name="adj1" fmla="val -15613"/>
                <a:gd name="adj2" fmla="val 79052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8028651" y="819354"/>
              <a:ext cx="1302774" cy="768302"/>
            </a:xfrm>
            <a:prstGeom prst="wedgeRoundRectCallout">
              <a:avLst>
                <a:gd name="adj1" fmla="val -15613"/>
                <a:gd name="adj2" fmla="val 79052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 flipH="1">
              <a:off x="8727150" y="581255"/>
              <a:ext cx="1302774" cy="768302"/>
            </a:xfrm>
            <a:prstGeom prst="wedgeRoundRectCallout">
              <a:avLst>
                <a:gd name="adj1" fmla="val -15613"/>
                <a:gd name="adj2" fmla="val 79052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2"/>
            <p:cNvSpPr/>
            <p:nvPr/>
          </p:nvSpPr>
          <p:spPr>
            <a:xfrm flipH="1">
              <a:off x="9805493" y="819354"/>
              <a:ext cx="1302774" cy="768302"/>
            </a:xfrm>
            <a:prstGeom prst="wedgeRoundRectCallout">
              <a:avLst>
                <a:gd name="adj1" fmla="val -15613"/>
                <a:gd name="adj2" fmla="val 79052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2"/>
          <p:cNvSpPr/>
          <p:nvPr/>
        </p:nvSpPr>
        <p:spPr>
          <a:xfrm>
            <a:off x="434743" y="477078"/>
            <a:ext cx="11372944" cy="5316361"/>
          </a:xfrm>
          <a:prstGeom prst="roundRect">
            <a:avLst>
              <a:gd name="adj" fmla="val 16667"/>
            </a:avLst>
          </a:prstGeom>
          <a:noFill/>
          <a:ln w="63500" cap="rnd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6"/>
          <p:cNvSpPr/>
          <p:nvPr/>
        </p:nvSpPr>
        <p:spPr>
          <a:xfrm>
            <a:off x="381000" y="1490870"/>
            <a:ext cx="11367052" cy="46860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body" idx="1"/>
          </p:nvPr>
        </p:nvSpPr>
        <p:spPr>
          <a:xfrm>
            <a:off x="838200" y="2171700"/>
            <a:ext cx="10515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4" name="Google Shape;26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b="1" i="0"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7"/>
          <p:cNvSpPr txBox="1">
            <a:spLocks noGrp="1"/>
          </p:cNvSpPr>
          <p:nvPr>
            <p:ph type="body" idx="1"/>
          </p:nvPr>
        </p:nvSpPr>
        <p:spPr>
          <a:xfrm>
            <a:off x="838200" y="1646239"/>
            <a:ext cx="10515600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8" name="Google Shape;26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3" name="Google Shape;27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9" name="Google Shape;279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0" name="Google Shape;28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0" descr="Screen Shot 2016-02-18 at 9.38.34 A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9280" y="1217458"/>
            <a:ext cx="2153441" cy="77138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0"/>
          <p:cNvSpPr txBox="1">
            <a:spLocks noGrp="1"/>
          </p:cNvSpPr>
          <p:nvPr>
            <p:ph type="body" idx="1"/>
          </p:nvPr>
        </p:nvSpPr>
        <p:spPr>
          <a:xfrm>
            <a:off x="838200" y="2198688"/>
            <a:ext cx="1051560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1"/>
          <p:cNvSpPr/>
          <p:nvPr/>
        </p:nvSpPr>
        <p:spPr>
          <a:xfrm rot="-5400000">
            <a:off x="918" y="2951266"/>
            <a:ext cx="1152128" cy="66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5B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1"/>
          <p:cNvSpPr/>
          <p:nvPr/>
        </p:nvSpPr>
        <p:spPr>
          <a:xfrm rot="-5400000">
            <a:off x="16378" y="5424246"/>
            <a:ext cx="1152128" cy="66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19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1"/>
          <p:cNvSpPr/>
          <p:nvPr/>
        </p:nvSpPr>
        <p:spPr>
          <a:xfrm rot="-5400000">
            <a:off x="5536616" y="-116603"/>
            <a:ext cx="1152128" cy="11740284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ap="flat" cmpd="sng">
            <a:solidFill>
              <a:srgbClr val="DF19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1"/>
          <p:cNvSpPr txBox="1"/>
          <p:nvPr/>
        </p:nvSpPr>
        <p:spPr>
          <a:xfrm>
            <a:off x="242536" y="5406273"/>
            <a:ext cx="6843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1"/>
          <p:cNvSpPr/>
          <p:nvPr/>
        </p:nvSpPr>
        <p:spPr>
          <a:xfrm rot="-5400000">
            <a:off x="5519934" y="-2584434"/>
            <a:ext cx="1152128" cy="11740284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ap="flat" cmpd="sng">
            <a:solidFill>
              <a:srgbClr val="55B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1"/>
          <p:cNvSpPr txBox="1"/>
          <p:nvPr/>
        </p:nvSpPr>
        <p:spPr>
          <a:xfrm>
            <a:off x="225854" y="2938442"/>
            <a:ext cx="6819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1"/>
          <p:cNvSpPr/>
          <p:nvPr/>
        </p:nvSpPr>
        <p:spPr>
          <a:xfrm rot="-5400000">
            <a:off x="5536614" y="-1344832"/>
            <a:ext cx="1152128" cy="11740284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ap="flat" cmpd="sng">
            <a:solidFill>
              <a:srgbClr val="2BB6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1"/>
          <p:cNvSpPr/>
          <p:nvPr/>
        </p:nvSpPr>
        <p:spPr>
          <a:xfrm rot="-5400000">
            <a:off x="12781" y="4190867"/>
            <a:ext cx="1152128" cy="66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BB6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1"/>
          <p:cNvSpPr txBox="1"/>
          <p:nvPr/>
        </p:nvSpPr>
        <p:spPr>
          <a:xfrm>
            <a:off x="254403" y="4178044"/>
            <a:ext cx="6688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1"/>
          <p:cNvSpPr/>
          <p:nvPr/>
        </p:nvSpPr>
        <p:spPr>
          <a:xfrm rot="-5400000">
            <a:off x="914" y="1709828"/>
            <a:ext cx="1152128" cy="66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D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1"/>
          <p:cNvSpPr/>
          <p:nvPr/>
        </p:nvSpPr>
        <p:spPr>
          <a:xfrm rot="-5400000">
            <a:off x="5519932" y="-3825872"/>
            <a:ext cx="1152128" cy="11740284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ap="flat" cmpd="sng">
            <a:solidFill>
              <a:srgbClr val="FAD2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1"/>
          <p:cNvSpPr txBox="1"/>
          <p:nvPr/>
        </p:nvSpPr>
        <p:spPr>
          <a:xfrm>
            <a:off x="218171" y="1704498"/>
            <a:ext cx="6843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1"/>
          <p:cNvSpPr txBox="1">
            <a:spLocks noGrp="1"/>
          </p:cNvSpPr>
          <p:nvPr>
            <p:ph type="body" idx="1"/>
          </p:nvPr>
        </p:nvSpPr>
        <p:spPr>
          <a:xfrm>
            <a:off x="1042988" y="1468438"/>
            <a:ext cx="10796587" cy="486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0" name="Google Shape;30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Us">
  <p:cSld name="Contact Us">
    <p:bg>
      <p:bgPr>
        <a:solidFill>
          <a:schemeClr val="accen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6812154"/>
            <a:ext cx="121920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2"/>
          <p:cNvSpPr txBox="1">
            <a:spLocks noGrp="1"/>
          </p:cNvSpPr>
          <p:nvPr>
            <p:ph type="body" idx="1"/>
          </p:nvPr>
        </p:nvSpPr>
        <p:spPr>
          <a:xfrm>
            <a:off x="876300" y="1258888"/>
            <a:ext cx="10439400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62"/>
          <p:cNvSpPr txBox="1"/>
          <p:nvPr/>
        </p:nvSpPr>
        <p:spPr>
          <a:xfrm>
            <a:off x="9822640" y="6381272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302F"/>
              </a:buClr>
              <a:buSzPts val="900"/>
              <a:buFont typeface="Proxima Nova"/>
              <a:buNone/>
            </a:pPr>
            <a:r>
              <a:rPr lang="en-US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-US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-US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-US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>
            <a:spLocks noGrp="1"/>
          </p:cNvSpPr>
          <p:nvPr>
            <p:ph type="sldNum" idx="12"/>
          </p:nvPr>
        </p:nvSpPr>
        <p:spPr>
          <a:xfrm>
            <a:off x="11561617" y="6337052"/>
            <a:ext cx="429600" cy="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3" name="Google Shape;163;p46"/>
          <p:cNvCxnSpPr/>
          <p:nvPr/>
        </p:nvCxnSpPr>
        <p:spPr>
          <a:xfrm>
            <a:off x="11388436" y="6337052"/>
            <a:ext cx="0" cy="3008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36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Page Cover Slide">
  <p:cSld name="Back Page Cover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9"/>
          <p:cNvPicPr preferRelativeResize="0"/>
          <p:nvPr/>
        </p:nvPicPr>
        <p:blipFill rotWithShape="1">
          <a:blip r:embed="rId2">
            <a:alphaModFix/>
          </a:blip>
          <a:srcRect t="22138" b="22136"/>
          <a:stretch/>
        </p:blipFill>
        <p:spPr>
          <a:xfrm>
            <a:off x="0" y="1518309"/>
            <a:ext cx="12192002" cy="382138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9"/>
          <p:cNvSpPr/>
          <p:nvPr/>
        </p:nvSpPr>
        <p:spPr>
          <a:xfrm>
            <a:off x="0" y="6032756"/>
            <a:ext cx="12174088" cy="8253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0650" tIns="40300" rIns="80650" bIns="40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49"/>
          <p:cNvSpPr txBox="1"/>
          <p:nvPr/>
        </p:nvSpPr>
        <p:spPr>
          <a:xfrm>
            <a:off x="1439824" y="397588"/>
            <a:ext cx="9312353" cy="93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50" tIns="53775" rIns="107550" bIns="5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24" b="0" i="0" u="none" strike="noStrike" cap="none">
                <a:solidFill>
                  <a:srgbClr val="41404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Better thinking for a better world</a:t>
            </a:r>
            <a:endParaRPr sz="2029" b="0" i="0" u="none" strike="noStrike" cap="none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85" name="Google Shape;185;p49"/>
          <p:cNvCxnSpPr/>
          <p:nvPr/>
        </p:nvCxnSpPr>
        <p:spPr>
          <a:xfrm>
            <a:off x="8886" y="1518308"/>
            <a:ext cx="1220267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49"/>
          <p:cNvCxnSpPr/>
          <p:nvPr/>
        </p:nvCxnSpPr>
        <p:spPr>
          <a:xfrm>
            <a:off x="-25441" y="5342635"/>
            <a:ext cx="1223682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/>
          <p:nvPr/>
        </p:nvSpPr>
        <p:spPr>
          <a:xfrm>
            <a:off x="1439824" y="5662720"/>
            <a:ext cx="9312353" cy="93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50" tIns="53775" rIns="107550" bIns="5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71"/>
              <a:buFont typeface="Proxima Nova"/>
              <a:buNone/>
            </a:pPr>
            <a:r>
              <a:rPr lang="en-US" sz="2533" b="0" i="0" u="none" strike="noStrike" cap="non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thinkherrmann.com</a:t>
            </a:r>
            <a:endParaRPr sz="1235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49"/>
          <p:cNvSpPr txBox="1"/>
          <p:nvPr/>
        </p:nvSpPr>
        <p:spPr>
          <a:xfrm>
            <a:off x="5220419" y="295720"/>
            <a:ext cx="1751029" cy="30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80650" rIns="80650" bIns="80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>
                <a:solidFill>
                  <a:srgbClr val="CCCCC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MISSION</a:t>
            </a:r>
            <a:endParaRPr sz="100" b="0" i="0" u="none" strike="noStrike" cap="none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0" descr="Screen Shot 2016-02-18 at 9.38.34 A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9280" y="1217458"/>
            <a:ext cx="2153441" cy="77138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0"/>
          <p:cNvSpPr txBox="1">
            <a:spLocks noGrp="1"/>
          </p:cNvSpPr>
          <p:nvPr>
            <p:ph type="title"/>
          </p:nvPr>
        </p:nvSpPr>
        <p:spPr>
          <a:xfrm>
            <a:off x="838200" y="561474"/>
            <a:ext cx="10515600" cy="108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0"/>
          <p:cNvSpPr txBox="1">
            <a:spLocks noGrp="1"/>
          </p:cNvSpPr>
          <p:nvPr>
            <p:ph type="body" idx="1"/>
          </p:nvPr>
        </p:nvSpPr>
        <p:spPr>
          <a:xfrm>
            <a:off x="838200" y="1988840"/>
            <a:ext cx="10515600" cy="165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0"/>
          <p:cNvSpPr txBox="1">
            <a:spLocks noGrp="1"/>
          </p:cNvSpPr>
          <p:nvPr>
            <p:ph type="body" idx="2"/>
          </p:nvPr>
        </p:nvSpPr>
        <p:spPr>
          <a:xfrm>
            <a:off x="838200" y="3878609"/>
            <a:ext cx="10515600" cy="165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b="1" i="0"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1"/>
          <p:cNvSpPr/>
          <p:nvPr/>
        </p:nvSpPr>
        <p:spPr>
          <a:xfrm>
            <a:off x="1494183" y="1981928"/>
            <a:ext cx="1772062" cy="122049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1"/>
          <p:cNvSpPr/>
          <p:nvPr/>
        </p:nvSpPr>
        <p:spPr>
          <a:xfrm rot="5400000">
            <a:off x="6495380" y="-1092928"/>
            <a:ext cx="904144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1"/>
          <p:cNvSpPr/>
          <p:nvPr/>
        </p:nvSpPr>
        <p:spPr>
          <a:xfrm>
            <a:off x="1494183" y="3055426"/>
            <a:ext cx="1772062" cy="122049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1"/>
          <p:cNvSpPr/>
          <p:nvPr/>
        </p:nvSpPr>
        <p:spPr>
          <a:xfrm rot="5400000">
            <a:off x="6495380" y="-19430"/>
            <a:ext cx="904144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1"/>
          <p:cNvSpPr/>
          <p:nvPr/>
        </p:nvSpPr>
        <p:spPr>
          <a:xfrm>
            <a:off x="1494183" y="4128924"/>
            <a:ext cx="1772062" cy="122049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1"/>
          <p:cNvSpPr/>
          <p:nvPr/>
        </p:nvSpPr>
        <p:spPr>
          <a:xfrm rot="5400000">
            <a:off x="6495380" y="1054068"/>
            <a:ext cx="904144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1"/>
          <p:cNvSpPr/>
          <p:nvPr/>
        </p:nvSpPr>
        <p:spPr>
          <a:xfrm>
            <a:off x="1494183" y="5202423"/>
            <a:ext cx="1772062" cy="122049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1"/>
          <p:cNvSpPr/>
          <p:nvPr/>
        </p:nvSpPr>
        <p:spPr>
          <a:xfrm rot="5400000">
            <a:off x="6495380" y="2127566"/>
            <a:ext cx="904144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1"/>
          <p:cNvSpPr txBox="1">
            <a:spLocks noGrp="1"/>
          </p:cNvSpPr>
          <p:nvPr>
            <p:ph type="body" idx="1"/>
          </p:nvPr>
        </p:nvSpPr>
        <p:spPr>
          <a:xfrm>
            <a:off x="3562350" y="2201333"/>
            <a:ext cx="5656263" cy="6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51"/>
          <p:cNvSpPr txBox="1">
            <a:spLocks noGrp="1"/>
          </p:cNvSpPr>
          <p:nvPr>
            <p:ph type="body" idx="2"/>
          </p:nvPr>
        </p:nvSpPr>
        <p:spPr>
          <a:xfrm>
            <a:off x="3562350" y="3261579"/>
            <a:ext cx="5656263" cy="7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body" idx="3"/>
          </p:nvPr>
        </p:nvSpPr>
        <p:spPr>
          <a:xfrm>
            <a:off x="3562350" y="4284276"/>
            <a:ext cx="5656263" cy="7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4"/>
          </p:nvPr>
        </p:nvSpPr>
        <p:spPr>
          <a:xfrm>
            <a:off x="3562350" y="5357772"/>
            <a:ext cx="5656263" cy="8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8" name="Google Shape;20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1"/>
          <p:cNvSpPr txBox="1">
            <a:spLocks noGrp="1"/>
          </p:cNvSpPr>
          <p:nvPr>
            <p:ph type="body" idx="5"/>
          </p:nvPr>
        </p:nvSpPr>
        <p:spPr>
          <a:xfrm>
            <a:off x="1925638" y="2572737"/>
            <a:ext cx="1106320" cy="2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6"/>
          </p:nvPr>
        </p:nvSpPr>
        <p:spPr>
          <a:xfrm>
            <a:off x="1925638" y="3589156"/>
            <a:ext cx="1106320" cy="29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7"/>
          </p:nvPr>
        </p:nvSpPr>
        <p:spPr>
          <a:xfrm>
            <a:off x="1925638" y="4643210"/>
            <a:ext cx="1106320" cy="24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body" idx="8"/>
          </p:nvPr>
        </p:nvSpPr>
        <p:spPr>
          <a:xfrm>
            <a:off x="1925638" y="5716708"/>
            <a:ext cx="1106320" cy="31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b="1" i="0"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2"/>
          <p:cNvSpPr/>
          <p:nvPr/>
        </p:nvSpPr>
        <p:spPr>
          <a:xfrm>
            <a:off x="1494183" y="1725256"/>
            <a:ext cx="1772062" cy="102926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2"/>
          <p:cNvSpPr/>
          <p:nvPr/>
        </p:nvSpPr>
        <p:spPr>
          <a:xfrm rot="5400000">
            <a:off x="6577769" y="-1431989"/>
            <a:ext cx="739366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2"/>
          <p:cNvSpPr/>
          <p:nvPr/>
        </p:nvSpPr>
        <p:spPr>
          <a:xfrm>
            <a:off x="1494183" y="2623107"/>
            <a:ext cx="1772062" cy="102926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2"/>
          <p:cNvSpPr/>
          <p:nvPr/>
        </p:nvSpPr>
        <p:spPr>
          <a:xfrm rot="5400000">
            <a:off x="6577769" y="-583079"/>
            <a:ext cx="739366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2"/>
          <p:cNvSpPr/>
          <p:nvPr/>
        </p:nvSpPr>
        <p:spPr>
          <a:xfrm>
            <a:off x="1494183" y="4383770"/>
            <a:ext cx="1772062" cy="102926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2"/>
          <p:cNvSpPr/>
          <p:nvPr/>
        </p:nvSpPr>
        <p:spPr>
          <a:xfrm rot="5400000">
            <a:off x="6577769" y="1238100"/>
            <a:ext cx="739366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52"/>
          <p:cNvSpPr/>
          <p:nvPr/>
        </p:nvSpPr>
        <p:spPr>
          <a:xfrm>
            <a:off x="1494183" y="5282633"/>
            <a:ext cx="1772062" cy="102926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2"/>
          <p:cNvSpPr/>
          <p:nvPr/>
        </p:nvSpPr>
        <p:spPr>
          <a:xfrm rot="5400000">
            <a:off x="6577769" y="2148537"/>
            <a:ext cx="739366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body" idx="1"/>
          </p:nvPr>
        </p:nvSpPr>
        <p:spPr>
          <a:xfrm>
            <a:off x="3562350" y="1800283"/>
            <a:ext cx="5656263" cy="6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>
            <a:spLocks noGrp="1"/>
          </p:cNvSpPr>
          <p:nvPr>
            <p:ph type="body" idx="2"/>
          </p:nvPr>
        </p:nvSpPr>
        <p:spPr>
          <a:xfrm>
            <a:off x="3562350" y="2684987"/>
            <a:ext cx="5656263" cy="7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2"/>
          <p:cNvSpPr txBox="1">
            <a:spLocks noGrp="1"/>
          </p:cNvSpPr>
          <p:nvPr>
            <p:ph type="body" idx="3"/>
          </p:nvPr>
        </p:nvSpPr>
        <p:spPr>
          <a:xfrm>
            <a:off x="3562350" y="4492822"/>
            <a:ext cx="5656263" cy="7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2"/>
          <p:cNvSpPr txBox="1">
            <a:spLocks noGrp="1"/>
          </p:cNvSpPr>
          <p:nvPr>
            <p:ph type="body" idx="4"/>
          </p:nvPr>
        </p:nvSpPr>
        <p:spPr>
          <a:xfrm>
            <a:off x="3562350" y="5391684"/>
            <a:ext cx="5656263" cy="8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2"/>
          <p:cNvSpPr txBox="1">
            <a:spLocks noGrp="1"/>
          </p:cNvSpPr>
          <p:nvPr>
            <p:ph type="body" idx="5"/>
          </p:nvPr>
        </p:nvSpPr>
        <p:spPr>
          <a:xfrm>
            <a:off x="1925638" y="2134355"/>
            <a:ext cx="8985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2"/>
          <p:cNvSpPr txBox="1">
            <a:spLocks noGrp="1"/>
          </p:cNvSpPr>
          <p:nvPr>
            <p:ph type="body" idx="6"/>
          </p:nvPr>
        </p:nvSpPr>
        <p:spPr>
          <a:xfrm>
            <a:off x="1925638" y="3071194"/>
            <a:ext cx="8985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7"/>
          </p:nvPr>
        </p:nvSpPr>
        <p:spPr>
          <a:xfrm>
            <a:off x="1925638" y="4851756"/>
            <a:ext cx="1106320" cy="24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2"/>
          <p:cNvSpPr txBox="1">
            <a:spLocks noGrp="1"/>
          </p:cNvSpPr>
          <p:nvPr>
            <p:ph type="body" idx="8"/>
          </p:nvPr>
        </p:nvSpPr>
        <p:spPr>
          <a:xfrm>
            <a:off x="1925638" y="5816362"/>
            <a:ext cx="8985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2"/>
          <p:cNvSpPr/>
          <p:nvPr/>
        </p:nvSpPr>
        <p:spPr>
          <a:xfrm>
            <a:off x="1494183" y="3513794"/>
            <a:ext cx="1772062" cy="1029267"/>
          </a:xfrm>
          <a:custGeom>
            <a:avLst/>
            <a:gdLst/>
            <a:ahLst/>
            <a:cxnLst/>
            <a:rect l="l" t="t" r="r" b="b"/>
            <a:pathLst>
              <a:path w="1220496" h="854347" extrusionOk="0">
                <a:moveTo>
                  <a:pt x="1220495" y="0"/>
                </a:moveTo>
                <a:lnTo>
                  <a:pt x="1220495" y="555326"/>
                </a:lnTo>
                <a:lnTo>
                  <a:pt x="610247" y="854347"/>
                </a:lnTo>
                <a:lnTo>
                  <a:pt x="1" y="555326"/>
                </a:lnTo>
                <a:lnTo>
                  <a:pt x="1" y="0"/>
                </a:lnTo>
                <a:lnTo>
                  <a:pt x="610247" y="299022"/>
                </a:lnTo>
                <a:lnTo>
                  <a:pt x="1220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0" tIns="434775" rIns="7600" bIns="434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2"/>
          <p:cNvSpPr/>
          <p:nvPr/>
        </p:nvSpPr>
        <p:spPr>
          <a:xfrm rot="5400000">
            <a:off x="6577769" y="356549"/>
            <a:ext cx="739366" cy="69772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2"/>
          <p:cNvSpPr txBox="1">
            <a:spLocks noGrp="1"/>
          </p:cNvSpPr>
          <p:nvPr>
            <p:ph type="body" idx="9"/>
          </p:nvPr>
        </p:nvSpPr>
        <p:spPr>
          <a:xfrm>
            <a:off x="3562350" y="3627347"/>
            <a:ext cx="5656263" cy="7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body" idx="13"/>
          </p:nvPr>
        </p:nvSpPr>
        <p:spPr>
          <a:xfrm>
            <a:off x="1925638" y="4042906"/>
            <a:ext cx="8985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5" name="Google Shape;23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53"/>
          <p:cNvGrpSpPr/>
          <p:nvPr/>
        </p:nvGrpSpPr>
        <p:grpSpPr>
          <a:xfrm>
            <a:off x="531859" y="1770836"/>
            <a:ext cx="11128282" cy="4467996"/>
            <a:chOff x="2525064" y="2662516"/>
            <a:chExt cx="7077638" cy="3516132"/>
          </a:xfrm>
        </p:grpSpPr>
        <p:sp>
          <p:nvSpPr>
            <p:cNvPr id="239" name="Google Shape;239;p53"/>
            <p:cNvSpPr txBox="1"/>
            <p:nvPr/>
          </p:nvSpPr>
          <p:spPr>
            <a:xfrm>
              <a:off x="2525064" y="2662516"/>
              <a:ext cx="463484" cy="55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2BB6ED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2400" b="1">
                <a:solidFill>
                  <a:srgbClr val="2BB6E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3"/>
            <p:cNvSpPr txBox="1"/>
            <p:nvPr/>
          </p:nvSpPr>
          <p:spPr>
            <a:xfrm>
              <a:off x="2525064" y="5624658"/>
              <a:ext cx="459220" cy="55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55B67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2400" b="1">
                <a:solidFill>
                  <a:srgbClr val="55B6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3"/>
            <p:cNvSpPr txBox="1"/>
            <p:nvPr/>
          </p:nvSpPr>
          <p:spPr>
            <a:xfrm>
              <a:off x="9143998" y="2662516"/>
              <a:ext cx="458703" cy="55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AD233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2400" b="1">
                <a:solidFill>
                  <a:srgbClr val="FAD2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3"/>
            <p:cNvSpPr txBox="1"/>
            <p:nvPr/>
          </p:nvSpPr>
          <p:spPr>
            <a:xfrm>
              <a:off x="9143998" y="5624658"/>
              <a:ext cx="458704" cy="55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DF193D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2400" b="1">
                <a:solidFill>
                  <a:srgbClr val="DF19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3" name="Google Shape;243;p53" descr="walkaround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944976" y="2753543"/>
              <a:ext cx="6199023" cy="3212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53"/>
            <p:cNvSpPr/>
            <p:nvPr/>
          </p:nvSpPr>
          <p:spPr>
            <a:xfrm>
              <a:off x="3501269" y="3381404"/>
              <a:ext cx="2574667" cy="595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STAY FOCUSED</a:t>
              </a:r>
              <a:endParaRPr/>
            </a:p>
          </p:txBody>
        </p:sp>
        <p:sp>
          <p:nvSpPr>
            <p:cNvPr id="245" name="Google Shape;245;p53"/>
            <p:cNvSpPr/>
            <p:nvPr/>
          </p:nvSpPr>
          <p:spPr>
            <a:xfrm>
              <a:off x="6918796" y="3381404"/>
              <a:ext cx="1841805" cy="595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 OPEN</a:t>
              </a:r>
              <a:endParaRPr/>
            </a:p>
          </p:txBody>
        </p:sp>
        <p:sp>
          <p:nvSpPr>
            <p:cNvPr id="246" name="Google Shape;246;p53"/>
            <p:cNvSpPr/>
            <p:nvPr/>
          </p:nvSpPr>
          <p:spPr>
            <a:xfrm>
              <a:off x="3634217" y="4889736"/>
              <a:ext cx="2520280" cy="595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STAY ON TASK</a:t>
              </a:r>
              <a:endParaRPr/>
            </a:p>
          </p:txBody>
        </p:sp>
        <p:sp>
          <p:nvSpPr>
            <p:cNvPr id="247" name="Google Shape;247;p53"/>
            <p:cNvSpPr/>
            <p:nvPr/>
          </p:nvSpPr>
          <p:spPr>
            <a:xfrm>
              <a:off x="6425353" y="4815869"/>
              <a:ext cx="2989502" cy="683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ASK QUESTIONS</a:t>
              </a:r>
              <a:endParaRPr/>
            </a:p>
          </p:txBody>
        </p:sp>
      </p:grpSp>
      <p:pic>
        <p:nvPicPr>
          <p:cNvPr id="248" name="Google Shape;24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"/>
          <p:cNvSpPr/>
          <p:nvPr/>
        </p:nvSpPr>
        <p:spPr>
          <a:xfrm>
            <a:off x="381000" y="1490870"/>
            <a:ext cx="11367052" cy="46860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b="1" i="0"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4"/>
          <p:cNvSpPr txBox="1">
            <a:spLocks noGrp="1"/>
          </p:cNvSpPr>
          <p:nvPr>
            <p:ph type="body" idx="1"/>
          </p:nvPr>
        </p:nvSpPr>
        <p:spPr>
          <a:xfrm>
            <a:off x="6000750" y="1825625"/>
            <a:ext cx="5353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353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4" name="Google Shape;25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5"/>
          <p:cNvSpPr/>
          <p:nvPr/>
        </p:nvSpPr>
        <p:spPr>
          <a:xfrm>
            <a:off x="381000" y="1490870"/>
            <a:ext cx="11367052" cy="46860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5"/>
          <p:cNvSpPr txBox="1">
            <a:spLocks noGrp="1"/>
          </p:cNvSpPr>
          <p:nvPr>
            <p:ph type="body" idx="1"/>
          </p:nvPr>
        </p:nvSpPr>
        <p:spPr>
          <a:xfrm>
            <a:off x="838200" y="1988840"/>
            <a:ext cx="10515600" cy="334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9" name="Google Shape;25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76888"/>
            <a:ext cx="433330" cy="42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sz="4400" b="1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" y="6839771"/>
            <a:ext cx="121920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/>
          <p:nvPr/>
        </p:nvSpPr>
        <p:spPr>
          <a:xfrm>
            <a:off x="-2201329" y="454377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3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09782" y="6456478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1"/>
          <p:cNvSpPr txBox="1"/>
          <p:nvPr/>
        </p:nvSpPr>
        <p:spPr>
          <a:xfrm>
            <a:off x="9822640" y="6381272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302F"/>
              </a:buClr>
              <a:buSzPts val="900"/>
              <a:buFont typeface="Proxima Nova"/>
              <a:buNone/>
            </a:pPr>
            <a:r>
              <a:rPr lang="en-US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-US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-US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-US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"/>
          <p:cNvSpPr txBox="1">
            <a:spLocks noGrp="1"/>
          </p:cNvSpPr>
          <p:nvPr>
            <p:ph type="ctrTitle"/>
          </p:nvPr>
        </p:nvSpPr>
        <p:spPr>
          <a:xfrm>
            <a:off x="702732" y="1497255"/>
            <a:ext cx="1094383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Georgia"/>
              <a:buNone/>
            </a:pPr>
            <a:r>
              <a:rPr lang="en-US" sz="5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lang="en-US" sz="4000" baseline="30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lang="en-US" sz="5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Holiday List </a:t>
            </a:r>
            <a:r>
              <a:rPr lang="en-US" sz="5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WalkAround</a:t>
            </a:r>
            <a:endParaRPr dirty="0"/>
          </a:p>
        </p:txBody>
      </p:sp>
      <p:sp>
        <p:nvSpPr>
          <p:cNvPr id="312" name="Google Shape;312;p1"/>
          <p:cNvSpPr txBox="1"/>
          <p:nvPr/>
        </p:nvSpPr>
        <p:spPr>
          <a:xfrm>
            <a:off x="1524000" y="2937089"/>
            <a:ext cx="9156700" cy="7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7BCFC-A736-5141-B5DA-1724E58E0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7"/>
          <p:cNvSpPr txBox="1">
            <a:spLocks noGrp="1"/>
          </p:cNvSpPr>
          <p:nvPr>
            <p:ph type="sldNum" idx="12"/>
          </p:nvPr>
        </p:nvSpPr>
        <p:spPr>
          <a:xfrm>
            <a:off x="11561617" y="6337052"/>
            <a:ext cx="429600" cy="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04" name="Google Shape;504;p17"/>
          <p:cNvSpPr/>
          <p:nvPr/>
        </p:nvSpPr>
        <p:spPr>
          <a:xfrm>
            <a:off x="5467413" y="3064735"/>
            <a:ext cx="1180800" cy="118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384692" y="3753489"/>
            <a:ext cx="5578000" cy="2306400"/>
          </a:xfrm>
          <a:prstGeom prst="rect">
            <a:avLst/>
          </a:prstGeom>
          <a:noFill/>
          <a:ln w="28575" cap="flat" cmpd="sng">
            <a:solidFill>
              <a:srgbClr val="22D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22D67B"/>
                </a:solidFill>
                <a:latin typeface="Proxima Nova"/>
                <a:ea typeface="Proxima Nova"/>
                <a:cs typeface="Proxima Nova"/>
                <a:sym typeface="Proxima Nova"/>
              </a:rPr>
              <a:t>How in the world will I get it 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22D67B"/>
                </a:solidFill>
                <a:latin typeface="Proxima Nova"/>
                <a:ea typeface="Proxima Nova"/>
                <a:cs typeface="Proxima Nova"/>
                <a:sym typeface="Proxima Nova"/>
              </a:rPr>
              <a:t>done?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463" marR="0" lvl="1" indent="-72133" algn="l" rtl="0">
              <a:spcBef>
                <a:spcPts val="4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384693" y="1286359"/>
            <a:ext cx="5578000" cy="2306400"/>
          </a:xfrm>
          <a:prstGeom prst="rect">
            <a:avLst/>
          </a:prstGeom>
          <a:noFill/>
          <a:ln w="28575" cap="flat" cmpd="sng">
            <a:solidFill>
              <a:srgbClr val="02BF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02BFF5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holiday event I am  planning?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6145413" y="1286359"/>
            <a:ext cx="5578000" cy="2306400"/>
          </a:xfrm>
          <a:prstGeom prst="rect">
            <a:avLst/>
          </a:prstGeom>
          <a:noFill/>
          <a:ln w="2857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925" tIns="914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FFD701"/>
                </a:solidFill>
                <a:latin typeface="Proxima Nova"/>
                <a:ea typeface="Proxima Nova"/>
                <a:cs typeface="Proxima Nova"/>
                <a:sym typeface="Proxima Nova"/>
              </a:rPr>
              <a:t>Why would I want to do this?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6145413" y="3753489"/>
            <a:ext cx="5578000" cy="2306400"/>
          </a:xfrm>
          <a:prstGeom prst="rect">
            <a:avLst/>
          </a:prstGeom>
          <a:noFill/>
          <a:ln w="28575" cap="flat" cmpd="sng">
            <a:solidFill>
              <a:srgbClr val="F4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925" tIns="914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F42F45"/>
                </a:solidFill>
                <a:latin typeface="Proxima Nova"/>
                <a:ea typeface="Proxima Nova"/>
                <a:cs typeface="Proxima Nova"/>
                <a:sym typeface="Proxima Nova"/>
              </a:rPr>
              <a:t>Who will I invite and who will be involved?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03" y="2676618"/>
            <a:ext cx="2950539" cy="199311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17"/>
          <p:cNvSpPr txBox="1"/>
          <p:nvPr/>
        </p:nvSpPr>
        <p:spPr>
          <a:xfrm rot="-2688031">
            <a:off x="5262234" y="3067851"/>
            <a:ext cx="731153" cy="29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 txBox="1"/>
          <p:nvPr/>
        </p:nvSpPr>
        <p:spPr>
          <a:xfrm rot="2700000">
            <a:off x="6184005" y="3086506"/>
            <a:ext cx="634699" cy="37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 txBox="1"/>
          <p:nvPr/>
        </p:nvSpPr>
        <p:spPr>
          <a:xfrm rot="-8100000">
            <a:off x="5248953" y="3964533"/>
            <a:ext cx="683348" cy="25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 txBox="1"/>
          <p:nvPr/>
        </p:nvSpPr>
        <p:spPr>
          <a:xfrm rot="8100000">
            <a:off x="6182854" y="3992001"/>
            <a:ext cx="636961" cy="25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5574325" y="3191229"/>
            <a:ext cx="962400" cy="958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5" name="Google Shape;515;p17"/>
          <p:cNvPicPr preferRelativeResize="0"/>
          <p:nvPr/>
        </p:nvPicPr>
        <p:blipFill rotWithShape="1">
          <a:blip r:embed="rId4">
            <a:alphaModFix/>
          </a:blip>
          <a:srcRect r="71306"/>
          <a:stretch/>
        </p:blipFill>
        <p:spPr>
          <a:xfrm>
            <a:off x="5646467" y="3265701"/>
            <a:ext cx="814967" cy="81496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7"/>
          <p:cNvSpPr txBox="1">
            <a:spLocks noGrp="1"/>
          </p:cNvSpPr>
          <p:nvPr>
            <p:ph type="title"/>
          </p:nvPr>
        </p:nvSpPr>
        <p:spPr>
          <a:xfrm>
            <a:off x="285400" y="196667"/>
            <a:ext cx="115448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700"/>
              <a:buNone/>
            </a:pPr>
            <a:r>
              <a:rPr lang="en-US" sz="3200"/>
              <a:t>Whole Brain® Holiday List Walkaround</a:t>
            </a:r>
            <a:endParaRPr sz="3200"/>
          </a:p>
        </p:txBody>
      </p:sp>
      <p:sp>
        <p:nvSpPr>
          <p:cNvPr id="517" name="Google Shape;517;p17"/>
          <p:cNvSpPr txBox="1"/>
          <p:nvPr/>
        </p:nvSpPr>
        <p:spPr>
          <a:xfrm>
            <a:off x="876600" y="1895233"/>
            <a:ext cx="4233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n-US" sz="24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(Examples: Holiday party, food, gift exchange, family gathering…)</a:t>
            </a:r>
            <a:endParaRPr sz="24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8" name="Google Shape;51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567" y="2667700"/>
            <a:ext cx="1078063" cy="81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5133285"/>
            <a:ext cx="962400" cy="8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35100" y="5042310"/>
            <a:ext cx="1078067" cy="99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7"/>
          <p:cNvPicPr preferRelativeResize="0"/>
          <p:nvPr/>
        </p:nvPicPr>
        <p:blipFill rotWithShape="1">
          <a:blip r:embed="rId8">
            <a:alphaModFix/>
          </a:blip>
          <a:srcRect t="3947" r="7329"/>
          <a:stretch/>
        </p:blipFill>
        <p:spPr>
          <a:xfrm>
            <a:off x="10664000" y="2712503"/>
            <a:ext cx="814965" cy="770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7"/>
          <p:cNvSpPr txBox="1"/>
          <p:nvPr/>
        </p:nvSpPr>
        <p:spPr>
          <a:xfrm>
            <a:off x="876767" y="4408133"/>
            <a:ext cx="4233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n-US" sz="24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(Examples: Make a shopping list or a party planning timeline…)</a:t>
            </a:r>
            <a:endParaRPr sz="24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3" name="Google Shape;523;p17"/>
          <p:cNvSpPr txBox="1"/>
          <p:nvPr/>
        </p:nvSpPr>
        <p:spPr>
          <a:xfrm>
            <a:off x="6566367" y="4306533"/>
            <a:ext cx="4481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n-US" sz="24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(Examples: Who can help me set up? Who is going to sit next to that one crazy uncle at dinner…)</a:t>
            </a:r>
            <a:endParaRPr sz="24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4" name="Google Shape;524;p17"/>
          <p:cNvSpPr txBox="1"/>
          <p:nvPr/>
        </p:nvSpPr>
        <p:spPr>
          <a:xfrm>
            <a:off x="6261567" y="1802800"/>
            <a:ext cx="4233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n-US" sz="24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(Example:</a:t>
            </a:r>
            <a:r>
              <a:rPr lang="en-US" sz="2400" b="1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 spread Whole Brain® joy this holiday season! Have fun!)</a:t>
            </a:r>
            <a:endParaRPr sz="24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3518" y="5711606"/>
            <a:ext cx="1636910" cy="92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rrmann Theme 2016 Blu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C3E0"/>
      </a:accent1>
      <a:accent2>
        <a:srgbClr val="EF374E"/>
      </a:accent2>
      <a:accent3>
        <a:srgbClr val="C6C5C0"/>
      </a:accent3>
      <a:accent4>
        <a:srgbClr val="FDD742"/>
      </a:accent4>
      <a:accent5>
        <a:srgbClr val="959693"/>
      </a:accent5>
      <a:accent6>
        <a:srgbClr val="63C08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Application>Microsoft Macintosh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Georgia</vt:lpstr>
      <vt:lpstr>Proxima Nova Extrabold</vt:lpstr>
      <vt:lpstr>Proxima Nova</vt:lpstr>
      <vt:lpstr>Century Gothic</vt:lpstr>
      <vt:lpstr>Geo</vt:lpstr>
      <vt:lpstr>Calibri</vt:lpstr>
      <vt:lpstr>Arial</vt:lpstr>
      <vt:lpstr>Herrmann Theme 2016 Blue</vt:lpstr>
      <vt:lpstr>Whole Brain® Holiday List WalkAround</vt:lpstr>
      <vt:lpstr>Whole Brain® Holiday List Walkaround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HBDI® to Navigate the Holidays</dc:title>
  <dc:creator>Betsy Summers</dc:creator>
  <cp:lastModifiedBy>Kim White</cp:lastModifiedBy>
  <cp:revision>4</cp:revision>
  <dcterms:created xsi:type="dcterms:W3CDTF">2015-06-04T16:20:06Z</dcterms:created>
  <dcterms:modified xsi:type="dcterms:W3CDTF">2020-10-09T17:25:53Z</dcterms:modified>
</cp:coreProperties>
</file>