
<file path=[Content_Types].xml><?xml version="1.0" encoding="utf-8"?>
<Types xmlns="http://schemas.openxmlformats.org/package/2006/content-types">
  <Default Extension="png" ContentType="image/png"/>
  <Default Extension="jpeg" ContentType="image/jpeg"/>
  <Default Extension="emf" ContentType="image/x-emf"/>
  <Default Extension="wma" ContentType="audio/x-ms-wma"/>
  <Default Extension="rels" ContentType="application/vnd.openxmlformats-package.relationships+xml"/>
  <Default Extension="xml" ContentType="application/xml"/>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tags/tag2.xml" ContentType="application/vnd.openxmlformats-officedocument.presentationml.tags+xml"/>
  <Override PartName="/ppt/notesSlides/notesSlide2.xml" ContentType="application/vnd.openxmlformats-officedocument.presentationml.notesSlide+xml"/>
  <Override PartName="/ppt/tags/tag3.xml" ContentType="application/vnd.openxmlformats-officedocument.presentationml.tags+xml"/>
  <Override PartName="/ppt/notesSlides/notesSlide3.xml" ContentType="application/vnd.openxmlformats-officedocument.presentationml.notesSlide+xml"/>
  <Override PartName="/ppt/tags/tag4.xml" ContentType="application/vnd.openxmlformats-officedocument.presentationml.tags+xml"/>
  <Override PartName="/ppt/notesSlides/notesSlide4.xml" ContentType="application/vnd.openxmlformats-officedocument.presentationml.notesSlide+xml"/>
  <Override PartName="/ppt/tags/tag5.xml" ContentType="application/vnd.openxmlformats-officedocument.presentationml.tags+xml"/>
  <Override PartName="/ppt/notesSlides/notesSlide5.xml" ContentType="application/vnd.openxmlformats-officedocument.presentationml.notesSlide+xml"/>
  <Override PartName="/ppt/tags/tag6.xml" ContentType="application/vnd.openxmlformats-officedocument.presentationml.tags+xml"/>
  <Override PartName="/ppt/notesSlides/notesSlide6.xml" ContentType="application/vnd.openxmlformats-officedocument.presentationml.notesSlide+xml"/>
  <Override PartName="/ppt/tags/tag7.xml" ContentType="application/vnd.openxmlformats-officedocument.presentationml.tags+xml"/>
  <Override PartName="/ppt/notesSlides/notesSlide7.xml" ContentType="application/vnd.openxmlformats-officedocument.presentationml.notesSlide+xml"/>
  <Override PartName="/ppt/tags/tag8.xml" ContentType="application/vnd.openxmlformats-officedocument.presentationml.tags+xml"/>
  <Override PartName="/ppt/notesSlides/notesSlide8.xml" ContentType="application/vnd.openxmlformats-officedocument.presentationml.notesSlide+xml"/>
  <Override PartName="/ppt/tags/tag9.xml" ContentType="application/vnd.openxmlformats-officedocument.presentationml.tags+xml"/>
  <Override PartName="/ppt/notesSlides/notesSlide9.xml" ContentType="application/vnd.openxmlformats-officedocument.presentationml.notesSlide+xml"/>
  <Override PartName="/ppt/tags/tag10.xml" ContentType="application/vnd.openxmlformats-officedocument.presentationml.tags+xml"/>
  <Override PartName="/ppt/notesSlides/notesSlide10.xml" ContentType="application/vnd.openxmlformats-officedocument.presentationml.notesSlide+xml"/>
  <Override PartName="/ppt/tags/tag11.xml" ContentType="application/vnd.openxmlformats-officedocument.presentationml.tags+xml"/>
  <Override PartName="/ppt/notesSlides/notesSlide11.xml" ContentType="application/vnd.openxmlformats-officedocument.presentationml.notesSlide+xml"/>
  <Override PartName="/ppt/tags/tag12.xml" ContentType="application/vnd.openxmlformats-officedocument.presentationml.tags+xml"/>
  <Override PartName="/ppt/notesSlides/notesSlide12.xml" ContentType="application/vnd.openxmlformats-officedocument.presentationml.notesSlide+xml"/>
  <Override PartName="/ppt/tags/tag13.xml" ContentType="application/vnd.openxmlformats-officedocument.presentationml.tags+xml"/>
  <Override PartName="/ppt/notesSlides/notesSlide13.xml" ContentType="application/vnd.openxmlformats-officedocument.presentationml.notesSlide+xml"/>
  <Override PartName="/ppt/tags/tag14.xml" ContentType="application/vnd.openxmlformats-officedocument.presentationml.tags+xml"/>
  <Override PartName="/ppt/notesSlides/notesSlide14.xml" ContentType="application/vnd.openxmlformats-officedocument.presentationml.notesSlide+xml"/>
  <Override PartName="/ppt/tags/tag15.xml" ContentType="application/vnd.openxmlformats-officedocument.presentationml.tags+xml"/>
  <Override PartName="/ppt/tags/tag16.xml" ContentType="application/vnd.openxmlformats-officedocument.presentationml.tags+xml"/>
  <Override PartName="/ppt/notesSlides/notesSlide15.xml" ContentType="application/vnd.openxmlformats-officedocument.presentationml.notesSlide+xml"/>
  <Override PartName="/ppt/tags/tag17.xml" ContentType="application/vnd.openxmlformats-officedocument.presentationml.tags+xml"/>
  <Override PartName="/ppt/notesSlides/notesSlide16.xml" ContentType="application/vnd.openxmlformats-officedocument.presentationml.notesSlide+xml"/>
  <Override PartName="/ppt/tags/tag18.xml" ContentType="application/vnd.openxmlformats-officedocument.presentationml.tags+xml"/>
  <Override PartName="/ppt/notesSlides/notesSlide17.xml" ContentType="application/vnd.openxmlformats-officedocument.presentationml.notesSlide+xml"/>
  <Override PartName="/ppt/tags/tag19.xml" ContentType="application/vnd.openxmlformats-officedocument.presentationml.tags+xml"/>
  <Override PartName="/ppt/tags/tag20.xml" ContentType="application/vnd.openxmlformats-officedocument.presentationml.tags+xml"/>
  <Override PartName="/ppt/notesSlides/notesSlide18.xml" ContentType="application/vnd.openxmlformats-officedocument.presentationml.notesSlide+xml"/>
  <Override PartName="/ppt/tags/tag21.xml" ContentType="application/vnd.openxmlformats-officedocument.presentationml.tags+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tags/tag22.xml" ContentType="application/vnd.openxmlformats-officedocument.presentationml.tags+xml"/>
  <Override PartName="/ppt/tags/tag23.xml" ContentType="application/vnd.openxmlformats-officedocument.presentationml.tags+xml"/>
  <Override PartName="/ppt/notesSlides/notesSlide24.xml" ContentType="application/vnd.openxmlformats-officedocument.presentationml.notesSlide+xml"/>
  <Override PartName="/ppt/tags/tag24.xml" ContentType="application/vnd.openxmlformats-officedocument.presentationml.tags+xml"/>
  <Override PartName="/ppt/tags/tag25.xml" ContentType="application/vnd.openxmlformats-officedocument.presentationml.tags+xml"/>
  <Override PartName="/ppt/notesSlides/notesSlide25.xml" ContentType="application/vnd.openxmlformats-officedocument.presentationml.notesSlide+xml"/>
  <Override PartName="/ppt/tags/tag26.xml" ContentType="application/vnd.openxmlformats-officedocument.presentationml.tags+xml"/>
  <Override PartName="/ppt/tags/tag27.xml" ContentType="application/vnd.openxmlformats-officedocument.presentationml.tags+xml"/>
  <Override PartName="/ppt/notesSlides/notesSlide26.xml" ContentType="application/vnd.openxmlformats-officedocument.presentationml.notesSlide+xml"/>
  <Override PartName="/ppt/tags/tag28.xml" ContentType="application/vnd.openxmlformats-officedocument.presentationml.tags+xml"/>
  <Override PartName="/ppt/notesSlides/notesSlide27.xml" ContentType="application/vnd.openxmlformats-officedocument.presentationml.notesSlide+xml"/>
  <Override PartName="/ppt/tags/tag29.xml" ContentType="application/vnd.openxmlformats-officedocument.presentationml.tags+xml"/>
  <Override PartName="/ppt/notesSlides/notesSlide28.xml" ContentType="application/vnd.openxmlformats-officedocument.presentationml.notesSlide+xml"/>
  <Override PartName="/ppt/tags/tag30.xml" ContentType="application/vnd.openxmlformats-officedocument.presentationml.tags+xml"/>
  <Override PartName="/ppt/tags/tag31.xml" ContentType="application/vnd.openxmlformats-officedocument.presentationml.tags+xml"/>
  <Override PartName="/ppt/notesSlides/notesSlide29.xml" ContentType="application/vnd.openxmlformats-officedocument.presentationml.notesSlide+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notesSlides/notesSlide30.xml" ContentType="application/vnd.openxmlformats-officedocument.presentationml.notesSlide+xml"/>
  <Override PartName="/ppt/tags/tag36.xml" ContentType="application/vnd.openxmlformats-officedocument.presentationml.tags+xml"/>
  <Override PartName="/ppt/notesSlides/notesSlide31.xml" ContentType="application/vnd.openxmlformats-officedocument.presentationml.notesSlide+xml"/>
  <Override PartName="/ppt/tags/tag37.xml" ContentType="application/vnd.openxmlformats-officedocument.presentationml.tags+xml"/>
  <Override PartName="/ppt/notesSlides/notesSlide32.xml" ContentType="application/vnd.openxmlformats-officedocument.presentationml.notesSlide+xml"/>
  <Override PartName="/ppt/tags/tag38.xml" ContentType="application/vnd.openxmlformats-officedocument.presentationml.tags+xml"/>
  <Override PartName="/ppt/notesSlides/notesSlide33.xml" ContentType="application/vnd.openxmlformats-officedocument.presentationml.notesSlide+xml"/>
  <Override PartName="/ppt/tags/tag39.xml" ContentType="application/vnd.openxmlformats-officedocument.presentationml.tags+xml"/>
  <Override PartName="/ppt/tags/tag40.xml" ContentType="application/vnd.openxmlformats-officedocument.presentationml.tags+xml"/>
  <Override PartName="/ppt/notesSlides/notesSlide34.xml" ContentType="application/vnd.openxmlformats-officedocument.presentationml.notesSlide+xml"/>
  <Override PartName="/ppt/tags/tag41.xml" ContentType="application/vnd.openxmlformats-officedocument.presentationml.tags+xml"/>
  <Override PartName="/ppt/tags/tag42.xml" ContentType="application/vnd.openxmlformats-officedocument.presentationml.tags+xml"/>
  <Override PartName="/ppt/notesSlides/notesSlide35.xml" ContentType="application/vnd.openxmlformats-officedocument.presentationml.notesSlide+xml"/>
  <Override PartName="/ppt/tags/tag43.xml" ContentType="application/vnd.openxmlformats-officedocument.presentationml.tags+xml"/>
  <Override PartName="/ppt/tags/tag44.xml" ContentType="application/vnd.openxmlformats-officedocument.presentationml.tags+xml"/>
  <Override PartName="/ppt/notesSlides/notesSlide36.xml" ContentType="application/vnd.openxmlformats-officedocument.presentationml.notesSlide+xml"/>
  <Override PartName="/ppt/tags/tag45.xml" ContentType="application/vnd.openxmlformats-officedocument.presentationml.tags+xml"/>
  <Override PartName="/ppt/tags/tag46.xml" ContentType="application/vnd.openxmlformats-officedocument.presentationml.tags+xml"/>
  <Override PartName="/ppt/notesSlides/notesSlide37.xml" ContentType="application/vnd.openxmlformats-officedocument.presentationml.notesSlide+xml"/>
  <Override PartName="/ppt/tags/tag47.xml" ContentType="application/vnd.openxmlformats-officedocument.presentationml.tags+xml"/>
  <Override PartName="/ppt/tags/tag48.xml" ContentType="application/vnd.openxmlformats-officedocument.presentationml.tags+xml"/>
  <Override PartName="/ppt/tags/tag49.xml" ContentType="application/vnd.openxmlformats-officedocument.presentationml.tags+xml"/>
  <Override PartName="/ppt/tags/tag50.xml" ContentType="application/vnd.openxmlformats-officedocument.presentationml.tags+xml"/>
  <Override PartName="/ppt/tags/tag51.xml" ContentType="application/vnd.openxmlformats-officedocument.presentationml.tags+xml"/>
  <Override PartName="/ppt/tags/tag52.xml" ContentType="application/vnd.openxmlformats-officedocument.presentationml.tags+xml"/>
  <Override PartName="/ppt/tags/tag53.xml" ContentType="application/vnd.openxmlformats-officedocument.presentationml.tags+xml"/>
  <Override PartName="/ppt/tags/tag54.xml" ContentType="application/vnd.openxmlformats-officedocument.presentationml.tags+xml"/>
  <Override PartName="/ppt/tags/tag55.xml" ContentType="application/vnd.openxmlformats-officedocument.presentationml.tags+xml"/>
  <Override PartName="/ppt/tags/tag56.xml" ContentType="application/vnd.openxmlformats-officedocument.presentationml.tags+xml"/>
  <Override PartName="/ppt/tags/tag57.xml" ContentType="application/vnd.openxmlformats-officedocument.presentationml.tags+xml"/>
  <Override PartName="/ppt/tags/tag58.xml" ContentType="application/vnd.openxmlformats-officedocument.presentationml.tags+xml"/>
  <Override PartName="/ppt/notesSlides/notesSlide38.xml" ContentType="application/vnd.openxmlformats-officedocument.presentationml.notesSlide+xml"/>
  <Override PartName="/ppt/tags/tag59.xml" ContentType="application/vnd.openxmlformats-officedocument.presentationml.tags+xml"/>
  <Override PartName="/ppt/tags/tag60.xml" ContentType="application/vnd.openxmlformats-officedocument.presentationml.tags+xml"/>
  <Override PartName="/ppt/notesSlides/notesSlide39.xml" ContentType="application/vnd.openxmlformats-officedocument.presentationml.notesSlide+xml"/>
  <Override PartName="/ppt/tags/tag61.xml" ContentType="application/vnd.openxmlformats-officedocument.presentationml.tags+xml"/>
  <Override PartName="/ppt/notesSlides/notesSlide40.xml" ContentType="application/vnd.openxmlformats-officedocument.presentationml.notesSlide+xml"/>
  <Override PartName="/ppt/tags/tag62.xml" ContentType="application/vnd.openxmlformats-officedocument.presentationml.tags+xml"/>
  <Override PartName="/ppt/notesSlides/notesSlide41.xml" ContentType="application/vnd.openxmlformats-officedocument.presentationml.notesSlide+xml"/>
  <Override PartName="/ppt/tags/tag63.xml" ContentType="application/vnd.openxmlformats-officedocument.presentationml.tags+xml"/>
  <Override PartName="/ppt/notesSlides/notesSlide42.xml" ContentType="application/vnd.openxmlformats-officedocument.presentationml.notesSlide+xml"/>
  <Override PartName="/ppt/tags/tag64.xml" ContentType="application/vnd.openxmlformats-officedocument.presentationml.tags+xml"/>
  <Override PartName="/ppt/tags/tag65.xml" ContentType="application/vnd.openxmlformats-officedocument.presentationml.tags+xml"/>
  <Override PartName="/ppt/notesSlides/notesSlide43.xml" ContentType="application/vnd.openxmlformats-officedocument.presentationml.notesSlide+xml"/>
  <Override PartName="/ppt/tags/tag66.xml" ContentType="application/vnd.openxmlformats-officedocument.presentationml.tags+xml"/>
  <Override PartName="/ppt/notesSlides/notesSlide44.xml" ContentType="application/vnd.openxmlformats-officedocument.presentationml.notesSlide+xml"/>
  <Override PartName="/ppt/tags/tag67.xml" ContentType="application/vnd.openxmlformats-officedocument.presentationml.tags+xml"/>
  <Override PartName="/ppt/tags/tag68.xml" ContentType="application/vnd.openxmlformats-officedocument.presentationml.tags+xml"/>
  <Override PartName="/ppt/notesSlides/notesSlide45.xml" ContentType="application/vnd.openxmlformats-officedocument.presentationml.notesSlide+xml"/>
  <Override PartName="/ppt/tags/tag69.xml" ContentType="application/vnd.openxmlformats-officedocument.presentationml.tags+xml"/>
  <Override PartName="/ppt/tags/tag70.xml" ContentType="application/vnd.openxmlformats-officedocument.presentationml.tags+xml"/>
  <Override PartName="/ppt/notesSlides/notesSlide46.xml" ContentType="application/vnd.openxmlformats-officedocument.presentationml.notesSlide+xml"/>
  <Override PartName="/ppt/tags/tag71.xml" ContentType="application/vnd.openxmlformats-officedocument.presentationml.tags+xml"/>
  <Override PartName="/ppt/notesSlides/notesSlide47.xml" ContentType="application/vnd.openxmlformats-officedocument.presentationml.notesSlide+xml"/>
  <Override PartName="/ppt/tags/tag72.xml" ContentType="application/vnd.openxmlformats-officedocument.presentationml.tags+xml"/>
  <Override PartName="/ppt/tags/tag73.xml" ContentType="application/vnd.openxmlformats-officedocument.presentationml.tags+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tags/tag74.xml" ContentType="application/vnd.openxmlformats-officedocument.presentationml.tags+xml"/>
  <Override PartName="/ppt/notesSlides/notesSlide50.xml" ContentType="application/vnd.openxmlformats-officedocument.presentationml.notesSlide+xml"/>
  <Override PartName="/ppt/tags/tag75.xml" ContentType="application/vnd.openxmlformats-officedocument.presentationml.tags+xml"/>
  <Override PartName="/ppt/notesSlides/notesSlide51.xml" ContentType="application/vnd.openxmlformats-officedocument.presentationml.notesSlide+xml"/>
  <Override PartName="/ppt/tags/tag76.xml" ContentType="application/vnd.openxmlformats-officedocument.presentationml.tags+xml"/>
  <Override PartName="/ppt/tags/tag77.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7321" r:id="rId1"/>
    <p:sldMasterId id="2147487333" r:id="rId2"/>
  </p:sldMasterIdLst>
  <p:notesMasterIdLst>
    <p:notesMasterId r:id="rId96"/>
  </p:notesMasterIdLst>
  <p:handoutMasterIdLst>
    <p:handoutMasterId r:id="rId97"/>
  </p:handoutMasterIdLst>
  <p:sldIdLst>
    <p:sldId id="1177" r:id="rId3"/>
    <p:sldId id="1178" r:id="rId4"/>
    <p:sldId id="1237" r:id="rId5"/>
    <p:sldId id="1179" r:id="rId6"/>
    <p:sldId id="1180" r:id="rId7"/>
    <p:sldId id="278" r:id="rId8"/>
    <p:sldId id="1286" r:id="rId9"/>
    <p:sldId id="1181" r:id="rId10"/>
    <p:sldId id="1182" r:id="rId11"/>
    <p:sldId id="1227" r:id="rId12"/>
    <p:sldId id="1080" r:id="rId13"/>
    <p:sldId id="1111" r:id="rId14"/>
    <p:sldId id="1212" r:id="rId15"/>
    <p:sldId id="1093" r:id="rId16"/>
    <p:sldId id="1229" r:id="rId17"/>
    <p:sldId id="1281" r:id="rId18"/>
    <p:sldId id="1242" r:id="rId19"/>
    <p:sldId id="1197" r:id="rId20"/>
    <p:sldId id="1198" r:id="rId21"/>
    <p:sldId id="1095" r:id="rId22"/>
    <p:sldId id="1079" r:id="rId23"/>
    <p:sldId id="1155" r:id="rId24"/>
    <p:sldId id="1083" r:id="rId25"/>
    <p:sldId id="1265" r:id="rId26"/>
    <p:sldId id="1266" r:id="rId27"/>
    <p:sldId id="1267" r:id="rId28"/>
    <p:sldId id="1268" r:id="rId29"/>
    <p:sldId id="1269" r:id="rId30"/>
    <p:sldId id="1082" r:id="rId31"/>
    <p:sldId id="1209" r:id="rId32"/>
    <p:sldId id="1201" r:id="rId33"/>
    <p:sldId id="1233" r:id="rId34"/>
    <p:sldId id="1282" r:id="rId35"/>
    <p:sldId id="1234" r:id="rId36"/>
    <p:sldId id="1204" r:id="rId37"/>
    <p:sldId id="1211" r:id="rId38"/>
    <p:sldId id="1108" r:id="rId39"/>
    <p:sldId id="1114" r:id="rId40"/>
    <p:sldId id="1287" r:id="rId41"/>
    <p:sldId id="1176" r:id="rId42"/>
    <p:sldId id="1120" r:id="rId43"/>
    <p:sldId id="1270" r:id="rId44"/>
    <p:sldId id="1271" r:id="rId45"/>
    <p:sldId id="1243" r:id="rId46"/>
    <p:sldId id="1121" r:id="rId47"/>
    <p:sldId id="1280" r:id="rId48"/>
    <p:sldId id="1130" r:id="rId49"/>
    <p:sldId id="1126" r:id="rId50"/>
    <p:sldId id="1249" r:id="rId51"/>
    <p:sldId id="1213" r:id="rId52"/>
    <p:sldId id="1250" r:id="rId53"/>
    <p:sldId id="1238" r:id="rId54"/>
    <p:sldId id="1139" r:id="rId55"/>
    <p:sldId id="1239" r:id="rId56"/>
    <p:sldId id="1144" r:id="rId57"/>
    <p:sldId id="1240" r:id="rId58"/>
    <p:sldId id="1141" r:id="rId59"/>
    <p:sldId id="1216" r:id="rId60"/>
    <p:sldId id="1217" r:id="rId61"/>
    <p:sldId id="1137" r:id="rId62"/>
    <p:sldId id="1218" r:id="rId63"/>
    <p:sldId id="1112" r:id="rId64"/>
    <p:sldId id="1236" r:id="rId65"/>
    <p:sldId id="1251" r:id="rId66"/>
    <p:sldId id="1219" r:id="rId67"/>
    <p:sldId id="1244" r:id="rId68"/>
    <p:sldId id="1245" r:id="rId69"/>
    <p:sldId id="1255" r:id="rId70"/>
    <p:sldId id="1257" r:id="rId71"/>
    <p:sldId id="1283" r:id="rId72"/>
    <p:sldId id="1272" r:id="rId73"/>
    <p:sldId id="1273" r:id="rId74"/>
    <p:sldId id="1274" r:id="rId75"/>
    <p:sldId id="1279" r:id="rId76"/>
    <p:sldId id="1232" r:id="rId77"/>
    <p:sldId id="1284" r:id="rId78"/>
    <p:sldId id="1254" r:id="rId79"/>
    <p:sldId id="1253" r:id="rId80"/>
    <p:sldId id="1222" r:id="rId81"/>
    <p:sldId id="1223" r:id="rId82"/>
    <p:sldId id="1224" r:id="rId83"/>
    <p:sldId id="1225" r:id="rId84"/>
    <p:sldId id="1226" r:id="rId85"/>
    <p:sldId id="1285" r:id="rId86"/>
    <p:sldId id="1288" r:id="rId87"/>
    <p:sldId id="1189" r:id="rId88"/>
    <p:sldId id="1186" r:id="rId89"/>
    <p:sldId id="1187" r:id="rId90"/>
    <p:sldId id="1188" r:id="rId91"/>
    <p:sldId id="1184" r:id="rId92"/>
    <p:sldId id="1183" r:id="rId93"/>
    <p:sldId id="1275" r:id="rId94"/>
    <p:sldId id="1276" r:id="rId95"/>
  </p:sldIdLst>
  <p:sldSz cx="9144000" cy="6858000" type="screen4x3"/>
  <p:notesSz cx="7315200" cy="9601200"/>
  <p:custDataLst>
    <p:tags r:id="rId98"/>
  </p:custDataLst>
  <p:defaultTextStyle>
    <a:defPPr>
      <a:defRPr lang="en-US"/>
    </a:defPPr>
    <a:lvl1pPr algn="l" rtl="0" eaLnBrk="0" fontAlgn="base" hangingPunct="0">
      <a:spcBef>
        <a:spcPct val="0"/>
      </a:spcBef>
      <a:spcAft>
        <a:spcPct val="0"/>
      </a:spcAft>
      <a:defRPr kern="1200">
        <a:solidFill>
          <a:schemeClr val="tx1"/>
        </a:solidFill>
        <a:latin typeface="Arial" charset="0"/>
        <a:ea typeface="+mn-ea"/>
        <a:cs typeface="Arial" charset="0"/>
      </a:defRPr>
    </a:lvl1pPr>
    <a:lvl2pPr marL="457200" algn="l" rtl="0" eaLnBrk="0" fontAlgn="base" hangingPunct="0">
      <a:spcBef>
        <a:spcPct val="0"/>
      </a:spcBef>
      <a:spcAft>
        <a:spcPct val="0"/>
      </a:spcAft>
      <a:defRPr kern="1200">
        <a:solidFill>
          <a:schemeClr val="tx1"/>
        </a:solidFill>
        <a:latin typeface="Arial" charset="0"/>
        <a:ea typeface="+mn-ea"/>
        <a:cs typeface="Arial" charset="0"/>
      </a:defRPr>
    </a:lvl2pPr>
    <a:lvl3pPr marL="914400" algn="l" rtl="0" eaLnBrk="0" fontAlgn="base" hangingPunct="0">
      <a:spcBef>
        <a:spcPct val="0"/>
      </a:spcBef>
      <a:spcAft>
        <a:spcPct val="0"/>
      </a:spcAft>
      <a:defRPr kern="1200">
        <a:solidFill>
          <a:schemeClr val="tx1"/>
        </a:solidFill>
        <a:latin typeface="Arial" charset="0"/>
        <a:ea typeface="+mn-ea"/>
        <a:cs typeface="Arial" charset="0"/>
      </a:defRPr>
    </a:lvl3pPr>
    <a:lvl4pPr marL="1371600" algn="l" rtl="0" eaLnBrk="0" fontAlgn="base" hangingPunct="0">
      <a:spcBef>
        <a:spcPct val="0"/>
      </a:spcBef>
      <a:spcAft>
        <a:spcPct val="0"/>
      </a:spcAft>
      <a:defRPr kern="1200">
        <a:solidFill>
          <a:schemeClr val="tx1"/>
        </a:solidFill>
        <a:latin typeface="Arial" charset="0"/>
        <a:ea typeface="+mn-ea"/>
        <a:cs typeface="Arial" charset="0"/>
      </a:defRPr>
    </a:lvl4pPr>
    <a:lvl5pPr marL="1828800" algn="l" rtl="0" eaLnBrk="0" fontAlgn="base" hangingPunct="0">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p:defaultTextStyle>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Tracy Sterling" initials="TS" lastIdx="26" clrIdx="0"/>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100"/>
    <a:srgbClr val="00B04C"/>
    <a:srgbClr val="00ADEE"/>
    <a:srgbClr val="ED1C24"/>
    <a:srgbClr val="4F81BD"/>
    <a:srgbClr val="800080"/>
    <a:srgbClr val="FFFFCC"/>
    <a:srgbClr val="414042"/>
    <a:srgbClr val="33339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2299" autoAdjust="0"/>
    <p:restoredTop sz="89876" autoAdjust="0"/>
  </p:normalViewPr>
  <p:slideViewPr>
    <p:cSldViewPr snapToGrid="0">
      <p:cViewPr>
        <p:scale>
          <a:sx n="60" d="100"/>
          <a:sy n="60" d="100"/>
        </p:scale>
        <p:origin x="-498" y="-132"/>
      </p:cViewPr>
      <p:guideLst>
        <p:guide orient="horz" pos="2160"/>
        <p:guide pos="2880"/>
      </p:guideLst>
    </p:cSldViewPr>
  </p:slideViewPr>
  <p:notesTextViewPr>
    <p:cViewPr>
      <p:scale>
        <a:sx n="150" d="100"/>
        <a:sy n="150" d="100"/>
      </p:scale>
      <p:origin x="0" y="0"/>
    </p:cViewPr>
  </p:notesTextViewPr>
  <p:sorterViewPr>
    <p:cViewPr>
      <p:scale>
        <a:sx n="100" d="100"/>
        <a:sy n="100" d="100"/>
      </p:scale>
      <p:origin x="0" y="-27540"/>
    </p:cViewPr>
  </p:sorterViewPr>
  <p:notesViewPr>
    <p:cSldViewPr snapToGrid="0">
      <p:cViewPr>
        <p:scale>
          <a:sx n="100" d="100"/>
          <a:sy n="100" d="100"/>
        </p:scale>
        <p:origin x="-636" y="156"/>
      </p:cViewPr>
      <p:guideLst>
        <p:guide orient="horz" pos="3024"/>
        <p:guide pos="2304"/>
      </p:guideLst>
    </p:cSldViewPr>
  </p:notes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4.xml"/><Relationship Id="rId21" Type="http://schemas.openxmlformats.org/officeDocument/2006/relationships/slide" Target="slides/slide19.xml"/><Relationship Id="rId42" Type="http://schemas.openxmlformats.org/officeDocument/2006/relationships/slide" Target="slides/slide40.xml"/><Relationship Id="rId47" Type="http://schemas.openxmlformats.org/officeDocument/2006/relationships/slide" Target="slides/slide45.xml"/><Relationship Id="rId63" Type="http://schemas.openxmlformats.org/officeDocument/2006/relationships/slide" Target="slides/slide61.xml"/><Relationship Id="rId68" Type="http://schemas.openxmlformats.org/officeDocument/2006/relationships/slide" Target="slides/slide66.xml"/><Relationship Id="rId84" Type="http://schemas.openxmlformats.org/officeDocument/2006/relationships/slide" Target="slides/slide82.xml"/><Relationship Id="rId89" Type="http://schemas.openxmlformats.org/officeDocument/2006/relationships/slide" Target="slides/slide87.xml"/><Relationship Id="rId7" Type="http://schemas.openxmlformats.org/officeDocument/2006/relationships/slide" Target="slides/slide5.xml"/><Relationship Id="rId71" Type="http://schemas.openxmlformats.org/officeDocument/2006/relationships/slide" Target="slides/slide69.xml"/><Relationship Id="rId92" Type="http://schemas.openxmlformats.org/officeDocument/2006/relationships/slide" Target="slides/slide90.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slide" Target="slides/slide51.xml"/><Relationship Id="rId58" Type="http://schemas.openxmlformats.org/officeDocument/2006/relationships/slide" Target="slides/slide56.xml"/><Relationship Id="rId66" Type="http://schemas.openxmlformats.org/officeDocument/2006/relationships/slide" Target="slides/slide64.xml"/><Relationship Id="rId74" Type="http://schemas.openxmlformats.org/officeDocument/2006/relationships/slide" Target="slides/slide72.xml"/><Relationship Id="rId79" Type="http://schemas.openxmlformats.org/officeDocument/2006/relationships/slide" Target="slides/slide77.xml"/><Relationship Id="rId87" Type="http://schemas.openxmlformats.org/officeDocument/2006/relationships/slide" Target="slides/slide85.xml"/><Relationship Id="rId102" Type="http://schemas.openxmlformats.org/officeDocument/2006/relationships/theme" Target="theme/theme1.xml"/><Relationship Id="rId5" Type="http://schemas.openxmlformats.org/officeDocument/2006/relationships/slide" Target="slides/slide3.xml"/><Relationship Id="rId61" Type="http://schemas.openxmlformats.org/officeDocument/2006/relationships/slide" Target="slides/slide59.xml"/><Relationship Id="rId82" Type="http://schemas.openxmlformats.org/officeDocument/2006/relationships/slide" Target="slides/slide80.xml"/><Relationship Id="rId90" Type="http://schemas.openxmlformats.org/officeDocument/2006/relationships/slide" Target="slides/slide88.xml"/><Relationship Id="rId95" Type="http://schemas.openxmlformats.org/officeDocument/2006/relationships/slide" Target="slides/slide93.xml"/><Relationship Id="rId19" Type="http://schemas.openxmlformats.org/officeDocument/2006/relationships/slide" Target="slides/slide1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slide" Target="slides/slide54.xml"/><Relationship Id="rId64" Type="http://schemas.openxmlformats.org/officeDocument/2006/relationships/slide" Target="slides/slide62.xml"/><Relationship Id="rId69" Type="http://schemas.openxmlformats.org/officeDocument/2006/relationships/slide" Target="slides/slide67.xml"/><Relationship Id="rId77" Type="http://schemas.openxmlformats.org/officeDocument/2006/relationships/slide" Target="slides/slide75.xml"/><Relationship Id="rId100" Type="http://schemas.openxmlformats.org/officeDocument/2006/relationships/presProps" Target="presProps.xml"/><Relationship Id="rId8" Type="http://schemas.openxmlformats.org/officeDocument/2006/relationships/slide" Target="slides/slide6.xml"/><Relationship Id="rId51" Type="http://schemas.openxmlformats.org/officeDocument/2006/relationships/slide" Target="slides/slide49.xml"/><Relationship Id="rId72" Type="http://schemas.openxmlformats.org/officeDocument/2006/relationships/slide" Target="slides/slide70.xml"/><Relationship Id="rId80" Type="http://schemas.openxmlformats.org/officeDocument/2006/relationships/slide" Target="slides/slide78.xml"/><Relationship Id="rId85" Type="http://schemas.openxmlformats.org/officeDocument/2006/relationships/slide" Target="slides/slide83.xml"/><Relationship Id="rId93" Type="http://schemas.openxmlformats.org/officeDocument/2006/relationships/slide" Target="slides/slide91.xml"/><Relationship Id="rId98" Type="http://schemas.openxmlformats.org/officeDocument/2006/relationships/tags" Target="tags/tag1.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slide" Target="slides/slide57.xml"/><Relationship Id="rId67" Type="http://schemas.openxmlformats.org/officeDocument/2006/relationships/slide" Target="slides/slide65.xml"/><Relationship Id="rId103" Type="http://schemas.openxmlformats.org/officeDocument/2006/relationships/tableStyles" Target="tableStyles.xml"/><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slide" Target="slides/slide52.xml"/><Relationship Id="rId62" Type="http://schemas.openxmlformats.org/officeDocument/2006/relationships/slide" Target="slides/slide60.xml"/><Relationship Id="rId70" Type="http://schemas.openxmlformats.org/officeDocument/2006/relationships/slide" Target="slides/slide68.xml"/><Relationship Id="rId75" Type="http://schemas.openxmlformats.org/officeDocument/2006/relationships/slide" Target="slides/slide73.xml"/><Relationship Id="rId83" Type="http://schemas.openxmlformats.org/officeDocument/2006/relationships/slide" Target="slides/slide81.xml"/><Relationship Id="rId88" Type="http://schemas.openxmlformats.org/officeDocument/2006/relationships/slide" Target="slides/slide86.xml"/><Relationship Id="rId91" Type="http://schemas.openxmlformats.org/officeDocument/2006/relationships/slide" Target="slides/slide89.xml"/><Relationship Id="rId96"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slide" Target="slides/slide55.xml"/><Relationship Id="rId10" Type="http://schemas.openxmlformats.org/officeDocument/2006/relationships/slide" Target="slides/slide8.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slide" Target="slides/slide58.xml"/><Relationship Id="rId65" Type="http://schemas.openxmlformats.org/officeDocument/2006/relationships/slide" Target="slides/slide63.xml"/><Relationship Id="rId73" Type="http://schemas.openxmlformats.org/officeDocument/2006/relationships/slide" Target="slides/slide71.xml"/><Relationship Id="rId78" Type="http://schemas.openxmlformats.org/officeDocument/2006/relationships/slide" Target="slides/slide76.xml"/><Relationship Id="rId81" Type="http://schemas.openxmlformats.org/officeDocument/2006/relationships/slide" Target="slides/slide79.xml"/><Relationship Id="rId86" Type="http://schemas.openxmlformats.org/officeDocument/2006/relationships/slide" Target="slides/slide84.xml"/><Relationship Id="rId94" Type="http://schemas.openxmlformats.org/officeDocument/2006/relationships/slide" Target="slides/slide92.xml"/><Relationship Id="rId99" Type="http://schemas.openxmlformats.org/officeDocument/2006/relationships/commentAuthors" Target="commentAuthors.xml"/><Relationship Id="rId101" Type="http://schemas.openxmlformats.org/officeDocument/2006/relationships/viewProps" Target="viewProps.xml"/><Relationship Id="rId4" Type="http://schemas.openxmlformats.org/officeDocument/2006/relationships/slide" Target="slides/slide2.xml"/><Relationship Id="rId9" Type="http://schemas.openxmlformats.org/officeDocument/2006/relationships/slide" Target="slides/slide7.xml"/><Relationship Id="rId13" Type="http://schemas.openxmlformats.org/officeDocument/2006/relationships/slide" Target="slides/slide11.xml"/><Relationship Id="rId18" Type="http://schemas.openxmlformats.org/officeDocument/2006/relationships/slide" Target="slides/slide16.xml"/><Relationship Id="rId39" Type="http://schemas.openxmlformats.org/officeDocument/2006/relationships/slide" Target="slides/slide37.xml"/><Relationship Id="rId34" Type="http://schemas.openxmlformats.org/officeDocument/2006/relationships/slide" Target="slides/slide32.xml"/><Relationship Id="rId50" Type="http://schemas.openxmlformats.org/officeDocument/2006/relationships/slide" Target="slides/slide48.xml"/><Relationship Id="rId55" Type="http://schemas.openxmlformats.org/officeDocument/2006/relationships/slide" Target="slides/slide53.xml"/><Relationship Id="rId76" Type="http://schemas.openxmlformats.org/officeDocument/2006/relationships/slide" Target="slides/slide74.xml"/><Relationship Id="rId97" Type="http://schemas.openxmlformats.org/officeDocument/2006/relationships/handoutMaster" Target="handoutMasters/handout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2466" name="Rectangle 2"/>
          <p:cNvSpPr>
            <a:spLocks noGrp="1" noChangeArrowheads="1"/>
          </p:cNvSpPr>
          <p:nvPr>
            <p:ph type="hdr" sz="quarter"/>
          </p:nvPr>
        </p:nvSpPr>
        <p:spPr bwMode="auto">
          <a:xfrm>
            <a:off x="0" y="0"/>
            <a:ext cx="3170238" cy="479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6644" tIns="48321" rIns="96644" bIns="48321" numCol="1" anchor="t" anchorCtr="0" compatLnSpc="1">
            <a:prstTxWarp prst="textNoShape">
              <a:avLst/>
            </a:prstTxWarp>
          </a:bodyPr>
          <a:lstStyle>
            <a:lvl1pPr defTabSz="966788" eaLnBrk="1" hangingPunct="1">
              <a:defRPr sz="1300">
                <a:latin typeface="Arial" charset="0"/>
                <a:cs typeface="+mn-cs"/>
              </a:defRPr>
            </a:lvl1pPr>
          </a:lstStyle>
          <a:p>
            <a:pPr>
              <a:defRPr/>
            </a:pPr>
            <a:endParaRPr lang="en-US"/>
          </a:p>
        </p:txBody>
      </p:sp>
      <p:sp>
        <p:nvSpPr>
          <p:cNvPr id="62467" name="Rectangle 3"/>
          <p:cNvSpPr>
            <a:spLocks noGrp="1" noChangeArrowheads="1"/>
          </p:cNvSpPr>
          <p:nvPr>
            <p:ph type="dt" sz="quarter" idx="1"/>
          </p:nvPr>
        </p:nvSpPr>
        <p:spPr bwMode="auto">
          <a:xfrm>
            <a:off x="4143375" y="0"/>
            <a:ext cx="3170238" cy="479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6644" tIns="48321" rIns="96644" bIns="48321" numCol="1" anchor="t" anchorCtr="0" compatLnSpc="1">
            <a:prstTxWarp prst="textNoShape">
              <a:avLst/>
            </a:prstTxWarp>
          </a:bodyPr>
          <a:lstStyle>
            <a:lvl1pPr algn="r" defTabSz="966788" eaLnBrk="1" hangingPunct="1">
              <a:defRPr sz="1300">
                <a:latin typeface="Arial" charset="0"/>
                <a:cs typeface="+mn-cs"/>
              </a:defRPr>
            </a:lvl1pPr>
          </a:lstStyle>
          <a:p>
            <a:pPr>
              <a:defRPr/>
            </a:pPr>
            <a:endParaRPr lang="en-US"/>
          </a:p>
        </p:txBody>
      </p:sp>
      <p:sp>
        <p:nvSpPr>
          <p:cNvPr id="62468" name="Rectangle 4"/>
          <p:cNvSpPr>
            <a:spLocks noGrp="1" noChangeArrowheads="1"/>
          </p:cNvSpPr>
          <p:nvPr>
            <p:ph type="ftr" sz="quarter" idx="2"/>
          </p:nvPr>
        </p:nvSpPr>
        <p:spPr bwMode="auto">
          <a:xfrm>
            <a:off x="0" y="9120188"/>
            <a:ext cx="3170238" cy="479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6644" tIns="48321" rIns="96644" bIns="48321" numCol="1" anchor="b" anchorCtr="0" compatLnSpc="1">
            <a:prstTxWarp prst="textNoShape">
              <a:avLst/>
            </a:prstTxWarp>
          </a:bodyPr>
          <a:lstStyle>
            <a:lvl1pPr defTabSz="966788" eaLnBrk="1" hangingPunct="1">
              <a:defRPr sz="1300">
                <a:latin typeface="Arial" charset="0"/>
                <a:cs typeface="+mn-cs"/>
              </a:defRPr>
            </a:lvl1pPr>
          </a:lstStyle>
          <a:p>
            <a:pPr>
              <a:defRPr/>
            </a:pPr>
            <a:endParaRPr lang="en-US"/>
          </a:p>
        </p:txBody>
      </p:sp>
      <p:sp>
        <p:nvSpPr>
          <p:cNvPr id="62469" name="Rectangle 5"/>
          <p:cNvSpPr>
            <a:spLocks noGrp="1" noChangeArrowheads="1"/>
          </p:cNvSpPr>
          <p:nvPr>
            <p:ph type="sldNum" sz="quarter" idx="3"/>
          </p:nvPr>
        </p:nvSpPr>
        <p:spPr bwMode="auto">
          <a:xfrm>
            <a:off x="4143375" y="9120188"/>
            <a:ext cx="3170238" cy="479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6644" tIns="48321" rIns="96644" bIns="48321" numCol="1" anchor="b" anchorCtr="0" compatLnSpc="1">
            <a:prstTxWarp prst="textNoShape">
              <a:avLst/>
            </a:prstTxWarp>
          </a:bodyPr>
          <a:lstStyle>
            <a:lvl1pPr algn="r" defTabSz="966788" eaLnBrk="1" hangingPunct="1">
              <a:defRPr sz="1300">
                <a:latin typeface="Arial" charset="0"/>
                <a:cs typeface="Arial" charset="0"/>
              </a:defRPr>
            </a:lvl1pPr>
          </a:lstStyle>
          <a:p>
            <a:pPr>
              <a:defRPr/>
            </a:pPr>
            <a:fld id="{07842876-F4A1-4BF9-B7DF-7763BC9F49EF}" type="slidenum">
              <a:rPr lang="en-US" altLang="en-US"/>
              <a:pPr>
                <a:defRPr/>
              </a:pPr>
              <a:t>‹#›</a:t>
            </a:fld>
            <a:endParaRPr lang="en-US" altLang="en-US"/>
          </a:p>
        </p:txBody>
      </p:sp>
    </p:spTree>
    <p:extLst>
      <p:ext uri="{BB962C8B-B14F-4D97-AF65-F5344CB8AC3E}">
        <p14:creationId xmlns:p14="http://schemas.microsoft.com/office/powerpoint/2010/main" val="229385505"/>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4514" name="Rectangle 2"/>
          <p:cNvSpPr>
            <a:spLocks noGrp="1" noChangeArrowheads="1"/>
          </p:cNvSpPr>
          <p:nvPr>
            <p:ph type="hdr" sz="quarter"/>
          </p:nvPr>
        </p:nvSpPr>
        <p:spPr bwMode="auto">
          <a:xfrm>
            <a:off x="0" y="0"/>
            <a:ext cx="3170238" cy="479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6644" tIns="48321" rIns="96644" bIns="48321" numCol="1" anchor="t" anchorCtr="0" compatLnSpc="1">
            <a:prstTxWarp prst="textNoShape">
              <a:avLst/>
            </a:prstTxWarp>
          </a:bodyPr>
          <a:lstStyle>
            <a:lvl1pPr defTabSz="966788" eaLnBrk="1" hangingPunct="1">
              <a:defRPr sz="1300">
                <a:latin typeface="Arial" charset="0"/>
                <a:cs typeface="+mn-cs"/>
              </a:defRPr>
            </a:lvl1pPr>
          </a:lstStyle>
          <a:p>
            <a:pPr>
              <a:defRPr/>
            </a:pPr>
            <a:endParaRPr lang="en-US"/>
          </a:p>
        </p:txBody>
      </p:sp>
      <p:sp>
        <p:nvSpPr>
          <p:cNvPr id="64515" name="Rectangle 3"/>
          <p:cNvSpPr>
            <a:spLocks noGrp="1" noChangeArrowheads="1"/>
          </p:cNvSpPr>
          <p:nvPr>
            <p:ph type="dt" idx="1"/>
          </p:nvPr>
        </p:nvSpPr>
        <p:spPr bwMode="auto">
          <a:xfrm>
            <a:off x="4143375" y="0"/>
            <a:ext cx="3170238" cy="479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6644" tIns="48321" rIns="96644" bIns="48321" numCol="1" anchor="t" anchorCtr="0" compatLnSpc="1">
            <a:prstTxWarp prst="textNoShape">
              <a:avLst/>
            </a:prstTxWarp>
          </a:bodyPr>
          <a:lstStyle>
            <a:lvl1pPr algn="r" defTabSz="966788" eaLnBrk="1" hangingPunct="1">
              <a:defRPr sz="1300">
                <a:latin typeface="Arial" charset="0"/>
                <a:cs typeface="+mn-cs"/>
              </a:defRPr>
            </a:lvl1pPr>
          </a:lstStyle>
          <a:p>
            <a:pPr>
              <a:defRPr/>
            </a:pPr>
            <a:endParaRPr lang="en-US"/>
          </a:p>
        </p:txBody>
      </p:sp>
      <p:sp>
        <p:nvSpPr>
          <p:cNvPr id="121860" name="Rectangle 4"/>
          <p:cNvSpPr>
            <a:spLocks noGrp="1" noRot="1" noChangeAspect="1" noChangeArrowheads="1" noTextEdit="1"/>
          </p:cNvSpPr>
          <p:nvPr>
            <p:ph type="sldImg" idx="2"/>
          </p:nvPr>
        </p:nvSpPr>
        <p:spPr bwMode="auto">
          <a:xfrm>
            <a:off x="1258888" y="720725"/>
            <a:ext cx="4799012" cy="3598863"/>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4517" name="Rectangle 5"/>
          <p:cNvSpPr>
            <a:spLocks noGrp="1" noChangeArrowheads="1"/>
          </p:cNvSpPr>
          <p:nvPr>
            <p:ph type="body" sz="quarter" idx="3"/>
          </p:nvPr>
        </p:nvSpPr>
        <p:spPr bwMode="auto">
          <a:xfrm>
            <a:off x="731838" y="4559300"/>
            <a:ext cx="5851525" cy="4321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6644" tIns="48321" rIns="96644" bIns="48321" numCol="1" anchor="t" anchorCtr="0" compatLnSpc="1">
            <a:prstTxWarp prst="textNoShape">
              <a:avLst/>
            </a:prstTxWarp>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p>
        </p:txBody>
      </p:sp>
      <p:sp>
        <p:nvSpPr>
          <p:cNvPr id="64518" name="Rectangle 6"/>
          <p:cNvSpPr>
            <a:spLocks noGrp="1" noChangeArrowheads="1"/>
          </p:cNvSpPr>
          <p:nvPr>
            <p:ph type="ftr" sz="quarter" idx="4"/>
          </p:nvPr>
        </p:nvSpPr>
        <p:spPr bwMode="auto">
          <a:xfrm>
            <a:off x="0" y="9120188"/>
            <a:ext cx="3170238" cy="479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6644" tIns="48321" rIns="96644" bIns="48321" numCol="1" anchor="b" anchorCtr="0" compatLnSpc="1">
            <a:prstTxWarp prst="textNoShape">
              <a:avLst/>
            </a:prstTxWarp>
          </a:bodyPr>
          <a:lstStyle>
            <a:lvl1pPr defTabSz="966788" eaLnBrk="1" hangingPunct="1">
              <a:defRPr sz="1300">
                <a:latin typeface="Arial" charset="0"/>
                <a:cs typeface="+mn-cs"/>
              </a:defRPr>
            </a:lvl1pPr>
          </a:lstStyle>
          <a:p>
            <a:pPr>
              <a:defRPr/>
            </a:pPr>
            <a:endParaRPr lang="en-US"/>
          </a:p>
        </p:txBody>
      </p:sp>
      <p:sp>
        <p:nvSpPr>
          <p:cNvPr id="64519" name="Rectangle 7"/>
          <p:cNvSpPr>
            <a:spLocks noGrp="1" noChangeArrowheads="1"/>
          </p:cNvSpPr>
          <p:nvPr>
            <p:ph type="sldNum" sz="quarter" idx="5"/>
          </p:nvPr>
        </p:nvSpPr>
        <p:spPr bwMode="auto">
          <a:xfrm>
            <a:off x="4143375" y="9120188"/>
            <a:ext cx="3170238" cy="479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6644" tIns="48321" rIns="96644" bIns="48321" numCol="1" anchor="b" anchorCtr="0" compatLnSpc="1">
            <a:prstTxWarp prst="textNoShape">
              <a:avLst/>
            </a:prstTxWarp>
          </a:bodyPr>
          <a:lstStyle>
            <a:lvl1pPr algn="r" defTabSz="966788" eaLnBrk="1" hangingPunct="1">
              <a:defRPr sz="1300">
                <a:latin typeface="Arial" charset="0"/>
                <a:cs typeface="Arial" charset="0"/>
              </a:defRPr>
            </a:lvl1pPr>
          </a:lstStyle>
          <a:p>
            <a:pPr>
              <a:defRPr/>
            </a:pPr>
            <a:fld id="{C00E0611-8B99-4873-94E4-FF3715B76996}" type="slidenum">
              <a:rPr lang="en-US" altLang="en-US"/>
              <a:pPr>
                <a:defRPr/>
              </a:pPr>
              <a:t>‹#›</a:t>
            </a:fld>
            <a:endParaRPr lang="en-US" altLang="en-US"/>
          </a:p>
        </p:txBody>
      </p:sp>
    </p:spTree>
    <p:extLst>
      <p:ext uri="{BB962C8B-B14F-4D97-AF65-F5344CB8AC3E}">
        <p14:creationId xmlns:p14="http://schemas.microsoft.com/office/powerpoint/2010/main" val="2910210553"/>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charset="0"/>
        <a:ea typeface="+mn-ea"/>
        <a:cs typeface="+mn-cs"/>
      </a:defRPr>
    </a:lvl1pPr>
    <a:lvl2pPr marL="457200" algn="l" rtl="0" eaLnBrk="0" fontAlgn="base" hangingPunct="0">
      <a:spcBef>
        <a:spcPct val="30000"/>
      </a:spcBef>
      <a:spcAft>
        <a:spcPct val="0"/>
      </a:spcAft>
      <a:defRPr sz="1200" kern="1200">
        <a:solidFill>
          <a:schemeClr val="tx1"/>
        </a:solidFill>
        <a:latin typeface="Arial" charset="0"/>
        <a:ea typeface="+mn-ea"/>
        <a:cs typeface="+mn-cs"/>
      </a:defRPr>
    </a:lvl2pPr>
    <a:lvl3pPr marL="914400" algn="l" rtl="0" eaLnBrk="0" fontAlgn="base" hangingPunct="0">
      <a:spcBef>
        <a:spcPct val="30000"/>
      </a:spcBef>
      <a:spcAft>
        <a:spcPct val="0"/>
      </a:spcAft>
      <a:defRPr sz="1200" kern="1200">
        <a:solidFill>
          <a:schemeClr val="tx1"/>
        </a:solidFill>
        <a:latin typeface="Arial" charset="0"/>
        <a:ea typeface="+mn-ea"/>
        <a:cs typeface="+mn-cs"/>
      </a:defRPr>
    </a:lvl3pPr>
    <a:lvl4pPr marL="1371600" algn="l" rtl="0" eaLnBrk="0" fontAlgn="base" hangingPunct="0">
      <a:spcBef>
        <a:spcPct val="30000"/>
      </a:spcBef>
      <a:spcAft>
        <a:spcPct val="0"/>
      </a:spcAft>
      <a:defRPr sz="1200" kern="1200">
        <a:solidFill>
          <a:schemeClr val="tx1"/>
        </a:solidFill>
        <a:latin typeface="Arial" charset="0"/>
        <a:ea typeface="+mn-ea"/>
        <a:cs typeface="+mn-cs"/>
      </a:defRPr>
    </a:lvl4pPr>
    <a:lvl5pPr marL="1828800" algn="l" rtl="0" eaLnBrk="0" fontAlgn="base" hangingPunct="0">
      <a:spcBef>
        <a:spcPct val="30000"/>
      </a:spcBef>
      <a:spcAft>
        <a:spcPct val="0"/>
      </a:spcAft>
      <a:defRPr sz="1200" kern="1200">
        <a:solidFill>
          <a:schemeClr val="tx1"/>
        </a:solidFill>
        <a:latin typeface="Arial"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82" name="Rectangle 2"/>
          <p:cNvSpPr>
            <a:spLocks noGrp="1" noRot="1" noChangeAspect="1" noChangeArrowheads="1" noTextEdit="1"/>
          </p:cNvSpPr>
          <p:nvPr>
            <p:ph type="sldImg"/>
          </p:nvPr>
        </p:nvSpPr>
        <p:spPr>
          <a:ln/>
        </p:spPr>
      </p:sp>
      <p:sp>
        <p:nvSpPr>
          <p:cNvPr id="122883" name="Rectangle 3"/>
          <p:cNvSpPr>
            <a:spLocks noGrp="1" noChangeArrowheads="1"/>
          </p:cNvSpPr>
          <p:nvPr>
            <p:ph type="body" idx="1"/>
          </p:nvPr>
        </p:nvSpPr>
        <p:spPr>
          <a:noFill/>
        </p:spPr>
        <p:txBody>
          <a:bodyPr/>
          <a:lstStyle/>
          <a:p>
            <a:r>
              <a:rPr lang="en-US" altLang="en-US" dirty="0" smtClean="0"/>
              <a:t>Version:</a:t>
            </a:r>
            <a:r>
              <a:rPr lang="en-US" altLang="en-US" baseline="0" dirty="0" smtClean="0"/>
              <a:t> </a:t>
            </a:r>
            <a:r>
              <a:rPr lang="en-US" altLang="en-US" dirty="0" smtClean="0"/>
              <a:t>BOTC2.2, 03-2015</a:t>
            </a: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1074" name="Slide Image Placeholder 1"/>
          <p:cNvSpPr>
            <a:spLocks noGrp="1" noRot="1" noChangeAspect="1" noTextEdit="1"/>
          </p:cNvSpPr>
          <p:nvPr>
            <p:ph type="sldImg"/>
          </p:nvPr>
        </p:nvSpPr>
        <p:spPr>
          <a:ln/>
        </p:spPr>
      </p:sp>
      <p:sp>
        <p:nvSpPr>
          <p:cNvPr id="131075" name="Notes Placeholder 2"/>
          <p:cNvSpPr>
            <a:spLocks noGrp="1"/>
          </p:cNvSpPr>
          <p:nvPr>
            <p:ph type="body" idx="1"/>
          </p:nvPr>
        </p:nvSpPr>
        <p:spPr>
          <a:noFill/>
        </p:spPr>
        <p:txBody>
          <a:bodyPr/>
          <a:lstStyle/>
          <a:p>
            <a:endParaRPr lang="en-US" altLang="en-US" smtClean="0"/>
          </a:p>
        </p:txBody>
      </p:sp>
      <p:sp>
        <p:nvSpPr>
          <p:cNvPr id="131076" name="Slide Number Placeholder 3"/>
          <p:cNvSpPr>
            <a:spLocks noGrp="1"/>
          </p:cNvSpPr>
          <p:nvPr>
            <p:ph type="sldNum" sz="quarter" idx="5"/>
          </p:nvPr>
        </p:nvSpPr>
        <p:spPr>
          <a:noFill/>
        </p:spPr>
        <p:txBody>
          <a:bodyPr/>
          <a:lstStyle>
            <a:lvl1pPr defTabSz="966788">
              <a:defRPr>
                <a:solidFill>
                  <a:schemeClr val="tx1"/>
                </a:solidFill>
                <a:latin typeface="Arial" charset="0"/>
                <a:cs typeface="Arial" charset="0"/>
              </a:defRPr>
            </a:lvl1pPr>
            <a:lvl2pPr marL="742950" indent="-285750" defTabSz="966788">
              <a:defRPr>
                <a:solidFill>
                  <a:schemeClr val="tx1"/>
                </a:solidFill>
                <a:latin typeface="Arial" charset="0"/>
                <a:cs typeface="Arial" charset="0"/>
              </a:defRPr>
            </a:lvl2pPr>
            <a:lvl3pPr marL="1143000" indent="-228600" defTabSz="966788">
              <a:defRPr>
                <a:solidFill>
                  <a:schemeClr val="tx1"/>
                </a:solidFill>
                <a:latin typeface="Arial" charset="0"/>
                <a:cs typeface="Arial" charset="0"/>
              </a:defRPr>
            </a:lvl3pPr>
            <a:lvl4pPr marL="1600200" indent="-228600" defTabSz="966788">
              <a:defRPr>
                <a:solidFill>
                  <a:schemeClr val="tx1"/>
                </a:solidFill>
                <a:latin typeface="Arial" charset="0"/>
                <a:cs typeface="Arial" charset="0"/>
              </a:defRPr>
            </a:lvl4pPr>
            <a:lvl5pPr marL="2057400" indent="-228600" defTabSz="966788">
              <a:defRPr>
                <a:solidFill>
                  <a:schemeClr val="tx1"/>
                </a:solidFill>
                <a:latin typeface="Arial" charset="0"/>
                <a:cs typeface="Arial" charset="0"/>
              </a:defRPr>
            </a:lvl5pPr>
            <a:lvl6pPr marL="2514600" indent="-228600" defTabSz="966788" eaLnBrk="0" fontAlgn="base" hangingPunct="0">
              <a:spcBef>
                <a:spcPct val="0"/>
              </a:spcBef>
              <a:spcAft>
                <a:spcPct val="0"/>
              </a:spcAft>
              <a:defRPr>
                <a:solidFill>
                  <a:schemeClr val="tx1"/>
                </a:solidFill>
                <a:latin typeface="Arial" charset="0"/>
                <a:cs typeface="Arial" charset="0"/>
              </a:defRPr>
            </a:lvl6pPr>
            <a:lvl7pPr marL="2971800" indent="-228600" defTabSz="966788" eaLnBrk="0" fontAlgn="base" hangingPunct="0">
              <a:spcBef>
                <a:spcPct val="0"/>
              </a:spcBef>
              <a:spcAft>
                <a:spcPct val="0"/>
              </a:spcAft>
              <a:defRPr>
                <a:solidFill>
                  <a:schemeClr val="tx1"/>
                </a:solidFill>
                <a:latin typeface="Arial" charset="0"/>
                <a:cs typeface="Arial" charset="0"/>
              </a:defRPr>
            </a:lvl7pPr>
            <a:lvl8pPr marL="3429000" indent="-228600" defTabSz="966788" eaLnBrk="0" fontAlgn="base" hangingPunct="0">
              <a:spcBef>
                <a:spcPct val="0"/>
              </a:spcBef>
              <a:spcAft>
                <a:spcPct val="0"/>
              </a:spcAft>
              <a:defRPr>
                <a:solidFill>
                  <a:schemeClr val="tx1"/>
                </a:solidFill>
                <a:latin typeface="Arial" charset="0"/>
                <a:cs typeface="Arial" charset="0"/>
              </a:defRPr>
            </a:lvl8pPr>
            <a:lvl9pPr marL="3886200" indent="-228600" defTabSz="966788" eaLnBrk="0" fontAlgn="base" hangingPunct="0">
              <a:spcBef>
                <a:spcPct val="0"/>
              </a:spcBef>
              <a:spcAft>
                <a:spcPct val="0"/>
              </a:spcAft>
              <a:defRPr>
                <a:solidFill>
                  <a:schemeClr val="tx1"/>
                </a:solidFill>
                <a:latin typeface="Arial" charset="0"/>
                <a:cs typeface="Arial" charset="0"/>
              </a:defRPr>
            </a:lvl9pPr>
          </a:lstStyle>
          <a:p>
            <a:fld id="{FD235E3B-8A23-441C-875F-A6F66CF711F0}" type="slidenum">
              <a:rPr lang="en-US" altLang="en-US" smtClean="0"/>
              <a:pPr/>
              <a:t>11</a:t>
            </a:fld>
            <a:endParaRPr lang="en-US" altLang="en-US" smtClean="0"/>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2578" name="Slide Image Placeholder 1"/>
          <p:cNvSpPr>
            <a:spLocks noGrp="1" noRot="1" noChangeAspect="1" noTextEdit="1"/>
          </p:cNvSpPr>
          <p:nvPr>
            <p:ph type="sldImg"/>
          </p:nvPr>
        </p:nvSpPr>
        <p:spPr>
          <a:ln/>
        </p:spPr>
      </p:sp>
      <p:sp>
        <p:nvSpPr>
          <p:cNvPr id="152579" name="Notes Placeholder 2"/>
          <p:cNvSpPr>
            <a:spLocks noGrp="1"/>
          </p:cNvSpPr>
          <p:nvPr>
            <p:ph type="body" idx="1"/>
          </p:nvPr>
        </p:nvSpPr>
        <p:spPr>
          <a:noFill/>
        </p:spPr>
        <p:txBody>
          <a:bodyPr/>
          <a:lstStyle/>
          <a:p>
            <a:r>
              <a:rPr lang="en-US" altLang="en-US" smtClean="0"/>
              <a:t>http://www.ted.com/talks/melissa_marshall_talk_nerdy_to_me.html</a:t>
            </a:r>
          </a:p>
          <a:p>
            <a:r>
              <a:rPr lang="en-US" altLang="en-US" smtClean="0"/>
              <a:t>4:34</a:t>
            </a:r>
          </a:p>
          <a:p>
            <a:endParaRPr lang="en-US" altLang="en-US" smtClean="0"/>
          </a:p>
          <a:p>
            <a:endParaRPr lang="en-US" altLang="en-US" smtClean="0"/>
          </a:p>
        </p:txBody>
      </p:sp>
      <p:sp>
        <p:nvSpPr>
          <p:cNvPr id="152580" name="Slide Number Placeholder 3"/>
          <p:cNvSpPr>
            <a:spLocks noGrp="1"/>
          </p:cNvSpPr>
          <p:nvPr>
            <p:ph type="sldNum" sz="quarter" idx="5"/>
          </p:nvPr>
        </p:nvSpPr>
        <p:spPr>
          <a:noFill/>
        </p:spPr>
        <p:txBody>
          <a:bodyPr/>
          <a:lstStyle>
            <a:lvl1pPr defTabSz="966788">
              <a:defRPr>
                <a:solidFill>
                  <a:schemeClr val="tx1"/>
                </a:solidFill>
                <a:latin typeface="Arial" charset="0"/>
                <a:cs typeface="Arial" charset="0"/>
              </a:defRPr>
            </a:lvl1pPr>
            <a:lvl2pPr marL="742950" indent="-285750" defTabSz="966788">
              <a:defRPr>
                <a:solidFill>
                  <a:schemeClr val="tx1"/>
                </a:solidFill>
                <a:latin typeface="Arial" charset="0"/>
                <a:cs typeface="Arial" charset="0"/>
              </a:defRPr>
            </a:lvl2pPr>
            <a:lvl3pPr marL="1143000" indent="-228600" defTabSz="966788">
              <a:defRPr>
                <a:solidFill>
                  <a:schemeClr val="tx1"/>
                </a:solidFill>
                <a:latin typeface="Arial" charset="0"/>
                <a:cs typeface="Arial" charset="0"/>
              </a:defRPr>
            </a:lvl3pPr>
            <a:lvl4pPr marL="1600200" indent="-228600" defTabSz="966788">
              <a:defRPr>
                <a:solidFill>
                  <a:schemeClr val="tx1"/>
                </a:solidFill>
                <a:latin typeface="Arial" charset="0"/>
                <a:cs typeface="Arial" charset="0"/>
              </a:defRPr>
            </a:lvl4pPr>
            <a:lvl5pPr marL="2057400" indent="-228600" defTabSz="966788">
              <a:defRPr>
                <a:solidFill>
                  <a:schemeClr val="tx1"/>
                </a:solidFill>
                <a:latin typeface="Arial" charset="0"/>
                <a:cs typeface="Arial" charset="0"/>
              </a:defRPr>
            </a:lvl5pPr>
            <a:lvl6pPr marL="2514600" indent="-228600" defTabSz="966788" eaLnBrk="0" fontAlgn="base" hangingPunct="0">
              <a:spcBef>
                <a:spcPct val="0"/>
              </a:spcBef>
              <a:spcAft>
                <a:spcPct val="0"/>
              </a:spcAft>
              <a:defRPr>
                <a:solidFill>
                  <a:schemeClr val="tx1"/>
                </a:solidFill>
                <a:latin typeface="Arial" charset="0"/>
                <a:cs typeface="Arial" charset="0"/>
              </a:defRPr>
            </a:lvl6pPr>
            <a:lvl7pPr marL="2971800" indent="-228600" defTabSz="966788" eaLnBrk="0" fontAlgn="base" hangingPunct="0">
              <a:spcBef>
                <a:spcPct val="0"/>
              </a:spcBef>
              <a:spcAft>
                <a:spcPct val="0"/>
              </a:spcAft>
              <a:defRPr>
                <a:solidFill>
                  <a:schemeClr val="tx1"/>
                </a:solidFill>
                <a:latin typeface="Arial" charset="0"/>
                <a:cs typeface="Arial" charset="0"/>
              </a:defRPr>
            </a:lvl7pPr>
            <a:lvl8pPr marL="3429000" indent="-228600" defTabSz="966788" eaLnBrk="0" fontAlgn="base" hangingPunct="0">
              <a:spcBef>
                <a:spcPct val="0"/>
              </a:spcBef>
              <a:spcAft>
                <a:spcPct val="0"/>
              </a:spcAft>
              <a:defRPr>
                <a:solidFill>
                  <a:schemeClr val="tx1"/>
                </a:solidFill>
                <a:latin typeface="Arial" charset="0"/>
                <a:cs typeface="Arial" charset="0"/>
              </a:defRPr>
            </a:lvl8pPr>
            <a:lvl9pPr marL="3886200" indent="-228600" defTabSz="966788" eaLnBrk="0" fontAlgn="base" hangingPunct="0">
              <a:spcBef>
                <a:spcPct val="0"/>
              </a:spcBef>
              <a:spcAft>
                <a:spcPct val="0"/>
              </a:spcAft>
              <a:defRPr>
                <a:solidFill>
                  <a:schemeClr val="tx1"/>
                </a:solidFill>
                <a:latin typeface="Arial" charset="0"/>
                <a:cs typeface="Arial" charset="0"/>
              </a:defRPr>
            </a:lvl9pPr>
          </a:lstStyle>
          <a:p>
            <a:fld id="{F8B00E4D-2E32-4BC6-8668-A5E2DF2D535E}" type="slidenum">
              <a:rPr lang="en-US" altLang="en-US" smtClean="0"/>
              <a:pPr/>
              <a:t>12</a:t>
            </a:fld>
            <a:endParaRPr lang="en-US" altLang="en-US" smtClean="0"/>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02" name="Slide Image Placeholder 1"/>
          <p:cNvSpPr>
            <a:spLocks noGrp="1" noRot="1" noChangeAspect="1" noTextEdit="1"/>
          </p:cNvSpPr>
          <p:nvPr>
            <p:ph type="sldImg"/>
          </p:nvPr>
        </p:nvSpPr>
        <p:spPr>
          <a:ln/>
        </p:spPr>
      </p:sp>
      <p:sp>
        <p:nvSpPr>
          <p:cNvPr id="153603" name="Notes Placeholder 2"/>
          <p:cNvSpPr>
            <a:spLocks noGrp="1"/>
          </p:cNvSpPr>
          <p:nvPr>
            <p:ph type="body" idx="1"/>
          </p:nvPr>
        </p:nvSpPr>
        <p:spPr>
          <a:noFill/>
        </p:spPr>
        <p:txBody>
          <a:bodyPr/>
          <a:lstStyle/>
          <a:p>
            <a:endParaRPr lang="en-US" altLang="en-US" smtClean="0"/>
          </a:p>
        </p:txBody>
      </p:sp>
      <p:sp>
        <p:nvSpPr>
          <p:cNvPr id="153604" name="Slide Number Placeholder 3"/>
          <p:cNvSpPr>
            <a:spLocks noGrp="1"/>
          </p:cNvSpPr>
          <p:nvPr>
            <p:ph type="sldNum" sz="quarter" idx="5"/>
          </p:nvPr>
        </p:nvSpPr>
        <p:spPr>
          <a:noFill/>
        </p:spPr>
        <p:txBody>
          <a:bodyPr/>
          <a:lstStyle>
            <a:lvl1pPr defTabSz="966788">
              <a:spcBef>
                <a:spcPct val="30000"/>
              </a:spcBef>
              <a:defRPr sz="1200">
                <a:solidFill>
                  <a:schemeClr val="tx1"/>
                </a:solidFill>
                <a:latin typeface="Arial" charset="0"/>
              </a:defRPr>
            </a:lvl1pPr>
            <a:lvl2pPr marL="742950" indent="-285750" defTabSz="966788">
              <a:spcBef>
                <a:spcPct val="30000"/>
              </a:spcBef>
              <a:defRPr sz="1200">
                <a:solidFill>
                  <a:schemeClr val="tx1"/>
                </a:solidFill>
                <a:latin typeface="Arial" charset="0"/>
              </a:defRPr>
            </a:lvl2pPr>
            <a:lvl3pPr marL="1143000" indent="-228600" defTabSz="966788">
              <a:spcBef>
                <a:spcPct val="30000"/>
              </a:spcBef>
              <a:defRPr sz="1200">
                <a:solidFill>
                  <a:schemeClr val="tx1"/>
                </a:solidFill>
                <a:latin typeface="Arial" charset="0"/>
              </a:defRPr>
            </a:lvl3pPr>
            <a:lvl4pPr marL="1600200" indent="-228600" defTabSz="966788">
              <a:spcBef>
                <a:spcPct val="30000"/>
              </a:spcBef>
              <a:defRPr sz="1200">
                <a:solidFill>
                  <a:schemeClr val="tx1"/>
                </a:solidFill>
                <a:latin typeface="Arial" charset="0"/>
              </a:defRPr>
            </a:lvl4pPr>
            <a:lvl5pPr marL="2057400" indent="-228600" defTabSz="966788">
              <a:spcBef>
                <a:spcPct val="30000"/>
              </a:spcBef>
              <a:defRPr sz="1200">
                <a:solidFill>
                  <a:schemeClr val="tx1"/>
                </a:solidFill>
                <a:latin typeface="Arial" charset="0"/>
              </a:defRPr>
            </a:lvl5pPr>
            <a:lvl6pPr marL="2514600" indent="-228600" defTabSz="966788" eaLnBrk="0" fontAlgn="base" hangingPunct="0">
              <a:spcBef>
                <a:spcPct val="30000"/>
              </a:spcBef>
              <a:spcAft>
                <a:spcPct val="0"/>
              </a:spcAft>
              <a:defRPr sz="1200">
                <a:solidFill>
                  <a:schemeClr val="tx1"/>
                </a:solidFill>
                <a:latin typeface="Arial" charset="0"/>
              </a:defRPr>
            </a:lvl6pPr>
            <a:lvl7pPr marL="2971800" indent="-228600" defTabSz="966788" eaLnBrk="0" fontAlgn="base" hangingPunct="0">
              <a:spcBef>
                <a:spcPct val="30000"/>
              </a:spcBef>
              <a:spcAft>
                <a:spcPct val="0"/>
              </a:spcAft>
              <a:defRPr sz="1200">
                <a:solidFill>
                  <a:schemeClr val="tx1"/>
                </a:solidFill>
                <a:latin typeface="Arial" charset="0"/>
              </a:defRPr>
            </a:lvl7pPr>
            <a:lvl8pPr marL="3429000" indent="-228600" defTabSz="966788" eaLnBrk="0" fontAlgn="base" hangingPunct="0">
              <a:spcBef>
                <a:spcPct val="30000"/>
              </a:spcBef>
              <a:spcAft>
                <a:spcPct val="0"/>
              </a:spcAft>
              <a:defRPr sz="1200">
                <a:solidFill>
                  <a:schemeClr val="tx1"/>
                </a:solidFill>
                <a:latin typeface="Arial" charset="0"/>
              </a:defRPr>
            </a:lvl8pPr>
            <a:lvl9pPr marL="3886200" indent="-228600" defTabSz="966788" eaLnBrk="0" fontAlgn="base" hangingPunct="0">
              <a:spcBef>
                <a:spcPct val="30000"/>
              </a:spcBef>
              <a:spcAft>
                <a:spcPct val="0"/>
              </a:spcAft>
              <a:defRPr sz="1200">
                <a:solidFill>
                  <a:schemeClr val="tx1"/>
                </a:solidFill>
                <a:latin typeface="Arial" charset="0"/>
              </a:defRPr>
            </a:lvl9pPr>
          </a:lstStyle>
          <a:p>
            <a:pPr>
              <a:spcBef>
                <a:spcPct val="0"/>
              </a:spcBef>
            </a:pPr>
            <a:fld id="{706C4BE8-2199-4465-9D5E-0F51C28FC1D8}" type="slidenum">
              <a:rPr lang="en-US" altLang="en-US" sz="1300" smtClean="0"/>
              <a:pPr>
                <a:spcBef>
                  <a:spcPct val="0"/>
                </a:spcBef>
              </a:pPr>
              <a:t>13</a:t>
            </a:fld>
            <a:endParaRPr lang="en-US" altLang="en-US" sz="1300" smtClean="0"/>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2098" name="Slide Image Placeholder 1"/>
          <p:cNvSpPr>
            <a:spLocks noGrp="1" noRot="1" noChangeAspect="1" noTextEdit="1"/>
          </p:cNvSpPr>
          <p:nvPr>
            <p:ph type="sldImg"/>
          </p:nvPr>
        </p:nvSpPr>
        <p:spPr>
          <a:ln/>
        </p:spPr>
      </p:sp>
      <p:sp>
        <p:nvSpPr>
          <p:cNvPr id="132099" name="Notes Placeholder 2"/>
          <p:cNvSpPr>
            <a:spLocks noGrp="1"/>
          </p:cNvSpPr>
          <p:nvPr>
            <p:ph type="body" idx="1"/>
          </p:nvPr>
        </p:nvSpPr>
        <p:spPr>
          <a:noFill/>
        </p:spPr>
        <p:txBody>
          <a:bodyPr/>
          <a:lstStyle/>
          <a:p>
            <a:r>
              <a:rPr lang="en-US" altLang="en-US" dirty="0" smtClean="0"/>
              <a:t>Optional video. Slide is hidden.</a:t>
            </a:r>
          </a:p>
          <a:p>
            <a:r>
              <a:rPr lang="en-US" altLang="en-US" dirty="0" smtClean="0"/>
              <a:t>https://www.youtube.com/watch?v=1co5bdo3Gyk</a:t>
            </a:r>
          </a:p>
          <a:p>
            <a:r>
              <a:rPr lang="en-US" altLang="en-US" dirty="0" smtClean="0"/>
              <a:t>1:15</a:t>
            </a:r>
          </a:p>
          <a:p>
            <a:endParaRPr lang="en-US" altLang="en-US" dirty="0" smtClean="0"/>
          </a:p>
          <a:p>
            <a:endParaRPr lang="en-US" altLang="en-US" dirty="0" smtClean="0"/>
          </a:p>
        </p:txBody>
      </p:sp>
      <p:sp>
        <p:nvSpPr>
          <p:cNvPr id="132100" name="Slide Number Placeholder 3"/>
          <p:cNvSpPr>
            <a:spLocks noGrp="1"/>
          </p:cNvSpPr>
          <p:nvPr>
            <p:ph type="sldNum" sz="quarter" idx="5"/>
          </p:nvPr>
        </p:nvSpPr>
        <p:spPr>
          <a:noFill/>
        </p:spPr>
        <p:txBody>
          <a:bodyPr/>
          <a:lstStyle>
            <a:lvl1pPr defTabSz="966788">
              <a:defRPr>
                <a:solidFill>
                  <a:schemeClr val="tx1"/>
                </a:solidFill>
                <a:latin typeface="Arial" charset="0"/>
                <a:cs typeface="Arial" charset="0"/>
              </a:defRPr>
            </a:lvl1pPr>
            <a:lvl2pPr marL="742950" indent="-285750" defTabSz="966788">
              <a:defRPr>
                <a:solidFill>
                  <a:schemeClr val="tx1"/>
                </a:solidFill>
                <a:latin typeface="Arial" charset="0"/>
                <a:cs typeface="Arial" charset="0"/>
              </a:defRPr>
            </a:lvl2pPr>
            <a:lvl3pPr marL="1143000" indent="-228600" defTabSz="966788">
              <a:defRPr>
                <a:solidFill>
                  <a:schemeClr val="tx1"/>
                </a:solidFill>
                <a:latin typeface="Arial" charset="0"/>
                <a:cs typeface="Arial" charset="0"/>
              </a:defRPr>
            </a:lvl3pPr>
            <a:lvl4pPr marL="1600200" indent="-228600" defTabSz="966788">
              <a:defRPr>
                <a:solidFill>
                  <a:schemeClr val="tx1"/>
                </a:solidFill>
                <a:latin typeface="Arial" charset="0"/>
                <a:cs typeface="Arial" charset="0"/>
              </a:defRPr>
            </a:lvl4pPr>
            <a:lvl5pPr marL="2057400" indent="-228600" defTabSz="966788">
              <a:defRPr>
                <a:solidFill>
                  <a:schemeClr val="tx1"/>
                </a:solidFill>
                <a:latin typeface="Arial" charset="0"/>
                <a:cs typeface="Arial" charset="0"/>
              </a:defRPr>
            </a:lvl5pPr>
            <a:lvl6pPr marL="2514600" indent="-228600" defTabSz="966788" eaLnBrk="0" fontAlgn="base" hangingPunct="0">
              <a:spcBef>
                <a:spcPct val="0"/>
              </a:spcBef>
              <a:spcAft>
                <a:spcPct val="0"/>
              </a:spcAft>
              <a:defRPr>
                <a:solidFill>
                  <a:schemeClr val="tx1"/>
                </a:solidFill>
                <a:latin typeface="Arial" charset="0"/>
                <a:cs typeface="Arial" charset="0"/>
              </a:defRPr>
            </a:lvl6pPr>
            <a:lvl7pPr marL="2971800" indent="-228600" defTabSz="966788" eaLnBrk="0" fontAlgn="base" hangingPunct="0">
              <a:spcBef>
                <a:spcPct val="0"/>
              </a:spcBef>
              <a:spcAft>
                <a:spcPct val="0"/>
              </a:spcAft>
              <a:defRPr>
                <a:solidFill>
                  <a:schemeClr val="tx1"/>
                </a:solidFill>
                <a:latin typeface="Arial" charset="0"/>
                <a:cs typeface="Arial" charset="0"/>
              </a:defRPr>
            </a:lvl7pPr>
            <a:lvl8pPr marL="3429000" indent="-228600" defTabSz="966788" eaLnBrk="0" fontAlgn="base" hangingPunct="0">
              <a:spcBef>
                <a:spcPct val="0"/>
              </a:spcBef>
              <a:spcAft>
                <a:spcPct val="0"/>
              </a:spcAft>
              <a:defRPr>
                <a:solidFill>
                  <a:schemeClr val="tx1"/>
                </a:solidFill>
                <a:latin typeface="Arial" charset="0"/>
                <a:cs typeface="Arial" charset="0"/>
              </a:defRPr>
            </a:lvl8pPr>
            <a:lvl9pPr marL="3886200" indent="-228600" defTabSz="966788" eaLnBrk="0" fontAlgn="base" hangingPunct="0">
              <a:spcBef>
                <a:spcPct val="0"/>
              </a:spcBef>
              <a:spcAft>
                <a:spcPct val="0"/>
              </a:spcAft>
              <a:defRPr>
                <a:solidFill>
                  <a:schemeClr val="tx1"/>
                </a:solidFill>
                <a:latin typeface="Arial" charset="0"/>
                <a:cs typeface="Arial" charset="0"/>
              </a:defRPr>
            </a:lvl9pPr>
          </a:lstStyle>
          <a:p>
            <a:fld id="{78A94630-2A3D-4CC7-9B35-F366BD08F258}" type="slidenum">
              <a:rPr lang="en-US" altLang="en-US" smtClean="0"/>
              <a:pPr/>
              <a:t>14</a:t>
            </a:fld>
            <a:endParaRPr lang="en-US" altLang="en-US" smtClean="0"/>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6978" name="Rectangle 2"/>
          <p:cNvSpPr>
            <a:spLocks noGrp="1" noRot="1" noChangeAspect="1" noChangeArrowheads="1" noTextEdit="1"/>
          </p:cNvSpPr>
          <p:nvPr>
            <p:ph type="sldImg"/>
          </p:nvPr>
        </p:nvSpPr>
        <p:spPr>
          <a:ln/>
        </p:spPr>
      </p:sp>
      <p:sp>
        <p:nvSpPr>
          <p:cNvPr id="126979" name="Rectangle 3"/>
          <p:cNvSpPr>
            <a:spLocks noGrp="1" noChangeArrowheads="1"/>
          </p:cNvSpPr>
          <p:nvPr>
            <p:ph type="body" idx="1"/>
          </p:nvPr>
        </p:nvSpPr>
        <p:spPr>
          <a:noFill/>
        </p:spPr>
        <p:txBody>
          <a:bodyPr/>
          <a:lstStyle/>
          <a:p>
            <a:endParaRPr lang="en-US" altLang="en-US" smtClean="0"/>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2338" name="Rectangle 2"/>
          <p:cNvSpPr>
            <a:spLocks noGrp="1" noRot="1" noChangeAspect="1" noChangeArrowheads="1" noTextEdit="1"/>
          </p:cNvSpPr>
          <p:nvPr>
            <p:ph type="sldImg"/>
          </p:nvPr>
        </p:nvSpPr>
        <p:spPr>
          <a:ln/>
        </p:spPr>
      </p:sp>
      <p:sp>
        <p:nvSpPr>
          <p:cNvPr id="142339" name="Rectangle 3"/>
          <p:cNvSpPr>
            <a:spLocks noGrp="1" noChangeArrowheads="1"/>
          </p:cNvSpPr>
          <p:nvPr>
            <p:ph type="body" idx="1"/>
          </p:nvPr>
        </p:nvSpPr>
        <p:spPr>
          <a:noFill/>
        </p:spPr>
        <p:txBody>
          <a:bodyPr/>
          <a:lstStyle/>
          <a:p>
            <a:endParaRPr lang="en-US" altLang="en-US" smtClean="0"/>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62" name="Rectangle 2"/>
          <p:cNvSpPr>
            <a:spLocks noGrp="1" noRot="1" noChangeAspect="1" noChangeArrowheads="1" noTextEdit="1"/>
          </p:cNvSpPr>
          <p:nvPr>
            <p:ph type="sldImg"/>
          </p:nvPr>
        </p:nvSpPr>
        <p:spPr>
          <a:ln/>
        </p:spPr>
      </p:sp>
      <p:sp>
        <p:nvSpPr>
          <p:cNvPr id="143363" name="Rectangle 3"/>
          <p:cNvSpPr>
            <a:spLocks noGrp="1" noChangeArrowheads="1"/>
          </p:cNvSpPr>
          <p:nvPr>
            <p:ph type="body" idx="1"/>
          </p:nvPr>
        </p:nvSpPr>
        <p:spPr>
          <a:noFill/>
        </p:spPr>
        <p:txBody>
          <a:bodyPr/>
          <a:lstStyle/>
          <a:p>
            <a:endParaRPr lang="en-US" altLang="en-US" smtClean="0"/>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4386" name="Rectangle 2"/>
          <p:cNvSpPr>
            <a:spLocks noGrp="1" noRot="1" noChangeAspect="1" noChangeArrowheads="1" noTextEdit="1"/>
          </p:cNvSpPr>
          <p:nvPr>
            <p:ph type="sldImg"/>
          </p:nvPr>
        </p:nvSpPr>
        <p:spPr>
          <a:ln/>
        </p:spPr>
      </p:sp>
      <p:sp>
        <p:nvSpPr>
          <p:cNvPr id="144387" name="Rectangle 3"/>
          <p:cNvSpPr>
            <a:spLocks noGrp="1" noChangeArrowheads="1"/>
          </p:cNvSpPr>
          <p:nvPr>
            <p:ph type="body" idx="1"/>
          </p:nvPr>
        </p:nvSpPr>
        <p:spPr>
          <a:noFill/>
        </p:spPr>
        <p:txBody>
          <a:bodyPr/>
          <a:lstStyle/>
          <a:p>
            <a:endParaRPr lang="en-US" altLang="en-US" smtClean="0"/>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9266" name="Slide Image Placeholder 1"/>
          <p:cNvSpPr>
            <a:spLocks noGrp="1" noRot="1" noChangeAspect="1" noTextEdit="1"/>
          </p:cNvSpPr>
          <p:nvPr>
            <p:ph type="sldImg"/>
          </p:nvPr>
        </p:nvSpPr>
        <p:spPr>
          <a:ln/>
        </p:spPr>
      </p:sp>
      <p:sp>
        <p:nvSpPr>
          <p:cNvPr id="139267" name="Notes Placeholder 2"/>
          <p:cNvSpPr>
            <a:spLocks noGrp="1"/>
          </p:cNvSpPr>
          <p:nvPr>
            <p:ph type="body" idx="1"/>
          </p:nvPr>
        </p:nvSpPr>
        <p:spPr>
          <a:noFill/>
        </p:spPr>
        <p:txBody>
          <a:bodyPr/>
          <a:lstStyle/>
          <a:p>
            <a:r>
              <a:rPr lang="en-US" altLang="en-US" smtClean="0"/>
              <a:t>Hide this slide if you are using the house example on the next slide.</a:t>
            </a:r>
          </a:p>
        </p:txBody>
      </p:sp>
      <p:sp>
        <p:nvSpPr>
          <p:cNvPr id="139268" name="Slide Number Placeholder 3"/>
          <p:cNvSpPr>
            <a:spLocks noGrp="1"/>
          </p:cNvSpPr>
          <p:nvPr>
            <p:ph type="sldNum" sz="quarter" idx="5"/>
          </p:nvPr>
        </p:nvSpPr>
        <p:spPr>
          <a:noFill/>
        </p:spPr>
        <p:txBody>
          <a:bodyPr/>
          <a:lstStyle>
            <a:lvl1pPr defTabSz="966788">
              <a:defRPr>
                <a:solidFill>
                  <a:schemeClr val="tx1"/>
                </a:solidFill>
                <a:latin typeface="Arial" charset="0"/>
                <a:cs typeface="Arial" charset="0"/>
              </a:defRPr>
            </a:lvl1pPr>
            <a:lvl2pPr marL="742950" indent="-285750" defTabSz="966788">
              <a:defRPr>
                <a:solidFill>
                  <a:schemeClr val="tx1"/>
                </a:solidFill>
                <a:latin typeface="Arial" charset="0"/>
                <a:cs typeface="Arial" charset="0"/>
              </a:defRPr>
            </a:lvl2pPr>
            <a:lvl3pPr marL="1143000" indent="-228600" defTabSz="966788">
              <a:defRPr>
                <a:solidFill>
                  <a:schemeClr val="tx1"/>
                </a:solidFill>
                <a:latin typeface="Arial" charset="0"/>
                <a:cs typeface="Arial" charset="0"/>
              </a:defRPr>
            </a:lvl3pPr>
            <a:lvl4pPr marL="1600200" indent="-228600" defTabSz="966788">
              <a:defRPr>
                <a:solidFill>
                  <a:schemeClr val="tx1"/>
                </a:solidFill>
                <a:latin typeface="Arial" charset="0"/>
                <a:cs typeface="Arial" charset="0"/>
              </a:defRPr>
            </a:lvl4pPr>
            <a:lvl5pPr marL="2057400" indent="-228600" defTabSz="966788">
              <a:defRPr>
                <a:solidFill>
                  <a:schemeClr val="tx1"/>
                </a:solidFill>
                <a:latin typeface="Arial" charset="0"/>
                <a:cs typeface="Arial" charset="0"/>
              </a:defRPr>
            </a:lvl5pPr>
            <a:lvl6pPr marL="2514600" indent="-228600" defTabSz="966788" eaLnBrk="0" fontAlgn="base" hangingPunct="0">
              <a:spcBef>
                <a:spcPct val="0"/>
              </a:spcBef>
              <a:spcAft>
                <a:spcPct val="0"/>
              </a:spcAft>
              <a:defRPr>
                <a:solidFill>
                  <a:schemeClr val="tx1"/>
                </a:solidFill>
                <a:latin typeface="Arial" charset="0"/>
                <a:cs typeface="Arial" charset="0"/>
              </a:defRPr>
            </a:lvl6pPr>
            <a:lvl7pPr marL="2971800" indent="-228600" defTabSz="966788" eaLnBrk="0" fontAlgn="base" hangingPunct="0">
              <a:spcBef>
                <a:spcPct val="0"/>
              </a:spcBef>
              <a:spcAft>
                <a:spcPct val="0"/>
              </a:spcAft>
              <a:defRPr>
                <a:solidFill>
                  <a:schemeClr val="tx1"/>
                </a:solidFill>
                <a:latin typeface="Arial" charset="0"/>
                <a:cs typeface="Arial" charset="0"/>
              </a:defRPr>
            </a:lvl7pPr>
            <a:lvl8pPr marL="3429000" indent="-228600" defTabSz="966788" eaLnBrk="0" fontAlgn="base" hangingPunct="0">
              <a:spcBef>
                <a:spcPct val="0"/>
              </a:spcBef>
              <a:spcAft>
                <a:spcPct val="0"/>
              </a:spcAft>
              <a:defRPr>
                <a:solidFill>
                  <a:schemeClr val="tx1"/>
                </a:solidFill>
                <a:latin typeface="Arial" charset="0"/>
                <a:cs typeface="Arial" charset="0"/>
              </a:defRPr>
            </a:lvl8pPr>
            <a:lvl9pPr marL="3886200" indent="-228600" defTabSz="966788" eaLnBrk="0" fontAlgn="base" hangingPunct="0">
              <a:spcBef>
                <a:spcPct val="0"/>
              </a:spcBef>
              <a:spcAft>
                <a:spcPct val="0"/>
              </a:spcAft>
              <a:defRPr>
                <a:solidFill>
                  <a:schemeClr val="tx1"/>
                </a:solidFill>
                <a:latin typeface="Arial" charset="0"/>
                <a:cs typeface="Arial" charset="0"/>
              </a:defRPr>
            </a:lvl9pPr>
          </a:lstStyle>
          <a:p>
            <a:fld id="{1D0C254B-2C63-4AE1-90FA-A290BB5A79E9}" type="slidenum">
              <a:rPr lang="en-US" altLang="en-US" smtClean="0"/>
              <a:pPr/>
              <a:t>22</a:t>
            </a:fld>
            <a:endParaRPr lang="en-US" altLang="en-US" smtClean="0"/>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0290" name="Slide Image Placeholder 1"/>
          <p:cNvSpPr>
            <a:spLocks noGrp="1" noRot="1" noChangeAspect="1" noTextEdit="1"/>
          </p:cNvSpPr>
          <p:nvPr>
            <p:ph type="sldImg"/>
          </p:nvPr>
        </p:nvSpPr>
        <p:spPr>
          <a:ln/>
        </p:spPr>
      </p:sp>
      <p:sp>
        <p:nvSpPr>
          <p:cNvPr id="140291" name="Notes Placeholder 2"/>
          <p:cNvSpPr>
            <a:spLocks noGrp="1"/>
          </p:cNvSpPr>
          <p:nvPr>
            <p:ph type="body" idx="1"/>
          </p:nvPr>
        </p:nvSpPr>
        <p:spPr>
          <a:noFill/>
        </p:spPr>
        <p:txBody>
          <a:bodyPr/>
          <a:lstStyle/>
          <a:p>
            <a:r>
              <a:rPr lang="en-US" altLang="en-US" smtClean="0"/>
              <a:t>Reveal this slide if you are not using the office example on the previous slide.</a:t>
            </a:r>
          </a:p>
        </p:txBody>
      </p:sp>
      <p:sp>
        <p:nvSpPr>
          <p:cNvPr id="140292" name="Slide Number Placeholder 3"/>
          <p:cNvSpPr>
            <a:spLocks noGrp="1"/>
          </p:cNvSpPr>
          <p:nvPr>
            <p:ph type="sldNum" sz="quarter" idx="5"/>
          </p:nvPr>
        </p:nvSpPr>
        <p:spPr>
          <a:noFill/>
        </p:spPr>
        <p:txBody>
          <a:bodyPr/>
          <a:lstStyle>
            <a:lvl1pPr defTabSz="966788">
              <a:defRPr>
                <a:solidFill>
                  <a:schemeClr val="tx1"/>
                </a:solidFill>
                <a:latin typeface="Arial" charset="0"/>
                <a:cs typeface="Arial" charset="0"/>
              </a:defRPr>
            </a:lvl1pPr>
            <a:lvl2pPr marL="742950" indent="-285750" defTabSz="966788">
              <a:defRPr>
                <a:solidFill>
                  <a:schemeClr val="tx1"/>
                </a:solidFill>
                <a:latin typeface="Arial" charset="0"/>
                <a:cs typeface="Arial" charset="0"/>
              </a:defRPr>
            </a:lvl2pPr>
            <a:lvl3pPr marL="1143000" indent="-228600" defTabSz="966788">
              <a:defRPr>
                <a:solidFill>
                  <a:schemeClr val="tx1"/>
                </a:solidFill>
                <a:latin typeface="Arial" charset="0"/>
                <a:cs typeface="Arial" charset="0"/>
              </a:defRPr>
            </a:lvl3pPr>
            <a:lvl4pPr marL="1600200" indent="-228600" defTabSz="966788">
              <a:defRPr>
                <a:solidFill>
                  <a:schemeClr val="tx1"/>
                </a:solidFill>
                <a:latin typeface="Arial" charset="0"/>
                <a:cs typeface="Arial" charset="0"/>
              </a:defRPr>
            </a:lvl4pPr>
            <a:lvl5pPr marL="2057400" indent="-228600" defTabSz="966788">
              <a:defRPr>
                <a:solidFill>
                  <a:schemeClr val="tx1"/>
                </a:solidFill>
                <a:latin typeface="Arial" charset="0"/>
                <a:cs typeface="Arial" charset="0"/>
              </a:defRPr>
            </a:lvl5pPr>
            <a:lvl6pPr marL="2514600" indent="-228600" defTabSz="966788" eaLnBrk="0" fontAlgn="base" hangingPunct="0">
              <a:spcBef>
                <a:spcPct val="0"/>
              </a:spcBef>
              <a:spcAft>
                <a:spcPct val="0"/>
              </a:spcAft>
              <a:defRPr>
                <a:solidFill>
                  <a:schemeClr val="tx1"/>
                </a:solidFill>
                <a:latin typeface="Arial" charset="0"/>
                <a:cs typeface="Arial" charset="0"/>
              </a:defRPr>
            </a:lvl6pPr>
            <a:lvl7pPr marL="2971800" indent="-228600" defTabSz="966788" eaLnBrk="0" fontAlgn="base" hangingPunct="0">
              <a:spcBef>
                <a:spcPct val="0"/>
              </a:spcBef>
              <a:spcAft>
                <a:spcPct val="0"/>
              </a:spcAft>
              <a:defRPr>
                <a:solidFill>
                  <a:schemeClr val="tx1"/>
                </a:solidFill>
                <a:latin typeface="Arial" charset="0"/>
                <a:cs typeface="Arial" charset="0"/>
              </a:defRPr>
            </a:lvl7pPr>
            <a:lvl8pPr marL="3429000" indent="-228600" defTabSz="966788" eaLnBrk="0" fontAlgn="base" hangingPunct="0">
              <a:spcBef>
                <a:spcPct val="0"/>
              </a:spcBef>
              <a:spcAft>
                <a:spcPct val="0"/>
              </a:spcAft>
              <a:defRPr>
                <a:solidFill>
                  <a:schemeClr val="tx1"/>
                </a:solidFill>
                <a:latin typeface="Arial" charset="0"/>
                <a:cs typeface="Arial" charset="0"/>
              </a:defRPr>
            </a:lvl8pPr>
            <a:lvl9pPr marL="3886200" indent="-228600" defTabSz="966788" eaLnBrk="0" fontAlgn="base" hangingPunct="0">
              <a:spcBef>
                <a:spcPct val="0"/>
              </a:spcBef>
              <a:spcAft>
                <a:spcPct val="0"/>
              </a:spcAft>
              <a:defRPr>
                <a:solidFill>
                  <a:schemeClr val="tx1"/>
                </a:solidFill>
                <a:latin typeface="Arial" charset="0"/>
                <a:cs typeface="Arial" charset="0"/>
              </a:defRPr>
            </a:lvl9pPr>
          </a:lstStyle>
          <a:p>
            <a:fld id="{F73C0AA4-948F-4654-8339-CF101A5141E6}" type="slidenum">
              <a:rPr lang="en-US" altLang="en-US" smtClean="0"/>
              <a:pPr/>
              <a:t>23</a:t>
            </a:fld>
            <a:endParaRPr lang="en-US" altLang="en-US" smtClean="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906" name="Slide Image Placeholder 1"/>
          <p:cNvSpPr>
            <a:spLocks noGrp="1" noRot="1" noChangeAspect="1" noTextEdit="1"/>
          </p:cNvSpPr>
          <p:nvPr>
            <p:ph type="sldImg"/>
          </p:nvPr>
        </p:nvSpPr>
        <p:spPr>
          <a:ln/>
        </p:spPr>
      </p:sp>
      <p:sp>
        <p:nvSpPr>
          <p:cNvPr id="123907" name="Notes Placeholder 2"/>
          <p:cNvSpPr>
            <a:spLocks noGrp="1"/>
          </p:cNvSpPr>
          <p:nvPr>
            <p:ph type="body" idx="1"/>
          </p:nvPr>
        </p:nvSpPr>
        <p:spPr>
          <a:noFill/>
        </p:spPr>
        <p:txBody>
          <a:bodyPr/>
          <a:lstStyle/>
          <a:p>
            <a:endParaRPr lang="en-US" altLang="en-US" smtClean="0"/>
          </a:p>
        </p:txBody>
      </p:sp>
      <p:sp>
        <p:nvSpPr>
          <p:cNvPr id="123908" name="Slide Number Placeholder 3"/>
          <p:cNvSpPr>
            <a:spLocks noGrp="1"/>
          </p:cNvSpPr>
          <p:nvPr>
            <p:ph type="sldNum" sz="quarter" idx="5"/>
          </p:nvPr>
        </p:nvSpPr>
        <p:spPr>
          <a:noFill/>
        </p:spPr>
        <p:txBody>
          <a:bodyPr/>
          <a:lstStyle>
            <a:lvl1pPr defTabSz="965200">
              <a:spcBef>
                <a:spcPct val="30000"/>
              </a:spcBef>
              <a:defRPr sz="1200">
                <a:solidFill>
                  <a:schemeClr val="tx1"/>
                </a:solidFill>
                <a:latin typeface="Arial" charset="0"/>
              </a:defRPr>
            </a:lvl1pPr>
            <a:lvl2pPr marL="741363" indent="-284163" defTabSz="965200">
              <a:spcBef>
                <a:spcPct val="30000"/>
              </a:spcBef>
              <a:defRPr sz="1200">
                <a:solidFill>
                  <a:schemeClr val="tx1"/>
                </a:solidFill>
                <a:latin typeface="Arial" charset="0"/>
              </a:defRPr>
            </a:lvl2pPr>
            <a:lvl3pPr marL="1141413" indent="-227013" defTabSz="965200">
              <a:spcBef>
                <a:spcPct val="30000"/>
              </a:spcBef>
              <a:defRPr sz="1200">
                <a:solidFill>
                  <a:schemeClr val="tx1"/>
                </a:solidFill>
                <a:latin typeface="Arial" charset="0"/>
              </a:defRPr>
            </a:lvl3pPr>
            <a:lvl4pPr marL="1598613" indent="-227013" defTabSz="965200">
              <a:spcBef>
                <a:spcPct val="30000"/>
              </a:spcBef>
              <a:defRPr sz="1200">
                <a:solidFill>
                  <a:schemeClr val="tx1"/>
                </a:solidFill>
                <a:latin typeface="Arial" charset="0"/>
              </a:defRPr>
            </a:lvl4pPr>
            <a:lvl5pPr marL="2055813" indent="-227013" defTabSz="965200">
              <a:spcBef>
                <a:spcPct val="30000"/>
              </a:spcBef>
              <a:defRPr sz="1200">
                <a:solidFill>
                  <a:schemeClr val="tx1"/>
                </a:solidFill>
                <a:latin typeface="Arial" charset="0"/>
              </a:defRPr>
            </a:lvl5pPr>
            <a:lvl6pPr marL="2513013" indent="-227013" defTabSz="965200" eaLnBrk="0" fontAlgn="base" hangingPunct="0">
              <a:spcBef>
                <a:spcPct val="30000"/>
              </a:spcBef>
              <a:spcAft>
                <a:spcPct val="0"/>
              </a:spcAft>
              <a:defRPr sz="1200">
                <a:solidFill>
                  <a:schemeClr val="tx1"/>
                </a:solidFill>
                <a:latin typeface="Arial" charset="0"/>
              </a:defRPr>
            </a:lvl6pPr>
            <a:lvl7pPr marL="2970213" indent="-227013" defTabSz="965200" eaLnBrk="0" fontAlgn="base" hangingPunct="0">
              <a:spcBef>
                <a:spcPct val="30000"/>
              </a:spcBef>
              <a:spcAft>
                <a:spcPct val="0"/>
              </a:spcAft>
              <a:defRPr sz="1200">
                <a:solidFill>
                  <a:schemeClr val="tx1"/>
                </a:solidFill>
                <a:latin typeface="Arial" charset="0"/>
              </a:defRPr>
            </a:lvl7pPr>
            <a:lvl8pPr marL="3427413" indent="-227013" defTabSz="965200" eaLnBrk="0" fontAlgn="base" hangingPunct="0">
              <a:spcBef>
                <a:spcPct val="30000"/>
              </a:spcBef>
              <a:spcAft>
                <a:spcPct val="0"/>
              </a:spcAft>
              <a:defRPr sz="1200">
                <a:solidFill>
                  <a:schemeClr val="tx1"/>
                </a:solidFill>
                <a:latin typeface="Arial" charset="0"/>
              </a:defRPr>
            </a:lvl8pPr>
            <a:lvl9pPr marL="3884613" indent="-227013" defTabSz="965200" eaLnBrk="0" fontAlgn="base" hangingPunct="0">
              <a:spcBef>
                <a:spcPct val="30000"/>
              </a:spcBef>
              <a:spcAft>
                <a:spcPct val="0"/>
              </a:spcAft>
              <a:defRPr sz="1200">
                <a:solidFill>
                  <a:schemeClr val="tx1"/>
                </a:solidFill>
                <a:latin typeface="Arial" charset="0"/>
              </a:defRPr>
            </a:lvl9pPr>
          </a:lstStyle>
          <a:p>
            <a:pPr>
              <a:spcBef>
                <a:spcPct val="0"/>
              </a:spcBef>
            </a:pPr>
            <a:fld id="{7589EFC7-3A89-475E-99D7-C1E49CB8437E}" type="slidenum">
              <a:rPr lang="en-US" altLang="en-US" sz="1300" smtClean="0"/>
              <a:pPr>
                <a:spcBef>
                  <a:spcPct val="0"/>
                </a:spcBef>
              </a:pPr>
              <a:t>2</a:t>
            </a:fld>
            <a:endParaRPr lang="en-US" altLang="en-US" sz="1300" smtClean="0"/>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22" name="Slide Image Placeholder 1"/>
          <p:cNvSpPr>
            <a:spLocks noGrp="1" noRot="1" noChangeAspect="1" noTextEdit="1"/>
          </p:cNvSpPr>
          <p:nvPr>
            <p:ph type="sldImg"/>
          </p:nvPr>
        </p:nvSpPr>
        <p:spPr>
          <a:xfrm>
            <a:off x="1257300" y="720725"/>
            <a:ext cx="1685925" cy="1265238"/>
          </a:xfrm>
          <a:ln/>
        </p:spPr>
      </p:sp>
      <p:sp>
        <p:nvSpPr>
          <p:cNvPr id="133123" name="Notes Placeholder 2"/>
          <p:cNvSpPr>
            <a:spLocks noGrp="1"/>
          </p:cNvSpPr>
          <p:nvPr>
            <p:ph type="body" idx="1"/>
          </p:nvPr>
        </p:nvSpPr>
        <p:spPr>
          <a:xfrm>
            <a:off x="619125" y="2066925"/>
            <a:ext cx="5964238" cy="7258050"/>
          </a:xfrm>
          <a:noFill/>
        </p:spPr>
        <p:txBody>
          <a:bodyPr/>
          <a:lstStyle/>
          <a:p>
            <a:endParaRPr lang="en-US" altLang="en-US" smtClean="0">
              <a:cs typeface="Arial" charset="0"/>
            </a:endParaRPr>
          </a:p>
        </p:txBody>
      </p:sp>
      <p:sp>
        <p:nvSpPr>
          <p:cNvPr id="133124" name="Slide Number Placeholder 3"/>
          <p:cNvSpPr>
            <a:spLocks noGrp="1"/>
          </p:cNvSpPr>
          <p:nvPr>
            <p:ph type="sldNum" sz="quarter" idx="5"/>
          </p:nvPr>
        </p:nvSpPr>
        <p:spPr>
          <a:noFill/>
        </p:spPr>
        <p:txBody>
          <a:bodyPr/>
          <a:lstStyle>
            <a:lvl1pPr defTabSz="966788">
              <a:defRPr>
                <a:solidFill>
                  <a:schemeClr val="tx1"/>
                </a:solidFill>
                <a:latin typeface="Arial" charset="0"/>
                <a:cs typeface="Arial" charset="0"/>
              </a:defRPr>
            </a:lvl1pPr>
            <a:lvl2pPr marL="742950" indent="-285750" defTabSz="966788">
              <a:defRPr>
                <a:solidFill>
                  <a:schemeClr val="tx1"/>
                </a:solidFill>
                <a:latin typeface="Arial" charset="0"/>
                <a:cs typeface="Arial" charset="0"/>
              </a:defRPr>
            </a:lvl2pPr>
            <a:lvl3pPr marL="1143000" indent="-228600" defTabSz="966788">
              <a:defRPr>
                <a:solidFill>
                  <a:schemeClr val="tx1"/>
                </a:solidFill>
                <a:latin typeface="Arial" charset="0"/>
                <a:cs typeface="Arial" charset="0"/>
              </a:defRPr>
            </a:lvl3pPr>
            <a:lvl4pPr marL="1600200" indent="-228600" defTabSz="966788">
              <a:defRPr>
                <a:solidFill>
                  <a:schemeClr val="tx1"/>
                </a:solidFill>
                <a:latin typeface="Arial" charset="0"/>
                <a:cs typeface="Arial" charset="0"/>
              </a:defRPr>
            </a:lvl4pPr>
            <a:lvl5pPr marL="2057400" indent="-228600" defTabSz="966788">
              <a:defRPr>
                <a:solidFill>
                  <a:schemeClr val="tx1"/>
                </a:solidFill>
                <a:latin typeface="Arial" charset="0"/>
                <a:cs typeface="Arial" charset="0"/>
              </a:defRPr>
            </a:lvl5pPr>
            <a:lvl6pPr marL="2514600" indent="-228600" defTabSz="966788" eaLnBrk="0" fontAlgn="base" hangingPunct="0">
              <a:spcBef>
                <a:spcPct val="0"/>
              </a:spcBef>
              <a:spcAft>
                <a:spcPct val="0"/>
              </a:spcAft>
              <a:defRPr>
                <a:solidFill>
                  <a:schemeClr val="tx1"/>
                </a:solidFill>
                <a:latin typeface="Arial" charset="0"/>
                <a:cs typeface="Arial" charset="0"/>
              </a:defRPr>
            </a:lvl6pPr>
            <a:lvl7pPr marL="2971800" indent="-228600" defTabSz="966788" eaLnBrk="0" fontAlgn="base" hangingPunct="0">
              <a:spcBef>
                <a:spcPct val="0"/>
              </a:spcBef>
              <a:spcAft>
                <a:spcPct val="0"/>
              </a:spcAft>
              <a:defRPr>
                <a:solidFill>
                  <a:schemeClr val="tx1"/>
                </a:solidFill>
                <a:latin typeface="Arial" charset="0"/>
                <a:cs typeface="Arial" charset="0"/>
              </a:defRPr>
            </a:lvl7pPr>
            <a:lvl8pPr marL="3429000" indent="-228600" defTabSz="966788" eaLnBrk="0" fontAlgn="base" hangingPunct="0">
              <a:spcBef>
                <a:spcPct val="0"/>
              </a:spcBef>
              <a:spcAft>
                <a:spcPct val="0"/>
              </a:spcAft>
              <a:defRPr>
                <a:solidFill>
                  <a:schemeClr val="tx1"/>
                </a:solidFill>
                <a:latin typeface="Arial" charset="0"/>
                <a:cs typeface="Arial" charset="0"/>
              </a:defRPr>
            </a:lvl8pPr>
            <a:lvl9pPr marL="3886200" indent="-228600" defTabSz="966788" eaLnBrk="0" fontAlgn="base" hangingPunct="0">
              <a:spcBef>
                <a:spcPct val="0"/>
              </a:spcBef>
              <a:spcAft>
                <a:spcPct val="0"/>
              </a:spcAft>
              <a:defRPr>
                <a:solidFill>
                  <a:schemeClr val="tx1"/>
                </a:solidFill>
                <a:latin typeface="Arial" charset="0"/>
                <a:cs typeface="Arial" charset="0"/>
              </a:defRPr>
            </a:lvl9pPr>
          </a:lstStyle>
          <a:p>
            <a:fld id="{36DCD91E-E3D6-4582-868B-A8F5B2E406BA}" type="slidenum">
              <a:rPr lang="en-US" altLang="en-US" smtClean="0"/>
              <a:pPr/>
              <a:t>24</a:t>
            </a:fld>
            <a:endParaRPr lang="en-US" altLang="en-US" smtClean="0"/>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4146" name="Slide Image Placeholder 1"/>
          <p:cNvSpPr>
            <a:spLocks noGrp="1" noRot="1" noChangeAspect="1" noTextEdit="1"/>
          </p:cNvSpPr>
          <p:nvPr>
            <p:ph type="sldImg"/>
          </p:nvPr>
        </p:nvSpPr>
        <p:spPr>
          <a:ln/>
        </p:spPr>
      </p:sp>
      <p:sp>
        <p:nvSpPr>
          <p:cNvPr id="134147" name="Notes Placeholder 2"/>
          <p:cNvSpPr>
            <a:spLocks noGrp="1"/>
          </p:cNvSpPr>
          <p:nvPr>
            <p:ph type="body" idx="1"/>
          </p:nvPr>
        </p:nvSpPr>
        <p:spPr>
          <a:noFill/>
        </p:spPr>
        <p:txBody>
          <a:bodyPr/>
          <a:lstStyle/>
          <a:p>
            <a:endParaRPr lang="en-US" altLang="en-US" smtClean="0">
              <a:cs typeface="Arial" charset="0"/>
            </a:endParaRPr>
          </a:p>
        </p:txBody>
      </p:sp>
      <p:sp>
        <p:nvSpPr>
          <p:cNvPr id="134148" name="Slide Number Placeholder 3"/>
          <p:cNvSpPr>
            <a:spLocks noGrp="1"/>
          </p:cNvSpPr>
          <p:nvPr>
            <p:ph type="sldNum" sz="quarter" idx="5"/>
          </p:nvPr>
        </p:nvSpPr>
        <p:spPr>
          <a:noFill/>
        </p:spPr>
        <p:txBody>
          <a:bodyPr/>
          <a:lstStyle>
            <a:lvl1pPr defTabSz="966788">
              <a:defRPr>
                <a:solidFill>
                  <a:schemeClr val="tx1"/>
                </a:solidFill>
                <a:latin typeface="Arial" charset="0"/>
                <a:cs typeface="Arial" charset="0"/>
              </a:defRPr>
            </a:lvl1pPr>
            <a:lvl2pPr marL="742950" indent="-285750" defTabSz="966788">
              <a:defRPr>
                <a:solidFill>
                  <a:schemeClr val="tx1"/>
                </a:solidFill>
                <a:latin typeface="Arial" charset="0"/>
                <a:cs typeface="Arial" charset="0"/>
              </a:defRPr>
            </a:lvl2pPr>
            <a:lvl3pPr marL="1143000" indent="-228600" defTabSz="966788">
              <a:defRPr>
                <a:solidFill>
                  <a:schemeClr val="tx1"/>
                </a:solidFill>
                <a:latin typeface="Arial" charset="0"/>
                <a:cs typeface="Arial" charset="0"/>
              </a:defRPr>
            </a:lvl3pPr>
            <a:lvl4pPr marL="1600200" indent="-228600" defTabSz="966788">
              <a:defRPr>
                <a:solidFill>
                  <a:schemeClr val="tx1"/>
                </a:solidFill>
                <a:latin typeface="Arial" charset="0"/>
                <a:cs typeface="Arial" charset="0"/>
              </a:defRPr>
            </a:lvl4pPr>
            <a:lvl5pPr marL="2057400" indent="-228600" defTabSz="966788">
              <a:defRPr>
                <a:solidFill>
                  <a:schemeClr val="tx1"/>
                </a:solidFill>
                <a:latin typeface="Arial" charset="0"/>
                <a:cs typeface="Arial" charset="0"/>
              </a:defRPr>
            </a:lvl5pPr>
            <a:lvl6pPr marL="2514600" indent="-228600" defTabSz="966788" eaLnBrk="0" fontAlgn="base" hangingPunct="0">
              <a:spcBef>
                <a:spcPct val="0"/>
              </a:spcBef>
              <a:spcAft>
                <a:spcPct val="0"/>
              </a:spcAft>
              <a:defRPr>
                <a:solidFill>
                  <a:schemeClr val="tx1"/>
                </a:solidFill>
                <a:latin typeface="Arial" charset="0"/>
                <a:cs typeface="Arial" charset="0"/>
              </a:defRPr>
            </a:lvl6pPr>
            <a:lvl7pPr marL="2971800" indent="-228600" defTabSz="966788" eaLnBrk="0" fontAlgn="base" hangingPunct="0">
              <a:spcBef>
                <a:spcPct val="0"/>
              </a:spcBef>
              <a:spcAft>
                <a:spcPct val="0"/>
              </a:spcAft>
              <a:defRPr>
                <a:solidFill>
                  <a:schemeClr val="tx1"/>
                </a:solidFill>
                <a:latin typeface="Arial" charset="0"/>
                <a:cs typeface="Arial" charset="0"/>
              </a:defRPr>
            </a:lvl7pPr>
            <a:lvl8pPr marL="3429000" indent="-228600" defTabSz="966788" eaLnBrk="0" fontAlgn="base" hangingPunct="0">
              <a:spcBef>
                <a:spcPct val="0"/>
              </a:spcBef>
              <a:spcAft>
                <a:spcPct val="0"/>
              </a:spcAft>
              <a:defRPr>
                <a:solidFill>
                  <a:schemeClr val="tx1"/>
                </a:solidFill>
                <a:latin typeface="Arial" charset="0"/>
                <a:cs typeface="Arial" charset="0"/>
              </a:defRPr>
            </a:lvl8pPr>
            <a:lvl9pPr marL="3886200" indent="-228600" defTabSz="966788" eaLnBrk="0" fontAlgn="base" hangingPunct="0">
              <a:spcBef>
                <a:spcPct val="0"/>
              </a:spcBef>
              <a:spcAft>
                <a:spcPct val="0"/>
              </a:spcAft>
              <a:defRPr>
                <a:solidFill>
                  <a:schemeClr val="tx1"/>
                </a:solidFill>
                <a:latin typeface="Arial" charset="0"/>
                <a:cs typeface="Arial" charset="0"/>
              </a:defRPr>
            </a:lvl9pPr>
          </a:lstStyle>
          <a:p>
            <a:fld id="{8EA43C73-27E6-4C44-99DA-ED690FDD1434}" type="slidenum">
              <a:rPr lang="en-US" altLang="en-US" smtClean="0"/>
              <a:pPr/>
              <a:t>25</a:t>
            </a:fld>
            <a:endParaRPr lang="en-US" altLang="en-US" smtClean="0"/>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5170" name="Slide Image Placeholder 1"/>
          <p:cNvSpPr>
            <a:spLocks noGrp="1" noRot="1" noChangeAspect="1" noTextEdit="1"/>
          </p:cNvSpPr>
          <p:nvPr>
            <p:ph type="sldImg"/>
          </p:nvPr>
        </p:nvSpPr>
        <p:spPr>
          <a:xfrm>
            <a:off x="1257300" y="720725"/>
            <a:ext cx="2992438" cy="2243138"/>
          </a:xfrm>
          <a:ln/>
        </p:spPr>
      </p:sp>
      <p:sp>
        <p:nvSpPr>
          <p:cNvPr id="135171" name="Notes Placeholder 2"/>
          <p:cNvSpPr>
            <a:spLocks noGrp="1"/>
          </p:cNvSpPr>
          <p:nvPr>
            <p:ph type="body" idx="1"/>
          </p:nvPr>
        </p:nvSpPr>
        <p:spPr>
          <a:xfrm>
            <a:off x="600075" y="3143250"/>
            <a:ext cx="5983288" cy="6181725"/>
          </a:xfrm>
          <a:noFill/>
        </p:spPr>
        <p:txBody>
          <a:bodyPr/>
          <a:lstStyle/>
          <a:p>
            <a:endParaRPr lang="en-US" altLang="en-US" dirty="0" smtClean="0">
              <a:cs typeface="Arial" charset="0"/>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6194" name="Slide Image Placeholder 1"/>
          <p:cNvSpPr>
            <a:spLocks noGrp="1" noRot="1" noChangeAspect="1" noTextEdit="1"/>
          </p:cNvSpPr>
          <p:nvPr>
            <p:ph type="sldImg"/>
          </p:nvPr>
        </p:nvSpPr>
        <p:spPr>
          <a:xfrm>
            <a:off x="1255713" y="720725"/>
            <a:ext cx="3589337" cy="2690813"/>
          </a:xfrm>
          <a:ln/>
        </p:spPr>
      </p:sp>
      <p:sp>
        <p:nvSpPr>
          <p:cNvPr id="136195" name="Notes Placeholder 2"/>
          <p:cNvSpPr>
            <a:spLocks noGrp="1"/>
          </p:cNvSpPr>
          <p:nvPr>
            <p:ph type="body" idx="1"/>
          </p:nvPr>
        </p:nvSpPr>
        <p:spPr>
          <a:xfrm>
            <a:off x="731838" y="3790950"/>
            <a:ext cx="5851525" cy="4867275"/>
          </a:xfrm>
          <a:noFill/>
        </p:spPr>
        <p:txBody>
          <a:bodyPr/>
          <a:lstStyle/>
          <a:p>
            <a:endParaRPr lang="en-US" altLang="en-US" smtClean="0"/>
          </a:p>
        </p:txBody>
      </p:sp>
      <p:sp>
        <p:nvSpPr>
          <p:cNvPr id="136196" name="Slide Number Placeholder 3"/>
          <p:cNvSpPr>
            <a:spLocks noGrp="1"/>
          </p:cNvSpPr>
          <p:nvPr>
            <p:ph type="sldNum" sz="quarter" idx="5"/>
          </p:nvPr>
        </p:nvSpPr>
        <p:spPr>
          <a:noFill/>
        </p:spPr>
        <p:txBody>
          <a:bodyPr/>
          <a:lstStyle>
            <a:lvl1pPr defTabSz="966788">
              <a:defRPr>
                <a:solidFill>
                  <a:schemeClr val="tx1"/>
                </a:solidFill>
                <a:latin typeface="Arial" charset="0"/>
                <a:cs typeface="Arial" charset="0"/>
              </a:defRPr>
            </a:lvl1pPr>
            <a:lvl2pPr marL="742950" indent="-285750" defTabSz="966788">
              <a:defRPr>
                <a:solidFill>
                  <a:schemeClr val="tx1"/>
                </a:solidFill>
                <a:latin typeface="Arial" charset="0"/>
                <a:cs typeface="Arial" charset="0"/>
              </a:defRPr>
            </a:lvl2pPr>
            <a:lvl3pPr marL="1143000" indent="-228600" defTabSz="966788">
              <a:defRPr>
                <a:solidFill>
                  <a:schemeClr val="tx1"/>
                </a:solidFill>
                <a:latin typeface="Arial" charset="0"/>
                <a:cs typeface="Arial" charset="0"/>
              </a:defRPr>
            </a:lvl3pPr>
            <a:lvl4pPr marL="1600200" indent="-228600" defTabSz="966788">
              <a:defRPr>
                <a:solidFill>
                  <a:schemeClr val="tx1"/>
                </a:solidFill>
                <a:latin typeface="Arial" charset="0"/>
                <a:cs typeface="Arial" charset="0"/>
              </a:defRPr>
            </a:lvl4pPr>
            <a:lvl5pPr marL="2057400" indent="-228600" defTabSz="966788">
              <a:defRPr>
                <a:solidFill>
                  <a:schemeClr val="tx1"/>
                </a:solidFill>
                <a:latin typeface="Arial" charset="0"/>
                <a:cs typeface="Arial" charset="0"/>
              </a:defRPr>
            </a:lvl5pPr>
            <a:lvl6pPr marL="2514600" indent="-228600" defTabSz="966788" eaLnBrk="0" fontAlgn="base" hangingPunct="0">
              <a:spcBef>
                <a:spcPct val="0"/>
              </a:spcBef>
              <a:spcAft>
                <a:spcPct val="0"/>
              </a:spcAft>
              <a:defRPr>
                <a:solidFill>
                  <a:schemeClr val="tx1"/>
                </a:solidFill>
                <a:latin typeface="Arial" charset="0"/>
                <a:cs typeface="Arial" charset="0"/>
              </a:defRPr>
            </a:lvl6pPr>
            <a:lvl7pPr marL="2971800" indent="-228600" defTabSz="966788" eaLnBrk="0" fontAlgn="base" hangingPunct="0">
              <a:spcBef>
                <a:spcPct val="0"/>
              </a:spcBef>
              <a:spcAft>
                <a:spcPct val="0"/>
              </a:spcAft>
              <a:defRPr>
                <a:solidFill>
                  <a:schemeClr val="tx1"/>
                </a:solidFill>
                <a:latin typeface="Arial" charset="0"/>
                <a:cs typeface="Arial" charset="0"/>
              </a:defRPr>
            </a:lvl7pPr>
            <a:lvl8pPr marL="3429000" indent="-228600" defTabSz="966788" eaLnBrk="0" fontAlgn="base" hangingPunct="0">
              <a:spcBef>
                <a:spcPct val="0"/>
              </a:spcBef>
              <a:spcAft>
                <a:spcPct val="0"/>
              </a:spcAft>
              <a:defRPr>
                <a:solidFill>
                  <a:schemeClr val="tx1"/>
                </a:solidFill>
                <a:latin typeface="Arial" charset="0"/>
                <a:cs typeface="Arial" charset="0"/>
              </a:defRPr>
            </a:lvl8pPr>
            <a:lvl9pPr marL="3886200" indent="-228600" defTabSz="966788" eaLnBrk="0" fontAlgn="base" hangingPunct="0">
              <a:spcBef>
                <a:spcPct val="0"/>
              </a:spcBef>
              <a:spcAft>
                <a:spcPct val="0"/>
              </a:spcAft>
              <a:defRPr>
                <a:solidFill>
                  <a:schemeClr val="tx1"/>
                </a:solidFill>
                <a:latin typeface="Arial" charset="0"/>
                <a:cs typeface="Arial" charset="0"/>
              </a:defRPr>
            </a:lvl9pPr>
          </a:lstStyle>
          <a:p>
            <a:fld id="{01E822A0-1CF4-47FE-B994-2FAD0902F1C8}" type="slidenum">
              <a:rPr lang="en-US" altLang="en-US" smtClean="0"/>
              <a:pPr/>
              <a:t>27</a:t>
            </a:fld>
            <a:endParaRPr lang="en-US" altLang="en-US" smtClean="0"/>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8242" name="Slide Image Placeholder 1"/>
          <p:cNvSpPr>
            <a:spLocks noGrp="1" noRot="1" noChangeAspect="1" noTextEdit="1"/>
          </p:cNvSpPr>
          <p:nvPr>
            <p:ph type="sldImg"/>
          </p:nvPr>
        </p:nvSpPr>
        <p:spPr>
          <a:xfrm>
            <a:off x="1257300" y="720725"/>
            <a:ext cx="3433763" cy="2574925"/>
          </a:xfrm>
          <a:ln/>
        </p:spPr>
      </p:sp>
      <p:sp>
        <p:nvSpPr>
          <p:cNvPr id="138243" name="Notes Placeholder 2"/>
          <p:cNvSpPr>
            <a:spLocks noGrp="1"/>
          </p:cNvSpPr>
          <p:nvPr>
            <p:ph type="body" idx="1"/>
          </p:nvPr>
        </p:nvSpPr>
        <p:spPr>
          <a:xfrm>
            <a:off x="731838" y="3457575"/>
            <a:ext cx="5851525" cy="5422900"/>
          </a:xfrm>
          <a:noFill/>
        </p:spPr>
        <p:txBody>
          <a:bodyPr/>
          <a:lstStyle/>
          <a:p>
            <a:endParaRPr lang="en-US" altLang="en-US" sz="1100" smtClean="0">
              <a:cs typeface="Arial" charset="0"/>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4386" name="Rectangle 2"/>
          <p:cNvSpPr>
            <a:spLocks noGrp="1" noRot="1" noChangeAspect="1" noChangeArrowheads="1" noTextEdit="1"/>
          </p:cNvSpPr>
          <p:nvPr>
            <p:ph type="sldImg"/>
          </p:nvPr>
        </p:nvSpPr>
        <p:spPr>
          <a:ln/>
        </p:spPr>
      </p:sp>
      <p:sp>
        <p:nvSpPr>
          <p:cNvPr id="144387" name="Rectangle 3"/>
          <p:cNvSpPr>
            <a:spLocks noGrp="1" noChangeArrowheads="1"/>
          </p:cNvSpPr>
          <p:nvPr>
            <p:ph type="body" idx="1"/>
          </p:nvPr>
        </p:nvSpPr>
        <p:spPr>
          <a:noFill/>
        </p:spPr>
        <p:txBody>
          <a:bodyPr/>
          <a:lstStyle/>
          <a:p>
            <a:endParaRPr lang="en-US" altLang="en-US" smtClean="0"/>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9506" name="Rectangle 2"/>
          <p:cNvSpPr>
            <a:spLocks noGrp="1" noRot="1" noChangeAspect="1" noChangeArrowheads="1" noTextEdit="1"/>
          </p:cNvSpPr>
          <p:nvPr>
            <p:ph type="sldImg"/>
          </p:nvPr>
        </p:nvSpPr>
        <p:spPr>
          <a:ln/>
        </p:spPr>
      </p:sp>
      <p:sp>
        <p:nvSpPr>
          <p:cNvPr id="149507" name="Rectangle 3"/>
          <p:cNvSpPr>
            <a:spLocks noGrp="1" noChangeArrowheads="1"/>
          </p:cNvSpPr>
          <p:nvPr>
            <p:ph type="body" idx="1"/>
          </p:nvPr>
        </p:nvSpPr>
        <p:spPr>
          <a:noFill/>
        </p:spPr>
        <p:txBody>
          <a:bodyPr/>
          <a:lstStyle/>
          <a:p>
            <a:endParaRPr lang="en-US" altLang="en-US" smtClean="0"/>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0530" name="Rectangle 2"/>
          <p:cNvSpPr>
            <a:spLocks noGrp="1" noRot="1" noChangeAspect="1" noChangeArrowheads="1" noTextEdit="1"/>
          </p:cNvSpPr>
          <p:nvPr>
            <p:ph type="sldImg"/>
          </p:nvPr>
        </p:nvSpPr>
        <p:spPr>
          <a:ln/>
        </p:spPr>
      </p:sp>
      <p:sp>
        <p:nvSpPr>
          <p:cNvPr id="150531" name="Rectangle 3"/>
          <p:cNvSpPr>
            <a:spLocks noGrp="1" noChangeArrowheads="1"/>
          </p:cNvSpPr>
          <p:nvPr>
            <p:ph type="body" idx="1"/>
          </p:nvPr>
        </p:nvSpPr>
        <p:spPr>
          <a:noFill/>
        </p:spPr>
        <p:txBody>
          <a:bodyPr/>
          <a:lstStyle/>
          <a:p>
            <a:endParaRPr lang="en-US" altLang="en-US" smtClean="0"/>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1554" name="Rectangle 2"/>
          <p:cNvSpPr>
            <a:spLocks noGrp="1" noRot="1" noChangeAspect="1" noChangeArrowheads="1" noTextEdit="1"/>
          </p:cNvSpPr>
          <p:nvPr>
            <p:ph type="sldImg"/>
          </p:nvPr>
        </p:nvSpPr>
        <p:spPr>
          <a:ln/>
        </p:spPr>
      </p:sp>
      <p:sp>
        <p:nvSpPr>
          <p:cNvPr id="151555" name="Rectangle 3"/>
          <p:cNvSpPr>
            <a:spLocks noGrp="1" noChangeArrowheads="1"/>
          </p:cNvSpPr>
          <p:nvPr>
            <p:ph type="body" idx="1"/>
          </p:nvPr>
        </p:nvSpPr>
        <p:spPr>
          <a:noFill/>
        </p:spPr>
        <p:txBody>
          <a:bodyPr/>
          <a:lstStyle/>
          <a:p>
            <a:endParaRPr lang="en-US" altLang="en-US" smtClean="0"/>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522" name="Slide Image Placeholder 1"/>
          <p:cNvSpPr>
            <a:spLocks noGrp="1" noRot="1" noChangeAspect="1" noTextEdit="1"/>
          </p:cNvSpPr>
          <p:nvPr>
            <p:ph type="sldImg"/>
          </p:nvPr>
        </p:nvSpPr>
        <p:spPr>
          <a:ln/>
        </p:spPr>
      </p:sp>
      <p:sp>
        <p:nvSpPr>
          <p:cNvPr id="107523" name="Notes Placeholder 2"/>
          <p:cNvSpPr>
            <a:spLocks noGrp="1"/>
          </p:cNvSpPr>
          <p:nvPr>
            <p:ph type="body" idx="1"/>
          </p:nvPr>
        </p:nvSpPr>
        <p:spPr>
          <a:noFill/>
        </p:spPr>
        <p:txBody>
          <a:bodyPr/>
          <a:lstStyle/>
          <a:p>
            <a:endParaRPr lang="en-US" altLang="en-US" dirty="0" smtClean="0"/>
          </a:p>
        </p:txBody>
      </p:sp>
      <p:sp>
        <p:nvSpPr>
          <p:cNvPr id="107524" name="Slide Number Placeholder 3"/>
          <p:cNvSpPr>
            <a:spLocks noGrp="1"/>
          </p:cNvSpPr>
          <p:nvPr>
            <p:ph type="sldNum" sz="quarter" idx="5"/>
          </p:nvPr>
        </p:nvSpPr>
        <p:spPr>
          <a:noFill/>
        </p:spPr>
        <p:txBody>
          <a:bodyPr/>
          <a:lstStyle>
            <a:lvl1pPr defTabSz="965200">
              <a:spcBef>
                <a:spcPct val="30000"/>
              </a:spcBef>
              <a:defRPr sz="1200">
                <a:solidFill>
                  <a:schemeClr val="tx1"/>
                </a:solidFill>
                <a:latin typeface="Arial" charset="0"/>
              </a:defRPr>
            </a:lvl1pPr>
            <a:lvl2pPr marL="762000" indent="-292100" defTabSz="965200">
              <a:spcBef>
                <a:spcPct val="30000"/>
              </a:spcBef>
              <a:defRPr sz="1200">
                <a:solidFill>
                  <a:schemeClr val="tx1"/>
                </a:solidFill>
                <a:latin typeface="Arial" charset="0"/>
              </a:defRPr>
            </a:lvl2pPr>
            <a:lvl3pPr marL="1171575" indent="-233363" defTabSz="965200">
              <a:spcBef>
                <a:spcPct val="30000"/>
              </a:spcBef>
              <a:defRPr sz="1200">
                <a:solidFill>
                  <a:schemeClr val="tx1"/>
                </a:solidFill>
                <a:latin typeface="Arial" charset="0"/>
              </a:defRPr>
            </a:lvl3pPr>
            <a:lvl4pPr marL="1639888" indent="-233363" defTabSz="965200">
              <a:spcBef>
                <a:spcPct val="30000"/>
              </a:spcBef>
              <a:defRPr sz="1200">
                <a:solidFill>
                  <a:schemeClr val="tx1"/>
                </a:solidFill>
                <a:latin typeface="Arial" charset="0"/>
              </a:defRPr>
            </a:lvl4pPr>
            <a:lvl5pPr marL="2109788" indent="-233363" defTabSz="965200">
              <a:spcBef>
                <a:spcPct val="30000"/>
              </a:spcBef>
              <a:defRPr sz="1200">
                <a:solidFill>
                  <a:schemeClr val="tx1"/>
                </a:solidFill>
                <a:latin typeface="Arial" charset="0"/>
              </a:defRPr>
            </a:lvl5pPr>
            <a:lvl6pPr marL="2566988" indent="-233363" defTabSz="965200" eaLnBrk="0" fontAlgn="base" hangingPunct="0">
              <a:spcBef>
                <a:spcPct val="30000"/>
              </a:spcBef>
              <a:spcAft>
                <a:spcPct val="0"/>
              </a:spcAft>
              <a:defRPr sz="1200">
                <a:solidFill>
                  <a:schemeClr val="tx1"/>
                </a:solidFill>
                <a:latin typeface="Arial" charset="0"/>
              </a:defRPr>
            </a:lvl6pPr>
            <a:lvl7pPr marL="3024188" indent="-233363" defTabSz="965200" eaLnBrk="0" fontAlgn="base" hangingPunct="0">
              <a:spcBef>
                <a:spcPct val="30000"/>
              </a:spcBef>
              <a:spcAft>
                <a:spcPct val="0"/>
              </a:spcAft>
              <a:defRPr sz="1200">
                <a:solidFill>
                  <a:schemeClr val="tx1"/>
                </a:solidFill>
                <a:latin typeface="Arial" charset="0"/>
              </a:defRPr>
            </a:lvl7pPr>
            <a:lvl8pPr marL="3481388" indent="-233363" defTabSz="965200" eaLnBrk="0" fontAlgn="base" hangingPunct="0">
              <a:spcBef>
                <a:spcPct val="30000"/>
              </a:spcBef>
              <a:spcAft>
                <a:spcPct val="0"/>
              </a:spcAft>
              <a:defRPr sz="1200">
                <a:solidFill>
                  <a:schemeClr val="tx1"/>
                </a:solidFill>
                <a:latin typeface="Arial" charset="0"/>
              </a:defRPr>
            </a:lvl8pPr>
            <a:lvl9pPr marL="3938588" indent="-233363" defTabSz="965200" eaLnBrk="0" fontAlgn="base" hangingPunct="0">
              <a:spcBef>
                <a:spcPct val="30000"/>
              </a:spcBef>
              <a:spcAft>
                <a:spcPct val="0"/>
              </a:spcAft>
              <a:defRPr sz="1200">
                <a:solidFill>
                  <a:schemeClr val="tx1"/>
                </a:solidFill>
                <a:latin typeface="Arial" charset="0"/>
              </a:defRPr>
            </a:lvl9pPr>
          </a:lstStyle>
          <a:p>
            <a:pPr>
              <a:spcBef>
                <a:spcPct val="0"/>
              </a:spcBef>
            </a:pPr>
            <a:fld id="{7586BEE5-3627-413E-BE6D-BBA6F7981BA2}" type="slidenum">
              <a:rPr lang="en-US" altLang="en-US" sz="1300">
                <a:cs typeface="Arial" charset="0"/>
              </a:rPr>
              <a:pPr>
                <a:spcBef>
                  <a:spcPct val="0"/>
                </a:spcBef>
              </a:pPr>
              <a:t>39</a:t>
            </a:fld>
            <a:endParaRPr lang="en-US" altLang="en-US" sz="1300">
              <a:cs typeface="Arial" charset="0"/>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930" name="Rectangle 2"/>
          <p:cNvSpPr>
            <a:spLocks noGrp="1" noRot="1" noChangeAspect="1" noChangeArrowheads="1" noTextEdit="1"/>
          </p:cNvSpPr>
          <p:nvPr>
            <p:ph type="sldImg"/>
          </p:nvPr>
        </p:nvSpPr>
        <p:spPr>
          <a:ln/>
        </p:spPr>
      </p:sp>
      <p:sp>
        <p:nvSpPr>
          <p:cNvPr id="124931" name="Rectangle 3"/>
          <p:cNvSpPr>
            <a:spLocks noGrp="1" noChangeArrowheads="1"/>
          </p:cNvSpPr>
          <p:nvPr>
            <p:ph type="body" idx="1"/>
          </p:nvPr>
        </p:nvSpPr>
        <p:spPr>
          <a:noFill/>
        </p:spPr>
        <p:txBody>
          <a:bodyPr/>
          <a:lstStyle/>
          <a:p>
            <a:endParaRPr lang="en-US" altLang="en-US" dirty="0" smtClean="0"/>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6434" name="Slide Image Placeholder 1"/>
          <p:cNvSpPr>
            <a:spLocks noGrp="1" noRot="1" noChangeAspect="1" noTextEdit="1"/>
          </p:cNvSpPr>
          <p:nvPr>
            <p:ph type="sldImg"/>
          </p:nvPr>
        </p:nvSpPr>
        <p:spPr>
          <a:ln/>
        </p:spPr>
      </p:sp>
      <p:sp>
        <p:nvSpPr>
          <p:cNvPr id="146435" name="Notes Placeholder 2"/>
          <p:cNvSpPr>
            <a:spLocks noGrp="1"/>
          </p:cNvSpPr>
          <p:nvPr>
            <p:ph type="body" idx="1"/>
          </p:nvPr>
        </p:nvSpPr>
        <p:spPr>
          <a:noFill/>
        </p:spPr>
        <p:txBody>
          <a:bodyPr/>
          <a:lstStyle/>
          <a:p>
            <a:endParaRPr lang="en-US" altLang="en-US" smtClean="0"/>
          </a:p>
        </p:txBody>
      </p:sp>
      <p:sp>
        <p:nvSpPr>
          <p:cNvPr id="146436" name="Slide Number Placeholder 3"/>
          <p:cNvSpPr>
            <a:spLocks noGrp="1"/>
          </p:cNvSpPr>
          <p:nvPr>
            <p:ph type="sldNum" sz="quarter" idx="5"/>
          </p:nvPr>
        </p:nvSpPr>
        <p:spPr>
          <a:noFill/>
        </p:spPr>
        <p:txBody>
          <a:bodyPr/>
          <a:lstStyle>
            <a:lvl1pPr defTabSz="1001713">
              <a:defRPr>
                <a:solidFill>
                  <a:schemeClr val="tx1"/>
                </a:solidFill>
                <a:latin typeface="Arial" charset="0"/>
                <a:cs typeface="Arial" charset="0"/>
              </a:defRPr>
            </a:lvl1pPr>
            <a:lvl2pPr marL="769938" indent="-295275" defTabSz="1001713">
              <a:defRPr>
                <a:solidFill>
                  <a:schemeClr val="tx1"/>
                </a:solidFill>
                <a:latin typeface="Arial" charset="0"/>
                <a:cs typeface="Arial" charset="0"/>
              </a:defRPr>
            </a:lvl2pPr>
            <a:lvl3pPr marL="1184275" indent="-236538" defTabSz="1001713">
              <a:defRPr>
                <a:solidFill>
                  <a:schemeClr val="tx1"/>
                </a:solidFill>
                <a:latin typeface="Arial" charset="0"/>
                <a:cs typeface="Arial" charset="0"/>
              </a:defRPr>
            </a:lvl3pPr>
            <a:lvl4pPr marL="1658938" indent="-236538" defTabSz="1001713">
              <a:defRPr>
                <a:solidFill>
                  <a:schemeClr val="tx1"/>
                </a:solidFill>
                <a:latin typeface="Arial" charset="0"/>
                <a:cs typeface="Arial" charset="0"/>
              </a:defRPr>
            </a:lvl4pPr>
            <a:lvl5pPr marL="2133600" indent="-236538" defTabSz="1001713">
              <a:defRPr>
                <a:solidFill>
                  <a:schemeClr val="tx1"/>
                </a:solidFill>
                <a:latin typeface="Arial" charset="0"/>
                <a:cs typeface="Arial" charset="0"/>
              </a:defRPr>
            </a:lvl5pPr>
            <a:lvl6pPr marL="2590800" indent="-236538" defTabSz="1001713" eaLnBrk="0" fontAlgn="base" hangingPunct="0">
              <a:spcBef>
                <a:spcPct val="0"/>
              </a:spcBef>
              <a:spcAft>
                <a:spcPct val="0"/>
              </a:spcAft>
              <a:defRPr>
                <a:solidFill>
                  <a:schemeClr val="tx1"/>
                </a:solidFill>
                <a:latin typeface="Arial" charset="0"/>
                <a:cs typeface="Arial" charset="0"/>
              </a:defRPr>
            </a:lvl6pPr>
            <a:lvl7pPr marL="3048000" indent="-236538" defTabSz="1001713" eaLnBrk="0" fontAlgn="base" hangingPunct="0">
              <a:spcBef>
                <a:spcPct val="0"/>
              </a:spcBef>
              <a:spcAft>
                <a:spcPct val="0"/>
              </a:spcAft>
              <a:defRPr>
                <a:solidFill>
                  <a:schemeClr val="tx1"/>
                </a:solidFill>
                <a:latin typeface="Arial" charset="0"/>
                <a:cs typeface="Arial" charset="0"/>
              </a:defRPr>
            </a:lvl7pPr>
            <a:lvl8pPr marL="3505200" indent="-236538" defTabSz="1001713" eaLnBrk="0" fontAlgn="base" hangingPunct="0">
              <a:spcBef>
                <a:spcPct val="0"/>
              </a:spcBef>
              <a:spcAft>
                <a:spcPct val="0"/>
              </a:spcAft>
              <a:defRPr>
                <a:solidFill>
                  <a:schemeClr val="tx1"/>
                </a:solidFill>
                <a:latin typeface="Arial" charset="0"/>
                <a:cs typeface="Arial" charset="0"/>
              </a:defRPr>
            </a:lvl8pPr>
            <a:lvl9pPr marL="3962400" indent="-236538" defTabSz="1001713" eaLnBrk="0" fontAlgn="base" hangingPunct="0">
              <a:spcBef>
                <a:spcPct val="0"/>
              </a:spcBef>
              <a:spcAft>
                <a:spcPct val="0"/>
              </a:spcAft>
              <a:defRPr>
                <a:solidFill>
                  <a:schemeClr val="tx1"/>
                </a:solidFill>
                <a:latin typeface="Arial" charset="0"/>
                <a:cs typeface="Arial" charset="0"/>
              </a:defRPr>
            </a:lvl9pPr>
          </a:lstStyle>
          <a:p>
            <a:fld id="{0E5977D4-0632-4B38-BD62-2A29F5087A00}" type="slidenum">
              <a:rPr lang="en-US" altLang="en-US" sz="1200" smtClean="0"/>
              <a:pPr/>
              <a:t>43</a:t>
            </a:fld>
            <a:endParaRPr lang="en-US" altLang="en-US" sz="1200" smtClean="0"/>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4626" name="Slide Image Placeholder 1"/>
          <p:cNvSpPr>
            <a:spLocks noGrp="1" noRot="1" noChangeAspect="1" noTextEdit="1"/>
          </p:cNvSpPr>
          <p:nvPr>
            <p:ph type="sldImg"/>
          </p:nvPr>
        </p:nvSpPr>
        <p:spPr>
          <a:ln/>
        </p:spPr>
      </p:sp>
      <p:sp>
        <p:nvSpPr>
          <p:cNvPr id="154627" name="Notes Placeholder 2"/>
          <p:cNvSpPr>
            <a:spLocks noGrp="1"/>
          </p:cNvSpPr>
          <p:nvPr>
            <p:ph type="body" idx="1"/>
          </p:nvPr>
        </p:nvSpPr>
        <p:spPr>
          <a:noFill/>
        </p:spPr>
        <p:txBody>
          <a:bodyPr/>
          <a:lstStyle/>
          <a:p>
            <a:endParaRPr lang="en-US" altLang="en-US" smtClean="0"/>
          </a:p>
        </p:txBody>
      </p:sp>
      <p:sp>
        <p:nvSpPr>
          <p:cNvPr id="154628" name="Slide Number Placeholder 3"/>
          <p:cNvSpPr>
            <a:spLocks noGrp="1"/>
          </p:cNvSpPr>
          <p:nvPr>
            <p:ph type="sldNum" sz="quarter" idx="5"/>
          </p:nvPr>
        </p:nvSpPr>
        <p:spPr>
          <a:noFill/>
        </p:spPr>
        <p:txBody>
          <a:bodyPr/>
          <a:lstStyle>
            <a:lvl1pPr defTabSz="966788">
              <a:defRPr>
                <a:solidFill>
                  <a:schemeClr val="tx1"/>
                </a:solidFill>
                <a:latin typeface="Arial" charset="0"/>
                <a:cs typeface="Arial" charset="0"/>
              </a:defRPr>
            </a:lvl1pPr>
            <a:lvl2pPr marL="742950" indent="-285750" defTabSz="966788">
              <a:defRPr>
                <a:solidFill>
                  <a:schemeClr val="tx1"/>
                </a:solidFill>
                <a:latin typeface="Arial" charset="0"/>
                <a:cs typeface="Arial" charset="0"/>
              </a:defRPr>
            </a:lvl2pPr>
            <a:lvl3pPr marL="1143000" indent="-228600" defTabSz="966788">
              <a:defRPr>
                <a:solidFill>
                  <a:schemeClr val="tx1"/>
                </a:solidFill>
                <a:latin typeface="Arial" charset="0"/>
                <a:cs typeface="Arial" charset="0"/>
              </a:defRPr>
            </a:lvl3pPr>
            <a:lvl4pPr marL="1600200" indent="-228600" defTabSz="966788">
              <a:defRPr>
                <a:solidFill>
                  <a:schemeClr val="tx1"/>
                </a:solidFill>
                <a:latin typeface="Arial" charset="0"/>
                <a:cs typeface="Arial" charset="0"/>
              </a:defRPr>
            </a:lvl4pPr>
            <a:lvl5pPr marL="2057400" indent="-228600" defTabSz="966788">
              <a:defRPr>
                <a:solidFill>
                  <a:schemeClr val="tx1"/>
                </a:solidFill>
                <a:latin typeface="Arial" charset="0"/>
                <a:cs typeface="Arial" charset="0"/>
              </a:defRPr>
            </a:lvl5pPr>
            <a:lvl6pPr marL="2514600" indent="-228600" defTabSz="966788" eaLnBrk="0" fontAlgn="base" hangingPunct="0">
              <a:spcBef>
                <a:spcPct val="0"/>
              </a:spcBef>
              <a:spcAft>
                <a:spcPct val="0"/>
              </a:spcAft>
              <a:defRPr>
                <a:solidFill>
                  <a:schemeClr val="tx1"/>
                </a:solidFill>
                <a:latin typeface="Arial" charset="0"/>
                <a:cs typeface="Arial" charset="0"/>
              </a:defRPr>
            </a:lvl6pPr>
            <a:lvl7pPr marL="2971800" indent="-228600" defTabSz="966788" eaLnBrk="0" fontAlgn="base" hangingPunct="0">
              <a:spcBef>
                <a:spcPct val="0"/>
              </a:spcBef>
              <a:spcAft>
                <a:spcPct val="0"/>
              </a:spcAft>
              <a:defRPr>
                <a:solidFill>
                  <a:schemeClr val="tx1"/>
                </a:solidFill>
                <a:latin typeface="Arial" charset="0"/>
                <a:cs typeface="Arial" charset="0"/>
              </a:defRPr>
            </a:lvl7pPr>
            <a:lvl8pPr marL="3429000" indent="-228600" defTabSz="966788" eaLnBrk="0" fontAlgn="base" hangingPunct="0">
              <a:spcBef>
                <a:spcPct val="0"/>
              </a:spcBef>
              <a:spcAft>
                <a:spcPct val="0"/>
              </a:spcAft>
              <a:defRPr>
                <a:solidFill>
                  <a:schemeClr val="tx1"/>
                </a:solidFill>
                <a:latin typeface="Arial" charset="0"/>
                <a:cs typeface="Arial" charset="0"/>
              </a:defRPr>
            </a:lvl8pPr>
            <a:lvl9pPr marL="3886200" indent="-228600" defTabSz="966788" eaLnBrk="0" fontAlgn="base" hangingPunct="0">
              <a:spcBef>
                <a:spcPct val="0"/>
              </a:spcBef>
              <a:spcAft>
                <a:spcPct val="0"/>
              </a:spcAft>
              <a:defRPr>
                <a:solidFill>
                  <a:schemeClr val="tx1"/>
                </a:solidFill>
                <a:latin typeface="Arial" charset="0"/>
                <a:cs typeface="Arial" charset="0"/>
              </a:defRPr>
            </a:lvl9pPr>
          </a:lstStyle>
          <a:p>
            <a:fld id="{5F6E2790-A2DD-4CC5-A473-F30FE7D416E7}" type="slidenum">
              <a:rPr lang="en-US" altLang="en-US" smtClean="0"/>
              <a:pPr/>
              <a:t>45</a:t>
            </a:fld>
            <a:endParaRPr lang="en-US" altLang="en-US" smtClean="0"/>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4626" name="Slide Image Placeholder 1"/>
          <p:cNvSpPr>
            <a:spLocks noGrp="1" noRot="1" noChangeAspect="1" noTextEdit="1"/>
          </p:cNvSpPr>
          <p:nvPr>
            <p:ph type="sldImg"/>
          </p:nvPr>
        </p:nvSpPr>
        <p:spPr>
          <a:ln/>
        </p:spPr>
      </p:sp>
      <p:sp>
        <p:nvSpPr>
          <p:cNvPr id="154627" name="Notes Placeholder 2"/>
          <p:cNvSpPr>
            <a:spLocks noGrp="1"/>
          </p:cNvSpPr>
          <p:nvPr>
            <p:ph type="body" idx="1"/>
          </p:nvPr>
        </p:nvSpPr>
        <p:spPr>
          <a:noFill/>
        </p:spPr>
        <p:txBody>
          <a:bodyPr/>
          <a:lstStyle/>
          <a:p>
            <a:endParaRPr lang="en-US" altLang="en-US" smtClean="0"/>
          </a:p>
        </p:txBody>
      </p:sp>
      <p:sp>
        <p:nvSpPr>
          <p:cNvPr id="154628" name="Slide Number Placeholder 3"/>
          <p:cNvSpPr>
            <a:spLocks noGrp="1"/>
          </p:cNvSpPr>
          <p:nvPr>
            <p:ph type="sldNum" sz="quarter" idx="5"/>
          </p:nvPr>
        </p:nvSpPr>
        <p:spPr>
          <a:noFill/>
        </p:spPr>
        <p:txBody>
          <a:bodyPr/>
          <a:lstStyle>
            <a:lvl1pPr defTabSz="966788">
              <a:defRPr>
                <a:solidFill>
                  <a:schemeClr val="tx1"/>
                </a:solidFill>
                <a:latin typeface="Arial" charset="0"/>
                <a:cs typeface="Arial" charset="0"/>
              </a:defRPr>
            </a:lvl1pPr>
            <a:lvl2pPr marL="742950" indent="-285750" defTabSz="966788">
              <a:defRPr>
                <a:solidFill>
                  <a:schemeClr val="tx1"/>
                </a:solidFill>
                <a:latin typeface="Arial" charset="0"/>
                <a:cs typeface="Arial" charset="0"/>
              </a:defRPr>
            </a:lvl2pPr>
            <a:lvl3pPr marL="1143000" indent="-228600" defTabSz="966788">
              <a:defRPr>
                <a:solidFill>
                  <a:schemeClr val="tx1"/>
                </a:solidFill>
                <a:latin typeface="Arial" charset="0"/>
                <a:cs typeface="Arial" charset="0"/>
              </a:defRPr>
            </a:lvl3pPr>
            <a:lvl4pPr marL="1600200" indent="-228600" defTabSz="966788">
              <a:defRPr>
                <a:solidFill>
                  <a:schemeClr val="tx1"/>
                </a:solidFill>
                <a:latin typeface="Arial" charset="0"/>
                <a:cs typeface="Arial" charset="0"/>
              </a:defRPr>
            </a:lvl4pPr>
            <a:lvl5pPr marL="2057400" indent="-228600" defTabSz="966788">
              <a:defRPr>
                <a:solidFill>
                  <a:schemeClr val="tx1"/>
                </a:solidFill>
                <a:latin typeface="Arial" charset="0"/>
                <a:cs typeface="Arial" charset="0"/>
              </a:defRPr>
            </a:lvl5pPr>
            <a:lvl6pPr marL="2514600" indent="-228600" defTabSz="966788" eaLnBrk="0" fontAlgn="base" hangingPunct="0">
              <a:spcBef>
                <a:spcPct val="0"/>
              </a:spcBef>
              <a:spcAft>
                <a:spcPct val="0"/>
              </a:spcAft>
              <a:defRPr>
                <a:solidFill>
                  <a:schemeClr val="tx1"/>
                </a:solidFill>
                <a:latin typeface="Arial" charset="0"/>
                <a:cs typeface="Arial" charset="0"/>
              </a:defRPr>
            </a:lvl6pPr>
            <a:lvl7pPr marL="2971800" indent="-228600" defTabSz="966788" eaLnBrk="0" fontAlgn="base" hangingPunct="0">
              <a:spcBef>
                <a:spcPct val="0"/>
              </a:spcBef>
              <a:spcAft>
                <a:spcPct val="0"/>
              </a:spcAft>
              <a:defRPr>
                <a:solidFill>
                  <a:schemeClr val="tx1"/>
                </a:solidFill>
                <a:latin typeface="Arial" charset="0"/>
                <a:cs typeface="Arial" charset="0"/>
              </a:defRPr>
            </a:lvl7pPr>
            <a:lvl8pPr marL="3429000" indent="-228600" defTabSz="966788" eaLnBrk="0" fontAlgn="base" hangingPunct="0">
              <a:spcBef>
                <a:spcPct val="0"/>
              </a:spcBef>
              <a:spcAft>
                <a:spcPct val="0"/>
              </a:spcAft>
              <a:defRPr>
                <a:solidFill>
                  <a:schemeClr val="tx1"/>
                </a:solidFill>
                <a:latin typeface="Arial" charset="0"/>
                <a:cs typeface="Arial" charset="0"/>
              </a:defRPr>
            </a:lvl8pPr>
            <a:lvl9pPr marL="3886200" indent="-228600" defTabSz="966788" eaLnBrk="0" fontAlgn="base" hangingPunct="0">
              <a:spcBef>
                <a:spcPct val="0"/>
              </a:spcBef>
              <a:spcAft>
                <a:spcPct val="0"/>
              </a:spcAft>
              <a:defRPr>
                <a:solidFill>
                  <a:schemeClr val="tx1"/>
                </a:solidFill>
                <a:latin typeface="Arial" charset="0"/>
                <a:cs typeface="Arial" charset="0"/>
              </a:defRPr>
            </a:lvl9pPr>
          </a:lstStyle>
          <a:p>
            <a:fld id="{5F6E2790-A2DD-4CC5-A473-F30FE7D416E7}" type="slidenum">
              <a:rPr lang="en-US" altLang="en-US" smtClean="0"/>
              <a:pPr/>
              <a:t>46</a:t>
            </a:fld>
            <a:endParaRPr lang="en-US" altLang="en-US" smtClean="0"/>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5650" name="Slide Image Placeholder 1"/>
          <p:cNvSpPr>
            <a:spLocks noGrp="1" noRot="1" noChangeAspect="1" noTextEdit="1"/>
          </p:cNvSpPr>
          <p:nvPr>
            <p:ph type="sldImg"/>
          </p:nvPr>
        </p:nvSpPr>
        <p:spPr>
          <a:ln/>
        </p:spPr>
      </p:sp>
      <p:sp>
        <p:nvSpPr>
          <p:cNvPr id="155651" name="Notes Placeholder 2"/>
          <p:cNvSpPr>
            <a:spLocks noGrp="1"/>
          </p:cNvSpPr>
          <p:nvPr>
            <p:ph type="body" idx="1"/>
          </p:nvPr>
        </p:nvSpPr>
        <p:spPr>
          <a:noFill/>
        </p:spPr>
        <p:txBody>
          <a:bodyPr/>
          <a:lstStyle/>
          <a:p>
            <a:endParaRPr lang="en-US" altLang="en-US" smtClean="0"/>
          </a:p>
        </p:txBody>
      </p:sp>
      <p:sp>
        <p:nvSpPr>
          <p:cNvPr id="155652" name="Slide Number Placeholder 3"/>
          <p:cNvSpPr>
            <a:spLocks noGrp="1"/>
          </p:cNvSpPr>
          <p:nvPr>
            <p:ph type="sldNum" sz="quarter" idx="5"/>
          </p:nvPr>
        </p:nvSpPr>
        <p:spPr>
          <a:noFill/>
        </p:spPr>
        <p:txBody>
          <a:bodyPr/>
          <a:lstStyle>
            <a:lvl1pPr defTabSz="966788">
              <a:defRPr>
                <a:solidFill>
                  <a:schemeClr val="tx1"/>
                </a:solidFill>
                <a:latin typeface="Arial" charset="0"/>
                <a:cs typeface="Arial" charset="0"/>
              </a:defRPr>
            </a:lvl1pPr>
            <a:lvl2pPr marL="742950" indent="-285750" defTabSz="966788">
              <a:defRPr>
                <a:solidFill>
                  <a:schemeClr val="tx1"/>
                </a:solidFill>
                <a:latin typeface="Arial" charset="0"/>
                <a:cs typeface="Arial" charset="0"/>
              </a:defRPr>
            </a:lvl2pPr>
            <a:lvl3pPr marL="1143000" indent="-228600" defTabSz="966788">
              <a:defRPr>
                <a:solidFill>
                  <a:schemeClr val="tx1"/>
                </a:solidFill>
                <a:latin typeface="Arial" charset="0"/>
                <a:cs typeface="Arial" charset="0"/>
              </a:defRPr>
            </a:lvl3pPr>
            <a:lvl4pPr marL="1600200" indent="-228600" defTabSz="966788">
              <a:defRPr>
                <a:solidFill>
                  <a:schemeClr val="tx1"/>
                </a:solidFill>
                <a:latin typeface="Arial" charset="0"/>
                <a:cs typeface="Arial" charset="0"/>
              </a:defRPr>
            </a:lvl4pPr>
            <a:lvl5pPr marL="2057400" indent="-228600" defTabSz="966788">
              <a:defRPr>
                <a:solidFill>
                  <a:schemeClr val="tx1"/>
                </a:solidFill>
                <a:latin typeface="Arial" charset="0"/>
                <a:cs typeface="Arial" charset="0"/>
              </a:defRPr>
            </a:lvl5pPr>
            <a:lvl6pPr marL="2514600" indent="-228600" defTabSz="966788" eaLnBrk="0" fontAlgn="base" hangingPunct="0">
              <a:spcBef>
                <a:spcPct val="0"/>
              </a:spcBef>
              <a:spcAft>
                <a:spcPct val="0"/>
              </a:spcAft>
              <a:defRPr>
                <a:solidFill>
                  <a:schemeClr val="tx1"/>
                </a:solidFill>
                <a:latin typeface="Arial" charset="0"/>
                <a:cs typeface="Arial" charset="0"/>
              </a:defRPr>
            </a:lvl6pPr>
            <a:lvl7pPr marL="2971800" indent="-228600" defTabSz="966788" eaLnBrk="0" fontAlgn="base" hangingPunct="0">
              <a:spcBef>
                <a:spcPct val="0"/>
              </a:spcBef>
              <a:spcAft>
                <a:spcPct val="0"/>
              </a:spcAft>
              <a:defRPr>
                <a:solidFill>
                  <a:schemeClr val="tx1"/>
                </a:solidFill>
                <a:latin typeface="Arial" charset="0"/>
                <a:cs typeface="Arial" charset="0"/>
              </a:defRPr>
            </a:lvl7pPr>
            <a:lvl8pPr marL="3429000" indent="-228600" defTabSz="966788" eaLnBrk="0" fontAlgn="base" hangingPunct="0">
              <a:spcBef>
                <a:spcPct val="0"/>
              </a:spcBef>
              <a:spcAft>
                <a:spcPct val="0"/>
              </a:spcAft>
              <a:defRPr>
                <a:solidFill>
                  <a:schemeClr val="tx1"/>
                </a:solidFill>
                <a:latin typeface="Arial" charset="0"/>
                <a:cs typeface="Arial" charset="0"/>
              </a:defRPr>
            </a:lvl8pPr>
            <a:lvl9pPr marL="3886200" indent="-228600" defTabSz="966788" eaLnBrk="0" fontAlgn="base" hangingPunct="0">
              <a:spcBef>
                <a:spcPct val="0"/>
              </a:spcBef>
              <a:spcAft>
                <a:spcPct val="0"/>
              </a:spcAft>
              <a:defRPr>
                <a:solidFill>
                  <a:schemeClr val="tx1"/>
                </a:solidFill>
                <a:latin typeface="Arial" charset="0"/>
                <a:cs typeface="Arial" charset="0"/>
              </a:defRPr>
            </a:lvl9pPr>
          </a:lstStyle>
          <a:p>
            <a:fld id="{7C48759F-6885-4DC2-ADC7-D1523B98699D}" type="slidenum">
              <a:rPr lang="en-US" altLang="en-US" smtClean="0"/>
              <a:pPr/>
              <a:t>47</a:t>
            </a:fld>
            <a:endParaRPr lang="en-US" altLang="en-US" smtClean="0"/>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6674" name="Slide Image Placeholder 1"/>
          <p:cNvSpPr>
            <a:spLocks noGrp="1" noRot="1" noChangeAspect="1" noTextEdit="1"/>
          </p:cNvSpPr>
          <p:nvPr>
            <p:ph type="sldImg"/>
          </p:nvPr>
        </p:nvSpPr>
        <p:spPr>
          <a:ln/>
        </p:spPr>
      </p:sp>
      <p:sp>
        <p:nvSpPr>
          <p:cNvPr id="156675" name="Notes Placeholder 2"/>
          <p:cNvSpPr>
            <a:spLocks noGrp="1"/>
          </p:cNvSpPr>
          <p:nvPr>
            <p:ph type="body" idx="1"/>
          </p:nvPr>
        </p:nvSpPr>
        <p:spPr>
          <a:noFill/>
        </p:spPr>
        <p:txBody>
          <a:bodyPr/>
          <a:lstStyle/>
          <a:p>
            <a:endParaRPr lang="en-US" altLang="en-US" smtClean="0"/>
          </a:p>
        </p:txBody>
      </p:sp>
      <p:sp>
        <p:nvSpPr>
          <p:cNvPr id="156676" name="Slide Number Placeholder 3"/>
          <p:cNvSpPr>
            <a:spLocks noGrp="1"/>
          </p:cNvSpPr>
          <p:nvPr>
            <p:ph type="sldNum" sz="quarter" idx="5"/>
          </p:nvPr>
        </p:nvSpPr>
        <p:spPr>
          <a:noFill/>
        </p:spPr>
        <p:txBody>
          <a:bodyPr/>
          <a:lstStyle>
            <a:lvl1pPr defTabSz="966788">
              <a:defRPr>
                <a:solidFill>
                  <a:schemeClr val="tx1"/>
                </a:solidFill>
                <a:latin typeface="Arial" charset="0"/>
                <a:cs typeface="Arial" charset="0"/>
              </a:defRPr>
            </a:lvl1pPr>
            <a:lvl2pPr marL="742950" indent="-285750" defTabSz="966788">
              <a:defRPr>
                <a:solidFill>
                  <a:schemeClr val="tx1"/>
                </a:solidFill>
                <a:latin typeface="Arial" charset="0"/>
                <a:cs typeface="Arial" charset="0"/>
              </a:defRPr>
            </a:lvl2pPr>
            <a:lvl3pPr marL="1143000" indent="-228600" defTabSz="966788">
              <a:defRPr>
                <a:solidFill>
                  <a:schemeClr val="tx1"/>
                </a:solidFill>
                <a:latin typeface="Arial" charset="0"/>
                <a:cs typeface="Arial" charset="0"/>
              </a:defRPr>
            </a:lvl3pPr>
            <a:lvl4pPr marL="1600200" indent="-228600" defTabSz="966788">
              <a:defRPr>
                <a:solidFill>
                  <a:schemeClr val="tx1"/>
                </a:solidFill>
                <a:latin typeface="Arial" charset="0"/>
                <a:cs typeface="Arial" charset="0"/>
              </a:defRPr>
            </a:lvl4pPr>
            <a:lvl5pPr marL="2057400" indent="-228600" defTabSz="966788">
              <a:defRPr>
                <a:solidFill>
                  <a:schemeClr val="tx1"/>
                </a:solidFill>
                <a:latin typeface="Arial" charset="0"/>
                <a:cs typeface="Arial" charset="0"/>
              </a:defRPr>
            </a:lvl5pPr>
            <a:lvl6pPr marL="2514600" indent="-228600" defTabSz="966788" eaLnBrk="0" fontAlgn="base" hangingPunct="0">
              <a:spcBef>
                <a:spcPct val="0"/>
              </a:spcBef>
              <a:spcAft>
                <a:spcPct val="0"/>
              </a:spcAft>
              <a:defRPr>
                <a:solidFill>
                  <a:schemeClr val="tx1"/>
                </a:solidFill>
                <a:latin typeface="Arial" charset="0"/>
                <a:cs typeface="Arial" charset="0"/>
              </a:defRPr>
            </a:lvl6pPr>
            <a:lvl7pPr marL="2971800" indent="-228600" defTabSz="966788" eaLnBrk="0" fontAlgn="base" hangingPunct="0">
              <a:spcBef>
                <a:spcPct val="0"/>
              </a:spcBef>
              <a:spcAft>
                <a:spcPct val="0"/>
              </a:spcAft>
              <a:defRPr>
                <a:solidFill>
                  <a:schemeClr val="tx1"/>
                </a:solidFill>
                <a:latin typeface="Arial" charset="0"/>
                <a:cs typeface="Arial" charset="0"/>
              </a:defRPr>
            </a:lvl7pPr>
            <a:lvl8pPr marL="3429000" indent="-228600" defTabSz="966788" eaLnBrk="0" fontAlgn="base" hangingPunct="0">
              <a:spcBef>
                <a:spcPct val="0"/>
              </a:spcBef>
              <a:spcAft>
                <a:spcPct val="0"/>
              </a:spcAft>
              <a:defRPr>
                <a:solidFill>
                  <a:schemeClr val="tx1"/>
                </a:solidFill>
                <a:latin typeface="Arial" charset="0"/>
                <a:cs typeface="Arial" charset="0"/>
              </a:defRPr>
            </a:lvl8pPr>
            <a:lvl9pPr marL="3886200" indent="-228600" defTabSz="966788" eaLnBrk="0" fontAlgn="base" hangingPunct="0">
              <a:spcBef>
                <a:spcPct val="0"/>
              </a:spcBef>
              <a:spcAft>
                <a:spcPct val="0"/>
              </a:spcAft>
              <a:defRPr>
                <a:solidFill>
                  <a:schemeClr val="tx1"/>
                </a:solidFill>
                <a:latin typeface="Arial" charset="0"/>
                <a:cs typeface="Arial" charset="0"/>
              </a:defRPr>
            </a:lvl9pPr>
          </a:lstStyle>
          <a:p>
            <a:fld id="{436C56BA-2FF7-4280-8DB7-1917511DEB0D}" type="slidenum">
              <a:rPr lang="en-US" altLang="en-US" smtClean="0"/>
              <a:pPr/>
              <a:t>48</a:t>
            </a:fld>
            <a:endParaRPr lang="en-US" altLang="en-US" smtClean="0"/>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6674" name="Slide Image Placeholder 1"/>
          <p:cNvSpPr>
            <a:spLocks noGrp="1" noRot="1" noChangeAspect="1" noTextEdit="1"/>
          </p:cNvSpPr>
          <p:nvPr>
            <p:ph type="sldImg"/>
          </p:nvPr>
        </p:nvSpPr>
        <p:spPr>
          <a:ln/>
        </p:spPr>
      </p:sp>
      <p:sp>
        <p:nvSpPr>
          <p:cNvPr id="156675" name="Notes Placeholder 2"/>
          <p:cNvSpPr>
            <a:spLocks noGrp="1"/>
          </p:cNvSpPr>
          <p:nvPr>
            <p:ph type="body" idx="1"/>
          </p:nvPr>
        </p:nvSpPr>
        <p:spPr>
          <a:noFill/>
        </p:spPr>
        <p:txBody>
          <a:bodyPr/>
          <a:lstStyle/>
          <a:p>
            <a:endParaRPr lang="en-US" altLang="en-US" smtClean="0"/>
          </a:p>
        </p:txBody>
      </p:sp>
      <p:sp>
        <p:nvSpPr>
          <p:cNvPr id="156676" name="Slide Number Placeholder 3"/>
          <p:cNvSpPr>
            <a:spLocks noGrp="1"/>
          </p:cNvSpPr>
          <p:nvPr>
            <p:ph type="sldNum" sz="quarter" idx="5"/>
          </p:nvPr>
        </p:nvSpPr>
        <p:spPr>
          <a:noFill/>
        </p:spPr>
        <p:txBody>
          <a:bodyPr/>
          <a:lstStyle>
            <a:lvl1pPr defTabSz="966788">
              <a:defRPr>
                <a:solidFill>
                  <a:schemeClr val="tx1"/>
                </a:solidFill>
                <a:latin typeface="Arial" charset="0"/>
                <a:cs typeface="Arial" charset="0"/>
              </a:defRPr>
            </a:lvl1pPr>
            <a:lvl2pPr marL="742950" indent="-285750" defTabSz="966788">
              <a:defRPr>
                <a:solidFill>
                  <a:schemeClr val="tx1"/>
                </a:solidFill>
                <a:latin typeface="Arial" charset="0"/>
                <a:cs typeface="Arial" charset="0"/>
              </a:defRPr>
            </a:lvl2pPr>
            <a:lvl3pPr marL="1143000" indent="-228600" defTabSz="966788">
              <a:defRPr>
                <a:solidFill>
                  <a:schemeClr val="tx1"/>
                </a:solidFill>
                <a:latin typeface="Arial" charset="0"/>
                <a:cs typeface="Arial" charset="0"/>
              </a:defRPr>
            </a:lvl3pPr>
            <a:lvl4pPr marL="1600200" indent="-228600" defTabSz="966788">
              <a:defRPr>
                <a:solidFill>
                  <a:schemeClr val="tx1"/>
                </a:solidFill>
                <a:latin typeface="Arial" charset="0"/>
                <a:cs typeface="Arial" charset="0"/>
              </a:defRPr>
            </a:lvl4pPr>
            <a:lvl5pPr marL="2057400" indent="-228600" defTabSz="966788">
              <a:defRPr>
                <a:solidFill>
                  <a:schemeClr val="tx1"/>
                </a:solidFill>
                <a:latin typeface="Arial" charset="0"/>
                <a:cs typeface="Arial" charset="0"/>
              </a:defRPr>
            </a:lvl5pPr>
            <a:lvl6pPr marL="2514600" indent="-228600" defTabSz="966788" eaLnBrk="0" fontAlgn="base" hangingPunct="0">
              <a:spcBef>
                <a:spcPct val="0"/>
              </a:spcBef>
              <a:spcAft>
                <a:spcPct val="0"/>
              </a:spcAft>
              <a:defRPr>
                <a:solidFill>
                  <a:schemeClr val="tx1"/>
                </a:solidFill>
                <a:latin typeface="Arial" charset="0"/>
                <a:cs typeface="Arial" charset="0"/>
              </a:defRPr>
            </a:lvl6pPr>
            <a:lvl7pPr marL="2971800" indent="-228600" defTabSz="966788" eaLnBrk="0" fontAlgn="base" hangingPunct="0">
              <a:spcBef>
                <a:spcPct val="0"/>
              </a:spcBef>
              <a:spcAft>
                <a:spcPct val="0"/>
              </a:spcAft>
              <a:defRPr>
                <a:solidFill>
                  <a:schemeClr val="tx1"/>
                </a:solidFill>
                <a:latin typeface="Arial" charset="0"/>
                <a:cs typeface="Arial" charset="0"/>
              </a:defRPr>
            </a:lvl7pPr>
            <a:lvl8pPr marL="3429000" indent="-228600" defTabSz="966788" eaLnBrk="0" fontAlgn="base" hangingPunct="0">
              <a:spcBef>
                <a:spcPct val="0"/>
              </a:spcBef>
              <a:spcAft>
                <a:spcPct val="0"/>
              </a:spcAft>
              <a:defRPr>
                <a:solidFill>
                  <a:schemeClr val="tx1"/>
                </a:solidFill>
                <a:latin typeface="Arial" charset="0"/>
                <a:cs typeface="Arial" charset="0"/>
              </a:defRPr>
            </a:lvl8pPr>
            <a:lvl9pPr marL="3886200" indent="-228600" defTabSz="966788" eaLnBrk="0" fontAlgn="base" hangingPunct="0">
              <a:spcBef>
                <a:spcPct val="0"/>
              </a:spcBef>
              <a:spcAft>
                <a:spcPct val="0"/>
              </a:spcAft>
              <a:defRPr>
                <a:solidFill>
                  <a:schemeClr val="tx1"/>
                </a:solidFill>
                <a:latin typeface="Arial" charset="0"/>
                <a:cs typeface="Arial" charset="0"/>
              </a:defRPr>
            </a:lvl9pPr>
          </a:lstStyle>
          <a:p>
            <a:fld id="{436C56BA-2FF7-4280-8DB7-1917511DEB0D}" type="slidenum">
              <a:rPr lang="en-US" altLang="en-US" smtClean="0"/>
              <a:pPr/>
              <a:t>49</a:t>
            </a:fld>
            <a:endParaRPr lang="en-US" altLang="en-US" smtClean="0"/>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8722" name="Slide Image Placeholder 1"/>
          <p:cNvSpPr>
            <a:spLocks noGrp="1" noRot="1" noChangeAspect="1" noTextEdit="1"/>
          </p:cNvSpPr>
          <p:nvPr>
            <p:ph type="sldImg"/>
          </p:nvPr>
        </p:nvSpPr>
        <p:spPr>
          <a:ln/>
        </p:spPr>
      </p:sp>
      <p:sp>
        <p:nvSpPr>
          <p:cNvPr id="158723" name="Notes Placeholder 2"/>
          <p:cNvSpPr>
            <a:spLocks noGrp="1"/>
          </p:cNvSpPr>
          <p:nvPr>
            <p:ph type="body" idx="1"/>
          </p:nvPr>
        </p:nvSpPr>
        <p:spPr>
          <a:noFill/>
        </p:spPr>
        <p:txBody>
          <a:bodyPr/>
          <a:lstStyle/>
          <a:p>
            <a:endParaRPr lang="en-US" altLang="en-US" smtClean="0"/>
          </a:p>
        </p:txBody>
      </p:sp>
      <p:sp>
        <p:nvSpPr>
          <p:cNvPr id="158724" name="Slide Number Placeholder 3"/>
          <p:cNvSpPr>
            <a:spLocks noGrp="1"/>
          </p:cNvSpPr>
          <p:nvPr>
            <p:ph type="sldNum" sz="quarter" idx="5"/>
          </p:nvPr>
        </p:nvSpPr>
        <p:spPr>
          <a:noFill/>
        </p:spPr>
        <p:txBody>
          <a:bodyPr/>
          <a:lstStyle>
            <a:lvl1pPr defTabSz="966788">
              <a:defRPr>
                <a:solidFill>
                  <a:schemeClr val="tx1"/>
                </a:solidFill>
                <a:latin typeface="Arial" charset="0"/>
                <a:cs typeface="Arial" charset="0"/>
              </a:defRPr>
            </a:lvl1pPr>
            <a:lvl2pPr marL="742950" indent="-285750" defTabSz="966788">
              <a:defRPr>
                <a:solidFill>
                  <a:schemeClr val="tx1"/>
                </a:solidFill>
                <a:latin typeface="Arial" charset="0"/>
                <a:cs typeface="Arial" charset="0"/>
              </a:defRPr>
            </a:lvl2pPr>
            <a:lvl3pPr marL="1143000" indent="-228600" defTabSz="966788">
              <a:defRPr>
                <a:solidFill>
                  <a:schemeClr val="tx1"/>
                </a:solidFill>
                <a:latin typeface="Arial" charset="0"/>
                <a:cs typeface="Arial" charset="0"/>
              </a:defRPr>
            </a:lvl3pPr>
            <a:lvl4pPr marL="1600200" indent="-228600" defTabSz="966788">
              <a:defRPr>
                <a:solidFill>
                  <a:schemeClr val="tx1"/>
                </a:solidFill>
                <a:latin typeface="Arial" charset="0"/>
                <a:cs typeface="Arial" charset="0"/>
              </a:defRPr>
            </a:lvl4pPr>
            <a:lvl5pPr marL="2057400" indent="-228600" defTabSz="966788">
              <a:defRPr>
                <a:solidFill>
                  <a:schemeClr val="tx1"/>
                </a:solidFill>
                <a:latin typeface="Arial" charset="0"/>
                <a:cs typeface="Arial" charset="0"/>
              </a:defRPr>
            </a:lvl5pPr>
            <a:lvl6pPr marL="2514600" indent="-228600" defTabSz="966788" eaLnBrk="0" fontAlgn="base" hangingPunct="0">
              <a:spcBef>
                <a:spcPct val="0"/>
              </a:spcBef>
              <a:spcAft>
                <a:spcPct val="0"/>
              </a:spcAft>
              <a:defRPr>
                <a:solidFill>
                  <a:schemeClr val="tx1"/>
                </a:solidFill>
                <a:latin typeface="Arial" charset="0"/>
                <a:cs typeface="Arial" charset="0"/>
              </a:defRPr>
            </a:lvl6pPr>
            <a:lvl7pPr marL="2971800" indent="-228600" defTabSz="966788" eaLnBrk="0" fontAlgn="base" hangingPunct="0">
              <a:spcBef>
                <a:spcPct val="0"/>
              </a:spcBef>
              <a:spcAft>
                <a:spcPct val="0"/>
              </a:spcAft>
              <a:defRPr>
                <a:solidFill>
                  <a:schemeClr val="tx1"/>
                </a:solidFill>
                <a:latin typeface="Arial" charset="0"/>
                <a:cs typeface="Arial" charset="0"/>
              </a:defRPr>
            </a:lvl7pPr>
            <a:lvl8pPr marL="3429000" indent="-228600" defTabSz="966788" eaLnBrk="0" fontAlgn="base" hangingPunct="0">
              <a:spcBef>
                <a:spcPct val="0"/>
              </a:spcBef>
              <a:spcAft>
                <a:spcPct val="0"/>
              </a:spcAft>
              <a:defRPr>
                <a:solidFill>
                  <a:schemeClr val="tx1"/>
                </a:solidFill>
                <a:latin typeface="Arial" charset="0"/>
                <a:cs typeface="Arial" charset="0"/>
              </a:defRPr>
            </a:lvl8pPr>
            <a:lvl9pPr marL="3886200" indent="-228600" defTabSz="966788" eaLnBrk="0" fontAlgn="base" hangingPunct="0">
              <a:spcBef>
                <a:spcPct val="0"/>
              </a:spcBef>
              <a:spcAft>
                <a:spcPct val="0"/>
              </a:spcAft>
              <a:defRPr>
                <a:solidFill>
                  <a:schemeClr val="tx1"/>
                </a:solidFill>
                <a:latin typeface="Arial" charset="0"/>
                <a:cs typeface="Arial" charset="0"/>
              </a:defRPr>
            </a:lvl9pPr>
          </a:lstStyle>
          <a:p>
            <a:fld id="{405CE4A9-7FE8-4E33-BB40-6063EB12C070}" type="slidenum">
              <a:rPr lang="en-US" altLang="en-US" smtClean="0"/>
              <a:pPr/>
              <a:t>50</a:t>
            </a:fld>
            <a:endParaRPr lang="en-US" altLang="en-US" smtClean="0"/>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8722" name="Slide Image Placeholder 1"/>
          <p:cNvSpPr>
            <a:spLocks noGrp="1" noRot="1" noChangeAspect="1" noTextEdit="1"/>
          </p:cNvSpPr>
          <p:nvPr>
            <p:ph type="sldImg"/>
          </p:nvPr>
        </p:nvSpPr>
        <p:spPr>
          <a:ln/>
        </p:spPr>
      </p:sp>
      <p:sp>
        <p:nvSpPr>
          <p:cNvPr id="158723" name="Notes Placeholder 2"/>
          <p:cNvSpPr>
            <a:spLocks noGrp="1"/>
          </p:cNvSpPr>
          <p:nvPr>
            <p:ph type="body" idx="1"/>
          </p:nvPr>
        </p:nvSpPr>
        <p:spPr>
          <a:noFill/>
        </p:spPr>
        <p:txBody>
          <a:bodyPr/>
          <a:lstStyle/>
          <a:p>
            <a:endParaRPr lang="en-US" altLang="en-US" smtClean="0"/>
          </a:p>
        </p:txBody>
      </p:sp>
      <p:sp>
        <p:nvSpPr>
          <p:cNvPr id="158724" name="Slide Number Placeholder 3"/>
          <p:cNvSpPr>
            <a:spLocks noGrp="1"/>
          </p:cNvSpPr>
          <p:nvPr>
            <p:ph type="sldNum" sz="quarter" idx="5"/>
          </p:nvPr>
        </p:nvSpPr>
        <p:spPr>
          <a:noFill/>
        </p:spPr>
        <p:txBody>
          <a:bodyPr/>
          <a:lstStyle>
            <a:lvl1pPr defTabSz="966788">
              <a:defRPr>
                <a:solidFill>
                  <a:schemeClr val="tx1"/>
                </a:solidFill>
                <a:latin typeface="Arial" charset="0"/>
                <a:cs typeface="Arial" charset="0"/>
              </a:defRPr>
            </a:lvl1pPr>
            <a:lvl2pPr marL="742950" indent="-285750" defTabSz="966788">
              <a:defRPr>
                <a:solidFill>
                  <a:schemeClr val="tx1"/>
                </a:solidFill>
                <a:latin typeface="Arial" charset="0"/>
                <a:cs typeface="Arial" charset="0"/>
              </a:defRPr>
            </a:lvl2pPr>
            <a:lvl3pPr marL="1143000" indent="-228600" defTabSz="966788">
              <a:defRPr>
                <a:solidFill>
                  <a:schemeClr val="tx1"/>
                </a:solidFill>
                <a:latin typeface="Arial" charset="0"/>
                <a:cs typeface="Arial" charset="0"/>
              </a:defRPr>
            </a:lvl3pPr>
            <a:lvl4pPr marL="1600200" indent="-228600" defTabSz="966788">
              <a:defRPr>
                <a:solidFill>
                  <a:schemeClr val="tx1"/>
                </a:solidFill>
                <a:latin typeface="Arial" charset="0"/>
                <a:cs typeface="Arial" charset="0"/>
              </a:defRPr>
            </a:lvl4pPr>
            <a:lvl5pPr marL="2057400" indent="-228600" defTabSz="966788">
              <a:defRPr>
                <a:solidFill>
                  <a:schemeClr val="tx1"/>
                </a:solidFill>
                <a:latin typeface="Arial" charset="0"/>
                <a:cs typeface="Arial" charset="0"/>
              </a:defRPr>
            </a:lvl5pPr>
            <a:lvl6pPr marL="2514600" indent="-228600" defTabSz="966788" eaLnBrk="0" fontAlgn="base" hangingPunct="0">
              <a:spcBef>
                <a:spcPct val="0"/>
              </a:spcBef>
              <a:spcAft>
                <a:spcPct val="0"/>
              </a:spcAft>
              <a:defRPr>
                <a:solidFill>
                  <a:schemeClr val="tx1"/>
                </a:solidFill>
                <a:latin typeface="Arial" charset="0"/>
                <a:cs typeface="Arial" charset="0"/>
              </a:defRPr>
            </a:lvl6pPr>
            <a:lvl7pPr marL="2971800" indent="-228600" defTabSz="966788" eaLnBrk="0" fontAlgn="base" hangingPunct="0">
              <a:spcBef>
                <a:spcPct val="0"/>
              </a:spcBef>
              <a:spcAft>
                <a:spcPct val="0"/>
              </a:spcAft>
              <a:defRPr>
                <a:solidFill>
                  <a:schemeClr val="tx1"/>
                </a:solidFill>
                <a:latin typeface="Arial" charset="0"/>
                <a:cs typeface="Arial" charset="0"/>
              </a:defRPr>
            </a:lvl7pPr>
            <a:lvl8pPr marL="3429000" indent="-228600" defTabSz="966788" eaLnBrk="0" fontAlgn="base" hangingPunct="0">
              <a:spcBef>
                <a:spcPct val="0"/>
              </a:spcBef>
              <a:spcAft>
                <a:spcPct val="0"/>
              </a:spcAft>
              <a:defRPr>
                <a:solidFill>
                  <a:schemeClr val="tx1"/>
                </a:solidFill>
                <a:latin typeface="Arial" charset="0"/>
                <a:cs typeface="Arial" charset="0"/>
              </a:defRPr>
            </a:lvl8pPr>
            <a:lvl9pPr marL="3886200" indent="-228600" defTabSz="966788" eaLnBrk="0" fontAlgn="base" hangingPunct="0">
              <a:spcBef>
                <a:spcPct val="0"/>
              </a:spcBef>
              <a:spcAft>
                <a:spcPct val="0"/>
              </a:spcAft>
              <a:defRPr>
                <a:solidFill>
                  <a:schemeClr val="tx1"/>
                </a:solidFill>
                <a:latin typeface="Arial" charset="0"/>
                <a:cs typeface="Arial" charset="0"/>
              </a:defRPr>
            </a:lvl9pPr>
          </a:lstStyle>
          <a:p>
            <a:fld id="{405CE4A9-7FE8-4E33-BB40-6063EB12C070}" type="slidenum">
              <a:rPr lang="en-US" altLang="en-US" smtClean="0"/>
              <a:pPr/>
              <a:t>51</a:t>
            </a:fld>
            <a:endParaRPr lang="en-US" altLang="en-US" smtClean="0"/>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1554" name="Rectangle 2"/>
          <p:cNvSpPr>
            <a:spLocks noGrp="1" noRot="1" noChangeAspect="1" noChangeArrowheads="1" noTextEdit="1"/>
          </p:cNvSpPr>
          <p:nvPr>
            <p:ph type="sldImg"/>
          </p:nvPr>
        </p:nvSpPr>
        <p:spPr>
          <a:ln/>
        </p:spPr>
      </p:sp>
      <p:sp>
        <p:nvSpPr>
          <p:cNvPr id="151555" name="Rectangle 3"/>
          <p:cNvSpPr>
            <a:spLocks noGrp="1" noChangeArrowheads="1"/>
          </p:cNvSpPr>
          <p:nvPr>
            <p:ph type="body" idx="1"/>
          </p:nvPr>
        </p:nvSpPr>
        <p:spPr>
          <a:noFill/>
        </p:spPr>
        <p:txBody>
          <a:bodyPr/>
          <a:lstStyle/>
          <a:p>
            <a:endParaRPr lang="en-US" altLang="en-US" smtClean="0"/>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9506" name="Rectangle 2"/>
          <p:cNvSpPr>
            <a:spLocks noGrp="1" noRot="1" noChangeAspect="1" noChangeArrowheads="1" noTextEdit="1"/>
          </p:cNvSpPr>
          <p:nvPr>
            <p:ph type="sldImg"/>
          </p:nvPr>
        </p:nvSpPr>
        <p:spPr>
          <a:ln/>
        </p:spPr>
      </p:sp>
      <p:sp>
        <p:nvSpPr>
          <p:cNvPr id="149507" name="Rectangle 3"/>
          <p:cNvSpPr>
            <a:spLocks noGrp="1" noChangeArrowheads="1"/>
          </p:cNvSpPr>
          <p:nvPr>
            <p:ph type="body" idx="1"/>
          </p:nvPr>
        </p:nvSpPr>
        <p:spPr>
          <a:noFill/>
        </p:spPr>
        <p:txBody>
          <a:bodyPr/>
          <a:lstStyle/>
          <a:p>
            <a:endParaRPr lang="en-US" altLang="en-US" smtClean="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5954" name="Rectangle 2"/>
          <p:cNvSpPr>
            <a:spLocks noGrp="1" noRot="1" noChangeAspect="1" noChangeArrowheads="1" noTextEdit="1"/>
          </p:cNvSpPr>
          <p:nvPr>
            <p:ph type="sldImg"/>
          </p:nvPr>
        </p:nvSpPr>
        <p:spPr>
          <a:ln/>
        </p:spPr>
      </p:sp>
      <p:sp>
        <p:nvSpPr>
          <p:cNvPr id="125955" name="Rectangle 3"/>
          <p:cNvSpPr>
            <a:spLocks noGrp="1" noChangeArrowheads="1"/>
          </p:cNvSpPr>
          <p:nvPr>
            <p:ph type="body" idx="1"/>
          </p:nvPr>
        </p:nvSpPr>
        <p:spPr>
          <a:noFill/>
        </p:spPr>
        <p:txBody>
          <a:bodyPr/>
          <a:lstStyle/>
          <a:p>
            <a:endParaRPr lang="en-US" altLang="en-US" smtClean="0"/>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0530" name="Rectangle 2"/>
          <p:cNvSpPr>
            <a:spLocks noGrp="1" noRot="1" noChangeAspect="1" noChangeArrowheads="1" noTextEdit="1"/>
          </p:cNvSpPr>
          <p:nvPr>
            <p:ph type="sldImg"/>
          </p:nvPr>
        </p:nvSpPr>
        <p:spPr>
          <a:ln/>
        </p:spPr>
      </p:sp>
      <p:sp>
        <p:nvSpPr>
          <p:cNvPr id="150531" name="Rectangle 3"/>
          <p:cNvSpPr>
            <a:spLocks noGrp="1" noChangeArrowheads="1"/>
          </p:cNvSpPr>
          <p:nvPr>
            <p:ph type="body" idx="1"/>
          </p:nvPr>
        </p:nvSpPr>
        <p:spPr>
          <a:noFill/>
        </p:spPr>
        <p:txBody>
          <a:bodyPr/>
          <a:lstStyle/>
          <a:p>
            <a:endParaRPr lang="en-US" altLang="en-US" smtClean="0"/>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1554" name="Rectangle 2"/>
          <p:cNvSpPr>
            <a:spLocks noGrp="1" noRot="1" noChangeAspect="1" noChangeArrowheads="1" noTextEdit="1"/>
          </p:cNvSpPr>
          <p:nvPr>
            <p:ph type="sldImg"/>
          </p:nvPr>
        </p:nvSpPr>
        <p:spPr>
          <a:ln/>
        </p:spPr>
      </p:sp>
      <p:sp>
        <p:nvSpPr>
          <p:cNvPr id="151555" name="Rectangle 3"/>
          <p:cNvSpPr>
            <a:spLocks noGrp="1" noChangeArrowheads="1"/>
          </p:cNvSpPr>
          <p:nvPr>
            <p:ph type="body" idx="1"/>
          </p:nvPr>
        </p:nvSpPr>
        <p:spPr>
          <a:noFill/>
        </p:spPr>
        <p:txBody>
          <a:bodyPr/>
          <a:lstStyle/>
          <a:p>
            <a:endParaRPr lang="en-US" altLang="en-US" smtClean="0"/>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7458" name="Slide Image Placeholder 1"/>
          <p:cNvSpPr>
            <a:spLocks noGrp="1" noRot="1" noChangeAspect="1" noTextEdit="1"/>
          </p:cNvSpPr>
          <p:nvPr>
            <p:ph type="sldImg"/>
          </p:nvPr>
        </p:nvSpPr>
        <p:spPr>
          <a:ln/>
        </p:spPr>
      </p:sp>
      <p:sp>
        <p:nvSpPr>
          <p:cNvPr id="147459" name="Notes Placeholder 2"/>
          <p:cNvSpPr>
            <a:spLocks noGrp="1"/>
          </p:cNvSpPr>
          <p:nvPr>
            <p:ph type="body" idx="1"/>
          </p:nvPr>
        </p:nvSpPr>
        <p:spPr>
          <a:noFill/>
        </p:spPr>
        <p:txBody>
          <a:bodyPr/>
          <a:lstStyle/>
          <a:p>
            <a:r>
              <a:rPr lang="en-US" altLang="en-US" dirty="0" smtClean="0"/>
              <a:t>http://www.youtube.com/watch?v=E5KCvoz4XUk&amp;feature=youtu.be</a:t>
            </a:r>
          </a:p>
          <a:p>
            <a:r>
              <a:rPr lang="en-US" altLang="en-US" dirty="0" smtClean="0"/>
              <a:t>5:01</a:t>
            </a:r>
          </a:p>
        </p:txBody>
      </p:sp>
      <p:sp>
        <p:nvSpPr>
          <p:cNvPr id="147460" name="Slide Number Placeholder 3"/>
          <p:cNvSpPr>
            <a:spLocks noGrp="1"/>
          </p:cNvSpPr>
          <p:nvPr>
            <p:ph type="sldNum" sz="quarter" idx="5"/>
          </p:nvPr>
        </p:nvSpPr>
        <p:spPr>
          <a:noFill/>
        </p:spPr>
        <p:txBody>
          <a:bodyPr/>
          <a:lstStyle>
            <a:lvl1pPr defTabSz="966788">
              <a:defRPr>
                <a:solidFill>
                  <a:schemeClr val="tx1"/>
                </a:solidFill>
                <a:latin typeface="Arial" charset="0"/>
                <a:cs typeface="Arial" charset="0"/>
              </a:defRPr>
            </a:lvl1pPr>
            <a:lvl2pPr marL="742950" indent="-285750" defTabSz="966788">
              <a:defRPr>
                <a:solidFill>
                  <a:schemeClr val="tx1"/>
                </a:solidFill>
                <a:latin typeface="Arial" charset="0"/>
                <a:cs typeface="Arial" charset="0"/>
              </a:defRPr>
            </a:lvl2pPr>
            <a:lvl3pPr marL="1143000" indent="-228600" defTabSz="966788">
              <a:defRPr>
                <a:solidFill>
                  <a:schemeClr val="tx1"/>
                </a:solidFill>
                <a:latin typeface="Arial" charset="0"/>
                <a:cs typeface="Arial" charset="0"/>
              </a:defRPr>
            </a:lvl3pPr>
            <a:lvl4pPr marL="1600200" indent="-228600" defTabSz="966788">
              <a:defRPr>
                <a:solidFill>
                  <a:schemeClr val="tx1"/>
                </a:solidFill>
                <a:latin typeface="Arial" charset="0"/>
                <a:cs typeface="Arial" charset="0"/>
              </a:defRPr>
            </a:lvl4pPr>
            <a:lvl5pPr marL="2057400" indent="-228600" defTabSz="966788">
              <a:defRPr>
                <a:solidFill>
                  <a:schemeClr val="tx1"/>
                </a:solidFill>
                <a:latin typeface="Arial" charset="0"/>
                <a:cs typeface="Arial" charset="0"/>
              </a:defRPr>
            </a:lvl5pPr>
            <a:lvl6pPr marL="2514600" indent="-228600" defTabSz="966788" eaLnBrk="0" fontAlgn="base" hangingPunct="0">
              <a:spcBef>
                <a:spcPct val="0"/>
              </a:spcBef>
              <a:spcAft>
                <a:spcPct val="0"/>
              </a:spcAft>
              <a:defRPr>
                <a:solidFill>
                  <a:schemeClr val="tx1"/>
                </a:solidFill>
                <a:latin typeface="Arial" charset="0"/>
                <a:cs typeface="Arial" charset="0"/>
              </a:defRPr>
            </a:lvl6pPr>
            <a:lvl7pPr marL="2971800" indent="-228600" defTabSz="966788" eaLnBrk="0" fontAlgn="base" hangingPunct="0">
              <a:spcBef>
                <a:spcPct val="0"/>
              </a:spcBef>
              <a:spcAft>
                <a:spcPct val="0"/>
              </a:spcAft>
              <a:defRPr>
                <a:solidFill>
                  <a:schemeClr val="tx1"/>
                </a:solidFill>
                <a:latin typeface="Arial" charset="0"/>
                <a:cs typeface="Arial" charset="0"/>
              </a:defRPr>
            </a:lvl7pPr>
            <a:lvl8pPr marL="3429000" indent="-228600" defTabSz="966788" eaLnBrk="0" fontAlgn="base" hangingPunct="0">
              <a:spcBef>
                <a:spcPct val="0"/>
              </a:spcBef>
              <a:spcAft>
                <a:spcPct val="0"/>
              </a:spcAft>
              <a:defRPr>
                <a:solidFill>
                  <a:schemeClr val="tx1"/>
                </a:solidFill>
                <a:latin typeface="Arial" charset="0"/>
                <a:cs typeface="Arial" charset="0"/>
              </a:defRPr>
            </a:lvl8pPr>
            <a:lvl9pPr marL="3886200" indent="-228600" defTabSz="966788" eaLnBrk="0" fontAlgn="base" hangingPunct="0">
              <a:spcBef>
                <a:spcPct val="0"/>
              </a:spcBef>
              <a:spcAft>
                <a:spcPct val="0"/>
              </a:spcAft>
              <a:defRPr>
                <a:solidFill>
                  <a:schemeClr val="tx1"/>
                </a:solidFill>
                <a:latin typeface="Arial" charset="0"/>
                <a:cs typeface="Arial" charset="0"/>
              </a:defRPr>
            </a:lvl9pPr>
          </a:lstStyle>
          <a:p>
            <a:fld id="{0EFA71B9-C0EC-4A82-A313-26F5C586C4E7}" type="slidenum">
              <a:rPr lang="en-US" altLang="en-US" smtClean="0"/>
              <a:pPr/>
              <a:t>71</a:t>
            </a:fld>
            <a:endParaRPr lang="en-US" altLang="en-US" smtClean="0"/>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000" dirty="0" smtClean="0"/>
              <a:t>Purpose: As a leader or manager, you are often faced with the need to get people on board</a:t>
            </a:r>
            <a:r>
              <a:rPr lang="en-US" sz="1000" baseline="0" dirty="0" smtClean="0"/>
              <a:t> with change. Describing the change in a way that minimizes resistance can be challenging. This job aid will help you anticipate reactions to the change and develop a message that proactively addresses what people what to hear about it.</a:t>
            </a:r>
            <a:endParaRPr lang="en-US" sz="1000" dirty="0" smtClean="0"/>
          </a:p>
          <a:p>
            <a:r>
              <a:rPr lang="en-US" sz="1000" dirty="0" smtClean="0"/>
              <a:t>Instructions: Consider</a:t>
            </a:r>
            <a:r>
              <a:rPr lang="en-US" sz="1000" baseline="0" dirty="0" smtClean="0"/>
              <a:t> your audience. Which quadrant(s) are the most prevalent? Start with what you consider to be the most preferred quadrant. Anticipate how people with that preference will react to change. What concerns will they have? Move to the next most preferred quadrant. Follow the same process for the remaining quadrants. Prepare your explanation with emphasis on the answers to the questions from the preferred quadrants. Alert: Address the questions and concerns for all quadrants even those less preferred by the group. Using this Whole Brain Thinking approach will ensure that you’ve covered all perspectives and will accelerate the adoption of change.</a:t>
            </a:r>
            <a:endParaRPr lang="en-US" sz="1000" dirty="0"/>
          </a:p>
        </p:txBody>
      </p:sp>
      <p:sp>
        <p:nvSpPr>
          <p:cNvPr id="4" name="Slide Number Placeholder 3"/>
          <p:cNvSpPr>
            <a:spLocks noGrp="1"/>
          </p:cNvSpPr>
          <p:nvPr>
            <p:ph type="sldNum" sz="quarter" idx="10"/>
          </p:nvPr>
        </p:nvSpPr>
        <p:spPr/>
        <p:txBody>
          <a:bodyPr/>
          <a:lstStyle/>
          <a:p>
            <a:pPr>
              <a:defRPr/>
            </a:pPr>
            <a:fld id="{7FFF142A-96F1-41F5-B43D-63299D078323}" type="slidenum">
              <a:rPr lang="en-US" altLang="en-US">
                <a:solidFill>
                  <a:prstClr val="black"/>
                </a:solidFill>
              </a:rPr>
              <a:pPr>
                <a:defRPr/>
              </a:pPr>
              <a:t>74</a:t>
            </a:fld>
            <a:endParaRPr lang="en-US" altLang="en-US">
              <a:solidFill>
                <a:prstClr val="black"/>
              </a:solidFill>
            </a:endParaRPr>
          </a:p>
        </p:txBody>
      </p:sp>
    </p:spTree>
    <p:extLst>
      <p:ext uri="{BB962C8B-B14F-4D97-AF65-F5344CB8AC3E}">
        <p14:creationId xmlns:p14="http://schemas.microsoft.com/office/powerpoint/2010/main" val="2438425446"/>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1554" name="Rectangle 2"/>
          <p:cNvSpPr>
            <a:spLocks noGrp="1" noRot="1" noChangeAspect="1" noChangeArrowheads="1" noTextEdit="1"/>
          </p:cNvSpPr>
          <p:nvPr>
            <p:ph type="sldImg"/>
          </p:nvPr>
        </p:nvSpPr>
        <p:spPr>
          <a:ln/>
        </p:spPr>
      </p:sp>
      <p:sp>
        <p:nvSpPr>
          <p:cNvPr id="151555" name="Rectangle 3"/>
          <p:cNvSpPr>
            <a:spLocks noGrp="1" noChangeArrowheads="1"/>
          </p:cNvSpPr>
          <p:nvPr>
            <p:ph type="body" idx="1"/>
          </p:nvPr>
        </p:nvSpPr>
        <p:spPr>
          <a:noFill/>
        </p:spPr>
        <p:txBody>
          <a:bodyPr/>
          <a:lstStyle/>
          <a:p>
            <a:endParaRPr lang="en-US" altLang="en-US" smtClean="0"/>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3714" name="Rectangle 2"/>
          <p:cNvSpPr>
            <a:spLocks noGrp="1" noRot="1" noChangeAspect="1" noChangeArrowheads="1" noTextEdit="1"/>
          </p:cNvSpPr>
          <p:nvPr>
            <p:ph type="sldImg"/>
          </p:nvPr>
        </p:nvSpPr>
        <p:spPr>
          <a:ln/>
        </p:spPr>
      </p:sp>
      <p:sp>
        <p:nvSpPr>
          <p:cNvPr id="243715" name="Rectangle 3"/>
          <p:cNvSpPr>
            <a:spLocks noGrp="1" noChangeArrowheads="1"/>
          </p:cNvSpPr>
          <p:nvPr>
            <p:ph type="body" idx="1"/>
          </p:nvPr>
        </p:nvSpPr>
        <p:spPr>
          <a:noFill/>
        </p:spPr>
        <p:txBody>
          <a:bodyPr/>
          <a:lstStyle/>
          <a:p>
            <a:endParaRPr lang="en-US" altLang="en-US" dirty="0" smtClean="0">
              <a:latin typeface="Arial" pitchFamily="34" charset="0"/>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1794" name="Slide Image Placeholder 1"/>
          <p:cNvSpPr>
            <a:spLocks noGrp="1" noRot="1" noChangeAspect="1" noTextEdit="1"/>
          </p:cNvSpPr>
          <p:nvPr>
            <p:ph type="sldImg"/>
          </p:nvPr>
        </p:nvSpPr>
        <p:spPr>
          <a:ln/>
        </p:spPr>
      </p:sp>
      <p:sp>
        <p:nvSpPr>
          <p:cNvPr id="161795" name="Notes Placeholder 2"/>
          <p:cNvSpPr>
            <a:spLocks noGrp="1"/>
          </p:cNvSpPr>
          <p:nvPr>
            <p:ph type="body" idx="1"/>
          </p:nvPr>
        </p:nvSpPr>
        <p:spPr>
          <a:noFill/>
        </p:spPr>
        <p:txBody>
          <a:bodyPr/>
          <a:lstStyle/>
          <a:p>
            <a:endParaRPr lang="en-US" altLang="en-US" smtClean="0"/>
          </a:p>
        </p:txBody>
      </p:sp>
      <p:sp>
        <p:nvSpPr>
          <p:cNvPr id="161796" name="Slide Number Placeholder 3"/>
          <p:cNvSpPr>
            <a:spLocks noGrp="1"/>
          </p:cNvSpPr>
          <p:nvPr>
            <p:ph type="sldNum" sz="quarter" idx="5"/>
          </p:nvPr>
        </p:nvSpPr>
        <p:spPr>
          <a:noFill/>
        </p:spPr>
        <p:txBody>
          <a:bodyPr/>
          <a:lstStyle>
            <a:lvl1pPr defTabSz="965200">
              <a:spcBef>
                <a:spcPct val="30000"/>
              </a:spcBef>
              <a:defRPr sz="1200">
                <a:solidFill>
                  <a:schemeClr val="tx1"/>
                </a:solidFill>
                <a:latin typeface="Arial" charset="0"/>
              </a:defRPr>
            </a:lvl1pPr>
            <a:lvl2pPr marL="762000" indent="-292100" defTabSz="965200">
              <a:spcBef>
                <a:spcPct val="30000"/>
              </a:spcBef>
              <a:defRPr sz="1200">
                <a:solidFill>
                  <a:schemeClr val="tx1"/>
                </a:solidFill>
                <a:latin typeface="Arial" charset="0"/>
              </a:defRPr>
            </a:lvl2pPr>
            <a:lvl3pPr marL="1171575" indent="-233363" defTabSz="965200">
              <a:spcBef>
                <a:spcPct val="30000"/>
              </a:spcBef>
              <a:defRPr sz="1200">
                <a:solidFill>
                  <a:schemeClr val="tx1"/>
                </a:solidFill>
                <a:latin typeface="Arial" charset="0"/>
              </a:defRPr>
            </a:lvl3pPr>
            <a:lvl4pPr marL="1639888" indent="-233363" defTabSz="965200">
              <a:spcBef>
                <a:spcPct val="30000"/>
              </a:spcBef>
              <a:defRPr sz="1200">
                <a:solidFill>
                  <a:schemeClr val="tx1"/>
                </a:solidFill>
                <a:latin typeface="Arial" charset="0"/>
              </a:defRPr>
            </a:lvl4pPr>
            <a:lvl5pPr marL="2109788" indent="-233363" defTabSz="965200">
              <a:spcBef>
                <a:spcPct val="30000"/>
              </a:spcBef>
              <a:defRPr sz="1200">
                <a:solidFill>
                  <a:schemeClr val="tx1"/>
                </a:solidFill>
                <a:latin typeface="Arial" charset="0"/>
              </a:defRPr>
            </a:lvl5pPr>
            <a:lvl6pPr marL="2566988" indent="-233363" defTabSz="965200" eaLnBrk="0" fontAlgn="base" hangingPunct="0">
              <a:spcBef>
                <a:spcPct val="30000"/>
              </a:spcBef>
              <a:spcAft>
                <a:spcPct val="0"/>
              </a:spcAft>
              <a:defRPr sz="1200">
                <a:solidFill>
                  <a:schemeClr val="tx1"/>
                </a:solidFill>
                <a:latin typeface="Arial" charset="0"/>
              </a:defRPr>
            </a:lvl6pPr>
            <a:lvl7pPr marL="3024188" indent="-233363" defTabSz="965200" eaLnBrk="0" fontAlgn="base" hangingPunct="0">
              <a:spcBef>
                <a:spcPct val="30000"/>
              </a:spcBef>
              <a:spcAft>
                <a:spcPct val="0"/>
              </a:spcAft>
              <a:defRPr sz="1200">
                <a:solidFill>
                  <a:schemeClr val="tx1"/>
                </a:solidFill>
                <a:latin typeface="Arial" charset="0"/>
              </a:defRPr>
            </a:lvl7pPr>
            <a:lvl8pPr marL="3481388" indent="-233363" defTabSz="965200" eaLnBrk="0" fontAlgn="base" hangingPunct="0">
              <a:spcBef>
                <a:spcPct val="30000"/>
              </a:spcBef>
              <a:spcAft>
                <a:spcPct val="0"/>
              </a:spcAft>
              <a:defRPr sz="1200">
                <a:solidFill>
                  <a:schemeClr val="tx1"/>
                </a:solidFill>
                <a:latin typeface="Arial" charset="0"/>
              </a:defRPr>
            </a:lvl8pPr>
            <a:lvl9pPr marL="3938588" indent="-233363" defTabSz="965200" eaLnBrk="0" fontAlgn="base" hangingPunct="0">
              <a:spcBef>
                <a:spcPct val="30000"/>
              </a:spcBef>
              <a:spcAft>
                <a:spcPct val="0"/>
              </a:spcAft>
              <a:defRPr sz="1200">
                <a:solidFill>
                  <a:schemeClr val="tx1"/>
                </a:solidFill>
                <a:latin typeface="Arial" charset="0"/>
              </a:defRPr>
            </a:lvl9pPr>
          </a:lstStyle>
          <a:p>
            <a:pPr>
              <a:spcBef>
                <a:spcPct val="0"/>
              </a:spcBef>
            </a:pPr>
            <a:fld id="{60ECD8A6-190C-4C4D-BF26-5C4F36894C73}" type="slidenum">
              <a:rPr lang="en-US" altLang="en-US" sz="1300" smtClean="0"/>
              <a:pPr>
                <a:spcBef>
                  <a:spcPct val="0"/>
                </a:spcBef>
              </a:pPr>
              <a:t>80</a:t>
            </a:fld>
            <a:endParaRPr lang="en-US" altLang="en-US" sz="1300" smtClean="0"/>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8" name="Slide Image Placeholder 1"/>
          <p:cNvSpPr>
            <a:spLocks noGrp="1" noRot="1" noChangeAspect="1" noTextEdit="1"/>
          </p:cNvSpPr>
          <p:nvPr>
            <p:ph type="sldImg"/>
          </p:nvPr>
        </p:nvSpPr>
        <p:spPr>
          <a:ln/>
        </p:spPr>
      </p:sp>
      <p:sp>
        <p:nvSpPr>
          <p:cNvPr id="3" name="Notes Placeholder 2"/>
          <p:cNvSpPr>
            <a:spLocks noGrp="1"/>
          </p:cNvSpPr>
          <p:nvPr>
            <p:ph type="body" idx="1"/>
          </p:nvPr>
        </p:nvSpPr>
        <p:spPr/>
        <p:txBody>
          <a:bodyPr/>
          <a:lstStyle/>
          <a:p>
            <a:pPr>
              <a:defRPr/>
            </a:pPr>
            <a:r>
              <a:rPr lang="en-US" dirty="0" smtClean="0"/>
              <a:t>Additional bullet if including Section 5:</a:t>
            </a:r>
          </a:p>
          <a:p>
            <a:pPr marL="175856" indent="-175856">
              <a:buFont typeface="Arial" panose="020B0604020202020204" pitchFamily="34" charset="0"/>
              <a:buChar char="•"/>
              <a:defRPr/>
            </a:pPr>
            <a:r>
              <a:rPr lang="en-US" altLang="en-US" dirty="0" smtClean="0">
                <a:latin typeface="Arial" pitchFamily="34" charset="0"/>
                <a:cs typeface="Arial" pitchFamily="34" charset="0"/>
              </a:rPr>
              <a:t>Online Interactions</a:t>
            </a:r>
          </a:p>
          <a:p>
            <a:pPr>
              <a:defRPr/>
            </a:pPr>
            <a:endParaRPr lang="en-US" dirty="0"/>
          </a:p>
        </p:txBody>
      </p:sp>
      <p:sp>
        <p:nvSpPr>
          <p:cNvPr id="162820" name="Slide Number Placeholder 3"/>
          <p:cNvSpPr>
            <a:spLocks noGrp="1"/>
          </p:cNvSpPr>
          <p:nvPr>
            <p:ph type="sldNum" sz="quarter" idx="5"/>
          </p:nvPr>
        </p:nvSpPr>
        <p:spPr>
          <a:noFill/>
        </p:spPr>
        <p:txBody>
          <a:bodyPr/>
          <a:lstStyle>
            <a:lvl1pPr defTabSz="965200">
              <a:spcBef>
                <a:spcPct val="30000"/>
              </a:spcBef>
              <a:defRPr sz="1200">
                <a:solidFill>
                  <a:schemeClr val="tx1"/>
                </a:solidFill>
                <a:latin typeface="Arial" charset="0"/>
              </a:defRPr>
            </a:lvl1pPr>
            <a:lvl2pPr marL="762000" indent="-292100" defTabSz="965200">
              <a:spcBef>
                <a:spcPct val="30000"/>
              </a:spcBef>
              <a:defRPr sz="1200">
                <a:solidFill>
                  <a:schemeClr val="tx1"/>
                </a:solidFill>
                <a:latin typeface="Arial" charset="0"/>
              </a:defRPr>
            </a:lvl2pPr>
            <a:lvl3pPr marL="1171575" indent="-233363" defTabSz="965200">
              <a:spcBef>
                <a:spcPct val="30000"/>
              </a:spcBef>
              <a:defRPr sz="1200">
                <a:solidFill>
                  <a:schemeClr val="tx1"/>
                </a:solidFill>
                <a:latin typeface="Arial" charset="0"/>
              </a:defRPr>
            </a:lvl3pPr>
            <a:lvl4pPr marL="1639888" indent="-233363" defTabSz="965200">
              <a:spcBef>
                <a:spcPct val="30000"/>
              </a:spcBef>
              <a:defRPr sz="1200">
                <a:solidFill>
                  <a:schemeClr val="tx1"/>
                </a:solidFill>
                <a:latin typeface="Arial" charset="0"/>
              </a:defRPr>
            </a:lvl4pPr>
            <a:lvl5pPr marL="2109788" indent="-233363" defTabSz="965200">
              <a:spcBef>
                <a:spcPct val="30000"/>
              </a:spcBef>
              <a:defRPr sz="1200">
                <a:solidFill>
                  <a:schemeClr val="tx1"/>
                </a:solidFill>
                <a:latin typeface="Arial" charset="0"/>
              </a:defRPr>
            </a:lvl5pPr>
            <a:lvl6pPr marL="2566988" indent="-233363" defTabSz="965200" eaLnBrk="0" fontAlgn="base" hangingPunct="0">
              <a:spcBef>
                <a:spcPct val="30000"/>
              </a:spcBef>
              <a:spcAft>
                <a:spcPct val="0"/>
              </a:spcAft>
              <a:defRPr sz="1200">
                <a:solidFill>
                  <a:schemeClr val="tx1"/>
                </a:solidFill>
                <a:latin typeface="Arial" charset="0"/>
              </a:defRPr>
            </a:lvl6pPr>
            <a:lvl7pPr marL="3024188" indent="-233363" defTabSz="965200" eaLnBrk="0" fontAlgn="base" hangingPunct="0">
              <a:spcBef>
                <a:spcPct val="30000"/>
              </a:spcBef>
              <a:spcAft>
                <a:spcPct val="0"/>
              </a:spcAft>
              <a:defRPr sz="1200">
                <a:solidFill>
                  <a:schemeClr val="tx1"/>
                </a:solidFill>
                <a:latin typeface="Arial" charset="0"/>
              </a:defRPr>
            </a:lvl7pPr>
            <a:lvl8pPr marL="3481388" indent="-233363" defTabSz="965200" eaLnBrk="0" fontAlgn="base" hangingPunct="0">
              <a:spcBef>
                <a:spcPct val="30000"/>
              </a:spcBef>
              <a:spcAft>
                <a:spcPct val="0"/>
              </a:spcAft>
              <a:defRPr sz="1200">
                <a:solidFill>
                  <a:schemeClr val="tx1"/>
                </a:solidFill>
                <a:latin typeface="Arial" charset="0"/>
              </a:defRPr>
            </a:lvl8pPr>
            <a:lvl9pPr marL="3938588" indent="-233363" defTabSz="965200" eaLnBrk="0" fontAlgn="base" hangingPunct="0">
              <a:spcBef>
                <a:spcPct val="30000"/>
              </a:spcBef>
              <a:spcAft>
                <a:spcPct val="0"/>
              </a:spcAft>
              <a:defRPr sz="1200">
                <a:solidFill>
                  <a:schemeClr val="tx1"/>
                </a:solidFill>
                <a:latin typeface="Arial" charset="0"/>
              </a:defRPr>
            </a:lvl9pPr>
          </a:lstStyle>
          <a:p>
            <a:pPr>
              <a:spcBef>
                <a:spcPct val="0"/>
              </a:spcBef>
            </a:pPr>
            <a:fld id="{321DF0F4-B0A1-4724-9E41-3522970A016A}" type="slidenum">
              <a:rPr lang="en-US" altLang="en-US" sz="1300" smtClean="0"/>
              <a:pPr>
                <a:spcBef>
                  <a:spcPct val="0"/>
                </a:spcBef>
              </a:pPr>
              <a:t>81</a:t>
            </a:fld>
            <a:endParaRPr lang="en-US" altLang="en-US" sz="1300" smtClean="0"/>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3234" name="Slide Image Placeholder 1"/>
          <p:cNvSpPr>
            <a:spLocks noGrp="1" noRot="1" noChangeAspect="1" noTextEdit="1"/>
          </p:cNvSpPr>
          <p:nvPr>
            <p:ph type="sldImg"/>
          </p:nvPr>
        </p:nvSpPr>
        <p:spPr>
          <a:xfrm>
            <a:off x="1258888" y="720725"/>
            <a:ext cx="4799012" cy="3598863"/>
          </a:xfrm>
          <a:ln/>
        </p:spPr>
      </p:sp>
      <p:sp>
        <p:nvSpPr>
          <p:cNvPr id="223235" name="Notes Placeholder 2"/>
          <p:cNvSpPr>
            <a:spLocks noGrp="1"/>
          </p:cNvSpPr>
          <p:nvPr>
            <p:ph type="body" idx="1"/>
          </p:nvPr>
        </p:nvSpPr>
        <p:spPr>
          <a:noFill/>
        </p:spPr>
        <p:txBody>
          <a:bodyPr/>
          <a:lstStyle/>
          <a:p>
            <a:endParaRPr lang="en-US" altLang="en-US" smtClean="0">
              <a:latin typeface="Arial" pitchFamily="34" charset="0"/>
            </a:endParaRPr>
          </a:p>
        </p:txBody>
      </p:sp>
      <p:sp>
        <p:nvSpPr>
          <p:cNvPr id="223236" name="Slide Number Placeholder 3"/>
          <p:cNvSpPr>
            <a:spLocks noGrp="1"/>
          </p:cNvSpPr>
          <p:nvPr>
            <p:ph type="sldNum" sz="quarter" idx="5"/>
          </p:nvPr>
        </p:nvSpPr>
        <p:spPr>
          <a:noFill/>
        </p:spPr>
        <p:txBody>
          <a:bodyPr/>
          <a:lstStyle>
            <a:lvl1pPr defTabSz="966645">
              <a:defRPr>
                <a:solidFill>
                  <a:schemeClr val="tx1"/>
                </a:solidFill>
                <a:latin typeface="Arial" pitchFamily="34" charset="0"/>
                <a:ea typeface="MS PGothic" pitchFamily="34" charset="-128"/>
              </a:defRPr>
            </a:lvl1pPr>
            <a:lvl2pPr marL="742841" indent="-285708" defTabSz="966645">
              <a:defRPr>
                <a:solidFill>
                  <a:schemeClr val="tx1"/>
                </a:solidFill>
                <a:latin typeface="Arial" pitchFamily="34" charset="0"/>
                <a:ea typeface="MS PGothic" pitchFamily="34" charset="-128"/>
              </a:defRPr>
            </a:lvl2pPr>
            <a:lvl3pPr marL="1142831" indent="-228566" defTabSz="966645">
              <a:defRPr>
                <a:solidFill>
                  <a:schemeClr val="tx1"/>
                </a:solidFill>
                <a:latin typeface="Arial" pitchFamily="34" charset="0"/>
                <a:ea typeface="MS PGothic" pitchFamily="34" charset="-128"/>
              </a:defRPr>
            </a:lvl3pPr>
            <a:lvl4pPr marL="1599964" indent="-228566" defTabSz="966645">
              <a:defRPr>
                <a:solidFill>
                  <a:schemeClr val="tx1"/>
                </a:solidFill>
                <a:latin typeface="Arial" pitchFamily="34" charset="0"/>
                <a:ea typeface="MS PGothic" pitchFamily="34" charset="-128"/>
              </a:defRPr>
            </a:lvl4pPr>
            <a:lvl5pPr marL="2057097" indent="-228566" defTabSz="966645">
              <a:defRPr>
                <a:solidFill>
                  <a:schemeClr val="tx1"/>
                </a:solidFill>
                <a:latin typeface="Arial" pitchFamily="34" charset="0"/>
                <a:ea typeface="MS PGothic" pitchFamily="34" charset="-128"/>
              </a:defRPr>
            </a:lvl5pPr>
            <a:lvl6pPr marL="2514229" indent="-228566" defTabSz="966645" eaLnBrk="0" fontAlgn="base" hangingPunct="0">
              <a:spcBef>
                <a:spcPct val="0"/>
              </a:spcBef>
              <a:spcAft>
                <a:spcPct val="0"/>
              </a:spcAft>
              <a:defRPr>
                <a:solidFill>
                  <a:schemeClr val="tx1"/>
                </a:solidFill>
                <a:latin typeface="Arial" pitchFamily="34" charset="0"/>
                <a:ea typeface="MS PGothic" pitchFamily="34" charset="-128"/>
              </a:defRPr>
            </a:lvl6pPr>
            <a:lvl7pPr marL="2971362" indent="-228566" defTabSz="966645" eaLnBrk="0" fontAlgn="base" hangingPunct="0">
              <a:spcBef>
                <a:spcPct val="0"/>
              </a:spcBef>
              <a:spcAft>
                <a:spcPct val="0"/>
              </a:spcAft>
              <a:defRPr>
                <a:solidFill>
                  <a:schemeClr val="tx1"/>
                </a:solidFill>
                <a:latin typeface="Arial" pitchFamily="34" charset="0"/>
                <a:ea typeface="MS PGothic" pitchFamily="34" charset="-128"/>
              </a:defRPr>
            </a:lvl7pPr>
            <a:lvl8pPr marL="3428494" indent="-228566" defTabSz="966645" eaLnBrk="0" fontAlgn="base" hangingPunct="0">
              <a:spcBef>
                <a:spcPct val="0"/>
              </a:spcBef>
              <a:spcAft>
                <a:spcPct val="0"/>
              </a:spcAft>
              <a:defRPr>
                <a:solidFill>
                  <a:schemeClr val="tx1"/>
                </a:solidFill>
                <a:latin typeface="Arial" pitchFamily="34" charset="0"/>
                <a:ea typeface="MS PGothic" pitchFamily="34" charset="-128"/>
              </a:defRPr>
            </a:lvl8pPr>
            <a:lvl9pPr marL="3885626" indent="-228566" defTabSz="966645" eaLnBrk="0" fontAlgn="base" hangingPunct="0">
              <a:spcBef>
                <a:spcPct val="0"/>
              </a:spcBef>
              <a:spcAft>
                <a:spcPct val="0"/>
              </a:spcAft>
              <a:defRPr>
                <a:solidFill>
                  <a:schemeClr val="tx1"/>
                </a:solidFill>
                <a:latin typeface="Arial" pitchFamily="34" charset="0"/>
                <a:ea typeface="MS PGothic" pitchFamily="34" charset="-128"/>
              </a:defRPr>
            </a:lvl9pPr>
          </a:lstStyle>
          <a:p>
            <a:fld id="{FD2CBFE4-5E48-4BF3-83E3-0058AEC7650B}" type="slidenum">
              <a:rPr lang="en-US" altLang="en-US" smtClean="0"/>
              <a:pPr/>
              <a:t>85</a:t>
            </a:fld>
            <a:endParaRPr lang="en-US" altLang="en-US" smtClean="0"/>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4866" name="Rectangle 2"/>
          <p:cNvSpPr>
            <a:spLocks noGrp="1" noRot="1" noChangeAspect="1" noChangeArrowheads="1" noTextEdit="1"/>
          </p:cNvSpPr>
          <p:nvPr>
            <p:ph type="sldImg"/>
          </p:nvPr>
        </p:nvSpPr>
        <p:spPr>
          <a:ln/>
        </p:spPr>
      </p:sp>
      <p:sp>
        <p:nvSpPr>
          <p:cNvPr id="164867" name="Rectangle 3"/>
          <p:cNvSpPr>
            <a:spLocks noGrp="1" noChangeArrowheads="1"/>
          </p:cNvSpPr>
          <p:nvPr>
            <p:ph type="body" idx="1"/>
          </p:nvPr>
        </p:nvSpPr>
        <p:spPr>
          <a:noFill/>
        </p:spPr>
        <p:txBody>
          <a:bodyPr/>
          <a:lstStyle/>
          <a:p>
            <a:endParaRPr lang="en-US" altLang="en-US" smtClean="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6978" name="Rectangle 2"/>
          <p:cNvSpPr>
            <a:spLocks noGrp="1" noRot="1" noChangeAspect="1" noChangeArrowheads="1" noTextEdit="1"/>
          </p:cNvSpPr>
          <p:nvPr>
            <p:ph type="sldImg"/>
          </p:nvPr>
        </p:nvSpPr>
        <p:spPr>
          <a:ln/>
        </p:spPr>
      </p:sp>
      <p:sp>
        <p:nvSpPr>
          <p:cNvPr id="126979" name="Rectangle 3"/>
          <p:cNvSpPr>
            <a:spLocks noGrp="1" noChangeArrowheads="1"/>
          </p:cNvSpPr>
          <p:nvPr>
            <p:ph type="body" idx="1"/>
          </p:nvPr>
        </p:nvSpPr>
        <p:spPr>
          <a:noFill/>
        </p:spPr>
        <p:txBody>
          <a:bodyPr/>
          <a:lstStyle/>
          <a:p>
            <a:endParaRPr lang="en-US" altLang="en-US" smtClean="0"/>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5890" name="Slide Image Placeholder 1"/>
          <p:cNvSpPr>
            <a:spLocks noGrp="1" noRot="1" noChangeAspect="1" noTextEdit="1"/>
          </p:cNvSpPr>
          <p:nvPr>
            <p:ph type="sldImg"/>
          </p:nvPr>
        </p:nvSpPr>
        <p:spPr>
          <a:ln/>
        </p:spPr>
      </p:sp>
      <p:sp>
        <p:nvSpPr>
          <p:cNvPr id="165891" name="Notes Placeholder 2"/>
          <p:cNvSpPr>
            <a:spLocks noGrp="1"/>
          </p:cNvSpPr>
          <p:nvPr>
            <p:ph type="body" idx="1"/>
          </p:nvPr>
        </p:nvSpPr>
        <p:spPr>
          <a:noFill/>
        </p:spPr>
        <p:txBody>
          <a:bodyPr/>
          <a:lstStyle/>
          <a:p>
            <a:endParaRPr lang="en-US" altLang="en-US" smtClean="0"/>
          </a:p>
        </p:txBody>
      </p:sp>
      <p:sp>
        <p:nvSpPr>
          <p:cNvPr id="165892" name="Slide Number Placeholder 3"/>
          <p:cNvSpPr>
            <a:spLocks noGrp="1"/>
          </p:cNvSpPr>
          <p:nvPr>
            <p:ph type="sldNum" sz="quarter" idx="5"/>
          </p:nvPr>
        </p:nvSpPr>
        <p:spPr>
          <a:noFill/>
        </p:spPr>
        <p:txBody>
          <a:bodyPr/>
          <a:lstStyle>
            <a:lvl1pPr defTabSz="965200">
              <a:spcBef>
                <a:spcPct val="30000"/>
              </a:spcBef>
              <a:defRPr sz="1200">
                <a:solidFill>
                  <a:schemeClr val="tx1"/>
                </a:solidFill>
                <a:latin typeface="Arial" charset="0"/>
              </a:defRPr>
            </a:lvl1pPr>
            <a:lvl2pPr marL="741363" indent="-284163" defTabSz="965200">
              <a:spcBef>
                <a:spcPct val="30000"/>
              </a:spcBef>
              <a:defRPr sz="1200">
                <a:solidFill>
                  <a:schemeClr val="tx1"/>
                </a:solidFill>
                <a:latin typeface="Arial" charset="0"/>
              </a:defRPr>
            </a:lvl2pPr>
            <a:lvl3pPr marL="1141413" indent="-227013" defTabSz="965200">
              <a:spcBef>
                <a:spcPct val="30000"/>
              </a:spcBef>
              <a:defRPr sz="1200">
                <a:solidFill>
                  <a:schemeClr val="tx1"/>
                </a:solidFill>
                <a:latin typeface="Arial" charset="0"/>
              </a:defRPr>
            </a:lvl3pPr>
            <a:lvl4pPr marL="1598613" indent="-227013" defTabSz="965200">
              <a:spcBef>
                <a:spcPct val="30000"/>
              </a:spcBef>
              <a:defRPr sz="1200">
                <a:solidFill>
                  <a:schemeClr val="tx1"/>
                </a:solidFill>
                <a:latin typeface="Arial" charset="0"/>
              </a:defRPr>
            </a:lvl4pPr>
            <a:lvl5pPr marL="2055813" indent="-227013" defTabSz="965200">
              <a:spcBef>
                <a:spcPct val="30000"/>
              </a:spcBef>
              <a:defRPr sz="1200">
                <a:solidFill>
                  <a:schemeClr val="tx1"/>
                </a:solidFill>
                <a:latin typeface="Arial" charset="0"/>
              </a:defRPr>
            </a:lvl5pPr>
            <a:lvl6pPr marL="2513013" indent="-227013" defTabSz="965200" eaLnBrk="0" fontAlgn="base" hangingPunct="0">
              <a:spcBef>
                <a:spcPct val="30000"/>
              </a:spcBef>
              <a:spcAft>
                <a:spcPct val="0"/>
              </a:spcAft>
              <a:defRPr sz="1200">
                <a:solidFill>
                  <a:schemeClr val="tx1"/>
                </a:solidFill>
                <a:latin typeface="Arial" charset="0"/>
              </a:defRPr>
            </a:lvl6pPr>
            <a:lvl7pPr marL="2970213" indent="-227013" defTabSz="965200" eaLnBrk="0" fontAlgn="base" hangingPunct="0">
              <a:spcBef>
                <a:spcPct val="30000"/>
              </a:spcBef>
              <a:spcAft>
                <a:spcPct val="0"/>
              </a:spcAft>
              <a:defRPr sz="1200">
                <a:solidFill>
                  <a:schemeClr val="tx1"/>
                </a:solidFill>
                <a:latin typeface="Arial" charset="0"/>
              </a:defRPr>
            </a:lvl7pPr>
            <a:lvl8pPr marL="3427413" indent="-227013" defTabSz="965200" eaLnBrk="0" fontAlgn="base" hangingPunct="0">
              <a:spcBef>
                <a:spcPct val="30000"/>
              </a:spcBef>
              <a:spcAft>
                <a:spcPct val="0"/>
              </a:spcAft>
              <a:defRPr sz="1200">
                <a:solidFill>
                  <a:schemeClr val="tx1"/>
                </a:solidFill>
                <a:latin typeface="Arial" charset="0"/>
              </a:defRPr>
            </a:lvl8pPr>
            <a:lvl9pPr marL="3884613" indent="-227013" defTabSz="965200" eaLnBrk="0" fontAlgn="base" hangingPunct="0">
              <a:spcBef>
                <a:spcPct val="30000"/>
              </a:spcBef>
              <a:spcAft>
                <a:spcPct val="0"/>
              </a:spcAft>
              <a:defRPr sz="1200">
                <a:solidFill>
                  <a:schemeClr val="tx1"/>
                </a:solidFill>
                <a:latin typeface="Arial" charset="0"/>
              </a:defRPr>
            </a:lvl9pPr>
          </a:lstStyle>
          <a:p>
            <a:pPr>
              <a:spcBef>
                <a:spcPct val="0"/>
              </a:spcBef>
            </a:pPr>
            <a:fld id="{57CDBE83-7714-4619-B9AD-033D801A10F0}" type="slidenum">
              <a:rPr lang="en-US" altLang="en-US" sz="1300" smtClean="0"/>
              <a:pPr>
                <a:spcBef>
                  <a:spcPct val="0"/>
                </a:spcBef>
              </a:pPr>
              <a:t>88</a:t>
            </a:fld>
            <a:endParaRPr lang="en-US" altLang="en-US" sz="1300" smtClean="0"/>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6914" name="Slide Image Placeholder 1"/>
          <p:cNvSpPr>
            <a:spLocks noGrp="1" noRot="1" noChangeAspect="1" noTextEdit="1"/>
          </p:cNvSpPr>
          <p:nvPr>
            <p:ph type="sldImg"/>
          </p:nvPr>
        </p:nvSpPr>
        <p:spPr>
          <a:ln/>
        </p:spPr>
      </p:sp>
      <p:sp>
        <p:nvSpPr>
          <p:cNvPr id="166915" name="Notes Placeholder 2"/>
          <p:cNvSpPr>
            <a:spLocks noGrp="1"/>
          </p:cNvSpPr>
          <p:nvPr>
            <p:ph type="body" idx="1"/>
          </p:nvPr>
        </p:nvSpPr>
        <p:spPr>
          <a:noFill/>
        </p:spPr>
        <p:txBody>
          <a:bodyPr/>
          <a:lstStyle/>
          <a:p>
            <a:r>
              <a:rPr lang="en-US" altLang="en-US" smtClean="0"/>
              <a:t>Insert in deck as needed.</a:t>
            </a:r>
          </a:p>
        </p:txBody>
      </p:sp>
      <p:sp>
        <p:nvSpPr>
          <p:cNvPr id="166916" name="Slide Number Placeholder 3"/>
          <p:cNvSpPr>
            <a:spLocks noGrp="1"/>
          </p:cNvSpPr>
          <p:nvPr>
            <p:ph type="sldNum" sz="quarter" idx="5"/>
          </p:nvPr>
        </p:nvSpPr>
        <p:spPr>
          <a:noFill/>
        </p:spPr>
        <p:txBody>
          <a:bodyPr/>
          <a:lstStyle>
            <a:lvl1pPr defTabSz="965200">
              <a:spcBef>
                <a:spcPct val="30000"/>
              </a:spcBef>
              <a:defRPr sz="1200">
                <a:solidFill>
                  <a:schemeClr val="tx1"/>
                </a:solidFill>
                <a:latin typeface="Arial" charset="0"/>
              </a:defRPr>
            </a:lvl1pPr>
            <a:lvl2pPr marL="741363" indent="-284163" defTabSz="965200">
              <a:spcBef>
                <a:spcPct val="30000"/>
              </a:spcBef>
              <a:defRPr sz="1200">
                <a:solidFill>
                  <a:schemeClr val="tx1"/>
                </a:solidFill>
                <a:latin typeface="Arial" charset="0"/>
              </a:defRPr>
            </a:lvl2pPr>
            <a:lvl3pPr marL="1141413" indent="-227013" defTabSz="965200">
              <a:spcBef>
                <a:spcPct val="30000"/>
              </a:spcBef>
              <a:defRPr sz="1200">
                <a:solidFill>
                  <a:schemeClr val="tx1"/>
                </a:solidFill>
                <a:latin typeface="Arial" charset="0"/>
              </a:defRPr>
            </a:lvl3pPr>
            <a:lvl4pPr marL="1598613" indent="-227013" defTabSz="965200">
              <a:spcBef>
                <a:spcPct val="30000"/>
              </a:spcBef>
              <a:defRPr sz="1200">
                <a:solidFill>
                  <a:schemeClr val="tx1"/>
                </a:solidFill>
                <a:latin typeface="Arial" charset="0"/>
              </a:defRPr>
            </a:lvl4pPr>
            <a:lvl5pPr marL="2055813" indent="-227013" defTabSz="965200">
              <a:spcBef>
                <a:spcPct val="30000"/>
              </a:spcBef>
              <a:defRPr sz="1200">
                <a:solidFill>
                  <a:schemeClr val="tx1"/>
                </a:solidFill>
                <a:latin typeface="Arial" charset="0"/>
              </a:defRPr>
            </a:lvl5pPr>
            <a:lvl6pPr marL="2513013" indent="-227013" defTabSz="965200" eaLnBrk="0" fontAlgn="base" hangingPunct="0">
              <a:spcBef>
                <a:spcPct val="30000"/>
              </a:spcBef>
              <a:spcAft>
                <a:spcPct val="0"/>
              </a:spcAft>
              <a:defRPr sz="1200">
                <a:solidFill>
                  <a:schemeClr val="tx1"/>
                </a:solidFill>
                <a:latin typeface="Arial" charset="0"/>
              </a:defRPr>
            </a:lvl6pPr>
            <a:lvl7pPr marL="2970213" indent="-227013" defTabSz="965200" eaLnBrk="0" fontAlgn="base" hangingPunct="0">
              <a:spcBef>
                <a:spcPct val="30000"/>
              </a:spcBef>
              <a:spcAft>
                <a:spcPct val="0"/>
              </a:spcAft>
              <a:defRPr sz="1200">
                <a:solidFill>
                  <a:schemeClr val="tx1"/>
                </a:solidFill>
                <a:latin typeface="Arial" charset="0"/>
              </a:defRPr>
            </a:lvl7pPr>
            <a:lvl8pPr marL="3427413" indent="-227013" defTabSz="965200" eaLnBrk="0" fontAlgn="base" hangingPunct="0">
              <a:spcBef>
                <a:spcPct val="30000"/>
              </a:spcBef>
              <a:spcAft>
                <a:spcPct val="0"/>
              </a:spcAft>
              <a:defRPr sz="1200">
                <a:solidFill>
                  <a:schemeClr val="tx1"/>
                </a:solidFill>
                <a:latin typeface="Arial" charset="0"/>
              </a:defRPr>
            </a:lvl8pPr>
            <a:lvl9pPr marL="3884613" indent="-227013" defTabSz="965200" eaLnBrk="0" fontAlgn="base" hangingPunct="0">
              <a:spcBef>
                <a:spcPct val="30000"/>
              </a:spcBef>
              <a:spcAft>
                <a:spcPct val="0"/>
              </a:spcAft>
              <a:defRPr sz="1200">
                <a:solidFill>
                  <a:schemeClr val="tx1"/>
                </a:solidFill>
                <a:latin typeface="Arial" charset="0"/>
              </a:defRPr>
            </a:lvl9pPr>
          </a:lstStyle>
          <a:p>
            <a:pPr>
              <a:spcBef>
                <a:spcPct val="0"/>
              </a:spcBef>
            </a:pPr>
            <a:fld id="{7183C331-CCCC-44E7-AC33-FF1E234ABDE1}" type="slidenum">
              <a:rPr lang="en-US" altLang="en-US" sz="1300" smtClean="0"/>
              <a:pPr>
                <a:spcBef>
                  <a:spcPct val="0"/>
                </a:spcBef>
              </a:pPr>
              <a:t>91</a:t>
            </a:fld>
            <a:endParaRPr lang="en-US" altLang="en-US" sz="1300" smtClean="0"/>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Slide Image Placeholder 1"/>
          <p:cNvSpPr>
            <a:spLocks noGrp="1" noRot="1" noChangeAspect="1" noTextEdit="1"/>
          </p:cNvSpPr>
          <p:nvPr>
            <p:ph type="sldImg"/>
          </p:nvPr>
        </p:nvSpPr>
        <p:spPr>
          <a:ln/>
        </p:spPr>
      </p:sp>
      <p:sp>
        <p:nvSpPr>
          <p:cNvPr id="59395" name="Notes Placeholder 2"/>
          <p:cNvSpPr>
            <a:spLocks noGrp="1"/>
          </p:cNvSpPr>
          <p:nvPr>
            <p:ph type="body" idx="1"/>
          </p:nvPr>
        </p:nvSpPr>
        <p:spPr>
          <a:noFill/>
        </p:spPr>
        <p:txBody>
          <a:bodyPr/>
          <a:lstStyle/>
          <a:p>
            <a:endParaRPr lang="en-US" altLang="en-US" dirty="0" smtClean="0">
              <a:latin typeface="Arial" pitchFamily="34" charset="0"/>
            </a:endParaRPr>
          </a:p>
        </p:txBody>
      </p:sp>
      <p:sp>
        <p:nvSpPr>
          <p:cNvPr id="59396" name="Slide Number Placeholder 3"/>
          <p:cNvSpPr>
            <a:spLocks noGrp="1"/>
          </p:cNvSpPr>
          <p:nvPr>
            <p:ph type="sldNum" sz="quarter" idx="5"/>
          </p:nvPr>
        </p:nvSpPr>
        <p:spPr>
          <a:noFill/>
        </p:spPr>
        <p:txBody>
          <a:bodyPr/>
          <a:lstStyle>
            <a:lvl1pPr defTabSz="965200">
              <a:spcBef>
                <a:spcPct val="30000"/>
              </a:spcBef>
              <a:defRPr sz="1200">
                <a:solidFill>
                  <a:schemeClr val="tx1"/>
                </a:solidFill>
                <a:latin typeface="Arial" pitchFamily="34" charset="0"/>
              </a:defRPr>
            </a:lvl1pPr>
            <a:lvl2pPr marL="762000" indent="-292100" defTabSz="965200">
              <a:spcBef>
                <a:spcPct val="30000"/>
              </a:spcBef>
              <a:defRPr sz="1200">
                <a:solidFill>
                  <a:schemeClr val="tx1"/>
                </a:solidFill>
                <a:latin typeface="Arial" pitchFamily="34" charset="0"/>
              </a:defRPr>
            </a:lvl2pPr>
            <a:lvl3pPr marL="1171575" indent="-233363" defTabSz="965200">
              <a:spcBef>
                <a:spcPct val="30000"/>
              </a:spcBef>
              <a:defRPr sz="1200">
                <a:solidFill>
                  <a:schemeClr val="tx1"/>
                </a:solidFill>
                <a:latin typeface="Arial" pitchFamily="34" charset="0"/>
              </a:defRPr>
            </a:lvl3pPr>
            <a:lvl4pPr marL="1639888" indent="-233363" defTabSz="965200">
              <a:spcBef>
                <a:spcPct val="30000"/>
              </a:spcBef>
              <a:defRPr sz="1200">
                <a:solidFill>
                  <a:schemeClr val="tx1"/>
                </a:solidFill>
                <a:latin typeface="Arial" pitchFamily="34" charset="0"/>
              </a:defRPr>
            </a:lvl4pPr>
            <a:lvl5pPr marL="2109788" indent="-233363" defTabSz="965200">
              <a:spcBef>
                <a:spcPct val="30000"/>
              </a:spcBef>
              <a:defRPr sz="1200">
                <a:solidFill>
                  <a:schemeClr val="tx1"/>
                </a:solidFill>
                <a:latin typeface="Arial" pitchFamily="34" charset="0"/>
              </a:defRPr>
            </a:lvl5pPr>
            <a:lvl6pPr marL="2566988" indent="-233363" defTabSz="965200" eaLnBrk="0" fontAlgn="base" hangingPunct="0">
              <a:spcBef>
                <a:spcPct val="30000"/>
              </a:spcBef>
              <a:spcAft>
                <a:spcPct val="0"/>
              </a:spcAft>
              <a:defRPr sz="1200">
                <a:solidFill>
                  <a:schemeClr val="tx1"/>
                </a:solidFill>
                <a:latin typeface="Arial" pitchFamily="34" charset="0"/>
              </a:defRPr>
            </a:lvl6pPr>
            <a:lvl7pPr marL="3024188" indent="-233363" defTabSz="965200" eaLnBrk="0" fontAlgn="base" hangingPunct="0">
              <a:spcBef>
                <a:spcPct val="30000"/>
              </a:spcBef>
              <a:spcAft>
                <a:spcPct val="0"/>
              </a:spcAft>
              <a:defRPr sz="1200">
                <a:solidFill>
                  <a:schemeClr val="tx1"/>
                </a:solidFill>
                <a:latin typeface="Arial" pitchFamily="34" charset="0"/>
              </a:defRPr>
            </a:lvl7pPr>
            <a:lvl8pPr marL="3481388" indent="-233363" defTabSz="965200" eaLnBrk="0" fontAlgn="base" hangingPunct="0">
              <a:spcBef>
                <a:spcPct val="30000"/>
              </a:spcBef>
              <a:spcAft>
                <a:spcPct val="0"/>
              </a:spcAft>
              <a:defRPr sz="1200">
                <a:solidFill>
                  <a:schemeClr val="tx1"/>
                </a:solidFill>
                <a:latin typeface="Arial" pitchFamily="34" charset="0"/>
              </a:defRPr>
            </a:lvl8pPr>
            <a:lvl9pPr marL="3938588" indent="-233363" defTabSz="965200" eaLnBrk="0" fontAlgn="base" hangingPunct="0">
              <a:spcBef>
                <a:spcPct val="30000"/>
              </a:spcBef>
              <a:spcAft>
                <a:spcPct val="0"/>
              </a:spcAft>
              <a:defRPr sz="1200">
                <a:solidFill>
                  <a:schemeClr val="tx1"/>
                </a:solidFill>
                <a:latin typeface="Arial" pitchFamily="34" charset="0"/>
              </a:defRPr>
            </a:lvl9pPr>
          </a:lstStyle>
          <a:p>
            <a:pPr>
              <a:spcBef>
                <a:spcPct val="0"/>
              </a:spcBef>
            </a:pPr>
            <a:fld id="{02BB1F6E-9C63-4822-8EBD-093FE62AB16E}" type="slidenum">
              <a:rPr lang="en-US" altLang="en-US" sz="1300"/>
              <a:pPr>
                <a:spcBef>
                  <a:spcPct val="0"/>
                </a:spcBef>
              </a:pPr>
              <a:t>7</a:t>
            </a:fld>
            <a:endParaRPr lang="en-US" altLang="en-US" sz="1300"/>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8002" name="Slide Image Placeholder 1"/>
          <p:cNvSpPr>
            <a:spLocks noGrp="1" noRot="1" noChangeAspect="1" noTextEdit="1"/>
          </p:cNvSpPr>
          <p:nvPr>
            <p:ph type="sldImg"/>
          </p:nvPr>
        </p:nvSpPr>
        <p:spPr>
          <a:ln/>
        </p:spPr>
      </p:sp>
      <p:sp>
        <p:nvSpPr>
          <p:cNvPr id="128003" name="Notes Placeholder 2"/>
          <p:cNvSpPr>
            <a:spLocks noGrp="1"/>
          </p:cNvSpPr>
          <p:nvPr>
            <p:ph type="body" idx="1"/>
          </p:nvPr>
        </p:nvSpPr>
        <p:spPr>
          <a:noFill/>
        </p:spPr>
        <p:txBody>
          <a:bodyPr/>
          <a:lstStyle/>
          <a:p>
            <a:endParaRPr lang="en-US" altLang="en-US" smtClean="0"/>
          </a:p>
        </p:txBody>
      </p:sp>
      <p:sp>
        <p:nvSpPr>
          <p:cNvPr id="128004" name="Slide Number Placeholder 3"/>
          <p:cNvSpPr>
            <a:spLocks noGrp="1"/>
          </p:cNvSpPr>
          <p:nvPr>
            <p:ph type="sldNum" sz="quarter" idx="5"/>
          </p:nvPr>
        </p:nvSpPr>
        <p:spPr>
          <a:noFill/>
        </p:spPr>
        <p:txBody>
          <a:bodyPr/>
          <a:lstStyle>
            <a:lvl1pPr defTabSz="966788">
              <a:spcBef>
                <a:spcPct val="30000"/>
              </a:spcBef>
              <a:defRPr sz="1200">
                <a:solidFill>
                  <a:schemeClr val="tx1"/>
                </a:solidFill>
                <a:latin typeface="Arial" charset="0"/>
              </a:defRPr>
            </a:lvl1pPr>
            <a:lvl2pPr marL="742950" indent="-285750" defTabSz="966788">
              <a:spcBef>
                <a:spcPct val="30000"/>
              </a:spcBef>
              <a:defRPr sz="1200">
                <a:solidFill>
                  <a:schemeClr val="tx1"/>
                </a:solidFill>
                <a:latin typeface="Arial" charset="0"/>
              </a:defRPr>
            </a:lvl2pPr>
            <a:lvl3pPr marL="1143000" indent="-228600" defTabSz="966788">
              <a:spcBef>
                <a:spcPct val="30000"/>
              </a:spcBef>
              <a:defRPr sz="1200">
                <a:solidFill>
                  <a:schemeClr val="tx1"/>
                </a:solidFill>
                <a:latin typeface="Arial" charset="0"/>
              </a:defRPr>
            </a:lvl3pPr>
            <a:lvl4pPr marL="1600200" indent="-228600" defTabSz="966788">
              <a:spcBef>
                <a:spcPct val="30000"/>
              </a:spcBef>
              <a:defRPr sz="1200">
                <a:solidFill>
                  <a:schemeClr val="tx1"/>
                </a:solidFill>
                <a:latin typeface="Arial" charset="0"/>
              </a:defRPr>
            </a:lvl4pPr>
            <a:lvl5pPr marL="2057400" indent="-228600" defTabSz="966788">
              <a:spcBef>
                <a:spcPct val="30000"/>
              </a:spcBef>
              <a:defRPr sz="1200">
                <a:solidFill>
                  <a:schemeClr val="tx1"/>
                </a:solidFill>
                <a:latin typeface="Arial" charset="0"/>
              </a:defRPr>
            </a:lvl5pPr>
            <a:lvl6pPr marL="2514600" indent="-228600" defTabSz="966788" eaLnBrk="0" fontAlgn="base" hangingPunct="0">
              <a:spcBef>
                <a:spcPct val="30000"/>
              </a:spcBef>
              <a:spcAft>
                <a:spcPct val="0"/>
              </a:spcAft>
              <a:defRPr sz="1200">
                <a:solidFill>
                  <a:schemeClr val="tx1"/>
                </a:solidFill>
                <a:latin typeface="Arial" charset="0"/>
              </a:defRPr>
            </a:lvl6pPr>
            <a:lvl7pPr marL="2971800" indent="-228600" defTabSz="966788" eaLnBrk="0" fontAlgn="base" hangingPunct="0">
              <a:spcBef>
                <a:spcPct val="30000"/>
              </a:spcBef>
              <a:spcAft>
                <a:spcPct val="0"/>
              </a:spcAft>
              <a:defRPr sz="1200">
                <a:solidFill>
                  <a:schemeClr val="tx1"/>
                </a:solidFill>
                <a:latin typeface="Arial" charset="0"/>
              </a:defRPr>
            </a:lvl7pPr>
            <a:lvl8pPr marL="3429000" indent="-228600" defTabSz="966788" eaLnBrk="0" fontAlgn="base" hangingPunct="0">
              <a:spcBef>
                <a:spcPct val="30000"/>
              </a:spcBef>
              <a:spcAft>
                <a:spcPct val="0"/>
              </a:spcAft>
              <a:defRPr sz="1200">
                <a:solidFill>
                  <a:schemeClr val="tx1"/>
                </a:solidFill>
                <a:latin typeface="Arial" charset="0"/>
              </a:defRPr>
            </a:lvl8pPr>
            <a:lvl9pPr marL="3886200" indent="-228600" defTabSz="966788" eaLnBrk="0" fontAlgn="base" hangingPunct="0">
              <a:spcBef>
                <a:spcPct val="30000"/>
              </a:spcBef>
              <a:spcAft>
                <a:spcPct val="0"/>
              </a:spcAft>
              <a:defRPr sz="1200">
                <a:solidFill>
                  <a:schemeClr val="tx1"/>
                </a:solidFill>
                <a:latin typeface="Arial" charset="0"/>
              </a:defRPr>
            </a:lvl9pPr>
          </a:lstStyle>
          <a:p>
            <a:pPr>
              <a:spcBef>
                <a:spcPct val="0"/>
              </a:spcBef>
            </a:pPr>
            <a:fld id="{A15E7076-A8FB-472F-BC74-F1177A027C29}" type="slidenum">
              <a:rPr lang="en-US" altLang="en-US" sz="1300" smtClean="0"/>
              <a:pPr>
                <a:spcBef>
                  <a:spcPct val="0"/>
                </a:spcBef>
              </a:pPr>
              <a:t>8</a:t>
            </a:fld>
            <a:endParaRPr lang="en-US" altLang="en-US" sz="1300" smtClean="0"/>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9026" name="Slide Image Placeholder 1"/>
          <p:cNvSpPr>
            <a:spLocks noGrp="1" noRot="1" noChangeAspect="1" noTextEdit="1"/>
          </p:cNvSpPr>
          <p:nvPr>
            <p:ph type="sldImg"/>
          </p:nvPr>
        </p:nvSpPr>
        <p:spPr>
          <a:ln/>
        </p:spPr>
      </p:sp>
      <p:sp>
        <p:nvSpPr>
          <p:cNvPr id="129027" name="Notes Placeholder 2"/>
          <p:cNvSpPr>
            <a:spLocks noGrp="1"/>
          </p:cNvSpPr>
          <p:nvPr>
            <p:ph type="body" idx="1"/>
          </p:nvPr>
        </p:nvSpPr>
        <p:spPr>
          <a:noFill/>
        </p:spPr>
        <p:txBody>
          <a:bodyPr/>
          <a:lstStyle/>
          <a:p>
            <a:endParaRPr lang="en-US" altLang="en-US" smtClean="0"/>
          </a:p>
        </p:txBody>
      </p:sp>
      <p:sp>
        <p:nvSpPr>
          <p:cNvPr id="129028" name="Slide Number Placeholder 3"/>
          <p:cNvSpPr>
            <a:spLocks noGrp="1"/>
          </p:cNvSpPr>
          <p:nvPr>
            <p:ph type="sldNum" sz="quarter" idx="5"/>
          </p:nvPr>
        </p:nvSpPr>
        <p:spPr>
          <a:noFill/>
        </p:spPr>
        <p:txBody>
          <a:bodyPr/>
          <a:lstStyle>
            <a:lvl1pPr defTabSz="965200">
              <a:spcBef>
                <a:spcPct val="30000"/>
              </a:spcBef>
              <a:defRPr sz="1200">
                <a:solidFill>
                  <a:schemeClr val="tx1"/>
                </a:solidFill>
                <a:latin typeface="Arial" charset="0"/>
              </a:defRPr>
            </a:lvl1pPr>
            <a:lvl2pPr marL="741363" indent="-284163" defTabSz="965200">
              <a:spcBef>
                <a:spcPct val="30000"/>
              </a:spcBef>
              <a:defRPr sz="1200">
                <a:solidFill>
                  <a:schemeClr val="tx1"/>
                </a:solidFill>
                <a:latin typeface="Arial" charset="0"/>
              </a:defRPr>
            </a:lvl2pPr>
            <a:lvl3pPr marL="1141413" indent="-227013" defTabSz="965200">
              <a:spcBef>
                <a:spcPct val="30000"/>
              </a:spcBef>
              <a:defRPr sz="1200">
                <a:solidFill>
                  <a:schemeClr val="tx1"/>
                </a:solidFill>
                <a:latin typeface="Arial" charset="0"/>
              </a:defRPr>
            </a:lvl3pPr>
            <a:lvl4pPr marL="1598613" indent="-227013" defTabSz="965200">
              <a:spcBef>
                <a:spcPct val="30000"/>
              </a:spcBef>
              <a:defRPr sz="1200">
                <a:solidFill>
                  <a:schemeClr val="tx1"/>
                </a:solidFill>
                <a:latin typeface="Arial" charset="0"/>
              </a:defRPr>
            </a:lvl4pPr>
            <a:lvl5pPr marL="2055813" indent="-227013" defTabSz="965200">
              <a:spcBef>
                <a:spcPct val="30000"/>
              </a:spcBef>
              <a:defRPr sz="1200">
                <a:solidFill>
                  <a:schemeClr val="tx1"/>
                </a:solidFill>
                <a:latin typeface="Arial" charset="0"/>
              </a:defRPr>
            </a:lvl5pPr>
            <a:lvl6pPr marL="2513013" indent="-227013" defTabSz="965200" eaLnBrk="0" fontAlgn="base" hangingPunct="0">
              <a:spcBef>
                <a:spcPct val="30000"/>
              </a:spcBef>
              <a:spcAft>
                <a:spcPct val="0"/>
              </a:spcAft>
              <a:defRPr sz="1200">
                <a:solidFill>
                  <a:schemeClr val="tx1"/>
                </a:solidFill>
                <a:latin typeface="Arial" charset="0"/>
              </a:defRPr>
            </a:lvl6pPr>
            <a:lvl7pPr marL="2970213" indent="-227013" defTabSz="965200" eaLnBrk="0" fontAlgn="base" hangingPunct="0">
              <a:spcBef>
                <a:spcPct val="30000"/>
              </a:spcBef>
              <a:spcAft>
                <a:spcPct val="0"/>
              </a:spcAft>
              <a:defRPr sz="1200">
                <a:solidFill>
                  <a:schemeClr val="tx1"/>
                </a:solidFill>
                <a:latin typeface="Arial" charset="0"/>
              </a:defRPr>
            </a:lvl7pPr>
            <a:lvl8pPr marL="3427413" indent="-227013" defTabSz="965200" eaLnBrk="0" fontAlgn="base" hangingPunct="0">
              <a:spcBef>
                <a:spcPct val="30000"/>
              </a:spcBef>
              <a:spcAft>
                <a:spcPct val="0"/>
              </a:spcAft>
              <a:defRPr sz="1200">
                <a:solidFill>
                  <a:schemeClr val="tx1"/>
                </a:solidFill>
                <a:latin typeface="Arial" charset="0"/>
              </a:defRPr>
            </a:lvl8pPr>
            <a:lvl9pPr marL="3884613" indent="-227013" defTabSz="965200" eaLnBrk="0" fontAlgn="base" hangingPunct="0">
              <a:spcBef>
                <a:spcPct val="30000"/>
              </a:spcBef>
              <a:spcAft>
                <a:spcPct val="0"/>
              </a:spcAft>
              <a:defRPr sz="1200">
                <a:solidFill>
                  <a:schemeClr val="tx1"/>
                </a:solidFill>
                <a:latin typeface="Arial" charset="0"/>
              </a:defRPr>
            </a:lvl9pPr>
          </a:lstStyle>
          <a:p>
            <a:pPr>
              <a:spcBef>
                <a:spcPct val="0"/>
              </a:spcBef>
            </a:pPr>
            <a:fld id="{D106A6AF-602E-4E52-808F-1E087F2FFDA3}" type="slidenum">
              <a:rPr lang="en-US" altLang="en-US" sz="1300" smtClean="0"/>
              <a:pPr>
                <a:spcBef>
                  <a:spcPct val="0"/>
                </a:spcBef>
              </a:pPr>
              <a:t>9</a:t>
            </a:fld>
            <a:endParaRPr lang="en-US" altLang="en-US" sz="1300" smtClean="0"/>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0050" name="Slide Image Placeholder 1"/>
          <p:cNvSpPr>
            <a:spLocks noGrp="1" noRot="1" noChangeAspect="1" noTextEdit="1"/>
          </p:cNvSpPr>
          <p:nvPr>
            <p:ph type="sldImg"/>
          </p:nvPr>
        </p:nvSpPr>
        <p:spPr>
          <a:ln/>
        </p:spPr>
      </p:sp>
      <p:sp>
        <p:nvSpPr>
          <p:cNvPr id="130051" name="Notes Placeholder 2"/>
          <p:cNvSpPr>
            <a:spLocks noGrp="1"/>
          </p:cNvSpPr>
          <p:nvPr>
            <p:ph type="body" idx="1"/>
          </p:nvPr>
        </p:nvSpPr>
        <p:spPr>
          <a:noFill/>
        </p:spPr>
        <p:txBody>
          <a:bodyPr/>
          <a:lstStyle/>
          <a:p>
            <a:endParaRPr lang="en-US" altLang="en-US" smtClean="0"/>
          </a:p>
        </p:txBody>
      </p:sp>
      <p:sp>
        <p:nvSpPr>
          <p:cNvPr id="130052" name="Slide Number Placeholder 3"/>
          <p:cNvSpPr>
            <a:spLocks noGrp="1"/>
          </p:cNvSpPr>
          <p:nvPr>
            <p:ph type="sldNum" sz="quarter" idx="5"/>
          </p:nvPr>
        </p:nvSpPr>
        <p:spPr>
          <a:noFill/>
        </p:spPr>
        <p:txBody>
          <a:bodyPr/>
          <a:lstStyle>
            <a:lvl1pPr defTabSz="966788">
              <a:defRPr>
                <a:solidFill>
                  <a:schemeClr val="tx1"/>
                </a:solidFill>
                <a:latin typeface="Arial" charset="0"/>
                <a:cs typeface="Arial" charset="0"/>
              </a:defRPr>
            </a:lvl1pPr>
            <a:lvl2pPr marL="742950" indent="-285750" defTabSz="966788">
              <a:defRPr>
                <a:solidFill>
                  <a:schemeClr val="tx1"/>
                </a:solidFill>
                <a:latin typeface="Arial" charset="0"/>
                <a:cs typeface="Arial" charset="0"/>
              </a:defRPr>
            </a:lvl2pPr>
            <a:lvl3pPr marL="1143000" indent="-228600" defTabSz="966788">
              <a:defRPr>
                <a:solidFill>
                  <a:schemeClr val="tx1"/>
                </a:solidFill>
                <a:latin typeface="Arial" charset="0"/>
                <a:cs typeface="Arial" charset="0"/>
              </a:defRPr>
            </a:lvl3pPr>
            <a:lvl4pPr marL="1600200" indent="-228600" defTabSz="966788">
              <a:defRPr>
                <a:solidFill>
                  <a:schemeClr val="tx1"/>
                </a:solidFill>
                <a:latin typeface="Arial" charset="0"/>
                <a:cs typeface="Arial" charset="0"/>
              </a:defRPr>
            </a:lvl4pPr>
            <a:lvl5pPr marL="2057400" indent="-228600" defTabSz="966788">
              <a:defRPr>
                <a:solidFill>
                  <a:schemeClr val="tx1"/>
                </a:solidFill>
                <a:latin typeface="Arial" charset="0"/>
                <a:cs typeface="Arial" charset="0"/>
              </a:defRPr>
            </a:lvl5pPr>
            <a:lvl6pPr marL="2514600" indent="-228600" defTabSz="966788" eaLnBrk="0" fontAlgn="base" hangingPunct="0">
              <a:spcBef>
                <a:spcPct val="0"/>
              </a:spcBef>
              <a:spcAft>
                <a:spcPct val="0"/>
              </a:spcAft>
              <a:defRPr>
                <a:solidFill>
                  <a:schemeClr val="tx1"/>
                </a:solidFill>
                <a:latin typeface="Arial" charset="0"/>
                <a:cs typeface="Arial" charset="0"/>
              </a:defRPr>
            </a:lvl6pPr>
            <a:lvl7pPr marL="2971800" indent="-228600" defTabSz="966788" eaLnBrk="0" fontAlgn="base" hangingPunct="0">
              <a:spcBef>
                <a:spcPct val="0"/>
              </a:spcBef>
              <a:spcAft>
                <a:spcPct val="0"/>
              </a:spcAft>
              <a:defRPr>
                <a:solidFill>
                  <a:schemeClr val="tx1"/>
                </a:solidFill>
                <a:latin typeface="Arial" charset="0"/>
                <a:cs typeface="Arial" charset="0"/>
              </a:defRPr>
            </a:lvl7pPr>
            <a:lvl8pPr marL="3429000" indent="-228600" defTabSz="966788" eaLnBrk="0" fontAlgn="base" hangingPunct="0">
              <a:spcBef>
                <a:spcPct val="0"/>
              </a:spcBef>
              <a:spcAft>
                <a:spcPct val="0"/>
              </a:spcAft>
              <a:defRPr>
                <a:solidFill>
                  <a:schemeClr val="tx1"/>
                </a:solidFill>
                <a:latin typeface="Arial" charset="0"/>
                <a:cs typeface="Arial" charset="0"/>
              </a:defRPr>
            </a:lvl8pPr>
            <a:lvl9pPr marL="3886200" indent="-228600" defTabSz="966788" eaLnBrk="0" fontAlgn="base" hangingPunct="0">
              <a:spcBef>
                <a:spcPct val="0"/>
              </a:spcBef>
              <a:spcAft>
                <a:spcPct val="0"/>
              </a:spcAft>
              <a:defRPr>
                <a:solidFill>
                  <a:schemeClr val="tx1"/>
                </a:solidFill>
                <a:latin typeface="Arial" charset="0"/>
                <a:cs typeface="Arial" charset="0"/>
              </a:defRPr>
            </a:lvl9pPr>
          </a:lstStyle>
          <a:p>
            <a:fld id="{109BF6D2-65FB-437B-8ECB-46F0D779A33F}" type="slidenum">
              <a:rPr lang="en-US" altLang="en-US" smtClean="0"/>
              <a:pPr/>
              <a:t>10</a:t>
            </a:fld>
            <a:endParaRPr lang="en-US" altLang="en-US" smtClean="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5.gif"/><Relationship Id="rId2" Type="http://schemas.openxmlformats.org/officeDocument/2006/relationships/image" Target="../media/image4.png"/><Relationship Id="rId1" Type="http://schemas.openxmlformats.org/officeDocument/2006/relationships/slideMaster" Target="../slideMasters/slideMaster2.xml"/><Relationship Id="rId4" Type="http://schemas.openxmlformats.org/officeDocument/2006/relationships/image" Target="../media/image2.png"/></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image" Target="../media/image3.png"/><Relationship Id="rId1" Type="http://schemas.openxmlformats.org/officeDocument/2006/relationships/slideMaster" Target="../slideMasters/slideMaster1.xml"/><Relationship Id="rId4" Type="http://schemas.openxmlformats.org/officeDocument/2006/relationships/image" Target="../media/image2.png"/></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5.gif"/><Relationship Id="rId2" Type="http://schemas.openxmlformats.org/officeDocument/2006/relationships/image" Target="../media/image4.png"/><Relationship Id="rId1" Type="http://schemas.openxmlformats.org/officeDocument/2006/relationships/slideMaster" Target="../slideMasters/slideMaster1.xml"/><Relationship Id="rId4" Type="http://schemas.openxmlformats.org/officeDocument/2006/relationships/image" Target="../media/image2.png"/></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Blank no footer bar">
    <p:spTree>
      <p:nvGrpSpPr>
        <p:cNvPr id="1" name=""/>
        <p:cNvGrpSpPr/>
        <p:nvPr/>
      </p:nvGrpSpPr>
      <p:grpSpPr>
        <a:xfrm>
          <a:off x="0" y="0"/>
          <a:ext cx="0" cy="0"/>
          <a:chOff x="0" y="0"/>
          <a:chExt cx="0" cy="0"/>
        </a:xfrm>
      </p:grpSpPr>
    </p:spTree>
    <p:extLst>
      <p:ext uri="{BB962C8B-B14F-4D97-AF65-F5344CB8AC3E}">
        <p14:creationId xmlns:p14="http://schemas.microsoft.com/office/powerpoint/2010/main" val="371123712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itle and Logo">
    <p:spTree>
      <p:nvGrpSpPr>
        <p:cNvPr id="1" name=""/>
        <p:cNvGrpSpPr/>
        <p:nvPr/>
      </p:nvGrpSpPr>
      <p:grpSpPr>
        <a:xfrm>
          <a:off x="0" y="0"/>
          <a:ext cx="0" cy="0"/>
          <a:chOff x="0" y="0"/>
          <a:chExt cx="0" cy="0"/>
        </a:xfrm>
      </p:grpSpPr>
      <p:sp>
        <p:nvSpPr>
          <p:cNvPr id="2" name="Title 1"/>
          <p:cNvSpPr>
            <a:spLocks noGrp="1"/>
          </p:cNvSpPr>
          <p:nvPr>
            <p:ph type="title"/>
          </p:nvPr>
        </p:nvSpPr>
        <p:spPr>
          <a:xfrm>
            <a:off x="457200" y="152400"/>
            <a:ext cx="8229600" cy="845907"/>
          </a:xfrm>
          <a:prstGeom prst="rect">
            <a:avLst/>
          </a:prstGeom>
        </p:spPr>
        <p:txBody>
          <a:bodyPr lIns="91418" tIns="45709" rIns="91418" bIns="45709"/>
          <a:lstStyle>
            <a:lvl1pPr algn="l">
              <a:defRPr sz="3200" b="0" i="1">
                <a:solidFill>
                  <a:srgbClr val="414042"/>
                </a:solidFill>
                <a:effectLst/>
                <a:latin typeface="Georgia"/>
                <a:cs typeface="Georgia"/>
              </a:defRPr>
            </a:lvl1pPr>
          </a:lstStyle>
          <a:p>
            <a:r>
              <a:rPr lang="en-US" dirty="0" smtClean="0"/>
              <a:t>Click to edit Master title style</a:t>
            </a:r>
            <a:endParaRPr lang="en-US" dirty="0"/>
          </a:p>
        </p:txBody>
      </p:sp>
      <p:pic>
        <p:nvPicPr>
          <p:cNvPr id="4" name="Picture 4"/>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bwMode="auto">
          <a:xfrm>
            <a:off x="20638" y="6409254"/>
            <a:ext cx="1619250" cy="3926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80126162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itle and Walk-Around 1">
    <p:spTree>
      <p:nvGrpSpPr>
        <p:cNvPr id="1" name=""/>
        <p:cNvGrpSpPr/>
        <p:nvPr/>
      </p:nvGrpSpPr>
      <p:grpSpPr>
        <a:xfrm>
          <a:off x="0" y="0"/>
          <a:ext cx="0" cy="0"/>
          <a:chOff x="0" y="0"/>
          <a:chExt cx="0" cy="0"/>
        </a:xfrm>
      </p:grpSpPr>
      <p:sp>
        <p:nvSpPr>
          <p:cNvPr id="4" name="Rectangle 3"/>
          <p:cNvSpPr/>
          <p:nvPr userDrawn="1"/>
        </p:nvSpPr>
        <p:spPr>
          <a:xfrm>
            <a:off x="260350" y="1135063"/>
            <a:ext cx="4289425" cy="2482850"/>
          </a:xfrm>
          <a:prstGeom prst="rect">
            <a:avLst/>
          </a:prstGeom>
          <a:noFill/>
          <a:ln w="57150">
            <a:solidFill>
              <a:srgbClr val="00ADEE"/>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5" name="Rectangle 4"/>
          <p:cNvSpPr/>
          <p:nvPr userDrawn="1"/>
        </p:nvSpPr>
        <p:spPr>
          <a:xfrm>
            <a:off x="266700" y="3657600"/>
            <a:ext cx="4289425" cy="2482850"/>
          </a:xfrm>
          <a:prstGeom prst="rect">
            <a:avLst/>
          </a:prstGeom>
          <a:noFill/>
          <a:ln w="57150">
            <a:solidFill>
              <a:srgbClr val="00B04C"/>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6" name="Rectangle 5"/>
          <p:cNvSpPr/>
          <p:nvPr userDrawn="1"/>
        </p:nvSpPr>
        <p:spPr>
          <a:xfrm>
            <a:off x="4603750" y="1135063"/>
            <a:ext cx="4289425" cy="2482850"/>
          </a:xfrm>
          <a:prstGeom prst="rect">
            <a:avLst/>
          </a:prstGeom>
          <a:noFill/>
          <a:ln w="57150">
            <a:solidFill>
              <a:srgbClr val="FFF100"/>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7" name="Rectangle 6"/>
          <p:cNvSpPr/>
          <p:nvPr userDrawn="1"/>
        </p:nvSpPr>
        <p:spPr>
          <a:xfrm>
            <a:off x="4610100" y="3657600"/>
            <a:ext cx="4289425" cy="2482850"/>
          </a:xfrm>
          <a:prstGeom prst="rect">
            <a:avLst/>
          </a:prstGeom>
          <a:noFill/>
          <a:ln w="57150">
            <a:solidFill>
              <a:srgbClr val="ED1C24"/>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8" name="TextBox 13"/>
          <p:cNvSpPr txBox="1">
            <a:spLocks noChangeArrowheads="1"/>
          </p:cNvSpPr>
          <p:nvPr userDrawn="1"/>
        </p:nvSpPr>
        <p:spPr bwMode="auto">
          <a:xfrm>
            <a:off x="239713" y="1112838"/>
            <a:ext cx="563562"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hangingPunct="1">
              <a:defRPr/>
            </a:pPr>
            <a:r>
              <a:rPr lang="en-US" altLang="en-US" sz="2400" b="1" dirty="0" smtClean="0">
                <a:solidFill>
                  <a:srgbClr val="00ADEE"/>
                </a:solidFill>
                <a:latin typeface="Proxima Nova Regular"/>
                <a:cs typeface="Proxima Nova Regular"/>
              </a:rPr>
              <a:t>A</a:t>
            </a:r>
          </a:p>
        </p:txBody>
      </p:sp>
      <p:sp>
        <p:nvSpPr>
          <p:cNvPr id="9" name="TextBox 14"/>
          <p:cNvSpPr txBox="1">
            <a:spLocks noChangeArrowheads="1"/>
          </p:cNvSpPr>
          <p:nvPr userDrawn="1"/>
        </p:nvSpPr>
        <p:spPr bwMode="auto">
          <a:xfrm>
            <a:off x="269875" y="5697538"/>
            <a:ext cx="563563"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hangingPunct="1">
              <a:defRPr/>
            </a:pPr>
            <a:r>
              <a:rPr lang="en-US" altLang="en-US" sz="2400" b="1" smtClean="0">
                <a:solidFill>
                  <a:srgbClr val="00B04C"/>
                </a:solidFill>
                <a:latin typeface="Proxima Nova Regular"/>
                <a:cs typeface="Proxima Nova Regular"/>
              </a:rPr>
              <a:t>B</a:t>
            </a:r>
          </a:p>
        </p:txBody>
      </p:sp>
      <p:sp>
        <p:nvSpPr>
          <p:cNvPr id="10" name="TextBox 15"/>
          <p:cNvSpPr txBox="1">
            <a:spLocks noChangeArrowheads="1"/>
          </p:cNvSpPr>
          <p:nvPr userDrawn="1"/>
        </p:nvSpPr>
        <p:spPr bwMode="auto">
          <a:xfrm>
            <a:off x="8486775" y="1104900"/>
            <a:ext cx="563563"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hangingPunct="1">
              <a:defRPr/>
            </a:pPr>
            <a:r>
              <a:rPr lang="en-US" altLang="en-US" sz="2400" b="1" dirty="0" smtClean="0">
                <a:solidFill>
                  <a:srgbClr val="FFF100"/>
                </a:solidFill>
                <a:effectLst/>
                <a:latin typeface="Proxima Nova Regular"/>
                <a:cs typeface="Proxima Nova Regular"/>
              </a:rPr>
              <a:t>D</a:t>
            </a:r>
          </a:p>
        </p:txBody>
      </p:sp>
      <p:sp>
        <p:nvSpPr>
          <p:cNvPr id="11" name="TextBox 16"/>
          <p:cNvSpPr txBox="1">
            <a:spLocks noChangeArrowheads="1"/>
          </p:cNvSpPr>
          <p:nvPr userDrawn="1"/>
        </p:nvSpPr>
        <p:spPr bwMode="auto">
          <a:xfrm>
            <a:off x="8474075" y="5697538"/>
            <a:ext cx="563563"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hangingPunct="1">
              <a:defRPr/>
            </a:pPr>
            <a:r>
              <a:rPr lang="en-US" altLang="en-US" sz="2400" b="1" smtClean="0">
                <a:solidFill>
                  <a:srgbClr val="ED1C24"/>
                </a:solidFill>
                <a:latin typeface="Proxima Nova Regular"/>
                <a:cs typeface="Proxima Nova Regular"/>
              </a:rPr>
              <a:t>C</a:t>
            </a:r>
          </a:p>
        </p:txBody>
      </p:sp>
      <p:sp>
        <p:nvSpPr>
          <p:cNvPr id="2" name="Title 1"/>
          <p:cNvSpPr>
            <a:spLocks noGrp="1"/>
          </p:cNvSpPr>
          <p:nvPr>
            <p:ph type="title"/>
          </p:nvPr>
        </p:nvSpPr>
        <p:spPr>
          <a:xfrm>
            <a:off x="457200" y="152400"/>
            <a:ext cx="8229600" cy="845907"/>
          </a:xfrm>
          <a:prstGeom prst="rect">
            <a:avLst/>
          </a:prstGeom>
        </p:spPr>
        <p:txBody>
          <a:bodyPr lIns="91418" tIns="45709" rIns="91418" bIns="45709"/>
          <a:lstStyle>
            <a:lvl1pPr algn="l">
              <a:defRPr sz="3200" b="0" i="1">
                <a:solidFill>
                  <a:srgbClr val="414042"/>
                </a:solidFill>
                <a:effectLst/>
                <a:latin typeface="Georgia"/>
                <a:cs typeface="Georgia"/>
              </a:defRPr>
            </a:lvl1pPr>
          </a:lstStyle>
          <a:p>
            <a:r>
              <a:rPr lang="en-US" dirty="0" smtClean="0"/>
              <a:t>Click to edit Master title style</a:t>
            </a:r>
            <a:endParaRPr lang="en-US" dirty="0"/>
          </a:p>
        </p:txBody>
      </p:sp>
      <p:sp>
        <p:nvSpPr>
          <p:cNvPr id="13" name="Rectangle 12"/>
          <p:cNvSpPr>
            <a:spLocks noChangeArrowheads="1"/>
          </p:cNvSpPr>
          <p:nvPr userDrawn="1"/>
        </p:nvSpPr>
        <p:spPr bwMode="auto">
          <a:xfrm>
            <a:off x="1558925" y="6637944"/>
            <a:ext cx="6043613" cy="2059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82058" tIns="41029" rIns="82058" bIns="41029">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algn="ctr">
              <a:defRPr/>
            </a:pPr>
            <a:r>
              <a:rPr lang="en-US" sz="800" dirty="0" smtClean="0">
                <a:latin typeface="Proxima Nova Regular"/>
                <a:cs typeface="Proxima Nova Regular"/>
              </a:rPr>
              <a:t>The four-color, four-quadrant graphic and Whole Brain</a:t>
            </a:r>
            <a:r>
              <a:rPr lang="en-US" sz="800" baseline="30000" dirty="0" smtClean="0">
                <a:latin typeface="Proxima Nova Regular"/>
                <a:cs typeface="Proxima Nova Regular"/>
              </a:rPr>
              <a:t>®</a:t>
            </a:r>
            <a:r>
              <a:rPr lang="en-US" sz="800" dirty="0" smtClean="0">
                <a:latin typeface="Proxima Nova Regular"/>
                <a:cs typeface="Proxima Nova Regular"/>
              </a:rPr>
              <a:t> are registered trademarks of Herrmann Global, LLC. </a:t>
            </a:r>
            <a:endParaRPr lang="en-GB" sz="800" dirty="0" smtClean="0">
              <a:latin typeface="Proxima Nova Regular"/>
              <a:cs typeface="Proxima Nova Regular"/>
            </a:endParaRPr>
          </a:p>
        </p:txBody>
      </p:sp>
      <p:pic>
        <p:nvPicPr>
          <p:cNvPr id="14" name="Picture 4"/>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bwMode="auto">
          <a:xfrm>
            <a:off x="20638" y="6409254"/>
            <a:ext cx="1619250" cy="3926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337701916"/>
      </p:ext>
    </p:extLst>
  </p:cSld>
  <p:clrMapOvr>
    <a:masterClrMapping/>
  </p:clrMapOvr>
  <p:timing>
    <p:tnLst>
      <p:par>
        <p:cTn id="1" dur="indefinite" restart="never" nodeType="tmRoot"/>
      </p:par>
    </p:tnLst>
  </p:timing>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Title Page">
    <p:spTree>
      <p:nvGrpSpPr>
        <p:cNvPr id="1" name=""/>
        <p:cNvGrpSpPr/>
        <p:nvPr/>
      </p:nvGrpSpPr>
      <p:grpSpPr>
        <a:xfrm>
          <a:off x="0" y="0"/>
          <a:ext cx="0" cy="0"/>
          <a:chOff x="0" y="0"/>
          <a:chExt cx="0" cy="0"/>
        </a:xfrm>
      </p:grpSpPr>
      <p:sp>
        <p:nvSpPr>
          <p:cNvPr id="7" name="TextBox 6"/>
          <p:cNvSpPr txBox="1">
            <a:spLocks noChangeArrowheads="1"/>
          </p:cNvSpPr>
          <p:nvPr userDrawn="1"/>
        </p:nvSpPr>
        <p:spPr bwMode="auto">
          <a:xfrm>
            <a:off x="0" y="6589713"/>
            <a:ext cx="9144000" cy="268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82058" tIns="41029" rIns="82058" bIns="41029">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algn="ctr" eaLnBrk="1" hangingPunct="1">
              <a:defRPr/>
            </a:pPr>
            <a:r>
              <a:rPr lang="en-US" altLang="en-US" sz="1200" i="1" dirty="0" smtClean="0">
                <a:solidFill>
                  <a:srgbClr val="414042"/>
                </a:solidFill>
              </a:rPr>
              <a:t>Better Thinking. Better Performance. Better Results</a:t>
            </a:r>
            <a:r>
              <a:rPr lang="en-US" altLang="en-US" sz="1200" b="1" i="1" dirty="0" smtClean="0">
                <a:solidFill>
                  <a:srgbClr val="414042"/>
                </a:solidFill>
              </a:rPr>
              <a:t>.</a:t>
            </a:r>
            <a:endParaRPr lang="en-GB" altLang="en-US" sz="1200" b="1" i="1" dirty="0" smtClean="0">
              <a:solidFill>
                <a:srgbClr val="414042"/>
              </a:solidFill>
            </a:endParaRPr>
          </a:p>
        </p:txBody>
      </p:sp>
      <p:sp>
        <p:nvSpPr>
          <p:cNvPr id="6" name="Picture Placeholder 5"/>
          <p:cNvSpPr>
            <a:spLocks noGrp="1"/>
          </p:cNvSpPr>
          <p:nvPr>
            <p:ph type="pic" sz="quarter" idx="10"/>
          </p:nvPr>
        </p:nvSpPr>
        <p:spPr>
          <a:xfrm>
            <a:off x="0" y="53788"/>
            <a:ext cx="9144000" cy="3429000"/>
          </a:xfrm>
          <a:prstGeom prst="rect">
            <a:avLst/>
          </a:prstGeom>
        </p:spPr>
        <p:txBody>
          <a:bodyPr/>
          <a:lstStyle>
            <a:lvl1pPr marL="0" indent="0">
              <a:buFontTx/>
              <a:buNone/>
              <a:defRPr b="0" i="1">
                <a:latin typeface="Georgia"/>
                <a:cs typeface="Georgia"/>
              </a:defRPr>
            </a:lvl1pPr>
          </a:lstStyle>
          <a:p>
            <a:pPr lvl="0"/>
            <a:endParaRPr lang="en-US" noProof="0" dirty="0"/>
          </a:p>
        </p:txBody>
      </p:sp>
      <p:sp>
        <p:nvSpPr>
          <p:cNvPr id="10" name="Text Placeholder 9"/>
          <p:cNvSpPr>
            <a:spLocks noGrp="1"/>
          </p:cNvSpPr>
          <p:nvPr>
            <p:ph type="body" sz="quarter" idx="11"/>
          </p:nvPr>
        </p:nvSpPr>
        <p:spPr>
          <a:xfrm>
            <a:off x="304800" y="3810000"/>
            <a:ext cx="8599487" cy="838200"/>
          </a:xfrm>
          <a:prstGeom prst="rect">
            <a:avLst/>
          </a:prstGeom>
        </p:spPr>
        <p:txBody>
          <a:bodyPr/>
          <a:lstStyle>
            <a:lvl1pPr marL="0" indent="0" algn="ctr">
              <a:buFontTx/>
              <a:buNone/>
              <a:defRPr sz="4800" b="0" i="1">
                <a:solidFill>
                  <a:srgbClr val="414042"/>
                </a:solidFill>
                <a:latin typeface="Georgia"/>
                <a:cs typeface="Georgia"/>
              </a:defRPr>
            </a:lvl1pPr>
          </a:lstStyle>
          <a:p>
            <a:pPr lvl="0"/>
            <a:r>
              <a:rPr lang="en-US" dirty="0" smtClean="0"/>
              <a:t>Click to edit Master text styles</a:t>
            </a:r>
          </a:p>
        </p:txBody>
      </p:sp>
      <p:sp>
        <p:nvSpPr>
          <p:cNvPr id="8" name="Subtitle 2"/>
          <p:cNvSpPr>
            <a:spLocks noGrp="1"/>
          </p:cNvSpPr>
          <p:nvPr>
            <p:ph type="subTitle" idx="1"/>
          </p:nvPr>
        </p:nvSpPr>
        <p:spPr>
          <a:xfrm>
            <a:off x="678977" y="4953000"/>
            <a:ext cx="7786047" cy="1158922"/>
          </a:xfrm>
          <a:prstGeom prst="rect">
            <a:avLst/>
          </a:prstGeom>
        </p:spPr>
        <p:txBody>
          <a:bodyPr>
            <a:normAutofit/>
          </a:bodyPr>
          <a:lstStyle>
            <a:lvl1pPr marL="0" indent="0" algn="ctr">
              <a:buNone/>
              <a:defRPr sz="3200">
                <a:solidFill>
                  <a:schemeClr val="tx1">
                    <a:tint val="75000"/>
                  </a:schemeClr>
                </a:solidFill>
                <a:latin typeface="Arial"/>
                <a:cs typeface="Aria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Click to edit Master subtitle style</a:t>
            </a:r>
            <a:endParaRPr lang="en-US" dirty="0"/>
          </a:p>
        </p:txBody>
      </p:sp>
      <p:pic>
        <p:nvPicPr>
          <p:cNvPr id="9" name="Picture 4"/>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bwMode="auto">
          <a:xfrm>
            <a:off x="20638" y="6409254"/>
            <a:ext cx="1619250" cy="3926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152144654"/>
      </p:ext>
    </p:extLst>
  </p:cSld>
  <p:clrMapOvr>
    <a:masterClrMapping/>
  </p:clrMapOvr>
  <p:timing>
    <p:tnLst>
      <p:par>
        <p:cTn id="1" dur="indefinite" restart="never" nodeType="tmRoot"/>
      </p:par>
    </p:tn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itle and Logo">
    <p:spTree>
      <p:nvGrpSpPr>
        <p:cNvPr id="1" name=""/>
        <p:cNvGrpSpPr/>
        <p:nvPr/>
      </p:nvGrpSpPr>
      <p:grpSpPr>
        <a:xfrm>
          <a:off x="0" y="0"/>
          <a:ext cx="0" cy="0"/>
          <a:chOff x="0" y="0"/>
          <a:chExt cx="0" cy="0"/>
        </a:xfrm>
      </p:grpSpPr>
      <p:sp>
        <p:nvSpPr>
          <p:cNvPr id="2" name="Title 1"/>
          <p:cNvSpPr>
            <a:spLocks noGrp="1"/>
          </p:cNvSpPr>
          <p:nvPr>
            <p:ph type="title"/>
          </p:nvPr>
        </p:nvSpPr>
        <p:spPr>
          <a:xfrm>
            <a:off x="457200" y="152400"/>
            <a:ext cx="8229600" cy="845907"/>
          </a:xfrm>
          <a:prstGeom prst="rect">
            <a:avLst/>
          </a:prstGeom>
        </p:spPr>
        <p:txBody>
          <a:bodyPr lIns="91418" tIns="45709" rIns="91418" bIns="45709"/>
          <a:lstStyle>
            <a:lvl1pPr algn="l">
              <a:defRPr sz="3200" b="0" i="1">
                <a:solidFill>
                  <a:srgbClr val="414042"/>
                </a:solidFill>
                <a:effectLst/>
                <a:latin typeface="Georgia"/>
                <a:cs typeface="Georgia"/>
              </a:defRPr>
            </a:lvl1pPr>
          </a:lstStyle>
          <a:p>
            <a:r>
              <a:rPr lang="en-US" dirty="0" smtClean="0"/>
              <a:t>Click to edit Master title style</a:t>
            </a:r>
            <a:endParaRPr lang="en-US" dirty="0"/>
          </a:p>
        </p:txBody>
      </p:sp>
      <p:pic>
        <p:nvPicPr>
          <p:cNvPr id="4" name="Picture 4"/>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bwMode="auto">
          <a:xfrm>
            <a:off x="20638" y="6409254"/>
            <a:ext cx="1619250" cy="3926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121624127"/>
      </p:ext>
    </p:extLst>
  </p:cSld>
  <p:clrMapOvr>
    <a:masterClrMapping/>
  </p:clrMapOvr>
  <p:timing>
    <p:tnLst>
      <p:par>
        <p:cTn id="1" dur="indefinite" restart="never" nodeType="tmRoot"/>
      </p:par>
    </p:tnLst>
  </p:timing>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itle Page">
    <p:spTree>
      <p:nvGrpSpPr>
        <p:cNvPr id="1" name=""/>
        <p:cNvGrpSpPr/>
        <p:nvPr/>
      </p:nvGrpSpPr>
      <p:grpSpPr>
        <a:xfrm>
          <a:off x="0" y="0"/>
          <a:ext cx="0" cy="0"/>
          <a:chOff x="0" y="0"/>
          <a:chExt cx="0" cy="0"/>
        </a:xfrm>
      </p:grpSpPr>
      <p:sp>
        <p:nvSpPr>
          <p:cNvPr id="7" name="TextBox 6"/>
          <p:cNvSpPr txBox="1">
            <a:spLocks noChangeArrowheads="1"/>
          </p:cNvSpPr>
          <p:nvPr userDrawn="1"/>
        </p:nvSpPr>
        <p:spPr bwMode="auto">
          <a:xfrm>
            <a:off x="0" y="6589713"/>
            <a:ext cx="9144000" cy="268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82058" tIns="41029" rIns="82058" bIns="41029">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algn="ctr" eaLnBrk="1" hangingPunct="1">
              <a:defRPr/>
            </a:pPr>
            <a:r>
              <a:rPr lang="en-US" altLang="en-US" sz="1200" i="1" dirty="0" smtClean="0">
                <a:solidFill>
                  <a:srgbClr val="414042"/>
                </a:solidFill>
                <a:latin typeface="Arial"/>
                <a:cs typeface="Arial"/>
              </a:rPr>
              <a:t>Better Thinking. Better Performance. Better Results</a:t>
            </a:r>
            <a:r>
              <a:rPr lang="en-US" altLang="en-US" sz="1200" b="1" i="1" dirty="0" smtClean="0">
                <a:solidFill>
                  <a:srgbClr val="414042"/>
                </a:solidFill>
                <a:latin typeface="Arial"/>
                <a:cs typeface="Arial"/>
              </a:rPr>
              <a:t>.</a:t>
            </a:r>
            <a:endParaRPr lang="en-GB" altLang="en-US" sz="1200" b="1" i="1" dirty="0" smtClean="0">
              <a:solidFill>
                <a:srgbClr val="414042"/>
              </a:solidFill>
              <a:latin typeface="Arial"/>
              <a:cs typeface="Arial"/>
            </a:endParaRPr>
          </a:p>
        </p:txBody>
      </p:sp>
      <p:sp>
        <p:nvSpPr>
          <p:cNvPr id="6" name="Picture Placeholder 5"/>
          <p:cNvSpPr>
            <a:spLocks noGrp="1"/>
          </p:cNvSpPr>
          <p:nvPr>
            <p:ph type="pic" sz="quarter" idx="10"/>
          </p:nvPr>
        </p:nvSpPr>
        <p:spPr>
          <a:xfrm>
            <a:off x="0" y="53788"/>
            <a:ext cx="9144000" cy="3429000"/>
          </a:xfrm>
          <a:prstGeom prst="rect">
            <a:avLst/>
          </a:prstGeom>
        </p:spPr>
        <p:txBody>
          <a:bodyPr/>
          <a:lstStyle>
            <a:lvl1pPr marL="0" indent="0">
              <a:buFontTx/>
              <a:buNone/>
              <a:defRPr/>
            </a:lvl1pPr>
          </a:lstStyle>
          <a:p>
            <a:pPr lvl="0"/>
            <a:endParaRPr lang="en-US" noProof="0" dirty="0"/>
          </a:p>
        </p:txBody>
      </p:sp>
      <p:sp>
        <p:nvSpPr>
          <p:cNvPr id="10" name="Text Placeholder 9"/>
          <p:cNvSpPr>
            <a:spLocks noGrp="1"/>
          </p:cNvSpPr>
          <p:nvPr>
            <p:ph type="body" sz="quarter" idx="11"/>
          </p:nvPr>
        </p:nvSpPr>
        <p:spPr>
          <a:xfrm>
            <a:off x="304800" y="3810000"/>
            <a:ext cx="8599487" cy="838200"/>
          </a:xfrm>
          <a:prstGeom prst="rect">
            <a:avLst/>
          </a:prstGeom>
        </p:spPr>
        <p:txBody>
          <a:bodyPr/>
          <a:lstStyle>
            <a:lvl1pPr marL="0" indent="0" algn="ctr">
              <a:buFontTx/>
              <a:buNone/>
              <a:defRPr sz="4800" b="0" i="1">
                <a:solidFill>
                  <a:srgbClr val="414042"/>
                </a:solidFill>
                <a:latin typeface="Georgia"/>
                <a:cs typeface="Georgia"/>
              </a:defRPr>
            </a:lvl1pPr>
          </a:lstStyle>
          <a:p>
            <a:pPr lvl="0"/>
            <a:r>
              <a:rPr lang="en-US" dirty="0" smtClean="0"/>
              <a:t>Click to edit Master text styles</a:t>
            </a:r>
          </a:p>
        </p:txBody>
      </p:sp>
      <p:sp>
        <p:nvSpPr>
          <p:cNvPr id="8" name="Subtitle 2"/>
          <p:cNvSpPr>
            <a:spLocks noGrp="1"/>
          </p:cNvSpPr>
          <p:nvPr>
            <p:ph type="subTitle" idx="1"/>
          </p:nvPr>
        </p:nvSpPr>
        <p:spPr>
          <a:xfrm>
            <a:off x="678977" y="4953000"/>
            <a:ext cx="7786047" cy="1158922"/>
          </a:xfrm>
          <a:prstGeom prst="rect">
            <a:avLst/>
          </a:prstGeom>
        </p:spPr>
        <p:txBody>
          <a:bodyPr>
            <a:normAutofit/>
          </a:bodyPr>
          <a:lstStyle>
            <a:lvl1pPr marL="0" indent="0" algn="ctr">
              <a:buNone/>
              <a:defRPr sz="3200">
                <a:solidFill>
                  <a:schemeClr val="tx1">
                    <a:tint val="75000"/>
                  </a:schemeClr>
                </a:solidFill>
                <a:latin typeface="Arial"/>
                <a:cs typeface="Aria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Click to edit Master subtitle style</a:t>
            </a:r>
            <a:endParaRPr lang="en-US" dirty="0"/>
          </a:p>
        </p:txBody>
      </p:sp>
      <p:pic>
        <p:nvPicPr>
          <p:cNvPr id="9" name="Picture 4"/>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bwMode="auto">
          <a:xfrm>
            <a:off x="20638" y="6409254"/>
            <a:ext cx="1619250" cy="3926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82139555"/>
      </p:ext>
    </p:extLst>
  </p:cSld>
  <p:clrMapOvr>
    <a:masterClrMapping/>
  </p:clrMapOvr>
  <p:timing>
    <p:tnLst>
      <p:par>
        <p:cTn id="1" dur="indefinite" restart="never" nodeType="tmRoot"/>
      </p:par>
    </p:tnLst>
  </p:timing>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Agenda">
    <p:spTree>
      <p:nvGrpSpPr>
        <p:cNvPr id="1" name=""/>
        <p:cNvGrpSpPr/>
        <p:nvPr/>
      </p:nvGrpSpPr>
      <p:grpSpPr>
        <a:xfrm>
          <a:off x="0" y="0"/>
          <a:ext cx="0" cy="0"/>
          <a:chOff x="0" y="0"/>
          <a:chExt cx="0" cy="0"/>
        </a:xfrm>
      </p:grpSpPr>
      <p:sp>
        <p:nvSpPr>
          <p:cNvPr id="5" name="TextBox 4"/>
          <p:cNvSpPr txBox="1">
            <a:spLocks noChangeArrowheads="1"/>
          </p:cNvSpPr>
          <p:nvPr userDrawn="1"/>
        </p:nvSpPr>
        <p:spPr bwMode="auto">
          <a:xfrm>
            <a:off x="0" y="6589713"/>
            <a:ext cx="9144000" cy="268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82058" tIns="41029" rIns="82058" bIns="41029">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algn="ctr" eaLnBrk="1" hangingPunct="1">
              <a:defRPr/>
            </a:pPr>
            <a:r>
              <a:rPr lang="en-US" altLang="en-US" sz="1200" i="1" dirty="0" smtClean="0">
                <a:solidFill>
                  <a:srgbClr val="414042"/>
                </a:solidFill>
              </a:rPr>
              <a:t>Better Thinking. Better Performance. Better Results</a:t>
            </a:r>
            <a:r>
              <a:rPr lang="en-US" altLang="en-US" sz="1200" b="1" i="1" dirty="0" smtClean="0">
                <a:solidFill>
                  <a:srgbClr val="414042"/>
                </a:solidFill>
              </a:rPr>
              <a:t>.</a:t>
            </a:r>
            <a:endParaRPr lang="en-GB" altLang="en-US" sz="1200" b="1" i="1" dirty="0" smtClean="0">
              <a:solidFill>
                <a:srgbClr val="414042"/>
              </a:solidFill>
            </a:endParaRPr>
          </a:p>
        </p:txBody>
      </p:sp>
      <p:sp>
        <p:nvSpPr>
          <p:cNvPr id="2" name="Title 1"/>
          <p:cNvSpPr>
            <a:spLocks noGrp="1"/>
          </p:cNvSpPr>
          <p:nvPr>
            <p:ph type="title"/>
          </p:nvPr>
        </p:nvSpPr>
        <p:spPr>
          <a:xfrm>
            <a:off x="457200" y="152400"/>
            <a:ext cx="8229600" cy="845907"/>
          </a:xfrm>
          <a:prstGeom prst="rect">
            <a:avLst/>
          </a:prstGeom>
        </p:spPr>
        <p:txBody>
          <a:bodyPr lIns="91418" tIns="45709" rIns="91418" bIns="45709"/>
          <a:lstStyle>
            <a:lvl1pPr algn="l">
              <a:defRPr sz="3200" b="0" i="1">
                <a:solidFill>
                  <a:srgbClr val="414042"/>
                </a:solidFill>
                <a:effectLst/>
                <a:latin typeface="Georgia"/>
                <a:cs typeface="Georgia"/>
              </a:defRPr>
            </a:lvl1pPr>
          </a:lstStyle>
          <a:p>
            <a:r>
              <a:rPr lang="en-US" dirty="0" smtClean="0"/>
              <a:t>Click to edit Master title style</a:t>
            </a:r>
            <a:endParaRPr lang="en-US" dirty="0"/>
          </a:p>
        </p:txBody>
      </p:sp>
      <p:sp>
        <p:nvSpPr>
          <p:cNvPr id="3" name="Content Placeholder 2"/>
          <p:cNvSpPr>
            <a:spLocks noGrp="1"/>
          </p:cNvSpPr>
          <p:nvPr>
            <p:ph idx="1"/>
          </p:nvPr>
        </p:nvSpPr>
        <p:spPr>
          <a:xfrm>
            <a:off x="457200" y="1219200"/>
            <a:ext cx="8229600" cy="4906963"/>
          </a:xfrm>
          <a:prstGeom prst="rect">
            <a:avLst/>
          </a:prstGeom>
        </p:spPr>
        <p:txBody>
          <a:bodyPr lIns="91418" tIns="45709" rIns="91418" bIns="45709"/>
          <a:lstStyle>
            <a:lvl1pPr marL="342900" indent="-342900" algn="l" rtl="0" fontAlgn="auto">
              <a:spcBef>
                <a:spcPts val="0"/>
              </a:spcBef>
              <a:spcAft>
                <a:spcPts val="0"/>
              </a:spcAft>
              <a:buFontTx/>
              <a:buNone/>
              <a:defRPr lang="en-US" sz="2200" kern="1200" dirty="0" smtClean="0">
                <a:solidFill>
                  <a:schemeClr val="tx1"/>
                </a:solidFill>
                <a:latin typeface="Arial"/>
                <a:ea typeface="+mn-ea"/>
                <a:cs typeface="Arial"/>
              </a:defRPr>
            </a:lvl1pPr>
            <a:lvl2pPr marL="342900" indent="-342900">
              <a:spcBef>
                <a:spcPts val="0"/>
              </a:spcBef>
              <a:spcAft>
                <a:spcPts val="300"/>
              </a:spcAft>
              <a:defRPr sz="2400">
                <a:latin typeface="Arial"/>
                <a:cs typeface="Arial"/>
              </a:defRPr>
            </a:lvl2pPr>
            <a:lvl3pPr>
              <a:spcBef>
                <a:spcPts val="0"/>
              </a:spcBef>
              <a:spcAft>
                <a:spcPts val="300"/>
              </a:spcAft>
              <a:defRPr sz="2000">
                <a:latin typeface="Arial"/>
                <a:cs typeface="Arial"/>
              </a:defRPr>
            </a:lvl3pPr>
            <a:lvl4pPr>
              <a:defRPr>
                <a:latin typeface="Arial"/>
                <a:cs typeface="Arial"/>
              </a:defRPr>
            </a:lvl4pPr>
            <a:lvl5pPr>
              <a:defRPr>
                <a:latin typeface="Arial"/>
                <a:cs typeface="Arial"/>
              </a:defRPr>
            </a:lvl5pPr>
          </a:lstStyle>
          <a:p>
            <a:pPr lvl="0"/>
            <a:r>
              <a:rPr lang="en-US" dirty="0" smtClean="0"/>
              <a:t>Click to edit Master text styles</a:t>
            </a:r>
          </a:p>
          <a:p>
            <a:pPr lvl="0"/>
            <a:r>
              <a:rPr lang="en-US" dirty="0" smtClean="0"/>
              <a:t>Second level</a:t>
            </a:r>
          </a:p>
        </p:txBody>
      </p:sp>
      <p:pic>
        <p:nvPicPr>
          <p:cNvPr id="6" name="Picture 4"/>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bwMode="auto">
          <a:xfrm>
            <a:off x="20638" y="6409254"/>
            <a:ext cx="1619250" cy="3926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06068096"/>
      </p:ext>
    </p:extLst>
  </p:cSld>
  <p:clrMapOvr>
    <a:masterClrMapping/>
  </p:clrMapOvr>
  <p:timing>
    <p:tnLst>
      <p:par>
        <p:cTn id="1" dur="indefinite" restart="never" nodeType="tmRoot"/>
      </p:par>
    </p:tnLst>
  </p:timing>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Subtitle Slide">
    <p:spTree>
      <p:nvGrpSpPr>
        <p:cNvPr id="1" name=""/>
        <p:cNvGrpSpPr/>
        <p:nvPr/>
      </p:nvGrpSpPr>
      <p:grpSpPr>
        <a:xfrm>
          <a:off x="0" y="0"/>
          <a:ext cx="0" cy="0"/>
          <a:chOff x="0" y="0"/>
          <a:chExt cx="0" cy="0"/>
        </a:xfrm>
      </p:grpSpPr>
      <p:sp>
        <p:nvSpPr>
          <p:cNvPr id="6" name="TextBox 5"/>
          <p:cNvSpPr txBox="1">
            <a:spLocks noChangeArrowheads="1"/>
          </p:cNvSpPr>
          <p:nvPr userDrawn="1"/>
        </p:nvSpPr>
        <p:spPr bwMode="auto">
          <a:xfrm>
            <a:off x="0" y="6589713"/>
            <a:ext cx="9144000" cy="268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82058" tIns="41029" rIns="82058" bIns="41029">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algn="ctr" eaLnBrk="1" hangingPunct="1">
              <a:defRPr/>
            </a:pPr>
            <a:r>
              <a:rPr lang="en-US" altLang="en-US" sz="1200" i="1" dirty="0" smtClean="0">
                <a:solidFill>
                  <a:srgbClr val="414042"/>
                </a:solidFill>
              </a:rPr>
              <a:t>Better Thinking. Better Performance. Better Results</a:t>
            </a:r>
            <a:r>
              <a:rPr lang="en-US" altLang="en-US" sz="1200" b="1" i="1" dirty="0" smtClean="0">
                <a:solidFill>
                  <a:srgbClr val="414042"/>
                </a:solidFill>
              </a:rPr>
              <a:t>.</a:t>
            </a:r>
            <a:endParaRPr lang="en-GB" altLang="en-US" sz="1200" b="1" i="1" dirty="0" smtClean="0">
              <a:solidFill>
                <a:srgbClr val="414042"/>
              </a:solidFill>
            </a:endParaRPr>
          </a:p>
        </p:txBody>
      </p:sp>
      <p:sp>
        <p:nvSpPr>
          <p:cNvPr id="2" name="Title 1"/>
          <p:cNvSpPr>
            <a:spLocks noGrp="1"/>
          </p:cNvSpPr>
          <p:nvPr>
            <p:ph type="ctrTitle"/>
          </p:nvPr>
        </p:nvSpPr>
        <p:spPr>
          <a:xfrm>
            <a:off x="3962400" y="2133600"/>
            <a:ext cx="5029200" cy="1470025"/>
          </a:xfrm>
          <a:prstGeom prst="rect">
            <a:avLst/>
          </a:prstGeom>
        </p:spPr>
        <p:txBody>
          <a:bodyPr lIns="91418" tIns="45709" rIns="91418" bIns="45709"/>
          <a:lstStyle>
            <a:lvl1pPr>
              <a:defRPr sz="4000" b="0" i="1">
                <a:latin typeface="Georgia"/>
                <a:cs typeface="Georgia"/>
              </a:defRPr>
            </a:lvl1pPr>
          </a:lstStyle>
          <a:p>
            <a:r>
              <a:rPr lang="en-US" dirty="0" smtClean="0"/>
              <a:t>Click to edit Master title style</a:t>
            </a:r>
            <a:endParaRPr lang="en-US" dirty="0"/>
          </a:p>
        </p:txBody>
      </p:sp>
      <p:sp>
        <p:nvSpPr>
          <p:cNvPr id="3" name="Subtitle 2"/>
          <p:cNvSpPr>
            <a:spLocks noGrp="1"/>
          </p:cNvSpPr>
          <p:nvPr>
            <p:ph type="subTitle" idx="1"/>
          </p:nvPr>
        </p:nvSpPr>
        <p:spPr>
          <a:xfrm>
            <a:off x="3962400" y="3736975"/>
            <a:ext cx="5029200" cy="1752600"/>
          </a:xfrm>
          <a:prstGeom prst="rect">
            <a:avLst/>
          </a:prstGeom>
        </p:spPr>
        <p:txBody>
          <a:bodyPr lIns="91418" tIns="45709" rIns="91418" bIns="45709"/>
          <a:lstStyle>
            <a:lvl1pPr marL="0" indent="0" algn="ctr">
              <a:buNone/>
              <a:defRPr sz="3200">
                <a:solidFill>
                  <a:srgbClr val="414042"/>
                </a:solidFill>
                <a:latin typeface="Arial"/>
                <a:cs typeface="Arial"/>
              </a:defRPr>
            </a:lvl1pPr>
            <a:lvl2pPr marL="457092" indent="0" algn="ctr">
              <a:buNone/>
              <a:defRPr>
                <a:solidFill>
                  <a:schemeClr val="tx1">
                    <a:tint val="75000"/>
                  </a:schemeClr>
                </a:solidFill>
              </a:defRPr>
            </a:lvl2pPr>
            <a:lvl3pPr marL="914186" indent="0" algn="ctr">
              <a:buNone/>
              <a:defRPr>
                <a:solidFill>
                  <a:schemeClr val="tx1">
                    <a:tint val="75000"/>
                  </a:schemeClr>
                </a:solidFill>
              </a:defRPr>
            </a:lvl3pPr>
            <a:lvl4pPr marL="1371279" indent="0" algn="ctr">
              <a:buNone/>
              <a:defRPr>
                <a:solidFill>
                  <a:schemeClr val="tx1">
                    <a:tint val="75000"/>
                  </a:schemeClr>
                </a:solidFill>
              </a:defRPr>
            </a:lvl4pPr>
            <a:lvl5pPr marL="1828373" indent="0" algn="ctr">
              <a:buNone/>
              <a:defRPr>
                <a:solidFill>
                  <a:schemeClr val="tx1">
                    <a:tint val="75000"/>
                  </a:schemeClr>
                </a:solidFill>
              </a:defRPr>
            </a:lvl5pPr>
            <a:lvl6pPr marL="2285466" indent="0" algn="ctr">
              <a:buNone/>
              <a:defRPr>
                <a:solidFill>
                  <a:schemeClr val="tx1">
                    <a:tint val="75000"/>
                  </a:schemeClr>
                </a:solidFill>
              </a:defRPr>
            </a:lvl6pPr>
            <a:lvl7pPr marL="2742558" indent="0" algn="ctr">
              <a:buNone/>
              <a:defRPr>
                <a:solidFill>
                  <a:schemeClr val="tx1">
                    <a:tint val="75000"/>
                  </a:schemeClr>
                </a:solidFill>
              </a:defRPr>
            </a:lvl7pPr>
            <a:lvl8pPr marL="3199652" indent="0" algn="ctr">
              <a:buNone/>
              <a:defRPr>
                <a:solidFill>
                  <a:schemeClr val="tx1">
                    <a:tint val="75000"/>
                  </a:schemeClr>
                </a:solidFill>
              </a:defRPr>
            </a:lvl8pPr>
            <a:lvl9pPr marL="3656744" indent="0" algn="ctr">
              <a:buNone/>
              <a:defRPr>
                <a:solidFill>
                  <a:schemeClr val="tx1">
                    <a:tint val="75000"/>
                  </a:schemeClr>
                </a:solidFill>
              </a:defRPr>
            </a:lvl9pPr>
          </a:lstStyle>
          <a:p>
            <a:r>
              <a:rPr lang="en-US" dirty="0" smtClean="0"/>
              <a:t>Click to edit Master subtitle style</a:t>
            </a:r>
            <a:endParaRPr lang="en-US" dirty="0"/>
          </a:p>
        </p:txBody>
      </p:sp>
      <p:sp>
        <p:nvSpPr>
          <p:cNvPr id="9" name="Picture Placeholder 7"/>
          <p:cNvSpPr>
            <a:spLocks noGrp="1"/>
          </p:cNvSpPr>
          <p:nvPr>
            <p:ph type="pic" sz="quarter" idx="10"/>
          </p:nvPr>
        </p:nvSpPr>
        <p:spPr>
          <a:xfrm>
            <a:off x="2" y="53788"/>
            <a:ext cx="3792537" cy="5648325"/>
          </a:xfrm>
          <a:prstGeom prst="rect">
            <a:avLst/>
          </a:prstGeom>
        </p:spPr>
        <p:txBody>
          <a:bodyPr/>
          <a:lstStyle>
            <a:lvl1pPr marL="0" indent="0">
              <a:buNone/>
              <a:defRPr/>
            </a:lvl1pPr>
          </a:lstStyle>
          <a:p>
            <a:pPr lvl="0"/>
            <a:endParaRPr lang="en-US" noProof="0" dirty="0"/>
          </a:p>
        </p:txBody>
      </p:sp>
      <p:pic>
        <p:nvPicPr>
          <p:cNvPr id="7" name="Picture 4"/>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bwMode="auto">
          <a:xfrm>
            <a:off x="20638" y="6409254"/>
            <a:ext cx="1619250" cy="3926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135988172"/>
      </p:ext>
    </p:extLst>
  </p:cSld>
  <p:clrMapOvr>
    <a:masterClrMapping/>
  </p:clrMapOvr>
  <p:timing>
    <p:tnLst>
      <p:par>
        <p:cTn id="1" dur="indefinite" restart="never" nodeType="tmRoot"/>
      </p:par>
    </p:tnLst>
  </p:timing>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Alt Subtitle Slide">
    <p:spTree>
      <p:nvGrpSpPr>
        <p:cNvPr id="1" name=""/>
        <p:cNvGrpSpPr/>
        <p:nvPr/>
      </p:nvGrpSpPr>
      <p:grpSpPr>
        <a:xfrm>
          <a:off x="0" y="0"/>
          <a:ext cx="0" cy="0"/>
          <a:chOff x="0" y="0"/>
          <a:chExt cx="0" cy="0"/>
        </a:xfrm>
      </p:grpSpPr>
      <p:pic>
        <p:nvPicPr>
          <p:cNvPr id="4" name="Picture 6"/>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1808163" y="519113"/>
            <a:ext cx="5532437" cy="5526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Box 5"/>
          <p:cNvSpPr txBox="1">
            <a:spLocks noChangeArrowheads="1"/>
          </p:cNvSpPr>
          <p:nvPr userDrawn="1"/>
        </p:nvSpPr>
        <p:spPr bwMode="auto">
          <a:xfrm>
            <a:off x="0" y="6589713"/>
            <a:ext cx="9144000" cy="268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82058" tIns="41029" rIns="82058" bIns="41029">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algn="ctr" eaLnBrk="1" hangingPunct="1">
              <a:defRPr/>
            </a:pPr>
            <a:r>
              <a:rPr lang="en-US" altLang="en-US" sz="1200" i="1" dirty="0" smtClean="0">
                <a:solidFill>
                  <a:srgbClr val="414042"/>
                </a:solidFill>
              </a:rPr>
              <a:t>Better Thinking. Better Performance. Better Results</a:t>
            </a:r>
            <a:r>
              <a:rPr lang="en-US" altLang="en-US" sz="1200" b="1" i="1" dirty="0" smtClean="0">
                <a:solidFill>
                  <a:srgbClr val="414042"/>
                </a:solidFill>
              </a:rPr>
              <a:t>.</a:t>
            </a:r>
            <a:endParaRPr lang="en-GB" altLang="en-US" sz="1200" b="1" i="1" dirty="0" smtClean="0">
              <a:solidFill>
                <a:srgbClr val="414042"/>
              </a:solidFill>
            </a:endParaRPr>
          </a:p>
        </p:txBody>
      </p:sp>
      <p:sp>
        <p:nvSpPr>
          <p:cNvPr id="2" name="Title 1"/>
          <p:cNvSpPr>
            <a:spLocks noGrp="1"/>
          </p:cNvSpPr>
          <p:nvPr>
            <p:ph type="ctrTitle"/>
          </p:nvPr>
        </p:nvSpPr>
        <p:spPr>
          <a:xfrm>
            <a:off x="136478" y="2074460"/>
            <a:ext cx="3657600" cy="2169993"/>
          </a:xfrm>
          <a:prstGeom prst="rect">
            <a:avLst/>
          </a:prstGeom>
        </p:spPr>
        <p:txBody>
          <a:bodyPr lIns="91418" tIns="45709" rIns="91418" bIns="45709"/>
          <a:lstStyle>
            <a:lvl1pPr>
              <a:defRPr sz="4000" b="0" i="1">
                <a:latin typeface="Georgia"/>
                <a:cs typeface="Georgia"/>
              </a:defRPr>
            </a:lvl1pPr>
          </a:lstStyle>
          <a:p>
            <a:r>
              <a:rPr lang="en-US" dirty="0" smtClean="0"/>
              <a:t>Click to edit Master title style</a:t>
            </a:r>
            <a:endParaRPr lang="en-US" dirty="0"/>
          </a:p>
        </p:txBody>
      </p:sp>
      <p:sp>
        <p:nvSpPr>
          <p:cNvPr id="3" name="Subtitle 2"/>
          <p:cNvSpPr>
            <a:spLocks noGrp="1"/>
          </p:cNvSpPr>
          <p:nvPr>
            <p:ph type="subTitle" idx="1"/>
          </p:nvPr>
        </p:nvSpPr>
        <p:spPr>
          <a:xfrm>
            <a:off x="3962400" y="1703459"/>
            <a:ext cx="5029200" cy="1752600"/>
          </a:xfrm>
          <a:prstGeom prst="rect">
            <a:avLst/>
          </a:prstGeom>
        </p:spPr>
        <p:txBody>
          <a:bodyPr lIns="91418" tIns="45709" rIns="91418" bIns="45709"/>
          <a:lstStyle>
            <a:lvl1pPr marL="457200" indent="-457200" algn="l">
              <a:spcBef>
                <a:spcPts val="0"/>
              </a:spcBef>
              <a:spcAft>
                <a:spcPts val="1800"/>
              </a:spcAft>
              <a:buFontTx/>
              <a:buBlip>
                <a:blip r:embed="rId3"/>
              </a:buBlip>
              <a:defRPr sz="2800">
                <a:solidFill>
                  <a:srgbClr val="414042"/>
                </a:solidFill>
                <a:latin typeface="Arial"/>
                <a:cs typeface="Arial"/>
              </a:defRPr>
            </a:lvl1pPr>
            <a:lvl2pPr marL="457092" indent="0" algn="ctr">
              <a:buNone/>
              <a:defRPr>
                <a:solidFill>
                  <a:schemeClr val="tx1">
                    <a:tint val="75000"/>
                  </a:schemeClr>
                </a:solidFill>
              </a:defRPr>
            </a:lvl2pPr>
            <a:lvl3pPr marL="914186" indent="0" algn="ctr">
              <a:buNone/>
              <a:defRPr>
                <a:solidFill>
                  <a:schemeClr val="tx1">
                    <a:tint val="75000"/>
                  </a:schemeClr>
                </a:solidFill>
              </a:defRPr>
            </a:lvl3pPr>
            <a:lvl4pPr marL="1371279" indent="0" algn="ctr">
              <a:buNone/>
              <a:defRPr>
                <a:solidFill>
                  <a:schemeClr val="tx1">
                    <a:tint val="75000"/>
                  </a:schemeClr>
                </a:solidFill>
              </a:defRPr>
            </a:lvl4pPr>
            <a:lvl5pPr marL="1828373" indent="0" algn="ctr">
              <a:buNone/>
              <a:defRPr>
                <a:solidFill>
                  <a:schemeClr val="tx1">
                    <a:tint val="75000"/>
                  </a:schemeClr>
                </a:solidFill>
              </a:defRPr>
            </a:lvl5pPr>
            <a:lvl6pPr marL="2285466" indent="0" algn="ctr">
              <a:buNone/>
              <a:defRPr>
                <a:solidFill>
                  <a:schemeClr val="tx1">
                    <a:tint val="75000"/>
                  </a:schemeClr>
                </a:solidFill>
              </a:defRPr>
            </a:lvl6pPr>
            <a:lvl7pPr marL="2742558" indent="0" algn="ctr">
              <a:buNone/>
              <a:defRPr>
                <a:solidFill>
                  <a:schemeClr val="tx1">
                    <a:tint val="75000"/>
                  </a:schemeClr>
                </a:solidFill>
              </a:defRPr>
            </a:lvl7pPr>
            <a:lvl8pPr marL="3199652" indent="0" algn="ctr">
              <a:buNone/>
              <a:defRPr>
                <a:solidFill>
                  <a:schemeClr val="tx1">
                    <a:tint val="75000"/>
                  </a:schemeClr>
                </a:solidFill>
              </a:defRPr>
            </a:lvl8pPr>
            <a:lvl9pPr marL="3656744" indent="0" algn="ctr">
              <a:buNone/>
              <a:defRPr>
                <a:solidFill>
                  <a:schemeClr val="tx1">
                    <a:tint val="75000"/>
                  </a:schemeClr>
                </a:solidFill>
              </a:defRPr>
            </a:lvl9pPr>
          </a:lstStyle>
          <a:p>
            <a:r>
              <a:rPr lang="en-US" dirty="0" smtClean="0"/>
              <a:t>Click to edit Master subtitle style</a:t>
            </a:r>
          </a:p>
        </p:txBody>
      </p:sp>
      <p:pic>
        <p:nvPicPr>
          <p:cNvPr id="7" name="Picture 4"/>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bwMode="auto">
          <a:xfrm>
            <a:off x="20638" y="6409254"/>
            <a:ext cx="1619250" cy="3926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686248161"/>
      </p:ext>
    </p:extLst>
  </p:cSld>
  <p:clrMapOvr>
    <a:masterClrMapping/>
  </p:clrMapOvr>
  <p:timing>
    <p:tnLst>
      <p:par>
        <p:cTn id="1" dur="indefinite" restart="never" nodeType="tmRoot"/>
      </p:par>
    </p:tnLst>
  </p:timing>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Interior Page Right_Small">
    <p:spTree>
      <p:nvGrpSpPr>
        <p:cNvPr id="1" name=""/>
        <p:cNvGrpSpPr/>
        <p:nvPr/>
      </p:nvGrpSpPr>
      <p:grpSpPr>
        <a:xfrm>
          <a:off x="0" y="0"/>
          <a:ext cx="0" cy="0"/>
          <a:chOff x="0" y="0"/>
          <a:chExt cx="0" cy="0"/>
        </a:xfrm>
      </p:grpSpPr>
      <p:sp>
        <p:nvSpPr>
          <p:cNvPr id="9" name="Picture Placeholder 7"/>
          <p:cNvSpPr>
            <a:spLocks noGrp="1"/>
          </p:cNvSpPr>
          <p:nvPr>
            <p:ph type="pic" sz="quarter" idx="10"/>
          </p:nvPr>
        </p:nvSpPr>
        <p:spPr>
          <a:xfrm>
            <a:off x="1696" y="60434"/>
            <a:ext cx="4041648" cy="4133088"/>
          </a:xfrm>
          <a:prstGeom prst="rect">
            <a:avLst/>
          </a:prstGeom>
        </p:spPr>
        <p:txBody>
          <a:bodyPr/>
          <a:lstStyle>
            <a:lvl1pPr marL="0" indent="0">
              <a:buNone/>
              <a:defRPr/>
            </a:lvl1pPr>
          </a:lstStyle>
          <a:p>
            <a:pPr lvl="0"/>
            <a:endParaRPr lang="en-US" noProof="0" dirty="0"/>
          </a:p>
        </p:txBody>
      </p:sp>
      <p:sp>
        <p:nvSpPr>
          <p:cNvPr id="7" name="Content Placeholder 2"/>
          <p:cNvSpPr>
            <a:spLocks noGrp="1"/>
          </p:cNvSpPr>
          <p:nvPr>
            <p:ph idx="1"/>
          </p:nvPr>
        </p:nvSpPr>
        <p:spPr>
          <a:xfrm>
            <a:off x="4327634" y="990600"/>
            <a:ext cx="4740166" cy="5257800"/>
          </a:xfrm>
          <a:prstGeom prst="rect">
            <a:avLst/>
          </a:prstGeom>
        </p:spPr>
        <p:txBody>
          <a:bodyPr lIns="91418" tIns="45709" rIns="91418" bIns="45709"/>
          <a:lstStyle>
            <a:lvl1pPr>
              <a:defRPr sz="2400">
                <a:latin typeface="Arial"/>
                <a:cs typeface="Arial"/>
              </a:defRPr>
            </a:lvl1pPr>
            <a:lvl2pPr>
              <a:defRPr sz="2000">
                <a:latin typeface="Arial"/>
                <a:cs typeface="Arial"/>
              </a:defRPr>
            </a:lvl2pPr>
            <a:lvl3pPr>
              <a:defRPr sz="1800">
                <a:latin typeface="Arial"/>
                <a:cs typeface="Arial"/>
              </a:defRPr>
            </a:lvl3pPr>
            <a:lvl4pPr>
              <a:defRPr>
                <a:latin typeface="Arial"/>
                <a:cs typeface="Arial"/>
              </a:defRPr>
            </a:lvl4pPr>
            <a:lvl5pPr>
              <a:defRPr>
                <a:latin typeface="Arial"/>
                <a:cs typeface="Arial"/>
              </a:defRPr>
            </a:lvl5pPr>
          </a:lstStyle>
          <a:p>
            <a:pPr lvl="0"/>
            <a:r>
              <a:rPr lang="en-US" dirty="0" smtClean="0"/>
              <a:t>Click to edit Master text styles</a:t>
            </a:r>
          </a:p>
          <a:p>
            <a:pPr lvl="1"/>
            <a:r>
              <a:rPr lang="en-US" dirty="0" smtClean="0"/>
              <a:t>Second level</a:t>
            </a:r>
          </a:p>
          <a:p>
            <a:pPr lvl="2"/>
            <a:r>
              <a:rPr lang="en-US" dirty="0" smtClean="0"/>
              <a:t>Third level</a:t>
            </a:r>
          </a:p>
        </p:txBody>
      </p:sp>
      <p:sp>
        <p:nvSpPr>
          <p:cNvPr id="10" name="Text Placeholder 9"/>
          <p:cNvSpPr>
            <a:spLocks noGrp="1"/>
          </p:cNvSpPr>
          <p:nvPr>
            <p:ph type="body" sz="quarter" idx="11"/>
          </p:nvPr>
        </p:nvSpPr>
        <p:spPr>
          <a:xfrm>
            <a:off x="4307274" y="152400"/>
            <a:ext cx="4747390" cy="685800"/>
          </a:xfrm>
          <a:prstGeom prst="rect">
            <a:avLst/>
          </a:prstGeom>
        </p:spPr>
        <p:txBody>
          <a:bodyPr/>
          <a:lstStyle>
            <a:lvl1pPr marL="0" indent="0">
              <a:buFontTx/>
              <a:buNone/>
              <a:defRPr b="0" i="1">
                <a:solidFill>
                  <a:srgbClr val="414042"/>
                </a:solidFill>
                <a:latin typeface="Georgia"/>
                <a:cs typeface="Georgia"/>
              </a:defRPr>
            </a:lvl1pPr>
            <a:lvl2pPr>
              <a:defRPr>
                <a:latin typeface="Arial" panose="020B0604020202020204" pitchFamily="34" charset="0"/>
                <a:cs typeface="Arial" panose="020B0604020202020204" pitchFamily="34" charset="0"/>
              </a:defRPr>
            </a:lvl2pPr>
            <a:lvl3pPr>
              <a:defRPr>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en-US" dirty="0" smtClean="0"/>
              <a:t>Click to edit Master text styles</a:t>
            </a:r>
            <a:endParaRPr lang="en-US" dirty="0"/>
          </a:p>
        </p:txBody>
      </p:sp>
      <p:pic>
        <p:nvPicPr>
          <p:cNvPr id="6" name="Picture 4"/>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bwMode="auto">
          <a:xfrm>
            <a:off x="20638" y="6409254"/>
            <a:ext cx="1619250" cy="3926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062740819"/>
      </p:ext>
    </p:extLst>
  </p:cSld>
  <p:clrMapOvr>
    <a:masterClrMapping/>
  </p:clrMapOvr>
  <p:timing>
    <p:tnLst>
      <p:par>
        <p:cTn id="1" dur="indefinite" restart="never" nodeType="tmRoot"/>
      </p:par>
    </p:tnLst>
  </p:timing>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152400"/>
            <a:ext cx="8229600" cy="845907"/>
          </a:xfrm>
          <a:prstGeom prst="rect">
            <a:avLst/>
          </a:prstGeom>
        </p:spPr>
        <p:txBody>
          <a:bodyPr lIns="91418" tIns="45709" rIns="91418" bIns="45709"/>
          <a:lstStyle>
            <a:lvl1pPr algn="l">
              <a:defRPr sz="3200" b="0" i="1">
                <a:solidFill>
                  <a:srgbClr val="414042"/>
                </a:solidFill>
                <a:effectLst/>
                <a:latin typeface="Georgia"/>
                <a:cs typeface="Georgia"/>
              </a:defRPr>
            </a:lvl1pPr>
          </a:lstStyle>
          <a:p>
            <a:r>
              <a:rPr lang="en-US" dirty="0" smtClean="0"/>
              <a:t>Click to edit Master title style</a:t>
            </a:r>
            <a:endParaRPr lang="en-US" dirty="0"/>
          </a:p>
        </p:txBody>
      </p:sp>
      <p:sp>
        <p:nvSpPr>
          <p:cNvPr id="3" name="Content Placeholder 2"/>
          <p:cNvSpPr>
            <a:spLocks noGrp="1"/>
          </p:cNvSpPr>
          <p:nvPr>
            <p:ph idx="1"/>
          </p:nvPr>
        </p:nvSpPr>
        <p:spPr>
          <a:xfrm>
            <a:off x="457200" y="1219200"/>
            <a:ext cx="8229600" cy="4906963"/>
          </a:xfrm>
          <a:prstGeom prst="rect">
            <a:avLst/>
          </a:prstGeom>
        </p:spPr>
        <p:txBody>
          <a:bodyPr lIns="91418" tIns="45709" rIns="91418" bIns="45709"/>
          <a:lstStyle>
            <a:lvl1pPr>
              <a:spcBef>
                <a:spcPts val="0"/>
              </a:spcBef>
              <a:spcAft>
                <a:spcPts val="300"/>
              </a:spcAft>
              <a:defRPr sz="2400">
                <a:latin typeface="Arial"/>
                <a:cs typeface="Arial"/>
              </a:defRPr>
            </a:lvl1pPr>
            <a:lvl2pPr>
              <a:spcBef>
                <a:spcPts val="0"/>
              </a:spcBef>
              <a:spcAft>
                <a:spcPts val="300"/>
              </a:spcAft>
              <a:defRPr sz="2200">
                <a:latin typeface="Arial"/>
                <a:cs typeface="Arial"/>
              </a:defRPr>
            </a:lvl2pPr>
            <a:lvl3pPr>
              <a:spcBef>
                <a:spcPts val="0"/>
              </a:spcBef>
              <a:spcAft>
                <a:spcPts val="300"/>
              </a:spcAft>
              <a:defRPr sz="2000">
                <a:latin typeface="Arial"/>
                <a:cs typeface="Arial"/>
              </a:defRPr>
            </a:lvl3pPr>
            <a:lvl4pPr>
              <a:defRPr>
                <a:latin typeface="Arial"/>
                <a:cs typeface="Arial"/>
              </a:defRPr>
            </a:lvl4pPr>
            <a:lvl5pPr>
              <a:defRPr>
                <a:latin typeface="Arial"/>
                <a:cs typeface="Arial"/>
              </a:defRPr>
            </a:lvl5pPr>
          </a:lstStyle>
          <a:p>
            <a:pPr lvl="0"/>
            <a:r>
              <a:rPr lang="en-US" dirty="0" smtClean="0"/>
              <a:t>Click to edit Master text styles</a:t>
            </a:r>
          </a:p>
          <a:p>
            <a:pPr lvl="1"/>
            <a:r>
              <a:rPr lang="en-US" dirty="0" smtClean="0"/>
              <a:t>Second level</a:t>
            </a:r>
          </a:p>
          <a:p>
            <a:pPr lvl="2"/>
            <a:r>
              <a:rPr lang="en-US" dirty="0" smtClean="0"/>
              <a:t>Third level</a:t>
            </a:r>
          </a:p>
        </p:txBody>
      </p:sp>
      <p:pic>
        <p:nvPicPr>
          <p:cNvPr id="5" name="Picture 4"/>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bwMode="auto">
          <a:xfrm>
            <a:off x="20638" y="6409254"/>
            <a:ext cx="1619250" cy="3926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160896122"/>
      </p:ext>
    </p:extLst>
  </p:cSld>
  <p:clrMapOvr>
    <a:masterClrMapping/>
  </p:clrMapOvr>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no footer">
    <p:spTree>
      <p:nvGrpSpPr>
        <p:cNvPr id="1" name=""/>
        <p:cNvGrpSpPr/>
        <p:nvPr/>
      </p:nvGrpSpPr>
      <p:grpSpPr>
        <a:xfrm>
          <a:off x="0" y="0"/>
          <a:ext cx="0" cy="0"/>
          <a:chOff x="0" y="0"/>
          <a:chExt cx="0" cy="0"/>
        </a:xfrm>
      </p:grpSpPr>
      <p:sp>
        <p:nvSpPr>
          <p:cNvPr id="2" name="Title 1"/>
          <p:cNvSpPr>
            <a:spLocks noGrp="1"/>
          </p:cNvSpPr>
          <p:nvPr>
            <p:ph type="title"/>
          </p:nvPr>
        </p:nvSpPr>
        <p:spPr>
          <a:xfrm>
            <a:off x="457200" y="152400"/>
            <a:ext cx="8229600" cy="845907"/>
          </a:xfrm>
          <a:prstGeom prst="rect">
            <a:avLst/>
          </a:prstGeom>
        </p:spPr>
        <p:txBody>
          <a:bodyPr lIns="91418" tIns="45709" rIns="91418" bIns="45709"/>
          <a:lstStyle>
            <a:lvl1pPr algn="l">
              <a:defRPr sz="3200" b="0" i="1">
                <a:solidFill>
                  <a:srgbClr val="414042"/>
                </a:solidFill>
                <a:effectLst/>
                <a:latin typeface="Georgia"/>
                <a:cs typeface="Georgia"/>
              </a:defRPr>
            </a:lvl1pPr>
          </a:lstStyle>
          <a:p>
            <a:r>
              <a:rPr lang="en-US" dirty="0" smtClean="0"/>
              <a:t>Click to edit Master title style</a:t>
            </a:r>
            <a:endParaRPr lang="en-US" dirty="0"/>
          </a:p>
        </p:txBody>
      </p:sp>
      <p:pic>
        <p:nvPicPr>
          <p:cNvPr id="4" name="Picture 4"/>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bwMode="auto">
          <a:xfrm>
            <a:off x="20638" y="6409254"/>
            <a:ext cx="1619250" cy="3926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494122100"/>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1_Title and Content w Pic">
    <p:spTree>
      <p:nvGrpSpPr>
        <p:cNvPr id="1" name=""/>
        <p:cNvGrpSpPr/>
        <p:nvPr/>
      </p:nvGrpSpPr>
      <p:grpSpPr>
        <a:xfrm>
          <a:off x="0" y="0"/>
          <a:ext cx="0" cy="0"/>
          <a:chOff x="0" y="0"/>
          <a:chExt cx="0" cy="0"/>
        </a:xfrm>
      </p:grpSpPr>
      <p:sp>
        <p:nvSpPr>
          <p:cNvPr id="2" name="Title 1"/>
          <p:cNvSpPr>
            <a:spLocks noGrp="1"/>
          </p:cNvSpPr>
          <p:nvPr>
            <p:ph type="title"/>
          </p:nvPr>
        </p:nvSpPr>
        <p:spPr>
          <a:xfrm>
            <a:off x="457200" y="152400"/>
            <a:ext cx="8229600" cy="845907"/>
          </a:xfrm>
          <a:prstGeom prst="rect">
            <a:avLst/>
          </a:prstGeom>
        </p:spPr>
        <p:txBody>
          <a:bodyPr lIns="91418" tIns="45709" rIns="91418" bIns="45709"/>
          <a:lstStyle>
            <a:lvl1pPr algn="l">
              <a:defRPr sz="3200" b="0" i="1">
                <a:solidFill>
                  <a:srgbClr val="414042"/>
                </a:solidFill>
                <a:effectLst/>
                <a:latin typeface="Georgia"/>
                <a:cs typeface="Georgia"/>
              </a:defRPr>
            </a:lvl1pPr>
          </a:lstStyle>
          <a:p>
            <a:r>
              <a:rPr lang="en-US" dirty="0" smtClean="0"/>
              <a:t>Click to edit Master title style</a:t>
            </a:r>
            <a:endParaRPr lang="en-US" dirty="0"/>
          </a:p>
        </p:txBody>
      </p:sp>
      <p:sp>
        <p:nvSpPr>
          <p:cNvPr id="3" name="Content Placeholder 2"/>
          <p:cNvSpPr>
            <a:spLocks noGrp="1"/>
          </p:cNvSpPr>
          <p:nvPr>
            <p:ph idx="1"/>
          </p:nvPr>
        </p:nvSpPr>
        <p:spPr>
          <a:xfrm>
            <a:off x="457200" y="1219200"/>
            <a:ext cx="8229600" cy="4906963"/>
          </a:xfrm>
          <a:prstGeom prst="rect">
            <a:avLst/>
          </a:prstGeom>
        </p:spPr>
        <p:txBody>
          <a:bodyPr lIns="91418" tIns="45709" rIns="91418" bIns="45709"/>
          <a:lstStyle>
            <a:lvl1pPr>
              <a:spcBef>
                <a:spcPts val="0"/>
              </a:spcBef>
              <a:spcAft>
                <a:spcPts val="300"/>
              </a:spcAft>
              <a:defRPr sz="2400">
                <a:latin typeface="Arial"/>
                <a:cs typeface="Arial"/>
              </a:defRPr>
            </a:lvl1pPr>
            <a:lvl2pPr>
              <a:spcBef>
                <a:spcPts val="0"/>
              </a:spcBef>
              <a:spcAft>
                <a:spcPts val="300"/>
              </a:spcAft>
              <a:defRPr sz="2200">
                <a:latin typeface="Arial"/>
                <a:cs typeface="Arial"/>
              </a:defRPr>
            </a:lvl2pPr>
            <a:lvl3pPr>
              <a:spcBef>
                <a:spcPts val="0"/>
              </a:spcBef>
              <a:spcAft>
                <a:spcPts val="300"/>
              </a:spcAft>
              <a:defRPr sz="2000">
                <a:latin typeface="Arial"/>
                <a:cs typeface="Arial"/>
              </a:defRPr>
            </a:lvl3pPr>
            <a:lvl4pPr>
              <a:defRPr>
                <a:latin typeface="Arial"/>
                <a:cs typeface="Arial"/>
              </a:defRPr>
            </a:lvl4pPr>
            <a:lvl5pPr>
              <a:defRPr>
                <a:latin typeface="Arial"/>
                <a:cs typeface="Arial"/>
              </a:defRPr>
            </a:lvl5pPr>
          </a:lstStyle>
          <a:p>
            <a:pPr lvl="0"/>
            <a:r>
              <a:rPr lang="en-US" dirty="0" smtClean="0"/>
              <a:t>Click to edit Master text styles</a:t>
            </a:r>
          </a:p>
          <a:p>
            <a:pPr lvl="1"/>
            <a:r>
              <a:rPr lang="en-US" dirty="0" smtClean="0"/>
              <a:t>Second level</a:t>
            </a:r>
          </a:p>
          <a:p>
            <a:pPr lvl="2"/>
            <a:r>
              <a:rPr lang="en-US" dirty="0" smtClean="0"/>
              <a:t>Third level</a:t>
            </a:r>
          </a:p>
        </p:txBody>
      </p:sp>
      <p:sp>
        <p:nvSpPr>
          <p:cNvPr id="6" name="Picture Placeholder 5"/>
          <p:cNvSpPr>
            <a:spLocks noGrp="1" noChangeAspect="1"/>
          </p:cNvSpPr>
          <p:nvPr>
            <p:ph type="pic" sz="quarter" idx="13"/>
          </p:nvPr>
        </p:nvSpPr>
        <p:spPr>
          <a:xfrm>
            <a:off x="6705600" y="3505200"/>
            <a:ext cx="1844842" cy="2743200"/>
          </a:xfrm>
          <a:prstGeom prst="rect">
            <a:avLst/>
          </a:prstGeom>
        </p:spPr>
        <p:txBody>
          <a:bodyPr/>
          <a:lstStyle>
            <a:lvl1pPr marL="0" indent="0">
              <a:buNone/>
              <a:defRPr/>
            </a:lvl1pPr>
          </a:lstStyle>
          <a:p>
            <a:pPr lvl="0"/>
            <a:endParaRPr lang="en-US" noProof="0" dirty="0"/>
          </a:p>
        </p:txBody>
      </p:sp>
      <p:pic>
        <p:nvPicPr>
          <p:cNvPr id="7" name="Picture 4"/>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bwMode="auto">
          <a:xfrm>
            <a:off x="20638" y="6409254"/>
            <a:ext cx="1619250" cy="3926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710802850"/>
      </p:ext>
    </p:extLst>
  </p:cSld>
  <p:clrMapOvr>
    <a:masterClrMapping/>
  </p:clrMapOvr>
  <p:timing>
    <p:tnLst>
      <p:par>
        <p:cTn id="1" dur="indefinite" restart="never" nodeType="tmRoot"/>
      </p:par>
    </p:tnLst>
  </p:timing>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Title and Content w Pic2">
    <p:spTree>
      <p:nvGrpSpPr>
        <p:cNvPr id="1" name=""/>
        <p:cNvGrpSpPr/>
        <p:nvPr/>
      </p:nvGrpSpPr>
      <p:grpSpPr>
        <a:xfrm>
          <a:off x="0" y="0"/>
          <a:ext cx="0" cy="0"/>
          <a:chOff x="0" y="0"/>
          <a:chExt cx="0" cy="0"/>
        </a:xfrm>
      </p:grpSpPr>
      <p:sp>
        <p:nvSpPr>
          <p:cNvPr id="2" name="Title 1"/>
          <p:cNvSpPr>
            <a:spLocks noGrp="1"/>
          </p:cNvSpPr>
          <p:nvPr>
            <p:ph type="title"/>
          </p:nvPr>
        </p:nvSpPr>
        <p:spPr>
          <a:xfrm>
            <a:off x="457200" y="152400"/>
            <a:ext cx="8229600" cy="845907"/>
          </a:xfrm>
          <a:prstGeom prst="rect">
            <a:avLst/>
          </a:prstGeom>
        </p:spPr>
        <p:txBody>
          <a:bodyPr lIns="91418" tIns="45709" rIns="91418" bIns="45709"/>
          <a:lstStyle>
            <a:lvl1pPr algn="l">
              <a:defRPr sz="3200" b="0" i="1">
                <a:solidFill>
                  <a:srgbClr val="414042"/>
                </a:solidFill>
                <a:effectLst/>
                <a:latin typeface="Georgia"/>
                <a:cs typeface="Georgia"/>
              </a:defRPr>
            </a:lvl1pPr>
          </a:lstStyle>
          <a:p>
            <a:r>
              <a:rPr lang="en-US" dirty="0" smtClean="0"/>
              <a:t>Click to edit Master title style</a:t>
            </a:r>
            <a:endParaRPr lang="en-US" dirty="0"/>
          </a:p>
        </p:txBody>
      </p:sp>
      <p:sp>
        <p:nvSpPr>
          <p:cNvPr id="3" name="Content Placeholder 2"/>
          <p:cNvSpPr>
            <a:spLocks noGrp="1"/>
          </p:cNvSpPr>
          <p:nvPr>
            <p:ph idx="1"/>
          </p:nvPr>
        </p:nvSpPr>
        <p:spPr>
          <a:xfrm>
            <a:off x="457200" y="1219200"/>
            <a:ext cx="8229600" cy="4906963"/>
          </a:xfrm>
          <a:prstGeom prst="rect">
            <a:avLst/>
          </a:prstGeom>
        </p:spPr>
        <p:txBody>
          <a:bodyPr lIns="91418" tIns="45709" rIns="91418" bIns="45709"/>
          <a:lstStyle>
            <a:lvl1pPr>
              <a:spcBef>
                <a:spcPts val="0"/>
              </a:spcBef>
              <a:spcAft>
                <a:spcPts val="300"/>
              </a:spcAft>
              <a:defRPr sz="2400">
                <a:latin typeface="Arial"/>
                <a:cs typeface="Arial"/>
              </a:defRPr>
            </a:lvl1pPr>
            <a:lvl2pPr>
              <a:spcBef>
                <a:spcPts val="0"/>
              </a:spcBef>
              <a:spcAft>
                <a:spcPts val="300"/>
              </a:spcAft>
              <a:defRPr sz="2200">
                <a:latin typeface="Arial"/>
                <a:cs typeface="Arial"/>
              </a:defRPr>
            </a:lvl2pPr>
            <a:lvl3pPr>
              <a:spcBef>
                <a:spcPts val="0"/>
              </a:spcBef>
              <a:spcAft>
                <a:spcPts val="300"/>
              </a:spcAft>
              <a:defRPr sz="2000">
                <a:latin typeface="Arial"/>
                <a:cs typeface="Arial"/>
              </a:defRPr>
            </a:lvl3pPr>
            <a:lvl4pPr>
              <a:defRPr>
                <a:latin typeface="Arial"/>
                <a:cs typeface="Arial"/>
              </a:defRPr>
            </a:lvl4pPr>
            <a:lvl5pPr>
              <a:defRPr>
                <a:latin typeface="Arial"/>
                <a:cs typeface="Arial"/>
              </a:defRPr>
            </a:lvl5pPr>
          </a:lstStyle>
          <a:p>
            <a:pPr lvl="0"/>
            <a:r>
              <a:rPr lang="en-US" dirty="0" smtClean="0"/>
              <a:t>Click to edit Master text styles</a:t>
            </a:r>
          </a:p>
          <a:p>
            <a:pPr lvl="1"/>
            <a:r>
              <a:rPr lang="en-US" dirty="0" smtClean="0"/>
              <a:t>Second level</a:t>
            </a:r>
          </a:p>
          <a:p>
            <a:pPr lvl="2"/>
            <a:r>
              <a:rPr lang="en-US" dirty="0" smtClean="0"/>
              <a:t>Third level</a:t>
            </a:r>
          </a:p>
        </p:txBody>
      </p:sp>
      <p:sp>
        <p:nvSpPr>
          <p:cNvPr id="6" name="Picture Placeholder 5"/>
          <p:cNvSpPr>
            <a:spLocks noGrp="1" noChangeAspect="1"/>
          </p:cNvSpPr>
          <p:nvPr>
            <p:ph type="pic" sz="quarter" idx="13"/>
          </p:nvPr>
        </p:nvSpPr>
        <p:spPr>
          <a:xfrm>
            <a:off x="6629400" y="4022834"/>
            <a:ext cx="2057400" cy="2103948"/>
          </a:xfrm>
          <a:prstGeom prst="rect">
            <a:avLst/>
          </a:prstGeom>
        </p:spPr>
        <p:txBody>
          <a:bodyPr/>
          <a:lstStyle>
            <a:lvl1pPr marL="0" indent="0">
              <a:buNone/>
              <a:defRPr/>
            </a:lvl1pPr>
          </a:lstStyle>
          <a:p>
            <a:pPr lvl="0"/>
            <a:endParaRPr lang="en-US" noProof="0" dirty="0"/>
          </a:p>
        </p:txBody>
      </p:sp>
      <p:pic>
        <p:nvPicPr>
          <p:cNvPr id="7" name="Picture 4"/>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bwMode="auto">
          <a:xfrm>
            <a:off x="20638" y="6409254"/>
            <a:ext cx="1619250" cy="3926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131060308"/>
      </p:ext>
    </p:extLst>
  </p:cSld>
  <p:clrMapOvr>
    <a:masterClrMapping/>
  </p:clrMapOvr>
  <p:timing>
    <p:tnLst>
      <p:par>
        <p:cTn id="1" dur="indefinite" restart="never" nodeType="tmRoot"/>
      </p:par>
    </p:tnLst>
  </p:timing>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Interior Page Left_Small">
    <p:spTree>
      <p:nvGrpSpPr>
        <p:cNvPr id="1" name=""/>
        <p:cNvGrpSpPr/>
        <p:nvPr/>
      </p:nvGrpSpPr>
      <p:grpSpPr>
        <a:xfrm>
          <a:off x="0" y="0"/>
          <a:ext cx="0" cy="0"/>
          <a:chOff x="0" y="0"/>
          <a:chExt cx="0" cy="0"/>
        </a:xfrm>
      </p:grpSpPr>
      <p:sp>
        <p:nvSpPr>
          <p:cNvPr id="9" name="Picture Placeholder 7"/>
          <p:cNvSpPr>
            <a:spLocks noGrp="1"/>
          </p:cNvSpPr>
          <p:nvPr>
            <p:ph type="pic" sz="quarter" idx="10"/>
          </p:nvPr>
        </p:nvSpPr>
        <p:spPr>
          <a:xfrm>
            <a:off x="5110853" y="49306"/>
            <a:ext cx="4041648" cy="4133088"/>
          </a:xfrm>
          <a:prstGeom prst="rect">
            <a:avLst/>
          </a:prstGeom>
        </p:spPr>
        <p:txBody>
          <a:bodyPr/>
          <a:lstStyle>
            <a:lvl1pPr marL="0" indent="0">
              <a:buNone/>
              <a:defRPr/>
            </a:lvl1pPr>
          </a:lstStyle>
          <a:p>
            <a:pPr lvl="0"/>
            <a:endParaRPr lang="en-US" noProof="0" dirty="0"/>
          </a:p>
        </p:txBody>
      </p:sp>
      <p:sp>
        <p:nvSpPr>
          <p:cNvPr id="7" name="Content Placeholder 2"/>
          <p:cNvSpPr>
            <a:spLocks noGrp="1"/>
          </p:cNvSpPr>
          <p:nvPr>
            <p:ph idx="1"/>
          </p:nvPr>
        </p:nvSpPr>
        <p:spPr>
          <a:xfrm>
            <a:off x="89336" y="990600"/>
            <a:ext cx="4740166" cy="5257800"/>
          </a:xfrm>
          <a:prstGeom prst="rect">
            <a:avLst/>
          </a:prstGeom>
        </p:spPr>
        <p:txBody>
          <a:bodyPr lIns="91418" tIns="45709" rIns="91418" bIns="45709"/>
          <a:lstStyle>
            <a:lvl1pPr>
              <a:defRPr sz="2400">
                <a:latin typeface="Arial"/>
                <a:cs typeface="Arial"/>
              </a:defRPr>
            </a:lvl1pPr>
            <a:lvl2pPr>
              <a:defRPr sz="2000">
                <a:latin typeface="Arial"/>
                <a:cs typeface="Arial"/>
              </a:defRPr>
            </a:lvl2pPr>
            <a:lvl3pPr>
              <a:defRPr sz="1800">
                <a:latin typeface="Arial"/>
                <a:cs typeface="Arial"/>
              </a:defRPr>
            </a:lvl3pPr>
            <a:lvl4pPr>
              <a:defRPr>
                <a:latin typeface="Arial"/>
                <a:cs typeface="Arial"/>
              </a:defRPr>
            </a:lvl4pPr>
            <a:lvl5pPr>
              <a:defRPr>
                <a:latin typeface="Arial"/>
                <a:cs typeface="Arial"/>
              </a:defRPr>
            </a:lvl5pPr>
          </a:lstStyle>
          <a:p>
            <a:pPr lvl="0"/>
            <a:r>
              <a:rPr lang="en-US" dirty="0" smtClean="0"/>
              <a:t>Click to edit Master text styles</a:t>
            </a:r>
          </a:p>
          <a:p>
            <a:pPr lvl="1"/>
            <a:r>
              <a:rPr lang="en-US" dirty="0" smtClean="0"/>
              <a:t>Second level</a:t>
            </a:r>
          </a:p>
          <a:p>
            <a:pPr lvl="2"/>
            <a:r>
              <a:rPr lang="en-US" dirty="0" smtClean="0"/>
              <a:t>Third level</a:t>
            </a:r>
          </a:p>
        </p:txBody>
      </p:sp>
      <p:sp>
        <p:nvSpPr>
          <p:cNvPr id="10" name="Text Placeholder 9"/>
          <p:cNvSpPr>
            <a:spLocks noGrp="1"/>
          </p:cNvSpPr>
          <p:nvPr>
            <p:ph type="body" sz="quarter" idx="11"/>
          </p:nvPr>
        </p:nvSpPr>
        <p:spPr>
          <a:xfrm>
            <a:off x="68976" y="152400"/>
            <a:ext cx="4747390" cy="685800"/>
          </a:xfrm>
          <a:prstGeom prst="rect">
            <a:avLst/>
          </a:prstGeom>
        </p:spPr>
        <p:txBody>
          <a:bodyPr/>
          <a:lstStyle>
            <a:lvl1pPr marL="0" indent="0">
              <a:buFontTx/>
              <a:buNone/>
              <a:defRPr b="0" i="1">
                <a:solidFill>
                  <a:srgbClr val="414042"/>
                </a:solidFill>
                <a:latin typeface="Georgia"/>
                <a:cs typeface="Georgia"/>
              </a:defRPr>
            </a:lvl1pPr>
            <a:lvl2pPr>
              <a:defRPr>
                <a:latin typeface="Arial" panose="020B0604020202020204" pitchFamily="34" charset="0"/>
                <a:cs typeface="Arial" panose="020B0604020202020204" pitchFamily="34" charset="0"/>
              </a:defRPr>
            </a:lvl2pPr>
            <a:lvl3pPr>
              <a:defRPr>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en-US" dirty="0" smtClean="0"/>
              <a:t>Click to edit Master text styles</a:t>
            </a:r>
            <a:endParaRPr lang="en-US" dirty="0"/>
          </a:p>
        </p:txBody>
      </p:sp>
      <p:pic>
        <p:nvPicPr>
          <p:cNvPr id="6" name="Picture 4"/>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bwMode="auto">
          <a:xfrm>
            <a:off x="20638" y="6409254"/>
            <a:ext cx="1619250" cy="3926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763797001"/>
      </p:ext>
    </p:extLst>
  </p:cSld>
  <p:clrMapOvr>
    <a:masterClrMapping/>
  </p:clrMapOvr>
  <p:timing>
    <p:tnLst>
      <p:par>
        <p:cTn id="1" dur="indefinite" restart="never" nodeType="tmRoot"/>
      </p:par>
    </p:tnLst>
  </p:timing>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Quote Page">
    <p:spTree>
      <p:nvGrpSpPr>
        <p:cNvPr id="1" name=""/>
        <p:cNvGrpSpPr/>
        <p:nvPr/>
      </p:nvGrpSpPr>
      <p:grpSpPr>
        <a:xfrm>
          <a:off x="0" y="0"/>
          <a:ext cx="0" cy="0"/>
          <a:chOff x="0" y="0"/>
          <a:chExt cx="0" cy="0"/>
        </a:xfrm>
      </p:grpSpPr>
      <p:sp>
        <p:nvSpPr>
          <p:cNvPr id="6" name="Picture Placeholder 5"/>
          <p:cNvSpPr>
            <a:spLocks noGrp="1"/>
          </p:cNvSpPr>
          <p:nvPr>
            <p:ph type="pic" sz="quarter" idx="10"/>
          </p:nvPr>
        </p:nvSpPr>
        <p:spPr>
          <a:xfrm>
            <a:off x="0" y="53788"/>
            <a:ext cx="9144000" cy="3858768"/>
          </a:xfrm>
          <a:prstGeom prst="rect">
            <a:avLst/>
          </a:prstGeom>
        </p:spPr>
        <p:txBody>
          <a:bodyPr/>
          <a:lstStyle>
            <a:lvl1pPr marL="0" indent="0">
              <a:buFontTx/>
              <a:buNone/>
              <a:defRPr/>
            </a:lvl1pPr>
          </a:lstStyle>
          <a:p>
            <a:pPr lvl="0"/>
            <a:endParaRPr lang="en-US" noProof="0" dirty="0"/>
          </a:p>
        </p:txBody>
      </p:sp>
      <p:sp>
        <p:nvSpPr>
          <p:cNvPr id="10" name="Text Placeholder 9"/>
          <p:cNvSpPr>
            <a:spLocks noGrp="1"/>
          </p:cNvSpPr>
          <p:nvPr>
            <p:ph type="body" sz="quarter" idx="11"/>
          </p:nvPr>
        </p:nvSpPr>
        <p:spPr>
          <a:xfrm>
            <a:off x="272257" y="4114800"/>
            <a:ext cx="8599487" cy="838200"/>
          </a:xfrm>
          <a:prstGeom prst="rect">
            <a:avLst/>
          </a:prstGeom>
        </p:spPr>
        <p:txBody>
          <a:bodyPr/>
          <a:lstStyle>
            <a:lvl1pPr marL="0" indent="0" algn="ctr">
              <a:buFontTx/>
              <a:buNone/>
              <a:defRPr sz="3600" b="0" i="1">
                <a:solidFill>
                  <a:srgbClr val="414042"/>
                </a:solidFill>
                <a:latin typeface="Georgia"/>
                <a:cs typeface="Georgia"/>
              </a:defRPr>
            </a:lvl1pPr>
          </a:lstStyle>
          <a:p>
            <a:pPr lvl="0"/>
            <a:r>
              <a:rPr lang="en-US" dirty="0" smtClean="0"/>
              <a:t>Click to edit Master text styles</a:t>
            </a:r>
          </a:p>
        </p:txBody>
      </p:sp>
      <p:pic>
        <p:nvPicPr>
          <p:cNvPr id="5" name="Picture 4"/>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bwMode="auto">
          <a:xfrm>
            <a:off x="20638" y="6409254"/>
            <a:ext cx="1619250" cy="3926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875295278"/>
      </p:ext>
    </p:extLst>
  </p:cSld>
  <p:clrMapOvr>
    <a:masterClrMapping/>
  </p:clrMapOvr>
  <p:timing>
    <p:tnLst>
      <p:par>
        <p:cTn id="1" dur="indefinite" restart="never" nodeType="tmRoot"/>
      </p:par>
    </p:tnLst>
  </p:timing>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Exercise">
    <p:spTree>
      <p:nvGrpSpPr>
        <p:cNvPr id="1" name=""/>
        <p:cNvGrpSpPr/>
        <p:nvPr/>
      </p:nvGrpSpPr>
      <p:grpSpPr>
        <a:xfrm>
          <a:off x="0" y="0"/>
          <a:ext cx="0" cy="0"/>
          <a:chOff x="0" y="0"/>
          <a:chExt cx="0" cy="0"/>
        </a:xfrm>
      </p:grpSpPr>
      <p:sp>
        <p:nvSpPr>
          <p:cNvPr id="9" name="Picture Placeholder 7"/>
          <p:cNvSpPr>
            <a:spLocks noGrp="1" noChangeAspect="1"/>
          </p:cNvSpPr>
          <p:nvPr>
            <p:ph type="pic" sz="quarter" idx="10"/>
          </p:nvPr>
        </p:nvSpPr>
        <p:spPr>
          <a:xfrm>
            <a:off x="0" y="53788"/>
            <a:ext cx="2395728" cy="1828800"/>
          </a:xfrm>
          <a:prstGeom prst="rect">
            <a:avLst/>
          </a:prstGeom>
        </p:spPr>
        <p:txBody>
          <a:bodyPr/>
          <a:lstStyle>
            <a:lvl1pPr marL="0" indent="0">
              <a:buNone/>
              <a:defRPr/>
            </a:lvl1pPr>
          </a:lstStyle>
          <a:p>
            <a:pPr lvl="0"/>
            <a:endParaRPr lang="en-US" noProof="0" dirty="0"/>
          </a:p>
        </p:txBody>
      </p:sp>
      <p:sp>
        <p:nvSpPr>
          <p:cNvPr id="7" name="Content Placeholder 2"/>
          <p:cNvSpPr>
            <a:spLocks noGrp="1"/>
          </p:cNvSpPr>
          <p:nvPr>
            <p:ph idx="1"/>
          </p:nvPr>
        </p:nvSpPr>
        <p:spPr>
          <a:xfrm>
            <a:off x="2575034" y="990600"/>
            <a:ext cx="6477000" cy="5257800"/>
          </a:xfrm>
          <a:prstGeom prst="rect">
            <a:avLst/>
          </a:prstGeom>
        </p:spPr>
        <p:txBody>
          <a:bodyPr lIns="91418" tIns="45709" rIns="91418" bIns="45709"/>
          <a:lstStyle>
            <a:lvl1pPr marL="457200" indent="-457200">
              <a:buFont typeface="+mj-lt"/>
              <a:buAutoNum type="arabicPeriod"/>
              <a:defRPr sz="2400">
                <a:latin typeface="Arial"/>
                <a:cs typeface="Arial"/>
              </a:defRPr>
            </a:lvl1pPr>
            <a:lvl2pPr marL="914346" indent="-457200">
              <a:buFont typeface="+mj-lt"/>
              <a:buAutoNum type="alphaLcPeriod"/>
              <a:defRPr sz="2000">
                <a:latin typeface="Arial"/>
                <a:cs typeface="Arial"/>
              </a:defRPr>
            </a:lvl2pPr>
            <a:lvl3pPr>
              <a:defRPr sz="1800">
                <a:latin typeface="Arial"/>
                <a:cs typeface="Arial"/>
              </a:defRPr>
            </a:lvl3pPr>
            <a:lvl4pPr>
              <a:defRPr>
                <a:latin typeface="Arial"/>
                <a:cs typeface="Arial"/>
              </a:defRPr>
            </a:lvl4pPr>
            <a:lvl5pPr>
              <a:defRPr>
                <a:latin typeface="Arial"/>
                <a:cs typeface="Arial"/>
              </a:defRPr>
            </a:lvl5pPr>
          </a:lstStyle>
          <a:p>
            <a:pPr lvl="0"/>
            <a:r>
              <a:rPr lang="en-US" dirty="0" smtClean="0"/>
              <a:t>Click to edit Master text styles</a:t>
            </a:r>
          </a:p>
          <a:p>
            <a:pPr lvl="1"/>
            <a:r>
              <a:rPr lang="en-US" dirty="0" smtClean="0"/>
              <a:t>Second level</a:t>
            </a:r>
          </a:p>
          <a:p>
            <a:pPr lvl="2"/>
            <a:r>
              <a:rPr lang="en-US" dirty="0" smtClean="0"/>
              <a:t>Third level3</a:t>
            </a:r>
          </a:p>
        </p:txBody>
      </p:sp>
      <p:sp>
        <p:nvSpPr>
          <p:cNvPr id="10" name="Text Placeholder 9"/>
          <p:cNvSpPr>
            <a:spLocks noGrp="1"/>
          </p:cNvSpPr>
          <p:nvPr>
            <p:ph type="body" sz="quarter" idx="11"/>
          </p:nvPr>
        </p:nvSpPr>
        <p:spPr>
          <a:xfrm>
            <a:off x="2552026" y="152400"/>
            <a:ext cx="6486871" cy="685800"/>
          </a:xfrm>
          <a:prstGeom prst="rect">
            <a:avLst/>
          </a:prstGeom>
        </p:spPr>
        <p:txBody>
          <a:bodyPr/>
          <a:lstStyle>
            <a:lvl1pPr marL="0" indent="0">
              <a:buFontTx/>
              <a:buNone/>
              <a:defRPr b="0" i="1">
                <a:solidFill>
                  <a:srgbClr val="414042"/>
                </a:solidFill>
                <a:latin typeface="Georgia"/>
                <a:cs typeface="Georgia"/>
              </a:defRPr>
            </a:lvl1pPr>
            <a:lvl2pPr>
              <a:defRPr>
                <a:latin typeface="Arial" panose="020B0604020202020204" pitchFamily="34" charset="0"/>
                <a:cs typeface="Arial" panose="020B0604020202020204" pitchFamily="34" charset="0"/>
              </a:defRPr>
            </a:lvl2pPr>
            <a:lvl3pPr>
              <a:defRPr>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en-US" dirty="0" smtClean="0"/>
              <a:t>Click to edit Master text styles</a:t>
            </a:r>
            <a:endParaRPr lang="en-US" dirty="0"/>
          </a:p>
        </p:txBody>
      </p:sp>
      <p:pic>
        <p:nvPicPr>
          <p:cNvPr id="6" name="Picture 4"/>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bwMode="auto">
          <a:xfrm>
            <a:off x="20638" y="6409254"/>
            <a:ext cx="1619250" cy="3926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628426764"/>
      </p:ext>
    </p:extLst>
  </p:cSld>
  <p:clrMapOvr>
    <a:masterClrMapping/>
  </p:clrMapOvr>
  <p:timing>
    <p:tnLst>
      <p:par>
        <p:cTn id="1" dur="indefinite" restart="never" nodeType="tmRoot"/>
      </p:par>
    </p:tnLst>
  </p:timing>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Title and Walk-Around 1">
    <p:spTree>
      <p:nvGrpSpPr>
        <p:cNvPr id="1" name=""/>
        <p:cNvGrpSpPr/>
        <p:nvPr/>
      </p:nvGrpSpPr>
      <p:grpSpPr>
        <a:xfrm>
          <a:off x="0" y="0"/>
          <a:ext cx="0" cy="0"/>
          <a:chOff x="0" y="0"/>
          <a:chExt cx="0" cy="0"/>
        </a:xfrm>
      </p:grpSpPr>
      <p:sp>
        <p:nvSpPr>
          <p:cNvPr id="4" name="Rectangle 3"/>
          <p:cNvSpPr/>
          <p:nvPr userDrawn="1"/>
        </p:nvSpPr>
        <p:spPr>
          <a:xfrm>
            <a:off x="260350" y="1135063"/>
            <a:ext cx="4289425" cy="2482850"/>
          </a:xfrm>
          <a:prstGeom prst="rect">
            <a:avLst/>
          </a:prstGeom>
          <a:noFill/>
          <a:ln w="57150">
            <a:solidFill>
              <a:srgbClr val="00ADEE"/>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5" name="Rectangle 4"/>
          <p:cNvSpPr/>
          <p:nvPr userDrawn="1"/>
        </p:nvSpPr>
        <p:spPr>
          <a:xfrm>
            <a:off x="266700" y="3657600"/>
            <a:ext cx="4289425" cy="2482850"/>
          </a:xfrm>
          <a:prstGeom prst="rect">
            <a:avLst/>
          </a:prstGeom>
          <a:noFill/>
          <a:ln w="57150">
            <a:solidFill>
              <a:srgbClr val="00B04C"/>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6" name="Rectangle 5"/>
          <p:cNvSpPr/>
          <p:nvPr userDrawn="1"/>
        </p:nvSpPr>
        <p:spPr>
          <a:xfrm>
            <a:off x="4603750" y="1135063"/>
            <a:ext cx="4289425" cy="2482850"/>
          </a:xfrm>
          <a:prstGeom prst="rect">
            <a:avLst/>
          </a:prstGeom>
          <a:noFill/>
          <a:ln w="57150">
            <a:solidFill>
              <a:srgbClr val="FFF100"/>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7" name="Rectangle 6"/>
          <p:cNvSpPr/>
          <p:nvPr userDrawn="1"/>
        </p:nvSpPr>
        <p:spPr>
          <a:xfrm>
            <a:off x="4610100" y="3657600"/>
            <a:ext cx="4289425" cy="2482850"/>
          </a:xfrm>
          <a:prstGeom prst="rect">
            <a:avLst/>
          </a:prstGeom>
          <a:noFill/>
          <a:ln w="57150">
            <a:solidFill>
              <a:srgbClr val="ED1C24"/>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8" name="TextBox 13"/>
          <p:cNvSpPr txBox="1">
            <a:spLocks noChangeArrowheads="1"/>
          </p:cNvSpPr>
          <p:nvPr userDrawn="1"/>
        </p:nvSpPr>
        <p:spPr bwMode="auto">
          <a:xfrm>
            <a:off x="239713" y="1112838"/>
            <a:ext cx="563562"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hangingPunct="1">
              <a:defRPr/>
            </a:pPr>
            <a:r>
              <a:rPr lang="en-US" altLang="en-US" sz="2400" b="1" dirty="0" smtClean="0">
                <a:solidFill>
                  <a:srgbClr val="00ADEE"/>
                </a:solidFill>
                <a:latin typeface="Century Gothic" pitchFamily="34" charset="0"/>
              </a:rPr>
              <a:t>A</a:t>
            </a:r>
          </a:p>
        </p:txBody>
      </p:sp>
      <p:sp>
        <p:nvSpPr>
          <p:cNvPr id="9" name="TextBox 14"/>
          <p:cNvSpPr txBox="1">
            <a:spLocks noChangeArrowheads="1"/>
          </p:cNvSpPr>
          <p:nvPr userDrawn="1"/>
        </p:nvSpPr>
        <p:spPr bwMode="auto">
          <a:xfrm>
            <a:off x="269875" y="5697538"/>
            <a:ext cx="563563"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hangingPunct="1">
              <a:defRPr/>
            </a:pPr>
            <a:r>
              <a:rPr lang="en-US" altLang="en-US" sz="2400" b="1" dirty="0" smtClean="0">
                <a:solidFill>
                  <a:srgbClr val="00B04C"/>
                </a:solidFill>
                <a:latin typeface="Century Gothic" pitchFamily="34" charset="0"/>
              </a:rPr>
              <a:t>B</a:t>
            </a:r>
          </a:p>
        </p:txBody>
      </p:sp>
      <p:sp>
        <p:nvSpPr>
          <p:cNvPr id="10" name="TextBox 15"/>
          <p:cNvSpPr txBox="1">
            <a:spLocks noChangeArrowheads="1"/>
          </p:cNvSpPr>
          <p:nvPr userDrawn="1"/>
        </p:nvSpPr>
        <p:spPr bwMode="auto">
          <a:xfrm>
            <a:off x="8486775" y="1104900"/>
            <a:ext cx="563563"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hangingPunct="1">
              <a:defRPr/>
            </a:pPr>
            <a:r>
              <a:rPr lang="en-US" altLang="en-US" sz="2400" b="1" dirty="0" smtClean="0">
                <a:solidFill>
                  <a:srgbClr val="FFF100"/>
                </a:solidFill>
                <a:effectLst>
                  <a:outerShdw blurRad="38100" dist="38100" dir="2700000" algn="tl">
                    <a:srgbClr val="000000">
                      <a:alpha val="43137"/>
                    </a:srgbClr>
                  </a:outerShdw>
                </a:effectLst>
                <a:latin typeface="Century Gothic" pitchFamily="34" charset="0"/>
              </a:rPr>
              <a:t>D</a:t>
            </a:r>
          </a:p>
        </p:txBody>
      </p:sp>
      <p:sp>
        <p:nvSpPr>
          <p:cNvPr id="11" name="TextBox 16"/>
          <p:cNvSpPr txBox="1">
            <a:spLocks noChangeArrowheads="1"/>
          </p:cNvSpPr>
          <p:nvPr userDrawn="1"/>
        </p:nvSpPr>
        <p:spPr bwMode="auto">
          <a:xfrm>
            <a:off x="8474075" y="5697538"/>
            <a:ext cx="563563"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hangingPunct="1">
              <a:defRPr/>
            </a:pPr>
            <a:r>
              <a:rPr lang="en-US" altLang="en-US" sz="2400" b="1" smtClean="0">
                <a:solidFill>
                  <a:srgbClr val="ED1C24"/>
                </a:solidFill>
                <a:latin typeface="Century Gothic" pitchFamily="34" charset="0"/>
              </a:rPr>
              <a:t>C</a:t>
            </a:r>
          </a:p>
        </p:txBody>
      </p:sp>
      <p:sp>
        <p:nvSpPr>
          <p:cNvPr id="2" name="Title 1"/>
          <p:cNvSpPr>
            <a:spLocks noGrp="1"/>
          </p:cNvSpPr>
          <p:nvPr>
            <p:ph type="title"/>
          </p:nvPr>
        </p:nvSpPr>
        <p:spPr>
          <a:xfrm>
            <a:off x="457200" y="152400"/>
            <a:ext cx="8229600" cy="845907"/>
          </a:xfrm>
          <a:prstGeom prst="rect">
            <a:avLst/>
          </a:prstGeom>
        </p:spPr>
        <p:txBody>
          <a:bodyPr lIns="91418" tIns="45709" rIns="91418" bIns="45709"/>
          <a:lstStyle>
            <a:lvl1pPr algn="l">
              <a:defRPr sz="3200" b="0" i="1">
                <a:solidFill>
                  <a:srgbClr val="414042"/>
                </a:solidFill>
                <a:effectLst/>
                <a:latin typeface="Georgia"/>
                <a:cs typeface="Georgia"/>
              </a:defRPr>
            </a:lvl1pPr>
          </a:lstStyle>
          <a:p>
            <a:r>
              <a:rPr lang="en-US" dirty="0" smtClean="0"/>
              <a:t>Click to edit Master title style</a:t>
            </a:r>
            <a:endParaRPr lang="en-US" dirty="0"/>
          </a:p>
        </p:txBody>
      </p:sp>
      <p:sp>
        <p:nvSpPr>
          <p:cNvPr id="13" name="Rectangle 12"/>
          <p:cNvSpPr>
            <a:spLocks noChangeArrowheads="1"/>
          </p:cNvSpPr>
          <p:nvPr userDrawn="1"/>
        </p:nvSpPr>
        <p:spPr bwMode="auto">
          <a:xfrm>
            <a:off x="1558925" y="6637944"/>
            <a:ext cx="6043613" cy="2059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82058" tIns="41029" rIns="82058" bIns="41029">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algn="ctr">
              <a:defRPr/>
            </a:pPr>
            <a:r>
              <a:rPr lang="en-US" sz="800" dirty="0" smtClean="0"/>
              <a:t>The four-color, four-quadrant graphic and Whole Brain</a:t>
            </a:r>
            <a:r>
              <a:rPr lang="en-US" sz="800" baseline="30000" dirty="0" smtClean="0"/>
              <a:t>®</a:t>
            </a:r>
            <a:r>
              <a:rPr lang="en-US" sz="800" dirty="0" smtClean="0"/>
              <a:t> are registered trademarks of Herrmann Global, LLC. </a:t>
            </a:r>
            <a:endParaRPr lang="en-GB" sz="800" dirty="0" smtClean="0"/>
          </a:p>
        </p:txBody>
      </p:sp>
      <p:pic>
        <p:nvPicPr>
          <p:cNvPr id="14" name="Picture 4"/>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bwMode="auto">
          <a:xfrm>
            <a:off x="20638" y="6409254"/>
            <a:ext cx="1619250" cy="3926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04225936"/>
      </p:ext>
    </p:extLst>
  </p:cSld>
  <p:clrMapOvr>
    <a:masterClrMapping/>
  </p:clrMapOvr>
  <p:timing>
    <p:tnLst>
      <p:par>
        <p:cTn id="1" dur="indefinite" restart="never" nodeType="tmRoot"/>
      </p:par>
    </p:tnLst>
  </p:timing>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5551240"/>
            <a:ext cx="5486400" cy="566738"/>
          </a:xfrm>
          <a:prstGeom prst="rect">
            <a:avLst/>
          </a:prstGeom>
        </p:spPr>
        <p:txBody>
          <a:bodyPr anchor="b"/>
          <a:lstStyle>
            <a:lvl1pPr algn="ctr">
              <a:defRPr sz="2000" b="0">
                <a:latin typeface="Arial"/>
                <a:cs typeface="Arial"/>
              </a:defRPr>
            </a:lvl1pPr>
          </a:lstStyle>
          <a:p>
            <a:r>
              <a:rPr lang="en-US" dirty="0" smtClean="0"/>
              <a:t>Click to edit Master title style</a:t>
            </a:r>
            <a:endParaRPr lang="en-US" dirty="0"/>
          </a:p>
        </p:txBody>
      </p:sp>
      <p:sp>
        <p:nvSpPr>
          <p:cNvPr id="3" name="Picture Placeholder 2"/>
          <p:cNvSpPr>
            <a:spLocks noGrp="1"/>
          </p:cNvSpPr>
          <p:nvPr>
            <p:ph type="pic" idx="1"/>
          </p:nvPr>
        </p:nvSpPr>
        <p:spPr>
          <a:xfrm>
            <a:off x="1323833" y="590935"/>
            <a:ext cx="6450606" cy="4868176"/>
          </a:xfrm>
          <a:prstGeom prst="rect">
            <a:avLst/>
          </a:prstGeom>
        </p:spPr>
        <p:txBody>
          <a:bodyPr rtlCol="0">
            <a:normAutofit/>
          </a:bodyPr>
          <a:lstStyle>
            <a:lvl1pPr marL="0" indent="0">
              <a:buNone/>
              <a:defRPr sz="3200" b="0" i="1">
                <a:latin typeface="Georgia"/>
                <a:cs typeface="Georgia"/>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smtClean="0"/>
          </a:p>
        </p:txBody>
      </p:sp>
      <p:pic>
        <p:nvPicPr>
          <p:cNvPr id="5" name="Picture 4"/>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bwMode="auto">
          <a:xfrm>
            <a:off x="20638" y="6409254"/>
            <a:ext cx="1619250" cy="3926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293332663"/>
      </p:ext>
    </p:extLst>
  </p:cSld>
  <p:clrMapOvr>
    <a:masterClrMapping/>
  </p:clrMapOvr>
  <p:timing>
    <p:tnLst>
      <p:par>
        <p:cTn id="1" dur="indefinite" restart="never" nodeType="tmRoot"/>
      </p:par>
    </p:tnLst>
  </p:timing>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pic>
        <p:nvPicPr>
          <p:cNvPr id="3" name="Picture 4"/>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bwMode="auto">
          <a:xfrm>
            <a:off x="20638" y="6409254"/>
            <a:ext cx="1619250" cy="3926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416319542"/>
      </p:ext>
    </p:extLst>
  </p:cSld>
  <p:clrMapOvr>
    <a:masterClrMapping/>
  </p:clrMapOvr>
  <p:timing>
    <p:tnLst>
      <p:par>
        <p:cTn id="1" dur="indefinite" restart="never" nodeType="tmRoot"/>
      </p:par>
    </p:tnLst>
  </p:timing>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Blank w tagline">
    <p:spTree>
      <p:nvGrpSpPr>
        <p:cNvPr id="1" name=""/>
        <p:cNvGrpSpPr/>
        <p:nvPr/>
      </p:nvGrpSpPr>
      <p:grpSpPr>
        <a:xfrm>
          <a:off x="0" y="0"/>
          <a:ext cx="0" cy="0"/>
          <a:chOff x="0" y="0"/>
          <a:chExt cx="0" cy="0"/>
        </a:xfrm>
      </p:grpSpPr>
      <p:sp>
        <p:nvSpPr>
          <p:cNvPr id="3" name="TextBox 2"/>
          <p:cNvSpPr txBox="1">
            <a:spLocks noChangeArrowheads="1"/>
          </p:cNvSpPr>
          <p:nvPr userDrawn="1"/>
        </p:nvSpPr>
        <p:spPr bwMode="auto">
          <a:xfrm>
            <a:off x="0" y="6589713"/>
            <a:ext cx="9144000" cy="268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82058" tIns="41029" rIns="82058" bIns="41029">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algn="ctr" eaLnBrk="1" hangingPunct="1">
              <a:defRPr/>
            </a:pPr>
            <a:r>
              <a:rPr lang="en-US" altLang="en-US" sz="1200" i="1" dirty="0" smtClean="0">
                <a:solidFill>
                  <a:srgbClr val="414042"/>
                </a:solidFill>
              </a:rPr>
              <a:t>Better Thinking. Better Performance. Better Results</a:t>
            </a:r>
            <a:r>
              <a:rPr lang="en-US" altLang="en-US" sz="1200" b="1" i="1" dirty="0" smtClean="0">
                <a:solidFill>
                  <a:srgbClr val="414042"/>
                </a:solidFill>
              </a:rPr>
              <a:t>.</a:t>
            </a:r>
            <a:endParaRPr lang="en-GB" altLang="en-US" sz="1200" b="1" i="1" dirty="0" smtClean="0">
              <a:solidFill>
                <a:srgbClr val="414042"/>
              </a:solidFill>
            </a:endParaRPr>
          </a:p>
        </p:txBody>
      </p:sp>
      <p:pic>
        <p:nvPicPr>
          <p:cNvPr id="4" name="Picture 4"/>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bwMode="auto">
          <a:xfrm>
            <a:off x="20638" y="6409254"/>
            <a:ext cx="1619250" cy="3926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468250968"/>
      </p:ext>
    </p:extLst>
  </p:cSld>
  <p:clrMapOvr>
    <a:masterClrMapping/>
  </p:clrMapOvr>
  <p:timing>
    <p:tnLst>
      <p:par>
        <p:cTn id="1" dur="indefinite" restart="never" nodeType="tmRoot"/>
      </p:par>
    </p:tnLst>
  </p:timing>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Contact Us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3733448063"/>
      </p:ext>
    </p:extLst>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Walk-Around no title">
    <p:spTree>
      <p:nvGrpSpPr>
        <p:cNvPr id="1" name=""/>
        <p:cNvGrpSpPr/>
        <p:nvPr/>
      </p:nvGrpSpPr>
      <p:grpSpPr>
        <a:xfrm>
          <a:off x="0" y="0"/>
          <a:ext cx="0" cy="0"/>
          <a:chOff x="0" y="0"/>
          <a:chExt cx="0" cy="0"/>
        </a:xfrm>
      </p:grpSpPr>
      <p:sp>
        <p:nvSpPr>
          <p:cNvPr id="2" name="Rectangle 1"/>
          <p:cNvSpPr/>
          <p:nvPr userDrawn="1"/>
        </p:nvSpPr>
        <p:spPr>
          <a:xfrm>
            <a:off x="92075" y="403225"/>
            <a:ext cx="4457700" cy="2878138"/>
          </a:xfrm>
          <a:prstGeom prst="rect">
            <a:avLst/>
          </a:prstGeom>
          <a:noFill/>
          <a:ln w="57150">
            <a:solidFill>
              <a:srgbClr val="00ADEE"/>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3" name="Rectangle 2"/>
          <p:cNvSpPr/>
          <p:nvPr userDrawn="1"/>
        </p:nvSpPr>
        <p:spPr>
          <a:xfrm>
            <a:off x="98425" y="3335338"/>
            <a:ext cx="4457700" cy="2879725"/>
          </a:xfrm>
          <a:prstGeom prst="rect">
            <a:avLst/>
          </a:prstGeom>
          <a:noFill/>
          <a:ln w="57150">
            <a:solidFill>
              <a:srgbClr val="00B04C"/>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4" name="Rectangle 3"/>
          <p:cNvSpPr/>
          <p:nvPr userDrawn="1"/>
        </p:nvSpPr>
        <p:spPr>
          <a:xfrm>
            <a:off x="4603750" y="403225"/>
            <a:ext cx="4433888" cy="2878138"/>
          </a:xfrm>
          <a:prstGeom prst="rect">
            <a:avLst/>
          </a:prstGeom>
          <a:noFill/>
          <a:ln w="57150">
            <a:solidFill>
              <a:srgbClr val="FFF100"/>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r>
              <a:rPr lang="en-US" dirty="0"/>
              <a:t>8</a:t>
            </a:r>
          </a:p>
        </p:txBody>
      </p:sp>
      <p:sp>
        <p:nvSpPr>
          <p:cNvPr id="5" name="Rectangle 4"/>
          <p:cNvSpPr/>
          <p:nvPr userDrawn="1"/>
        </p:nvSpPr>
        <p:spPr>
          <a:xfrm>
            <a:off x="4610100" y="3335338"/>
            <a:ext cx="4433888" cy="2879725"/>
          </a:xfrm>
          <a:prstGeom prst="rect">
            <a:avLst/>
          </a:prstGeom>
          <a:noFill/>
          <a:ln w="57150">
            <a:solidFill>
              <a:srgbClr val="ED1C24"/>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6" name="TextBox 9"/>
          <p:cNvSpPr txBox="1">
            <a:spLocks noChangeArrowheads="1"/>
          </p:cNvSpPr>
          <p:nvPr userDrawn="1"/>
        </p:nvSpPr>
        <p:spPr bwMode="auto">
          <a:xfrm>
            <a:off x="50800" y="412750"/>
            <a:ext cx="563563"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hangingPunct="1">
              <a:defRPr/>
            </a:pPr>
            <a:r>
              <a:rPr lang="en-US" altLang="en-US" sz="2400" b="1" smtClean="0">
                <a:solidFill>
                  <a:srgbClr val="00ADEE"/>
                </a:solidFill>
                <a:latin typeface="Century Gothic" pitchFamily="34" charset="0"/>
              </a:rPr>
              <a:t>A</a:t>
            </a:r>
          </a:p>
        </p:txBody>
      </p:sp>
      <p:sp>
        <p:nvSpPr>
          <p:cNvPr id="7" name="TextBox 10"/>
          <p:cNvSpPr txBox="1">
            <a:spLocks noChangeArrowheads="1"/>
          </p:cNvSpPr>
          <p:nvPr userDrawn="1"/>
        </p:nvSpPr>
        <p:spPr bwMode="auto">
          <a:xfrm>
            <a:off x="82550" y="5778500"/>
            <a:ext cx="563563"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hangingPunct="1">
              <a:defRPr/>
            </a:pPr>
            <a:r>
              <a:rPr lang="en-US" altLang="en-US" sz="2400" b="1" smtClean="0">
                <a:solidFill>
                  <a:srgbClr val="00B04C"/>
                </a:solidFill>
                <a:latin typeface="Century Gothic" pitchFamily="34" charset="0"/>
              </a:rPr>
              <a:t>B</a:t>
            </a:r>
          </a:p>
        </p:txBody>
      </p:sp>
      <p:sp>
        <p:nvSpPr>
          <p:cNvPr id="8" name="TextBox 11"/>
          <p:cNvSpPr txBox="1">
            <a:spLocks noChangeArrowheads="1"/>
          </p:cNvSpPr>
          <p:nvPr userDrawn="1"/>
        </p:nvSpPr>
        <p:spPr bwMode="auto">
          <a:xfrm>
            <a:off x="8661400" y="404813"/>
            <a:ext cx="563563"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hangingPunct="1">
              <a:defRPr/>
            </a:pPr>
            <a:r>
              <a:rPr lang="en-US" altLang="en-US" sz="2400" b="1" smtClean="0">
                <a:solidFill>
                  <a:srgbClr val="FFF100"/>
                </a:solidFill>
                <a:effectLst>
                  <a:outerShdw blurRad="38100" dist="38100" dir="2700000" algn="tl">
                    <a:srgbClr val="000000">
                      <a:alpha val="43137"/>
                    </a:srgbClr>
                  </a:outerShdw>
                </a:effectLst>
                <a:latin typeface="Century Gothic" pitchFamily="34" charset="0"/>
              </a:rPr>
              <a:t>D</a:t>
            </a:r>
          </a:p>
        </p:txBody>
      </p:sp>
      <p:sp>
        <p:nvSpPr>
          <p:cNvPr id="9" name="TextBox 13"/>
          <p:cNvSpPr txBox="1">
            <a:spLocks noChangeArrowheads="1"/>
          </p:cNvSpPr>
          <p:nvPr userDrawn="1"/>
        </p:nvSpPr>
        <p:spPr bwMode="auto">
          <a:xfrm>
            <a:off x="8648700" y="5778500"/>
            <a:ext cx="563563"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hangingPunct="1">
              <a:defRPr/>
            </a:pPr>
            <a:r>
              <a:rPr lang="en-US" altLang="en-US" sz="2400" b="1" smtClean="0">
                <a:solidFill>
                  <a:srgbClr val="ED1C24"/>
                </a:solidFill>
                <a:latin typeface="Century Gothic" pitchFamily="34" charset="0"/>
              </a:rPr>
              <a:t>C</a:t>
            </a:r>
          </a:p>
        </p:txBody>
      </p:sp>
      <p:sp>
        <p:nvSpPr>
          <p:cNvPr id="10" name="Rectangle 9"/>
          <p:cNvSpPr>
            <a:spLocks noChangeArrowheads="1"/>
          </p:cNvSpPr>
          <p:nvPr userDrawn="1"/>
        </p:nvSpPr>
        <p:spPr bwMode="auto">
          <a:xfrm>
            <a:off x="1558925" y="6637944"/>
            <a:ext cx="6043613" cy="2059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82058" tIns="41029" rIns="82058" bIns="41029">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algn="ctr">
              <a:defRPr/>
            </a:pPr>
            <a:r>
              <a:rPr lang="en-US" sz="800" dirty="0" smtClean="0"/>
              <a:t>The four-color, four-quadrant graphic and Whole Brain</a:t>
            </a:r>
            <a:r>
              <a:rPr lang="en-US" sz="800" baseline="30000" dirty="0" smtClean="0"/>
              <a:t>®</a:t>
            </a:r>
            <a:r>
              <a:rPr lang="en-US" sz="800" dirty="0" smtClean="0"/>
              <a:t> are registered trademarks of Herrmann Global, LLC. </a:t>
            </a:r>
            <a:endParaRPr lang="en-GB" sz="800" dirty="0" smtClean="0"/>
          </a:p>
        </p:txBody>
      </p:sp>
    </p:spTree>
    <p:extLst>
      <p:ext uri="{BB962C8B-B14F-4D97-AF65-F5344CB8AC3E}">
        <p14:creationId xmlns:p14="http://schemas.microsoft.com/office/powerpoint/2010/main" val="1806629777"/>
      </p:ext>
    </p:extLst>
  </p:cSld>
  <p:clrMapOvr>
    <a:masterClrMapping/>
  </p:clrMapOvr>
  <p:timing>
    <p:tnLst>
      <p:par>
        <p:cTn id="1" dur="indefinite" restart="never" nodeType="tmRoot"/>
      </p:par>
    </p:tnLst>
  </p:timing>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Title no footer">
    <p:spTree>
      <p:nvGrpSpPr>
        <p:cNvPr id="1" name=""/>
        <p:cNvGrpSpPr/>
        <p:nvPr/>
      </p:nvGrpSpPr>
      <p:grpSpPr>
        <a:xfrm>
          <a:off x="0" y="0"/>
          <a:ext cx="0" cy="0"/>
          <a:chOff x="0" y="0"/>
          <a:chExt cx="0" cy="0"/>
        </a:xfrm>
      </p:grpSpPr>
      <p:sp>
        <p:nvSpPr>
          <p:cNvPr id="2" name="Title 1"/>
          <p:cNvSpPr>
            <a:spLocks noGrp="1"/>
          </p:cNvSpPr>
          <p:nvPr>
            <p:ph type="title"/>
          </p:nvPr>
        </p:nvSpPr>
        <p:spPr>
          <a:xfrm>
            <a:off x="468148" y="174298"/>
            <a:ext cx="8229600" cy="845907"/>
          </a:xfrm>
          <a:prstGeom prst="rect">
            <a:avLst/>
          </a:prstGeom>
        </p:spPr>
        <p:txBody>
          <a:bodyPr lIns="91418" tIns="45709" rIns="91418" bIns="45709"/>
          <a:lstStyle>
            <a:lvl1pPr algn="l">
              <a:defRPr sz="3200" b="0" i="1">
                <a:solidFill>
                  <a:srgbClr val="414042"/>
                </a:solidFill>
                <a:effectLst/>
                <a:latin typeface="Georgia"/>
                <a:cs typeface="Georgia"/>
              </a:defRPr>
            </a:lvl1pPr>
          </a:lstStyle>
          <a:p>
            <a:r>
              <a:rPr lang="en-US" dirty="0" smtClean="0"/>
              <a:t>Click to edit Master title style</a:t>
            </a:r>
            <a:endParaRPr lang="en-US" dirty="0"/>
          </a:p>
        </p:txBody>
      </p:sp>
    </p:spTree>
    <p:extLst>
      <p:ext uri="{BB962C8B-B14F-4D97-AF65-F5344CB8AC3E}">
        <p14:creationId xmlns:p14="http://schemas.microsoft.com/office/powerpoint/2010/main" val="1131148729"/>
      </p:ext>
    </p:extLst>
  </p:cSld>
  <p:clrMapOvr>
    <a:masterClrMapping/>
  </p:clrMapOvr>
  <p:timing>
    <p:tnLst>
      <p:par>
        <p:cTn id="1" dur="indefinite" restart="never" nodeType="tmRoot"/>
      </p:par>
    </p:tnLst>
  </p:timing>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Walk-Around no title">
    <p:spTree>
      <p:nvGrpSpPr>
        <p:cNvPr id="1" name=""/>
        <p:cNvGrpSpPr/>
        <p:nvPr/>
      </p:nvGrpSpPr>
      <p:grpSpPr>
        <a:xfrm>
          <a:off x="0" y="0"/>
          <a:ext cx="0" cy="0"/>
          <a:chOff x="0" y="0"/>
          <a:chExt cx="0" cy="0"/>
        </a:xfrm>
      </p:grpSpPr>
      <p:sp>
        <p:nvSpPr>
          <p:cNvPr id="2" name="Rectangle 1"/>
          <p:cNvSpPr/>
          <p:nvPr userDrawn="1"/>
        </p:nvSpPr>
        <p:spPr>
          <a:xfrm>
            <a:off x="92075" y="403225"/>
            <a:ext cx="4457700" cy="2878138"/>
          </a:xfrm>
          <a:prstGeom prst="rect">
            <a:avLst/>
          </a:prstGeom>
          <a:noFill/>
          <a:ln w="57150">
            <a:solidFill>
              <a:srgbClr val="00ADEE"/>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3" name="Rectangle 2"/>
          <p:cNvSpPr/>
          <p:nvPr userDrawn="1"/>
        </p:nvSpPr>
        <p:spPr>
          <a:xfrm>
            <a:off x="98425" y="3335338"/>
            <a:ext cx="4457700" cy="2879725"/>
          </a:xfrm>
          <a:prstGeom prst="rect">
            <a:avLst/>
          </a:prstGeom>
          <a:noFill/>
          <a:ln w="57150">
            <a:solidFill>
              <a:srgbClr val="00B04C"/>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4" name="Rectangle 3"/>
          <p:cNvSpPr/>
          <p:nvPr userDrawn="1"/>
        </p:nvSpPr>
        <p:spPr>
          <a:xfrm>
            <a:off x="4603750" y="403225"/>
            <a:ext cx="4433888" cy="2878138"/>
          </a:xfrm>
          <a:prstGeom prst="rect">
            <a:avLst/>
          </a:prstGeom>
          <a:noFill/>
          <a:ln w="57150">
            <a:solidFill>
              <a:srgbClr val="FFF100"/>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r>
              <a:rPr lang="en-US" dirty="0"/>
              <a:t>8</a:t>
            </a:r>
          </a:p>
        </p:txBody>
      </p:sp>
      <p:sp>
        <p:nvSpPr>
          <p:cNvPr id="5" name="Rectangle 4"/>
          <p:cNvSpPr/>
          <p:nvPr userDrawn="1"/>
        </p:nvSpPr>
        <p:spPr>
          <a:xfrm>
            <a:off x="4610100" y="3335338"/>
            <a:ext cx="4433888" cy="2879725"/>
          </a:xfrm>
          <a:prstGeom prst="rect">
            <a:avLst/>
          </a:prstGeom>
          <a:noFill/>
          <a:ln w="57150">
            <a:solidFill>
              <a:srgbClr val="ED1C24"/>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6" name="TextBox 9"/>
          <p:cNvSpPr txBox="1">
            <a:spLocks noChangeArrowheads="1"/>
          </p:cNvSpPr>
          <p:nvPr userDrawn="1"/>
        </p:nvSpPr>
        <p:spPr bwMode="auto">
          <a:xfrm>
            <a:off x="50800" y="412750"/>
            <a:ext cx="563563"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hangingPunct="1">
              <a:defRPr/>
            </a:pPr>
            <a:r>
              <a:rPr lang="en-US" altLang="en-US" sz="2400" b="1" dirty="0" smtClean="0">
                <a:solidFill>
                  <a:srgbClr val="00ADEE"/>
                </a:solidFill>
                <a:latin typeface="Century Gothic" pitchFamily="34" charset="0"/>
              </a:rPr>
              <a:t>A</a:t>
            </a:r>
          </a:p>
        </p:txBody>
      </p:sp>
      <p:sp>
        <p:nvSpPr>
          <p:cNvPr id="7" name="TextBox 10"/>
          <p:cNvSpPr txBox="1">
            <a:spLocks noChangeArrowheads="1"/>
          </p:cNvSpPr>
          <p:nvPr userDrawn="1"/>
        </p:nvSpPr>
        <p:spPr bwMode="auto">
          <a:xfrm>
            <a:off x="82550" y="5778500"/>
            <a:ext cx="563563"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hangingPunct="1">
              <a:defRPr/>
            </a:pPr>
            <a:r>
              <a:rPr lang="en-US" altLang="en-US" sz="2400" b="1" dirty="0" smtClean="0">
                <a:solidFill>
                  <a:srgbClr val="00B04C"/>
                </a:solidFill>
                <a:latin typeface="Century Gothic" pitchFamily="34" charset="0"/>
              </a:rPr>
              <a:t>B</a:t>
            </a:r>
          </a:p>
        </p:txBody>
      </p:sp>
      <p:sp>
        <p:nvSpPr>
          <p:cNvPr id="8" name="TextBox 11"/>
          <p:cNvSpPr txBox="1">
            <a:spLocks noChangeArrowheads="1"/>
          </p:cNvSpPr>
          <p:nvPr userDrawn="1"/>
        </p:nvSpPr>
        <p:spPr bwMode="auto">
          <a:xfrm>
            <a:off x="8661400" y="404813"/>
            <a:ext cx="563563"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hangingPunct="1">
              <a:defRPr/>
            </a:pPr>
            <a:r>
              <a:rPr lang="en-US" altLang="en-US" sz="2400" b="1" dirty="0" smtClean="0">
                <a:solidFill>
                  <a:srgbClr val="FFF100"/>
                </a:solidFill>
                <a:effectLst/>
                <a:latin typeface="Century Gothic" pitchFamily="34" charset="0"/>
              </a:rPr>
              <a:t>D</a:t>
            </a:r>
          </a:p>
        </p:txBody>
      </p:sp>
      <p:sp>
        <p:nvSpPr>
          <p:cNvPr id="9" name="TextBox 8"/>
          <p:cNvSpPr txBox="1">
            <a:spLocks noChangeArrowheads="1"/>
          </p:cNvSpPr>
          <p:nvPr userDrawn="1"/>
        </p:nvSpPr>
        <p:spPr bwMode="auto">
          <a:xfrm>
            <a:off x="8648700" y="5778500"/>
            <a:ext cx="563563"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hangingPunct="1">
              <a:defRPr/>
            </a:pPr>
            <a:r>
              <a:rPr lang="en-US" altLang="en-US" sz="2400" b="1" dirty="0" smtClean="0">
                <a:solidFill>
                  <a:srgbClr val="ED1C24"/>
                </a:solidFill>
                <a:latin typeface="Century Gothic" pitchFamily="34" charset="0"/>
              </a:rPr>
              <a:t>C</a:t>
            </a:r>
          </a:p>
        </p:txBody>
      </p:sp>
      <p:sp>
        <p:nvSpPr>
          <p:cNvPr id="11" name="Rectangle 10"/>
          <p:cNvSpPr>
            <a:spLocks noChangeArrowheads="1"/>
          </p:cNvSpPr>
          <p:nvPr userDrawn="1"/>
        </p:nvSpPr>
        <p:spPr bwMode="auto">
          <a:xfrm>
            <a:off x="1558925" y="6637944"/>
            <a:ext cx="6043613" cy="2059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82058" tIns="41029" rIns="82058" bIns="41029">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algn="ctr">
              <a:defRPr/>
            </a:pPr>
            <a:r>
              <a:rPr lang="en-US" sz="800" dirty="0" smtClean="0"/>
              <a:t>The four-color, four-quadrant graphic and Whole Brain</a:t>
            </a:r>
            <a:r>
              <a:rPr lang="en-US" sz="800" baseline="30000" dirty="0" smtClean="0"/>
              <a:t>®</a:t>
            </a:r>
            <a:r>
              <a:rPr lang="en-US" sz="800" dirty="0" smtClean="0"/>
              <a:t> are registered trademarks of Herrmann Global, LLC. </a:t>
            </a:r>
            <a:endParaRPr lang="en-GB" sz="800" dirty="0" smtClean="0"/>
          </a:p>
        </p:txBody>
      </p:sp>
    </p:spTree>
    <p:extLst>
      <p:ext uri="{BB962C8B-B14F-4D97-AF65-F5344CB8AC3E}">
        <p14:creationId xmlns:p14="http://schemas.microsoft.com/office/powerpoint/2010/main" val="2729279004"/>
      </p:ext>
    </p:extLst>
  </p:cSld>
  <p:clrMapOvr>
    <a:masterClrMapping/>
  </p:clrMapOvr>
  <p:timing>
    <p:tnLst>
      <p:par>
        <p:cTn id="1" dur="indefinite" restart="never" nodeType="tmRoot"/>
      </p:par>
    </p:tnLst>
  </p:timing>
</p:sldLayout>
</file>

<file path=ppt/slideLayouts/slideLayout32.xml><?xml version="1.0" encoding="utf-8"?>
<p:sldLayout xmlns:a="http://schemas.openxmlformats.org/drawingml/2006/main" xmlns:r="http://schemas.openxmlformats.org/officeDocument/2006/relationships" xmlns:p="http://schemas.openxmlformats.org/presentationml/2006/main" userDrawn="1">
  <p:cSld name="Blank no footer bar">
    <p:spTree>
      <p:nvGrpSpPr>
        <p:cNvPr id="1" name=""/>
        <p:cNvGrpSpPr/>
        <p:nvPr/>
      </p:nvGrpSpPr>
      <p:grpSpPr>
        <a:xfrm>
          <a:off x="0" y="0"/>
          <a:ext cx="0" cy="0"/>
          <a:chOff x="0" y="0"/>
          <a:chExt cx="0" cy="0"/>
        </a:xfrm>
      </p:grpSpPr>
    </p:spTree>
    <p:extLst>
      <p:ext uri="{BB962C8B-B14F-4D97-AF65-F5344CB8AC3E}">
        <p14:creationId xmlns:p14="http://schemas.microsoft.com/office/powerpoint/2010/main" val="3842884035"/>
      </p:ext>
    </p:extLst>
  </p:cSld>
  <p:clrMapOvr>
    <a:masterClrMapping/>
  </p:clrMapOvr>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4" name="Picture 7" descr="mds24B"/>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5354638" y="2970213"/>
            <a:ext cx="3694112" cy="3567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pic>
      <p:pic>
        <p:nvPicPr>
          <p:cNvPr id="5" name="Picture 4"/>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0" y="0"/>
            <a:ext cx="9144000" cy="65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extBox 7"/>
          <p:cNvSpPr txBox="1">
            <a:spLocks noChangeArrowheads="1"/>
          </p:cNvSpPr>
          <p:nvPr userDrawn="1"/>
        </p:nvSpPr>
        <p:spPr bwMode="auto">
          <a:xfrm>
            <a:off x="0" y="6589713"/>
            <a:ext cx="9144000" cy="268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82058" tIns="41029" rIns="82058" bIns="41029">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algn="ctr" eaLnBrk="1" hangingPunct="1">
              <a:defRPr/>
            </a:pPr>
            <a:r>
              <a:rPr lang="en-US" altLang="en-US" sz="1200" i="1" dirty="0" smtClean="0">
                <a:solidFill>
                  <a:srgbClr val="414042"/>
                </a:solidFill>
              </a:rPr>
              <a:t>Better Thinking. Better Performance. Better Results</a:t>
            </a:r>
            <a:r>
              <a:rPr lang="en-US" altLang="en-US" sz="1200" b="1" i="1" dirty="0" smtClean="0">
                <a:solidFill>
                  <a:srgbClr val="414042"/>
                </a:solidFill>
              </a:rPr>
              <a:t>.</a:t>
            </a:r>
            <a:endParaRPr lang="en-GB" altLang="en-US" sz="1200" b="1" i="1" dirty="0" smtClean="0">
              <a:solidFill>
                <a:srgbClr val="414042"/>
              </a:solidFill>
            </a:endParaRPr>
          </a:p>
        </p:txBody>
      </p:sp>
      <p:sp>
        <p:nvSpPr>
          <p:cNvPr id="14338" name="Rectangle 2"/>
          <p:cNvSpPr>
            <a:spLocks noGrp="1" noChangeArrowheads="1"/>
          </p:cNvSpPr>
          <p:nvPr>
            <p:ph type="ctrTitle"/>
          </p:nvPr>
        </p:nvSpPr>
        <p:spPr>
          <a:xfrm>
            <a:off x="685800" y="1484313"/>
            <a:ext cx="7772400" cy="1470025"/>
          </a:xfrm>
          <a:prstGeom prst="rect">
            <a:avLst/>
          </a:prstGeom>
        </p:spPr>
        <p:txBody>
          <a:bodyPr/>
          <a:lstStyle>
            <a:lvl1pPr>
              <a:defRPr i="1">
                <a:effectLst/>
                <a:latin typeface="Georgia" panose="02040502050405020303" pitchFamily="18" charset="0"/>
              </a:defRPr>
            </a:lvl1pPr>
          </a:lstStyle>
          <a:p>
            <a:r>
              <a:rPr lang="en-US" dirty="0"/>
              <a:t>Click to edit Master title style</a:t>
            </a:r>
          </a:p>
        </p:txBody>
      </p:sp>
      <p:sp>
        <p:nvSpPr>
          <p:cNvPr id="14339" name="Rectangle 3"/>
          <p:cNvSpPr>
            <a:spLocks noGrp="1" noChangeArrowheads="1"/>
          </p:cNvSpPr>
          <p:nvPr>
            <p:ph type="subTitle" idx="1"/>
          </p:nvPr>
        </p:nvSpPr>
        <p:spPr>
          <a:xfrm>
            <a:off x="1371600" y="3644900"/>
            <a:ext cx="6400800" cy="1752600"/>
          </a:xfrm>
          <a:prstGeom prst="rect">
            <a:avLst/>
          </a:prstGeom>
        </p:spPr>
        <p:txBody>
          <a:bodyPr/>
          <a:lstStyle>
            <a:lvl1pPr marL="0" indent="0" algn="ctr">
              <a:buFontTx/>
              <a:buNone/>
              <a:defRPr sz="4400">
                <a:latin typeface="Arial" panose="020B0604020202020204" pitchFamily="34" charset="0"/>
                <a:cs typeface="Arial" panose="020B0604020202020204" pitchFamily="34" charset="0"/>
              </a:defRPr>
            </a:lvl1pPr>
          </a:lstStyle>
          <a:p>
            <a:r>
              <a:rPr lang="en-US" dirty="0"/>
              <a:t>Click to edit Master subtitle style</a:t>
            </a:r>
          </a:p>
        </p:txBody>
      </p:sp>
      <p:pic>
        <p:nvPicPr>
          <p:cNvPr id="10" name="Picture 4"/>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bwMode="auto">
          <a:xfrm>
            <a:off x="20638" y="6409254"/>
            <a:ext cx="1619250" cy="3926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50014060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pic>
        <p:nvPicPr>
          <p:cNvPr id="6" name="Picture 5"/>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9144000" cy="65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457200" y="485775"/>
            <a:ext cx="8229600" cy="1143000"/>
          </a:xfrm>
          <a:prstGeom prst="rect">
            <a:avLst/>
          </a:prstGeom>
        </p:spPr>
        <p:txBody>
          <a:bodyPr/>
          <a:lstStyle>
            <a:lvl1pPr>
              <a:defRPr b="0" i="1">
                <a:latin typeface="Georgia"/>
                <a:cs typeface="Georgia"/>
              </a:defRPr>
            </a:lvl1pPr>
          </a:lstStyle>
          <a:p>
            <a:r>
              <a:rPr lang="en-US" dirty="0" smtClean="0"/>
              <a:t>Click to edit Master title style</a:t>
            </a:r>
            <a:endParaRPr lang="en-AU" dirty="0"/>
          </a:p>
        </p:txBody>
      </p:sp>
      <p:sp>
        <p:nvSpPr>
          <p:cNvPr id="3" name="Content Placeholder 2"/>
          <p:cNvSpPr>
            <a:spLocks noGrp="1"/>
          </p:cNvSpPr>
          <p:nvPr>
            <p:ph idx="1"/>
          </p:nvPr>
        </p:nvSpPr>
        <p:spPr>
          <a:xfrm>
            <a:off x="457200" y="1844675"/>
            <a:ext cx="8229600" cy="4281488"/>
          </a:xfrm>
          <a:prstGeom prst="rect">
            <a:avLst/>
          </a:prstGeom>
        </p:spPr>
        <p:txBody>
          <a:bodyPr/>
          <a:lstStyle>
            <a:lvl1pPr>
              <a:defRPr>
                <a:latin typeface="Arial"/>
                <a:cs typeface="Arial"/>
              </a:defRPr>
            </a:lvl1pPr>
            <a:lvl2pPr>
              <a:defRPr>
                <a:latin typeface="Arial"/>
                <a:cs typeface="Arial"/>
              </a:defRPr>
            </a:lvl2pPr>
            <a:lvl3pPr>
              <a:defRPr>
                <a:latin typeface="Arial"/>
                <a:cs typeface="Arial"/>
              </a:defRPr>
            </a:lvl3pPr>
            <a:lvl4pPr>
              <a:defRPr>
                <a:latin typeface="Arial"/>
                <a:cs typeface="Arial"/>
              </a:defRPr>
            </a:lvl4pPr>
            <a:lvl5pPr>
              <a:defRPr>
                <a:latin typeface="Arial"/>
                <a:cs typeface="Arial"/>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AU" dirty="0"/>
          </a:p>
        </p:txBody>
      </p:sp>
      <p:pic>
        <p:nvPicPr>
          <p:cNvPr id="8" name="Picture 4"/>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bwMode="auto">
          <a:xfrm>
            <a:off x="20638" y="6409254"/>
            <a:ext cx="1619250" cy="3926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10936122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Contact Us Slide">
    <p:spTree>
      <p:nvGrpSpPr>
        <p:cNvPr id="1" name=""/>
        <p:cNvGrpSpPr/>
        <p:nvPr/>
      </p:nvGrpSpPr>
      <p:grpSpPr>
        <a:xfrm>
          <a:off x="0" y="0"/>
          <a:ext cx="0" cy="0"/>
          <a:chOff x="0" y="0"/>
          <a:chExt cx="0" cy="0"/>
        </a:xfrm>
      </p:grpSpPr>
      <p:pic>
        <p:nvPicPr>
          <p:cNvPr id="3" name="Picture 5"/>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9144000" cy="65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49203723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Agenda">
    <p:spTree>
      <p:nvGrpSpPr>
        <p:cNvPr id="1" name=""/>
        <p:cNvGrpSpPr/>
        <p:nvPr/>
      </p:nvGrpSpPr>
      <p:grpSpPr>
        <a:xfrm>
          <a:off x="0" y="0"/>
          <a:ext cx="0" cy="0"/>
          <a:chOff x="0" y="0"/>
          <a:chExt cx="0" cy="0"/>
        </a:xfrm>
      </p:grpSpPr>
      <p:sp>
        <p:nvSpPr>
          <p:cNvPr id="5" name="TextBox 4"/>
          <p:cNvSpPr txBox="1">
            <a:spLocks noChangeArrowheads="1"/>
          </p:cNvSpPr>
          <p:nvPr userDrawn="1"/>
        </p:nvSpPr>
        <p:spPr bwMode="auto">
          <a:xfrm>
            <a:off x="0" y="6589713"/>
            <a:ext cx="9144000" cy="268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82058" tIns="41029" rIns="82058" bIns="41029">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algn="ctr" eaLnBrk="1" hangingPunct="1">
              <a:defRPr/>
            </a:pPr>
            <a:r>
              <a:rPr lang="en-US" altLang="en-US" sz="1200" i="1" dirty="0" smtClean="0">
                <a:solidFill>
                  <a:srgbClr val="414042"/>
                </a:solidFill>
              </a:rPr>
              <a:t>Better Thinking. Better Performance. Better Results</a:t>
            </a:r>
            <a:r>
              <a:rPr lang="en-US" altLang="en-US" sz="1200" b="1" i="1" dirty="0" smtClean="0">
                <a:solidFill>
                  <a:srgbClr val="414042"/>
                </a:solidFill>
              </a:rPr>
              <a:t>.</a:t>
            </a:r>
            <a:endParaRPr lang="en-GB" altLang="en-US" sz="1200" b="1" i="1" dirty="0" smtClean="0">
              <a:solidFill>
                <a:srgbClr val="414042"/>
              </a:solidFill>
            </a:endParaRPr>
          </a:p>
        </p:txBody>
      </p:sp>
      <p:sp>
        <p:nvSpPr>
          <p:cNvPr id="2" name="Title 1"/>
          <p:cNvSpPr>
            <a:spLocks noGrp="1"/>
          </p:cNvSpPr>
          <p:nvPr>
            <p:ph type="title"/>
          </p:nvPr>
        </p:nvSpPr>
        <p:spPr>
          <a:xfrm>
            <a:off x="457200" y="152400"/>
            <a:ext cx="8229600" cy="845907"/>
          </a:xfrm>
          <a:prstGeom prst="rect">
            <a:avLst/>
          </a:prstGeom>
        </p:spPr>
        <p:txBody>
          <a:bodyPr lIns="91418" tIns="45709" rIns="91418" bIns="45709"/>
          <a:lstStyle>
            <a:lvl1pPr algn="l">
              <a:defRPr sz="3200" b="0" i="1">
                <a:solidFill>
                  <a:srgbClr val="414042"/>
                </a:solidFill>
                <a:effectLst/>
                <a:latin typeface="Georgia"/>
                <a:cs typeface="Georgia"/>
              </a:defRPr>
            </a:lvl1pPr>
          </a:lstStyle>
          <a:p>
            <a:r>
              <a:rPr lang="en-US" dirty="0" smtClean="0"/>
              <a:t>Click to edit Master title style</a:t>
            </a:r>
            <a:endParaRPr lang="en-US" dirty="0"/>
          </a:p>
        </p:txBody>
      </p:sp>
      <p:sp>
        <p:nvSpPr>
          <p:cNvPr id="3" name="Content Placeholder 2"/>
          <p:cNvSpPr>
            <a:spLocks noGrp="1"/>
          </p:cNvSpPr>
          <p:nvPr>
            <p:ph idx="1"/>
          </p:nvPr>
        </p:nvSpPr>
        <p:spPr>
          <a:xfrm>
            <a:off x="457200" y="1219200"/>
            <a:ext cx="8229600" cy="4906963"/>
          </a:xfrm>
          <a:prstGeom prst="rect">
            <a:avLst/>
          </a:prstGeom>
        </p:spPr>
        <p:txBody>
          <a:bodyPr lIns="91418" tIns="45709" rIns="91418" bIns="45709"/>
          <a:lstStyle>
            <a:lvl1pPr marL="342900" indent="-342900" algn="l" rtl="0" fontAlgn="auto">
              <a:spcBef>
                <a:spcPts val="0"/>
              </a:spcBef>
              <a:spcAft>
                <a:spcPts val="0"/>
              </a:spcAft>
              <a:buFontTx/>
              <a:buNone/>
              <a:defRPr lang="en-US" sz="2200" kern="1200" dirty="0" smtClean="0">
                <a:solidFill>
                  <a:schemeClr val="tx1"/>
                </a:solidFill>
                <a:latin typeface="Arial"/>
                <a:ea typeface="+mn-ea"/>
                <a:cs typeface="Arial"/>
              </a:defRPr>
            </a:lvl1pPr>
            <a:lvl2pPr marL="342900" indent="-342900">
              <a:spcBef>
                <a:spcPts val="0"/>
              </a:spcBef>
              <a:spcAft>
                <a:spcPts val="300"/>
              </a:spcAft>
              <a:defRPr sz="2400">
                <a:latin typeface="Arial"/>
                <a:cs typeface="Arial"/>
              </a:defRPr>
            </a:lvl2pPr>
            <a:lvl3pPr>
              <a:spcBef>
                <a:spcPts val="0"/>
              </a:spcBef>
              <a:spcAft>
                <a:spcPts val="300"/>
              </a:spcAft>
              <a:defRPr sz="2000">
                <a:latin typeface="Arial"/>
                <a:cs typeface="Arial"/>
              </a:defRPr>
            </a:lvl3pPr>
            <a:lvl4pPr>
              <a:defRPr>
                <a:latin typeface="Arial"/>
                <a:cs typeface="Arial"/>
              </a:defRPr>
            </a:lvl4pPr>
            <a:lvl5pPr>
              <a:defRPr>
                <a:latin typeface="Arial"/>
                <a:cs typeface="Arial"/>
              </a:defRPr>
            </a:lvl5pPr>
          </a:lstStyle>
          <a:p>
            <a:pPr lvl="0"/>
            <a:r>
              <a:rPr lang="en-US" dirty="0" smtClean="0"/>
              <a:t>Click to edit Master text styles</a:t>
            </a:r>
          </a:p>
          <a:p>
            <a:pPr lvl="0"/>
            <a:r>
              <a:rPr lang="en-US" dirty="0" smtClean="0"/>
              <a:t>Second level</a:t>
            </a:r>
          </a:p>
        </p:txBody>
      </p:sp>
      <p:pic>
        <p:nvPicPr>
          <p:cNvPr id="6" name="Picture 4"/>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bwMode="auto">
          <a:xfrm>
            <a:off x="20638" y="6409254"/>
            <a:ext cx="1619250" cy="3926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17210063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Alt Subtitle Slide">
    <p:spTree>
      <p:nvGrpSpPr>
        <p:cNvPr id="1" name=""/>
        <p:cNvGrpSpPr/>
        <p:nvPr/>
      </p:nvGrpSpPr>
      <p:grpSpPr>
        <a:xfrm>
          <a:off x="0" y="0"/>
          <a:ext cx="0" cy="0"/>
          <a:chOff x="0" y="0"/>
          <a:chExt cx="0" cy="0"/>
        </a:xfrm>
      </p:grpSpPr>
      <p:pic>
        <p:nvPicPr>
          <p:cNvPr id="4" name="Picture 6"/>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1808163" y="519113"/>
            <a:ext cx="5532437" cy="5526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Box 5"/>
          <p:cNvSpPr txBox="1">
            <a:spLocks noChangeArrowheads="1"/>
          </p:cNvSpPr>
          <p:nvPr userDrawn="1"/>
        </p:nvSpPr>
        <p:spPr bwMode="auto">
          <a:xfrm>
            <a:off x="0" y="6589713"/>
            <a:ext cx="9144000" cy="268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82058" tIns="41029" rIns="82058" bIns="41029">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algn="ctr" eaLnBrk="1" hangingPunct="1">
              <a:defRPr/>
            </a:pPr>
            <a:r>
              <a:rPr lang="en-US" altLang="en-US" sz="1200" i="1" dirty="0" smtClean="0">
                <a:solidFill>
                  <a:srgbClr val="414042"/>
                </a:solidFill>
              </a:rPr>
              <a:t>Better Thinking. Better Performance. Better Results</a:t>
            </a:r>
            <a:r>
              <a:rPr lang="en-US" altLang="en-US" sz="1200" b="1" i="1" dirty="0" smtClean="0">
                <a:solidFill>
                  <a:srgbClr val="414042"/>
                </a:solidFill>
              </a:rPr>
              <a:t>.</a:t>
            </a:r>
            <a:endParaRPr lang="en-GB" altLang="en-US" sz="1200" b="1" i="1" dirty="0" smtClean="0">
              <a:solidFill>
                <a:srgbClr val="414042"/>
              </a:solidFill>
            </a:endParaRPr>
          </a:p>
        </p:txBody>
      </p:sp>
      <p:sp>
        <p:nvSpPr>
          <p:cNvPr id="2" name="Title 1"/>
          <p:cNvSpPr>
            <a:spLocks noGrp="1"/>
          </p:cNvSpPr>
          <p:nvPr>
            <p:ph type="ctrTitle"/>
          </p:nvPr>
        </p:nvSpPr>
        <p:spPr>
          <a:xfrm>
            <a:off x="136478" y="2074460"/>
            <a:ext cx="3657600" cy="2169993"/>
          </a:xfrm>
          <a:prstGeom prst="rect">
            <a:avLst/>
          </a:prstGeom>
        </p:spPr>
        <p:txBody>
          <a:bodyPr lIns="91418" tIns="45709" rIns="91418" bIns="45709"/>
          <a:lstStyle>
            <a:lvl1pPr>
              <a:defRPr sz="4000" b="0" i="1">
                <a:latin typeface="Georgia"/>
                <a:cs typeface="Georgia"/>
              </a:defRPr>
            </a:lvl1pPr>
          </a:lstStyle>
          <a:p>
            <a:r>
              <a:rPr lang="en-US" dirty="0" smtClean="0"/>
              <a:t>Click to edit Master title style</a:t>
            </a:r>
            <a:endParaRPr lang="en-US" dirty="0"/>
          </a:p>
        </p:txBody>
      </p:sp>
      <p:sp>
        <p:nvSpPr>
          <p:cNvPr id="3" name="Subtitle 2"/>
          <p:cNvSpPr>
            <a:spLocks noGrp="1"/>
          </p:cNvSpPr>
          <p:nvPr>
            <p:ph type="subTitle" idx="1"/>
          </p:nvPr>
        </p:nvSpPr>
        <p:spPr>
          <a:xfrm>
            <a:off x="3962400" y="1703459"/>
            <a:ext cx="5029200" cy="1752600"/>
          </a:xfrm>
          <a:prstGeom prst="rect">
            <a:avLst/>
          </a:prstGeom>
        </p:spPr>
        <p:txBody>
          <a:bodyPr lIns="91418" tIns="45709" rIns="91418" bIns="45709"/>
          <a:lstStyle>
            <a:lvl1pPr marL="457200" indent="-457200" algn="l">
              <a:spcBef>
                <a:spcPts val="0"/>
              </a:spcBef>
              <a:spcAft>
                <a:spcPts val="1800"/>
              </a:spcAft>
              <a:buFontTx/>
              <a:buBlip>
                <a:blip r:embed="rId3"/>
              </a:buBlip>
              <a:defRPr sz="2800">
                <a:solidFill>
                  <a:srgbClr val="414042"/>
                </a:solidFill>
                <a:latin typeface="Arial"/>
                <a:cs typeface="Arial"/>
              </a:defRPr>
            </a:lvl1pPr>
            <a:lvl2pPr marL="457092" indent="0" algn="ctr">
              <a:buNone/>
              <a:defRPr>
                <a:solidFill>
                  <a:schemeClr val="tx1">
                    <a:tint val="75000"/>
                  </a:schemeClr>
                </a:solidFill>
              </a:defRPr>
            </a:lvl2pPr>
            <a:lvl3pPr marL="914186" indent="0" algn="ctr">
              <a:buNone/>
              <a:defRPr>
                <a:solidFill>
                  <a:schemeClr val="tx1">
                    <a:tint val="75000"/>
                  </a:schemeClr>
                </a:solidFill>
              </a:defRPr>
            </a:lvl3pPr>
            <a:lvl4pPr marL="1371279" indent="0" algn="ctr">
              <a:buNone/>
              <a:defRPr>
                <a:solidFill>
                  <a:schemeClr val="tx1">
                    <a:tint val="75000"/>
                  </a:schemeClr>
                </a:solidFill>
              </a:defRPr>
            </a:lvl4pPr>
            <a:lvl5pPr marL="1828373" indent="0" algn="ctr">
              <a:buNone/>
              <a:defRPr>
                <a:solidFill>
                  <a:schemeClr val="tx1">
                    <a:tint val="75000"/>
                  </a:schemeClr>
                </a:solidFill>
              </a:defRPr>
            </a:lvl5pPr>
            <a:lvl6pPr marL="2285466" indent="0" algn="ctr">
              <a:buNone/>
              <a:defRPr>
                <a:solidFill>
                  <a:schemeClr val="tx1">
                    <a:tint val="75000"/>
                  </a:schemeClr>
                </a:solidFill>
              </a:defRPr>
            </a:lvl6pPr>
            <a:lvl7pPr marL="2742558" indent="0" algn="ctr">
              <a:buNone/>
              <a:defRPr>
                <a:solidFill>
                  <a:schemeClr val="tx1">
                    <a:tint val="75000"/>
                  </a:schemeClr>
                </a:solidFill>
              </a:defRPr>
            </a:lvl7pPr>
            <a:lvl8pPr marL="3199652" indent="0" algn="ctr">
              <a:buNone/>
              <a:defRPr>
                <a:solidFill>
                  <a:schemeClr val="tx1">
                    <a:tint val="75000"/>
                  </a:schemeClr>
                </a:solidFill>
              </a:defRPr>
            </a:lvl8pPr>
            <a:lvl9pPr marL="3656744" indent="0" algn="ctr">
              <a:buNone/>
              <a:defRPr>
                <a:solidFill>
                  <a:schemeClr val="tx1">
                    <a:tint val="75000"/>
                  </a:schemeClr>
                </a:solidFill>
              </a:defRPr>
            </a:lvl9pPr>
          </a:lstStyle>
          <a:p>
            <a:r>
              <a:rPr lang="en-US" dirty="0" smtClean="0"/>
              <a:t>Click to edit Master subtitle style</a:t>
            </a:r>
          </a:p>
        </p:txBody>
      </p:sp>
      <p:pic>
        <p:nvPicPr>
          <p:cNvPr id="7" name="Picture 4"/>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bwMode="auto">
          <a:xfrm>
            <a:off x="20638" y="6409254"/>
            <a:ext cx="1619250" cy="3926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02409160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pic>
        <p:nvPicPr>
          <p:cNvPr id="3" name="Picture 4"/>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bwMode="auto">
          <a:xfrm>
            <a:off x="20638" y="6409254"/>
            <a:ext cx="1619250" cy="3926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04166658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jpe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slideLayout" Target="../slideLayouts/slideLayout25.xml"/><Relationship Id="rId18" Type="http://schemas.openxmlformats.org/officeDocument/2006/relationships/slideLayout" Target="../slideLayouts/slideLayout30.xml"/><Relationship Id="rId3" Type="http://schemas.openxmlformats.org/officeDocument/2006/relationships/slideLayout" Target="../slideLayouts/slideLayout15.xml"/><Relationship Id="rId21" Type="http://schemas.openxmlformats.org/officeDocument/2006/relationships/theme" Target="../theme/theme2.xml"/><Relationship Id="rId7" Type="http://schemas.openxmlformats.org/officeDocument/2006/relationships/slideLayout" Target="../slideLayouts/slideLayout19.xml"/><Relationship Id="rId12" Type="http://schemas.openxmlformats.org/officeDocument/2006/relationships/slideLayout" Target="../slideLayouts/slideLayout24.xml"/><Relationship Id="rId17" Type="http://schemas.openxmlformats.org/officeDocument/2006/relationships/slideLayout" Target="../slideLayouts/slideLayout29.xml"/><Relationship Id="rId2" Type="http://schemas.openxmlformats.org/officeDocument/2006/relationships/slideLayout" Target="../slideLayouts/slideLayout14.xml"/><Relationship Id="rId16" Type="http://schemas.openxmlformats.org/officeDocument/2006/relationships/slideLayout" Target="../slideLayouts/slideLayout28.xml"/><Relationship Id="rId20" Type="http://schemas.openxmlformats.org/officeDocument/2006/relationships/slideLayout" Target="../slideLayouts/slideLayout32.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5" Type="http://schemas.openxmlformats.org/officeDocument/2006/relationships/slideLayout" Target="../slideLayouts/slideLayout27.xml"/><Relationship Id="rId10" Type="http://schemas.openxmlformats.org/officeDocument/2006/relationships/slideLayout" Target="../slideLayouts/slideLayout22.xml"/><Relationship Id="rId19" Type="http://schemas.openxmlformats.org/officeDocument/2006/relationships/slideLayout" Target="../slideLayouts/slideLayout31.xml"/><Relationship Id="rId4" Type="http://schemas.openxmlformats.org/officeDocument/2006/relationships/slideLayout" Target="../slideLayouts/slideLayout16.xml"/><Relationship Id="rId9" Type="http://schemas.openxmlformats.org/officeDocument/2006/relationships/slideLayout" Target="../slideLayouts/slideLayout21.xml"/><Relationship Id="rId14" Type="http://schemas.openxmlformats.org/officeDocument/2006/relationships/slideLayout" Target="../slideLayouts/slideLayout26.xml"/><Relationship Id="rId22" Type="http://schemas.openxmlformats.org/officeDocument/2006/relationships/image" Target="../media/image1.jpeg"/></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1026" name="TextBox 12"/>
          <p:cNvSpPr txBox="1">
            <a:spLocks noChangeArrowheads="1"/>
          </p:cNvSpPr>
          <p:nvPr/>
        </p:nvSpPr>
        <p:spPr bwMode="auto">
          <a:xfrm>
            <a:off x="7417683" y="6637338"/>
            <a:ext cx="1726317" cy="2213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82058" tIns="41029" rIns="82058" bIns="41029">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algn="r" eaLnBrk="1" hangingPunct="1">
              <a:defRPr/>
            </a:pPr>
            <a:r>
              <a:rPr lang="en-GB" altLang="en-US" sz="900" dirty="0" smtClean="0">
                <a:solidFill>
                  <a:srgbClr val="414042"/>
                </a:solidFill>
                <a:latin typeface="Helvetica" pitchFamily="34" charset="0"/>
                <a:cs typeface="Helvetica" pitchFamily="34" charset="0"/>
              </a:rPr>
              <a:t>© 2015 Herrmann Global, LLC</a:t>
            </a:r>
          </a:p>
        </p:txBody>
      </p:sp>
      <p:pic>
        <p:nvPicPr>
          <p:cNvPr id="1027" name="Picture 7"/>
          <p:cNvPicPr>
            <a:picLocks noChangeAspect="1"/>
          </p:cNvPicPr>
          <p:nvPr/>
        </p:nvPicPr>
        <p:blipFill>
          <a:blip r:embed="rId14">
            <a:extLst>
              <a:ext uri="{28A0092B-C50C-407E-A947-70E740481C1C}">
                <a14:useLocalDpi xmlns:a14="http://schemas.microsoft.com/office/drawing/2010/main" val="0"/>
              </a:ext>
            </a:extLst>
          </a:blip>
          <a:srcRect/>
          <a:stretch>
            <a:fillRect/>
          </a:stretch>
        </p:blipFill>
        <p:spPr bwMode="auto">
          <a:xfrm>
            <a:off x="0" y="0"/>
            <a:ext cx="9144000" cy="65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 bg1="lt1" tx1="dk1" bg2="lt2" tx2="dk2" accent1="accent1" accent2="accent2" accent3="accent3" accent4="accent4" accent5="accent5" accent6="accent6" hlink="hlink" folHlink="folHlink"/>
  <p:sldLayoutIdLst>
    <p:sldLayoutId id="2147487812" r:id="rId1"/>
    <p:sldLayoutId id="2147487813" r:id="rId2"/>
    <p:sldLayoutId id="2147487817" r:id="rId3"/>
    <p:sldLayoutId id="2147487818" r:id="rId4"/>
    <p:sldLayoutId id="2147487819" r:id="rId5"/>
    <p:sldLayoutId id="2147487820" r:id="rId6"/>
    <p:sldLayoutId id="2147487821" r:id="rId7"/>
    <p:sldLayoutId id="2147487822" r:id="rId8"/>
    <p:sldLayoutId id="2147487823" r:id="rId9"/>
    <p:sldLayoutId id="2147487824" r:id="rId10"/>
    <p:sldLayoutId id="2147487825" r:id="rId11"/>
    <p:sldLayoutId id="2147487826" r:id="rId12"/>
  </p:sldLayoutIdLst>
  <p:timing>
    <p:tnLst>
      <p:par>
        <p:cTn id="1" dur="indefinite" restart="never" nodeType="tmRoot"/>
      </p:par>
    </p:tnLst>
  </p:timing>
  <p:txStyles>
    <p:titleStyle>
      <a:lvl1pPr algn="ctr" defTabSz="455613" rtl="0" eaLnBrk="0" fontAlgn="base" hangingPunct="0">
        <a:spcBef>
          <a:spcPct val="0"/>
        </a:spcBef>
        <a:spcAft>
          <a:spcPct val="0"/>
        </a:spcAft>
        <a:defRPr sz="4400" kern="1200">
          <a:solidFill>
            <a:schemeClr val="tx1"/>
          </a:solidFill>
          <a:latin typeface="+mj-lt"/>
          <a:ea typeface="+mj-ea"/>
          <a:cs typeface="+mj-cs"/>
        </a:defRPr>
      </a:lvl1pPr>
      <a:lvl2pPr algn="ctr" defTabSz="455613" rtl="0" eaLnBrk="0" fontAlgn="base" hangingPunct="0">
        <a:spcBef>
          <a:spcPct val="0"/>
        </a:spcBef>
        <a:spcAft>
          <a:spcPct val="0"/>
        </a:spcAft>
        <a:defRPr sz="4400">
          <a:solidFill>
            <a:schemeClr val="tx1"/>
          </a:solidFill>
          <a:latin typeface="Century Gothic" pitchFamily="34" charset="0"/>
        </a:defRPr>
      </a:lvl2pPr>
      <a:lvl3pPr algn="ctr" defTabSz="455613" rtl="0" eaLnBrk="0" fontAlgn="base" hangingPunct="0">
        <a:spcBef>
          <a:spcPct val="0"/>
        </a:spcBef>
        <a:spcAft>
          <a:spcPct val="0"/>
        </a:spcAft>
        <a:defRPr sz="4400">
          <a:solidFill>
            <a:schemeClr val="tx1"/>
          </a:solidFill>
          <a:latin typeface="Century Gothic" pitchFamily="34" charset="0"/>
        </a:defRPr>
      </a:lvl3pPr>
      <a:lvl4pPr algn="ctr" defTabSz="455613" rtl="0" eaLnBrk="0" fontAlgn="base" hangingPunct="0">
        <a:spcBef>
          <a:spcPct val="0"/>
        </a:spcBef>
        <a:spcAft>
          <a:spcPct val="0"/>
        </a:spcAft>
        <a:defRPr sz="4400">
          <a:solidFill>
            <a:schemeClr val="tx1"/>
          </a:solidFill>
          <a:latin typeface="Century Gothic" pitchFamily="34" charset="0"/>
        </a:defRPr>
      </a:lvl4pPr>
      <a:lvl5pPr algn="ctr" defTabSz="455613" rtl="0" eaLnBrk="0" fontAlgn="base" hangingPunct="0">
        <a:spcBef>
          <a:spcPct val="0"/>
        </a:spcBef>
        <a:spcAft>
          <a:spcPct val="0"/>
        </a:spcAft>
        <a:defRPr sz="4400">
          <a:solidFill>
            <a:schemeClr val="tx1"/>
          </a:solidFill>
          <a:latin typeface="Century Gothic" pitchFamily="34" charset="0"/>
        </a:defRPr>
      </a:lvl5pPr>
      <a:lvl6pPr marL="457200" algn="ctr" defTabSz="455613" rtl="0" fontAlgn="base">
        <a:spcBef>
          <a:spcPct val="0"/>
        </a:spcBef>
        <a:spcAft>
          <a:spcPct val="0"/>
        </a:spcAft>
        <a:defRPr sz="4400">
          <a:solidFill>
            <a:schemeClr val="tx1"/>
          </a:solidFill>
          <a:latin typeface="Century Gothic" pitchFamily="34" charset="0"/>
        </a:defRPr>
      </a:lvl6pPr>
      <a:lvl7pPr marL="914400" algn="ctr" defTabSz="455613" rtl="0" fontAlgn="base">
        <a:spcBef>
          <a:spcPct val="0"/>
        </a:spcBef>
        <a:spcAft>
          <a:spcPct val="0"/>
        </a:spcAft>
        <a:defRPr sz="4400">
          <a:solidFill>
            <a:schemeClr val="tx1"/>
          </a:solidFill>
          <a:latin typeface="Century Gothic" pitchFamily="34" charset="0"/>
        </a:defRPr>
      </a:lvl7pPr>
      <a:lvl8pPr marL="1371600" algn="ctr" defTabSz="455613" rtl="0" fontAlgn="base">
        <a:spcBef>
          <a:spcPct val="0"/>
        </a:spcBef>
        <a:spcAft>
          <a:spcPct val="0"/>
        </a:spcAft>
        <a:defRPr sz="4400">
          <a:solidFill>
            <a:schemeClr val="tx1"/>
          </a:solidFill>
          <a:latin typeface="Century Gothic" pitchFamily="34" charset="0"/>
        </a:defRPr>
      </a:lvl8pPr>
      <a:lvl9pPr marL="1828800" algn="ctr" defTabSz="455613" rtl="0" fontAlgn="base">
        <a:spcBef>
          <a:spcPct val="0"/>
        </a:spcBef>
        <a:spcAft>
          <a:spcPct val="0"/>
        </a:spcAft>
        <a:defRPr sz="4400">
          <a:solidFill>
            <a:schemeClr val="tx1"/>
          </a:solidFill>
          <a:latin typeface="Century Gothic" pitchFamily="34" charset="0"/>
        </a:defRPr>
      </a:lvl9pPr>
    </p:titleStyle>
    <p:bodyStyle>
      <a:lvl1pPr marL="341313" indent="-341313" algn="l" defTabSz="455613"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1363" indent="-284163" algn="l" defTabSz="455613"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1413" indent="-227013" algn="l" defTabSz="455613"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598613" indent="-227013" algn="l" defTabSz="455613"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5813" indent="-227013" algn="l" defTabSz="455613"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306" indent="-228573" algn="l" defTabSz="457146" rtl="0" eaLnBrk="1" latinLnBrk="0" hangingPunct="1">
        <a:spcBef>
          <a:spcPct val="20000"/>
        </a:spcBef>
        <a:buFont typeface="Arial"/>
        <a:buChar char="•"/>
        <a:defRPr sz="2000" kern="1200">
          <a:solidFill>
            <a:schemeClr val="tx1"/>
          </a:solidFill>
          <a:latin typeface="+mn-lt"/>
          <a:ea typeface="+mn-ea"/>
          <a:cs typeface="+mn-cs"/>
        </a:defRPr>
      </a:lvl6pPr>
      <a:lvl7pPr marL="2971453" indent="-228573" algn="l" defTabSz="457146" rtl="0" eaLnBrk="1" latinLnBrk="0" hangingPunct="1">
        <a:spcBef>
          <a:spcPct val="20000"/>
        </a:spcBef>
        <a:buFont typeface="Arial"/>
        <a:buChar char="•"/>
        <a:defRPr sz="2000" kern="1200">
          <a:solidFill>
            <a:schemeClr val="tx1"/>
          </a:solidFill>
          <a:latin typeface="+mn-lt"/>
          <a:ea typeface="+mn-ea"/>
          <a:cs typeface="+mn-cs"/>
        </a:defRPr>
      </a:lvl7pPr>
      <a:lvl8pPr marL="3428599" indent="-228573" algn="l" defTabSz="457146" rtl="0" eaLnBrk="1" latinLnBrk="0" hangingPunct="1">
        <a:spcBef>
          <a:spcPct val="20000"/>
        </a:spcBef>
        <a:buFont typeface="Arial"/>
        <a:buChar char="•"/>
        <a:defRPr sz="2000" kern="1200">
          <a:solidFill>
            <a:schemeClr val="tx1"/>
          </a:solidFill>
          <a:latin typeface="+mn-lt"/>
          <a:ea typeface="+mn-ea"/>
          <a:cs typeface="+mn-cs"/>
        </a:defRPr>
      </a:lvl8pPr>
      <a:lvl9pPr marL="3885746" indent="-228573" algn="l" defTabSz="457146"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146" rtl="0" eaLnBrk="1" latinLnBrk="0" hangingPunct="1">
        <a:defRPr sz="1800" kern="1200">
          <a:solidFill>
            <a:schemeClr val="tx1"/>
          </a:solidFill>
          <a:latin typeface="+mn-lt"/>
          <a:ea typeface="+mn-ea"/>
          <a:cs typeface="+mn-cs"/>
        </a:defRPr>
      </a:lvl1pPr>
      <a:lvl2pPr marL="457146" algn="l" defTabSz="457146" rtl="0" eaLnBrk="1" latinLnBrk="0" hangingPunct="1">
        <a:defRPr sz="1800" kern="1200">
          <a:solidFill>
            <a:schemeClr val="tx1"/>
          </a:solidFill>
          <a:latin typeface="+mn-lt"/>
          <a:ea typeface="+mn-ea"/>
          <a:cs typeface="+mn-cs"/>
        </a:defRPr>
      </a:lvl2pPr>
      <a:lvl3pPr marL="914293" algn="l" defTabSz="457146" rtl="0" eaLnBrk="1" latinLnBrk="0" hangingPunct="1">
        <a:defRPr sz="1800" kern="1200">
          <a:solidFill>
            <a:schemeClr val="tx1"/>
          </a:solidFill>
          <a:latin typeface="+mn-lt"/>
          <a:ea typeface="+mn-ea"/>
          <a:cs typeface="+mn-cs"/>
        </a:defRPr>
      </a:lvl3pPr>
      <a:lvl4pPr marL="1371440" algn="l" defTabSz="457146" rtl="0" eaLnBrk="1" latinLnBrk="0" hangingPunct="1">
        <a:defRPr sz="1800" kern="1200">
          <a:solidFill>
            <a:schemeClr val="tx1"/>
          </a:solidFill>
          <a:latin typeface="+mn-lt"/>
          <a:ea typeface="+mn-ea"/>
          <a:cs typeface="+mn-cs"/>
        </a:defRPr>
      </a:lvl4pPr>
      <a:lvl5pPr marL="1828586" algn="l" defTabSz="457146" rtl="0" eaLnBrk="1" latinLnBrk="0" hangingPunct="1">
        <a:defRPr sz="1800" kern="1200">
          <a:solidFill>
            <a:schemeClr val="tx1"/>
          </a:solidFill>
          <a:latin typeface="+mn-lt"/>
          <a:ea typeface="+mn-ea"/>
          <a:cs typeface="+mn-cs"/>
        </a:defRPr>
      </a:lvl5pPr>
      <a:lvl6pPr marL="2285733" algn="l" defTabSz="457146" rtl="0" eaLnBrk="1" latinLnBrk="0" hangingPunct="1">
        <a:defRPr sz="1800" kern="1200">
          <a:solidFill>
            <a:schemeClr val="tx1"/>
          </a:solidFill>
          <a:latin typeface="+mn-lt"/>
          <a:ea typeface="+mn-ea"/>
          <a:cs typeface="+mn-cs"/>
        </a:defRPr>
      </a:lvl6pPr>
      <a:lvl7pPr marL="2742879" algn="l" defTabSz="457146" rtl="0" eaLnBrk="1" latinLnBrk="0" hangingPunct="1">
        <a:defRPr sz="1800" kern="1200">
          <a:solidFill>
            <a:schemeClr val="tx1"/>
          </a:solidFill>
          <a:latin typeface="+mn-lt"/>
          <a:ea typeface="+mn-ea"/>
          <a:cs typeface="+mn-cs"/>
        </a:defRPr>
      </a:lvl7pPr>
      <a:lvl8pPr marL="3200026" algn="l" defTabSz="457146" rtl="0" eaLnBrk="1" latinLnBrk="0" hangingPunct="1">
        <a:defRPr sz="1800" kern="1200">
          <a:solidFill>
            <a:schemeClr val="tx1"/>
          </a:solidFill>
          <a:latin typeface="+mn-lt"/>
          <a:ea typeface="+mn-ea"/>
          <a:cs typeface="+mn-cs"/>
        </a:defRPr>
      </a:lvl8pPr>
      <a:lvl9pPr marL="3657172" algn="l" defTabSz="457146"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2051" name="Picture 7"/>
          <p:cNvPicPr>
            <a:picLocks noChangeAspect="1"/>
          </p:cNvPicPr>
          <p:nvPr/>
        </p:nvPicPr>
        <p:blipFill>
          <a:blip r:embed="rId22">
            <a:extLst>
              <a:ext uri="{28A0092B-C50C-407E-A947-70E740481C1C}">
                <a14:useLocalDpi xmlns:a14="http://schemas.microsoft.com/office/drawing/2010/main" val="0"/>
              </a:ext>
            </a:extLst>
          </a:blip>
          <a:srcRect/>
          <a:stretch>
            <a:fillRect/>
          </a:stretch>
        </p:blipFill>
        <p:spPr bwMode="auto">
          <a:xfrm>
            <a:off x="0" y="0"/>
            <a:ext cx="9144000" cy="65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Box 12"/>
          <p:cNvSpPr txBox="1">
            <a:spLocks noChangeArrowheads="1"/>
          </p:cNvSpPr>
          <p:nvPr userDrawn="1"/>
        </p:nvSpPr>
        <p:spPr bwMode="auto">
          <a:xfrm>
            <a:off x="7417683" y="6637338"/>
            <a:ext cx="1726317" cy="2213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82058" tIns="41029" rIns="82058" bIns="41029">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algn="r" eaLnBrk="1" hangingPunct="1">
              <a:defRPr/>
            </a:pPr>
            <a:r>
              <a:rPr lang="en-GB" altLang="en-US" sz="900" dirty="0" smtClean="0">
                <a:solidFill>
                  <a:srgbClr val="414042"/>
                </a:solidFill>
                <a:latin typeface="Helvetica" pitchFamily="34" charset="0"/>
                <a:cs typeface="Helvetica" pitchFamily="34" charset="0"/>
              </a:rPr>
              <a:t>© 2015 Herrmann Global, LLC</a:t>
            </a:r>
          </a:p>
        </p:txBody>
      </p:sp>
    </p:spTree>
  </p:cSld>
  <p:clrMap bg1="lt1" tx1="dk1" bg2="lt2" tx2="dk2" accent1="accent1" accent2="accent2" accent3="accent3" accent4="accent4" accent5="accent5" accent6="accent6" hlink="hlink" folHlink="folHlink"/>
  <p:sldLayoutIdLst>
    <p:sldLayoutId id="2147487827" r:id="rId1"/>
    <p:sldLayoutId id="2147487828" r:id="rId2"/>
    <p:sldLayoutId id="2147487829" r:id="rId3"/>
    <p:sldLayoutId id="2147487830" r:id="rId4"/>
    <p:sldLayoutId id="2147487831" r:id="rId5"/>
    <p:sldLayoutId id="2147487832" r:id="rId6"/>
    <p:sldLayoutId id="2147487833" r:id="rId7"/>
    <p:sldLayoutId id="2147487834" r:id="rId8"/>
    <p:sldLayoutId id="2147487835" r:id="rId9"/>
    <p:sldLayoutId id="2147487836" r:id="rId10"/>
    <p:sldLayoutId id="2147487837" r:id="rId11"/>
    <p:sldLayoutId id="2147487838" r:id="rId12"/>
    <p:sldLayoutId id="2147487839" r:id="rId13"/>
    <p:sldLayoutId id="2147487840" r:id="rId14"/>
    <p:sldLayoutId id="2147487841" r:id="rId15"/>
    <p:sldLayoutId id="2147487842" r:id="rId16"/>
    <p:sldLayoutId id="2147487814" r:id="rId17"/>
    <p:sldLayoutId id="2147487815" r:id="rId18"/>
    <p:sldLayoutId id="2147487843" r:id="rId19"/>
    <p:sldLayoutId id="2147487816" r:id="rId20"/>
  </p:sldLayoutIdLst>
  <p:timing>
    <p:tnLst>
      <p:par>
        <p:cTn id="1" dur="indefinite" restart="never" nodeType="tmRoot"/>
      </p:par>
    </p:tnLst>
  </p:timing>
  <p:txStyles>
    <p:titleStyle>
      <a:lvl1pPr algn="ctr" defTabSz="455613" rtl="0" eaLnBrk="0" fontAlgn="base" hangingPunct="0">
        <a:spcBef>
          <a:spcPct val="0"/>
        </a:spcBef>
        <a:spcAft>
          <a:spcPct val="0"/>
        </a:spcAft>
        <a:defRPr sz="4400" kern="1200">
          <a:solidFill>
            <a:schemeClr val="tx1"/>
          </a:solidFill>
          <a:latin typeface="+mj-lt"/>
          <a:ea typeface="+mj-ea"/>
          <a:cs typeface="+mj-cs"/>
        </a:defRPr>
      </a:lvl1pPr>
      <a:lvl2pPr algn="ctr" defTabSz="455613" rtl="0" eaLnBrk="0" fontAlgn="base" hangingPunct="0">
        <a:spcBef>
          <a:spcPct val="0"/>
        </a:spcBef>
        <a:spcAft>
          <a:spcPct val="0"/>
        </a:spcAft>
        <a:defRPr sz="4400">
          <a:solidFill>
            <a:schemeClr val="tx1"/>
          </a:solidFill>
          <a:latin typeface="Century Gothic" pitchFamily="34" charset="0"/>
        </a:defRPr>
      </a:lvl2pPr>
      <a:lvl3pPr algn="ctr" defTabSz="455613" rtl="0" eaLnBrk="0" fontAlgn="base" hangingPunct="0">
        <a:spcBef>
          <a:spcPct val="0"/>
        </a:spcBef>
        <a:spcAft>
          <a:spcPct val="0"/>
        </a:spcAft>
        <a:defRPr sz="4400">
          <a:solidFill>
            <a:schemeClr val="tx1"/>
          </a:solidFill>
          <a:latin typeface="Century Gothic" pitchFamily="34" charset="0"/>
        </a:defRPr>
      </a:lvl3pPr>
      <a:lvl4pPr algn="ctr" defTabSz="455613" rtl="0" eaLnBrk="0" fontAlgn="base" hangingPunct="0">
        <a:spcBef>
          <a:spcPct val="0"/>
        </a:spcBef>
        <a:spcAft>
          <a:spcPct val="0"/>
        </a:spcAft>
        <a:defRPr sz="4400">
          <a:solidFill>
            <a:schemeClr val="tx1"/>
          </a:solidFill>
          <a:latin typeface="Century Gothic" pitchFamily="34" charset="0"/>
        </a:defRPr>
      </a:lvl4pPr>
      <a:lvl5pPr algn="ctr" defTabSz="455613" rtl="0" eaLnBrk="0" fontAlgn="base" hangingPunct="0">
        <a:spcBef>
          <a:spcPct val="0"/>
        </a:spcBef>
        <a:spcAft>
          <a:spcPct val="0"/>
        </a:spcAft>
        <a:defRPr sz="4400">
          <a:solidFill>
            <a:schemeClr val="tx1"/>
          </a:solidFill>
          <a:latin typeface="Century Gothic" pitchFamily="34" charset="0"/>
        </a:defRPr>
      </a:lvl5pPr>
      <a:lvl6pPr marL="457200" algn="ctr" defTabSz="455613" rtl="0" fontAlgn="base">
        <a:spcBef>
          <a:spcPct val="0"/>
        </a:spcBef>
        <a:spcAft>
          <a:spcPct val="0"/>
        </a:spcAft>
        <a:defRPr sz="4400">
          <a:solidFill>
            <a:schemeClr val="tx1"/>
          </a:solidFill>
          <a:latin typeface="Century Gothic" pitchFamily="34" charset="0"/>
        </a:defRPr>
      </a:lvl6pPr>
      <a:lvl7pPr marL="914400" algn="ctr" defTabSz="455613" rtl="0" fontAlgn="base">
        <a:spcBef>
          <a:spcPct val="0"/>
        </a:spcBef>
        <a:spcAft>
          <a:spcPct val="0"/>
        </a:spcAft>
        <a:defRPr sz="4400">
          <a:solidFill>
            <a:schemeClr val="tx1"/>
          </a:solidFill>
          <a:latin typeface="Century Gothic" pitchFamily="34" charset="0"/>
        </a:defRPr>
      </a:lvl7pPr>
      <a:lvl8pPr marL="1371600" algn="ctr" defTabSz="455613" rtl="0" fontAlgn="base">
        <a:spcBef>
          <a:spcPct val="0"/>
        </a:spcBef>
        <a:spcAft>
          <a:spcPct val="0"/>
        </a:spcAft>
        <a:defRPr sz="4400">
          <a:solidFill>
            <a:schemeClr val="tx1"/>
          </a:solidFill>
          <a:latin typeface="Century Gothic" pitchFamily="34" charset="0"/>
        </a:defRPr>
      </a:lvl8pPr>
      <a:lvl9pPr marL="1828800" algn="ctr" defTabSz="455613" rtl="0" fontAlgn="base">
        <a:spcBef>
          <a:spcPct val="0"/>
        </a:spcBef>
        <a:spcAft>
          <a:spcPct val="0"/>
        </a:spcAft>
        <a:defRPr sz="4400">
          <a:solidFill>
            <a:schemeClr val="tx1"/>
          </a:solidFill>
          <a:latin typeface="Century Gothic" pitchFamily="34" charset="0"/>
        </a:defRPr>
      </a:lvl9pPr>
    </p:titleStyle>
    <p:bodyStyle>
      <a:lvl1pPr marL="341313" indent="-341313" algn="l" defTabSz="455613"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1363" indent="-284163" algn="l" defTabSz="455613"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1413" indent="-227013" algn="l" defTabSz="455613"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598613" indent="-227013" algn="l" defTabSz="455613"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5813" indent="-227013" algn="l" defTabSz="455613"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306" indent="-228573" algn="l" defTabSz="457146" rtl="0" eaLnBrk="1" latinLnBrk="0" hangingPunct="1">
        <a:spcBef>
          <a:spcPct val="20000"/>
        </a:spcBef>
        <a:buFont typeface="Arial"/>
        <a:buChar char="•"/>
        <a:defRPr sz="2000" kern="1200">
          <a:solidFill>
            <a:schemeClr val="tx1"/>
          </a:solidFill>
          <a:latin typeface="+mn-lt"/>
          <a:ea typeface="+mn-ea"/>
          <a:cs typeface="+mn-cs"/>
        </a:defRPr>
      </a:lvl6pPr>
      <a:lvl7pPr marL="2971453" indent="-228573" algn="l" defTabSz="457146" rtl="0" eaLnBrk="1" latinLnBrk="0" hangingPunct="1">
        <a:spcBef>
          <a:spcPct val="20000"/>
        </a:spcBef>
        <a:buFont typeface="Arial"/>
        <a:buChar char="•"/>
        <a:defRPr sz="2000" kern="1200">
          <a:solidFill>
            <a:schemeClr val="tx1"/>
          </a:solidFill>
          <a:latin typeface="+mn-lt"/>
          <a:ea typeface="+mn-ea"/>
          <a:cs typeface="+mn-cs"/>
        </a:defRPr>
      </a:lvl7pPr>
      <a:lvl8pPr marL="3428599" indent="-228573" algn="l" defTabSz="457146" rtl="0" eaLnBrk="1" latinLnBrk="0" hangingPunct="1">
        <a:spcBef>
          <a:spcPct val="20000"/>
        </a:spcBef>
        <a:buFont typeface="Arial"/>
        <a:buChar char="•"/>
        <a:defRPr sz="2000" kern="1200">
          <a:solidFill>
            <a:schemeClr val="tx1"/>
          </a:solidFill>
          <a:latin typeface="+mn-lt"/>
          <a:ea typeface="+mn-ea"/>
          <a:cs typeface="+mn-cs"/>
        </a:defRPr>
      </a:lvl8pPr>
      <a:lvl9pPr marL="3885746" indent="-228573" algn="l" defTabSz="457146"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146" rtl="0" eaLnBrk="1" latinLnBrk="0" hangingPunct="1">
        <a:defRPr sz="1800" kern="1200">
          <a:solidFill>
            <a:schemeClr val="tx1"/>
          </a:solidFill>
          <a:latin typeface="+mn-lt"/>
          <a:ea typeface="+mn-ea"/>
          <a:cs typeface="+mn-cs"/>
        </a:defRPr>
      </a:lvl1pPr>
      <a:lvl2pPr marL="457146" algn="l" defTabSz="457146" rtl="0" eaLnBrk="1" latinLnBrk="0" hangingPunct="1">
        <a:defRPr sz="1800" kern="1200">
          <a:solidFill>
            <a:schemeClr val="tx1"/>
          </a:solidFill>
          <a:latin typeface="+mn-lt"/>
          <a:ea typeface="+mn-ea"/>
          <a:cs typeface="+mn-cs"/>
        </a:defRPr>
      </a:lvl2pPr>
      <a:lvl3pPr marL="914293" algn="l" defTabSz="457146" rtl="0" eaLnBrk="1" latinLnBrk="0" hangingPunct="1">
        <a:defRPr sz="1800" kern="1200">
          <a:solidFill>
            <a:schemeClr val="tx1"/>
          </a:solidFill>
          <a:latin typeface="+mn-lt"/>
          <a:ea typeface="+mn-ea"/>
          <a:cs typeface="+mn-cs"/>
        </a:defRPr>
      </a:lvl3pPr>
      <a:lvl4pPr marL="1371440" algn="l" defTabSz="457146" rtl="0" eaLnBrk="1" latinLnBrk="0" hangingPunct="1">
        <a:defRPr sz="1800" kern="1200">
          <a:solidFill>
            <a:schemeClr val="tx1"/>
          </a:solidFill>
          <a:latin typeface="+mn-lt"/>
          <a:ea typeface="+mn-ea"/>
          <a:cs typeface="+mn-cs"/>
        </a:defRPr>
      </a:lvl4pPr>
      <a:lvl5pPr marL="1828586" algn="l" defTabSz="457146" rtl="0" eaLnBrk="1" latinLnBrk="0" hangingPunct="1">
        <a:defRPr sz="1800" kern="1200">
          <a:solidFill>
            <a:schemeClr val="tx1"/>
          </a:solidFill>
          <a:latin typeface="+mn-lt"/>
          <a:ea typeface="+mn-ea"/>
          <a:cs typeface="+mn-cs"/>
        </a:defRPr>
      </a:lvl5pPr>
      <a:lvl6pPr marL="2285733" algn="l" defTabSz="457146" rtl="0" eaLnBrk="1" latinLnBrk="0" hangingPunct="1">
        <a:defRPr sz="1800" kern="1200">
          <a:solidFill>
            <a:schemeClr val="tx1"/>
          </a:solidFill>
          <a:latin typeface="+mn-lt"/>
          <a:ea typeface="+mn-ea"/>
          <a:cs typeface="+mn-cs"/>
        </a:defRPr>
      </a:lvl6pPr>
      <a:lvl7pPr marL="2742879" algn="l" defTabSz="457146" rtl="0" eaLnBrk="1" latinLnBrk="0" hangingPunct="1">
        <a:defRPr sz="1800" kern="1200">
          <a:solidFill>
            <a:schemeClr val="tx1"/>
          </a:solidFill>
          <a:latin typeface="+mn-lt"/>
          <a:ea typeface="+mn-ea"/>
          <a:cs typeface="+mn-cs"/>
        </a:defRPr>
      </a:lvl7pPr>
      <a:lvl8pPr marL="3200026" algn="l" defTabSz="457146" rtl="0" eaLnBrk="1" latinLnBrk="0" hangingPunct="1">
        <a:defRPr sz="1800" kern="1200">
          <a:solidFill>
            <a:schemeClr val="tx1"/>
          </a:solidFill>
          <a:latin typeface="+mn-lt"/>
          <a:ea typeface="+mn-ea"/>
          <a:cs typeface="+mn-cs"/>
        </a:defRPr>
      </a:lvl8pPr>
      <a:lvl9pPr marL="3657172" algn="l" defTabSz="457146"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1.xml"/><Relationship Id="rId1" Type="http://schemas.openxmlformats.org/officeDocument/2006/relationships/slideLayout" Target="../slideLayouts/slideLayout14.xml"/></Relationships>
</file>

<file path=ppt/slides/_rels/slide10.xml.rels><?xml version="1.0" encoding="UTF-8" standalone="yes"?>
<Relationships xmlns="http://schemas.openxmlformats.org/package/2006/relationships"><Relationship Id="rId3" Type="http://schemas.openxmlformats.org/officeDocument/2006/relationships/notesSlide" Target="../notesSlides/notesSlide9.xml"/><Relationship Id="rId2" Type="http://schemas.openxmlformats.org/officeDocument/2006/relationships/slideLayout" Target="../slideLayouts/slideLayout10.xml"/><Relationship Id="rId1" Type="http://schemas.openxmlformats.org/officeDocument/2006/relationships/tags" Target="../tags/tag9.xml"/></Relationships>
</file>

<file path=ppt/slides/_rels/slide11.xml.rels><?xml version="1.0" encoding="UTF-8" standalone="yes"?>
<Relationships xmlns="http://schemas.openxmlformats.org/package/2006/relationships"><Relationship Id="rId3" Type="http://schemas.openxmlformats.org/officeDocument/2006/relationships/notesSlide" Target="../notesSlides/notesSlide10.xml"/><Relationship Id="rId2" Type="http://schemas.openxmlformats.org/officeDocument/2006/relationships/slideLayout" Target="../slideLayouts/slideLayout10.xml"/><Relationship Id="rId1" Type="http://schemas.openxmlformats.org/officeDocument/2006/relationships/tags" Target="../tags/tag10.xml"/></Relationships>
</file>

<file path=ppt/slides/_rels/slide12.xml.rels><?xml version="1.0" encoding="UTF-8" standalone="yes"?>
<Relationships xmlns="http://schemas.openxmlformats.org/package/2006/relationships"><Relationship Id="rId3" Type="http://schemas.openxmlformats.org/officeDocument/2006/relationships/notesSlide" Target="../notesSlides/notesSlide11.xml"/><Relationship Id="rId2" Type="http://schemas.openxmlformats.org/officeDocument/2006/relationships/slideLayout" Target="../slideLayouts/slideLayout13.xml"/><Relationship Id="rId1" Type="http://schemas.openxmlformats.org/officeDocument/2006/relationships/tags" Target="../tags/tag11.xml"/><Relationship Id="rId6" Type="http://schemas.openxmlformats.org/officeDocument/2006/relationships/image" Target="../media/image18.gif"/><Relationship Id="rId5" Type="http://schemas.openxmlformats.org/officeDocument/2006/relationships/image" Target="../media/image17.png"/><Relationship Id="rId4" Type="http://schemas.openxmlformats.org/officeDocument/2006/relationships/hyperlink" Target="http://www.ted.com/talks/melissa_marshall_talk_nerdy_to_me.html" TargetMode="External"/></Relationships>
</file>

<file path=ppt/slides/_rels/slide13.xml.rels><?xml version="1.0" encoding="UTF-8" standalone="yes"?>
<Relationships xmlns="http://schemas.openxmlformats.org/package/2006/relationships"><Relationship Id="rId3" Type="http://schemas.openxmlformats.org/officeDocument/2006/relationships/notesSlide" Target="../notesSlides/notesSlide12.xml"/><Relationship Id="rId2" Type="http://schemas.openxmlformats.org/officeDocument/2006/relationships/slideLayout" Target="../slideLayouts/slideLayout10.xml"/><Relationship Id="rId1" Type="http://schemas.openxmlformats.org/officeDocument/2006/relationships/tags" Target="../tags/tag12.xml"/><Relationship Id="rId4" Type="http://schemas.openxmlformats.org/officeDocument/2006/relationships/image" Target="../media/image19.png"/></Relationships>
</file>

<file path=ppt/slides/_rels/slide14.xml.rels><?xml version="1.0" encoding="UTF-8" standalone="yes"?>
<Relationships xmlns="http://schemas.openxmlformats.org/package/2006/relationships"><Relationship Id="rId3" Type="http://schemas.openxmlformats.org/officeDocument/2006/relationships/notesSlide" Target="../notesSlides/notesSlide13.xml"/><Relationship Id="rId2" Type="http://schemas.openxmlformats.org/officeDocument/2006/relationships/slideLayout" Target="../slideLayouts/slideLayout13.xml"/><Relationship Id="rId1" Type="http://schemas.openxmlformats.org/officeDocument/2006/relationships/tags" Target="../tags/tag13.xml"/><Relationship Id="rId6" Type="http://schemas.openxmlformats.org/officeDocument/2006/relationships/image" Target="../media/image18.gif"/><Relationship Id="rId5" Type="http://schemas.openxmlformats.org/officeDocument/2006/relationships/image" Target="../media/image20.png"/><Relationship Id="rId4" Type="http://schemas.openxmlformats.org/officeDocument/2006/relationships/hyperlink" Target="https://www.youtube.com/watch?v=1co5bdo3Gyk" TargetMode="External"/></Relationships>
</file>

<file path=ppt/slides/_rels/slide15.xml.rels><?xml version="1.0" encoding="UTF-8" standalone="yes"?>
<Relationships xmlns="http://schemas.openxmlformats.org/package/2006/relationships"><Relationship Id="rId2" Type="http://schemas.openxmlformats.org/officeDocument/2006/relationships/image" Target="../media/image21.gif"/><Relationship Id="rId1" Type="http://schemas.openxmlformats.org/officeDocument/2006/relationships/slideLayout" Target="../slideLayouts/slideLayout18.xml"/></Relationships>
</file>

<file path=ppt/slides/_rels/slide16.xml.rels><?xml version="1.0" encoding="UTF-8" standalone="yes"?>
<Relationships xmlns="http://schemas.openxmlformats.org/package/2006/relationships"><Relationship Id="rId3" Type="http://schemas.openxmlformats.org/officeDocument/2006/relationships/notesSlide" Target="../notesSlides/notesSlide14.xml"/><Relationship Id="rId2" Type="http://schemas.openxmlformats.org/officeDocument/2006/relationships/slideLayout" Target="../slideLayouts/slideLayout15.xml"/><Relationship Id="rId1" Type="http://schemas.openxmlformats.org/officeDocument/2006/relationships/tags" Target="../tags/tag14.xml"/><Relationship Id="rId5" Type="http://schemas.openxmlformats.org/officeDocument/2006/relationships/image" Target="../media/image10.png"/><Relationship Id="rId4" Type="http://schemas.openxmlformats.org/officeDocument/2006/relationships/image" Target="../media/image9.png"/></Relationships>
</file>

<file path=ppt/slides/_rels/slide17.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slideLayout" Target="../slideLayouts/slideLayout19.xml"/><Relationship Id="rId1" Type="http://schemas.openxmlformats.org/officeDocument/2006/relationships/tags" Target="../tags/tag15.xml"/></Relationships>
</file>

<file path=ppt/slides/_rels/slide18.xml.rels><?xml version="1.0" encoding="UTF-8" standalone="yes"?>
<Relationships xmlns="http://schemas.openxmlformats.org/package/2006/relationships"><Relationship Id="rId3" Type="http://schemas.openxmlformats.org/officeDocument/2006/relationships/notesSlide" Target="../notesSlides/notesSlide15.xml"/><Relationship Id="rId2" Type="http://schemas.openxmlformats.org/officeDocument/2006/relationships/slideLayout" Target="../slideLayouts/slideLayout17.xml"/><Relationship Id="rId1" Type="http://schemas.openxmlformats.org/officeDocument/2006/relationships/tags" Target="../tags/tag16.xml"/><Relationship Id="rId4" Type="http://schemas.openxmlformats.org/officeDocument/2006/relationships/image" Target="../media/image23.png"/></Relationships>
</file>

<file path=ppt/slides/_rels/slide19.xml.rels><?xml version="1.0" encoding="UTF-8" standalone="yes"?>
<Relationships xmlns="http://schemas.openxmlformats.org/package/2006/relationships"><Relationship Id="rId3" Type="http://schemas.openxmlformats.org/officeDocument/2006/relationships/notesSlide" Target="../notesSlides/notesSlide16.xml"/><Relationship Id="rId2" Type="http://schemas.openxmlformats.org/officeDocument/2006/relationships/slideLayout" Target="../slideLayouts/slideLayout17.xml"/><Relationship Id="rId1" Type="http://schemas.openxmlformats.org/officeDocument/2006/relationships/tags" Target="../tags/tag17.xml"/><Relationship Id="rId4" Type="http://schemas.openxmlformats.org/officeDocument/2006/relationships/image" Target="../media/image5.gif"/></Relationships>
</file>

<file path=ppt/slides/_rels/slide2.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15.xml"/><Relationship Id="rId1" Type="http://schemas.openxmlformats.org/officeDocument/2006/relationships/tags" Target="../tags/tag2.xml"/></Relationships>
</file>

<file path=ppt/slides/_rels/slide20.xml.rels><?xml version="1.0" encoding="UTF-8" standalone="yes"?>
<Relationships xmlns="http://schemas.openxmlformats.org/package/2006/relationships"><Relationship Id="rId3" Type="http://schemas.openxmlformats.org/officeDocument/2006/relationships/notesSlide" Target="../notesSlides/notesSlide17.xml"/><Relationship Id="rId2" Type="http://schemas.openxmlformats.org/officeDocument/2006/relationships/slideLayout" Target="../slideLayouts/slideLayout15.xml"/><Relationship Id="rId1" Type="http://schemas.openxmlformats.org/officeDocument/2006/relationships/tags" Target="../tags/tag18.xml"/><Relationship Id="rId4" Type="http://schemas.openxmlformats.org/officeDocument/2006/relationships/image" Target="../media/image9.png"/></Relationships>
</file>

<file path=ppt/slides/_rels/slide21.xml.rels><?xml version="1.0" encoding="UTF-8" standalone="yes"?>
<Relationships xmlns="http://schemas.openxmlformats.org/package/2006/relationships"><Relationship Id="rId3" Type="http://schemas.openxmlformats.org/officeDocument/2006/relationships/image" Target="../media/image24.emf"/><Relationship Id="rId2" Type="http://schemas.openxmlformats.org/officeDocument/2006/relationships/slideLayout" Target="../slideLayouts/slideLayout13.xml"/><Relationship Id="rId1" Type="http://schemas.openxmlformats.org/officeDocument/2006/relationships/tags" Target="../tags/tag19.xml"/></Relationships>
</file>

<file path=ppt/slides/_rels/slide22.xml.rels><?xml version="1.0" encoding="UTF-8" standalone="yes"?>
<Relationships xmlns="http://schemas.openxmlformats.org/package/2006/relationships"><Relationship Id="rId3" Type="http://schemas.openxmlformats.org/officeDocument/2006/relationships/notesSlide" Target="../notesSlides/notesSlide18.xml"/><Relationship Id="rId2" Type="http://schemas.openxmlformats.org/officeDocument/2006/relationships/slideLayout" Target="../slideLayouts/slideLayout13.xml"/><Relationship Id="rId1" Type="http://schemas.openxmlformats.org/officeDocument/2006/relationships/tags" Target="../tags/tag20.xml"/><Relationship Id="rId5" Type="http://schemas.openxmlformats.org/officeDocument/2006/relationships/image" Target="../media/image26.png"/><Relationship Id="rId4" Type="http://schemas.openxmlformats.org/officeDocument/2006/relationships/image" Target="../media/image25.png"/></Relationships>
</file>

<file path=ppt/slides/_rels/slide23.xml.rels><?xml version="1.0" encoding="UTF-8" standalone="yes"?>
<Relationships xmlns="http://schemas.openxmlformats.org/package/2006/relationships"><Relationship Id="rId3" Type="http://schemas.openxmlformats.org/officeDocument/2006/relationships/notesSlide" Target="../notesSlides/notesSlide19.xml"/><Relationship Id="rId2" Type="http://schemas.openxmlformats.org/officeDocument/2006/relationships/slideLayout" Target="../slideLayouts/slideLayout13.xml"/><Relationship Id="rId1" Type="http://schemas.openxmlformats.org/officeDocument/2006/relationships/tags" Target="../tags/tag21.xml"/><Relationship Id="rId5" Type="http://schemas.openxmlformats.org/officeDocument/2006/relationships/image" Target="../media/image28.png"/><Relationship Id="rId4" Type="http://schemas.openxmlformats.org/officeDocument/2006/relationships/image" Target="../media/image27.png"/></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30.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30.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30.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30.xml"/></Relationships>
</file>

<file path=ppt/slides/_rels/slide28.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slideLayout" Target="../slideLayouts/slideLayout13.xml"/><Relationship Id="rId1" Type="http://schemas.openxmlformats.org/officeDocument/2006/relationships/tags" Target="../tags/tag22.xml"/><Relationship Id="rId6" Type="http://schemas.openxmlformats.org/officeDocument/2006/relationships/image" Target="../media/image32.png"/><Relationship Id="rId5" Type="http://schemas.openxmlformats.org/officeDocument/2006/relationships/image" Target="../media/image31.png"/><Relationship Id="rId4" Type="http://schemas.openxmlformats.org/officeDocument/2006/relationships/image" Target="../media/image30.png"/></Relationships>
</file>

<file path=ppt/slides/_rels/slide29.xml.rels><?xml version="1.0" encoding="UTF-8" standalone="yes"?>
<Relationships xmlns="http://schemas.openxmlformats.org/package/2006/relationships"><Relationship Id="rId2" Type="http://schemas.openxmlformats.org/officeDocument/2006/relationships/slideLayout" Target="../slideLayouts/slideLayout11.xml"/><Relationship Id="rId1" Type="http://schemas.openxmlformats.org/officeDocument/2006/relationships/tags" Target="../tags/tag23.xml"/></Relationships>
</file>

<file path=ppt/slides/_rels/slide3.xml.rels><?xml version="1.0" encoding="UTF-8" standalone="yes"?>
<Relationships xmlns="http://schemas.openxmlformats.org/package/2006/relationships"><Relationship Id="rId2" Type="http://schemas.openxmlformats.org/officeDocument/2006/relationships/image" Target="../media/image7.gif"/><Relationship Id="rId1" Type="http://schemas.openxmlformats.org/officeDocument/2006/relationships/slideLayout" Target="../slideLayouts/slideLayout27.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2" Type="http://schemas.openxmlformats.org/officeDocument/2006/relationships/slideLayout" Target="../slideLayouts/slideLayout11.xml"/><Relationship Id="rId1" Type="http://schemas.openxmlformats.org/officeDocument/2006/relationships/tags" Target="../tags/tag24.xml"/></Relationships>
</file>

<file path=ppt/slides/_rels/slide32.xml.rels><?xml version="1.0" encoding="UTF-8" standalone="yes"?>
<Relationships xmlns="http://schemas.openxmlformats.org/package/2006/relationships"><Relationship Id="rId2" Type="http://schemas.openxmlformats.org/officeDocument/2006/relationships/image" Target="../media/image21.gif"/><Relationship Id="rId1" Type="http://schemas.openxmlformats.org/officeDocument/2006/relationships/slideLayout" Target="../slideLayouts/slideLayout18.xml"/></Relationships>
</file>

<file path=ppt/slides/_rels/slide33.xml.rels><?xml version="1.0" encoding="UTF-8" standalone="yes"?>
<Relationships xmlns="http://schemas.openxmlformats.org/package/2006/relationships"><Relationship Id="rId3" Type="http://schemas.openxmlformats.org/officeDocument/2006/relationships/notesSlide" Target="../notesSlides/notesSlide25.xml"/><Relationship Id="rId2" Type="http://schemas.openxmlformats.org/officeDocument/2006/relationships/slideLayout" Target="../slideLayouts/slideLayout15.xml"/><Relationship Id="rId1" Type="http://schemas.openxmlformats.org/officeDocument/2006/relationships/tags" Target="../tags/tag25.xml"/><Relationship Id="rId5" Type="http://schemas.openxmlformats.org/officeDocument/2006/relationships/image" Target="../media/image10.png"/><Relationship Id="rId4" Type="http://schemas.openxmlformats.org/officeDocument/2006/relationships/image" Target="../media/image9.png"/></Relationships>
</file>

<file path=ppt/slides/_rels/slide34.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slideLayout" Target="../slideLayouts/slideLayout19.xml"/><Relationship Id="rId1" Type="http://schemas.openxmlformats.org/officeDocument/2006/relationships/tags" Target="../tags/tag26.xml"/></Relationships>
</file>

<file path=ppt/slides/_rels/slide35.xml.rels><?xml version="1.0" encoding="UTF-8" standalone="yes"?>
<Relationships xmlns="http://schemas.openxmlformats.org/package/2006/relationships"><Relationship Id="rId3" Type="http://schemas.openxmlformats.org/officeDocument/2006/relationships/notesSlide" Target="../notesSlides/notesSlide26.xml"/><Relationship Id="rId2" Type="http://schemas.openxmlformats.org/officeDocument/2006/relationships/slideLayout" Target="../slideLayouts/slideLayout17.xml"/><Relationship Id="rId1" Type="http://schemas.openxmlformats.org/officeDocument/2006/relationships/tags" Target="../tags/tag27.xml"/><Relationship Id="rId4" Type="http://schemas.openxmlformats.org/officeDocument/2006/relationships/image" Target="../media/image23.png"/></Relationships>
</file>

<file path=ppt/slides/_rels/slide36.xml.rels><?xml version="1.0" encoding="UTF-8" standalone="yes"?>
<Relationships xmlns="http://schemas.openxmlformats.org/package/2006/relationships"><Relationship Id="rId3" Type="http://schemas.openxmlformats.org/officeDocument/2006/relationships/notesSlide" Target="../notesSlides/notesSlide27.xml"/><Relationship Id="rId2" Type="http://schemas.openxmlformats.org/officeDocument/2006/relationships/slideLayout" Target="../slideLayouts/slideLayout17.xml"/><Relationship Id="rId1" Type="http://schemas.openxmlformats.org/officeDocument/2006/relationships/tags" Target="../tags/tag28.xml"/><Relationship Id="rId4" Type="http://schemas.openxmlformats.org/officeDocument/2006/relationships/image" Target="../media/image5.gif"/></Relationships>
</file>

<file path=ppt/slides/_rels/slide37.xml.rels><?xml version="1.0" encoding="UTF-8" standalone="yes"?>
<Relationships xmlns="http://schemas.openxmlformats.org/package/2006/relationships"><Relationship Id="rId3" Type="http://schemas.openxmlformats.org/officeDocument/2006/relationships/notesSlide" Target="../notesSlides/notesSlide28.xml"/><Relationship Id="rId2" Type="http://schemas.openxmlformats.org/officeDocument/2006/relationships/slideLayout" Target="../slideLayouts/slideLayout15.xml"/><Relationship Id="rId1" Type="http://schemas.openxmlformats.org/officeDocument/2006/relationships/tags" Target="../tags/tag29.xml"/><Relationship Id="rId5" Type="http://schemas.openxmlformats.org/officeDocument/2006/relationships/image" Target="../media/image10.png"/><Relationship Id="rId4" Type="http://schemas.openxmlformats.org/officeDocument/2006/relationships/image" Target="../media/image9.png"/></Relationships>
</file>

<file path=ppt/slides/_rels/slide38.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slideLayout" Target="../slideLayouts/slideLayout13.xml"/><Relationship Id="rId1" Type="http://schemas.openxmlformats.org/officeDocument/2006/relationships/tags" Target="../tags/tag30.xml"/></Relationships>
</file>

<file path=ppt/slides/_rels/slide39.xml.rels><?xml version="1.0" encoding="UTF-8" standalone="yes"?>
<Relationships xmlns="http://schemas.openxmlformats.org/package/2006/relationships"><Relationship Id="rId3" Type="http://schemas.openxmlformats.org/officeDocument/2006/relationships/notesSlide" Target="../notesSlides/notesSlide29.xml"/><Relationship Id="rId2" Type="http://schemas.openxmlformats.org/officeDocument/2006/relationships/slideLayout" Target="../slideLayouts/slideLayout30.xml"/><Relationship Id="rId1" Type="http://schemas.openxmlformats.org/officeDocument/2006/relationships/tags" Target="../tags/tag31.xml"/><Relationship Id="rId5" Type="http://schemas.openxmlformats.org/officeDocument/2006/relationships/image" Target="../media/image2.png"/><Relationship Id="rId4" Type="http://schemas.openxmlformats.org/officeDocument/2006/relationships/image" Target="../media/image35.jpeg"/></Relationships>
</file>

<file path=ppt/slides/_rels/slide4.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28.xml"/><Relationship Id="rId1" Type="http://schemas.openxmlformats.org/officeDocument/2006/relationships/tags" Target="../tags/tag3.xml"/><Relationship Id="rId4" Type="http://schemas.openxmlformats.org/officeDocument/2006/relationships/image" Target="../media/image8.png"/></Relationships>
</file>

<file path=ppt/slides/_rels/slide40.xml.rels><?xml version="1.0" encoding="UTF-8" standalone="yes"?>
<Relationships xmlns="http://schemas.openxmlformats.org/package/2006/relationships"><Relationship Id="rId3" Type="http://schemas.openxmlformats.org/officeDocument/2006/relationships/image" Target="../media/image36.jpg"/><Relationship Id="rId2" Type="http://schemas.openxmlformats.org/officeDocument/2006/relationships/slideLayout" Target="../slideLayouts/slideLayout19.xml"/><Relationship Id="rId1" Type="http://schemas.openxmlformats.org/officeDocument/2006/relationships/tags" Target="../tags/tag32.xml"/></Relationships>
</file>

<file path=ppt/slides/_rels/slide41.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slideLayout" Target="../slideLayouts/slideLayout13.xml"/><Relationship Id="rId1" Type="http://schemas.openxmlformats.org/officeDocument/2006/relationships/tags" Target="../tags/tag33.xml"/></Relationships>
</file>

<file path=ppt/slides/_rels/slide42.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slideLayout" Target="../slideLayouts/slideLayout30.xml"/><Relationship Id="rId1" Type="http://schemas.openxmlformats.org/officeDocument/2006/relationships/tags" Target="../tags/tag34.xml"/><Relationship Id="rId4" Type="http://schemas.openxmlformats.org/officeDocument/2006/relationships/image" Target="../media/image2.png"/></Relationships>
</file>

<file path=ppt/slides/_rels/slide43.xml.rels><?xml version="1.0" encoding="UTF-8" standalone="yes"?>
<Relationships xmlns="http://schemas.openxmlformats.org/package/2006/relationships"><Relationship Id="rId3" Type="http://schemas.openxmlformats.org/officeDocument/2006/relationships/notesSlide" Target="../notesSlides/notesSlide30.xml"/><Relationship Id="rId2" Type="http://schemas.openxmlformats.org/officeDocument/2006/relationships/slideLayout" Target="../slideLayouts/slideLayout30.xml"/><Relationship Id="rId1" Type="http://schemas.openxmlformats.org/officeDocument/2006/relationships/tags" Target="../tags/tag35.xml"/><Relationship Id="rId5" Type="http://schemas.openxmlformats.org/officeDocument/2006/relationships/image" Target="../media/image2.png"/><Relationship Id="rId4" Type="http://schemas.openxmlformats.org/officeDocument/2006/relationships/image" Target="../media/image38.jpeg"/></Relationships>
</file>

<file path=ppt/slides/_rels/slide44.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hyperlink" Target="http://herrmannimages.hbdi.com/?p=161" TargetMode="External"/><Relationship Id="rId1" Type="http://schemas.openxmlformats.org/officeDocument/2006/relationships/slideLayout" Target="../slideLayouts/slideLayout19.xml"/></Relationships>
</file>

<file path=ppt/slides/_rels/slide45.xml.rels><?xml version="1.0" encoding="UTF-8" standalone="yes"?>
<Relationships xmlns="http://schemas.openxmlformats.org/package/2006/relationships"><Relationship Id="rId3" Type="http://schemas.openxmlformats.org/officeDocument/2006/relationships/notesSlide" Target="../notesSlides/notesSlide31.xml"/><Relationship Id="rId2" Type="http://schemas.openxmlformats.org/officeDocument/2006/relationships/slideLayout" Target="../slideLayouts/slideLayout13.xml"/><Relationship Id="rId1" Type="http://schemas.openxmlformats.org/officeDocument/2006/relationships/tags" Target="../tags/tag36.xml"/><Relationship Id="rId5" Type="http://schemas.openxmlformats.org/officeDocument/2006/relationships/image" Target="../media/image41.png"/><Relationship Id="rId4" Type="http://schemas.openxmlformats.org/officeDocument/2006/relationships/image" Target="../media/image40.png"/></Relationships>
</file>

<file path=ppt/slides/_rels/slide46.xml.rels><?xml version="1.0" encoding="UTF-8" standalone="yes"?>
<Relationships xmlns="http://schemas.openxmlformats.org/package/2006/relationships"><Relationship Id="rId3" Type="http://schemas.openxmlformats.org/officeDocument/2006/relationships/notesSlide" Target="../notesSlides/notesSlide32.xml"/><Relationship Id="rId2" Type="http://schemas.openxmlformats.org/officeDocument/2006/relationships/slideLayout" Target="../slideLayouts/slideLayout13.xml"/><Relationship Id="rId1" Type="http://schemas.openxmlformats.org/officeDocument/2006/relationships/tags" Target="../tags/tag37.xml"/><Relationship Id="rId5" Type="http://schemas.openxmlformats.org/officeDocument/2006/relationships/image" Target="../media/image41.png"/><Relationship Id="rId4" Type="http://schemas.openxmlformats.org/officeDocument/2006/relationships/image" Target="../media/image40.png"/></Relationships>
</file>

<file path=ppt/slides/_rels/slide47.xml.rels><?xml version="1.0" encoding="UTF-8" standalone="yes"?>
<Relationships xmlns="http://schemas.openxmlformats.org/package/2006/relationships"><Relationship Id="rId3" Type="http://schemas.openxmlformats.org/officeDocument/2006/relationships/notesSlide" Target="../notesSlides/notesSlide33.xml"/><Relationship Id="rId2" Type="http://schemas.openxmlformats.org/officeDocument/2006/relationships/slideLayout" Target="../slideLayouts/slideLayout13.xml"/><Relationship Id="rId1" Type="http://schemas.openxmlformats.org/officeDocument/2006/relationships/tags" Target="../tags/tag38.xml"/><Relationship Id="rId5" Type="http://schemas.openxmlformats.org/officeDocument/2006/relationships/image" Target="../media/image41.png"/><Relationship Id="rId4" Type="http://schemas.openxmlformats.org/officeDocument/2006/relationships/image" Target="../media/image40.png"/></Relationships>
</file>

<file path=ppt/slides/_rels/slide48.xml.rels><?xml version="1.0" encoding="UTF-8" standalone="yes"?>
<Relationships xmlns="http://schemas.openxmlformats.org/package/2006/relationships"><Relationship Id="rId3" Type="http://schemas.openxmlformats.org/officeDocument/2006/relationships/slideLayout" Target="../slideLayouts/slideLayout10.xml"/><Relationship Id="rId2" Type="http://schemas.openxmlformats.org/officeDocument/2006/relationships/tags" Target="../tags/tag40.xml"/><Relationship Id="rId1" Type="http://schemas.openxmlformats.org/officeDocument/2006/relationships/tags" Target="../tags/tag39.xml"/><Relationship Id="rId5" Type="http://schemas.openxmlformats.org/officeDocument/2006/relationships/image" Target="../media/image42.emf"/><Relationship Id="rId4" Type="http://schemas.openxmlformats.org/officeDocument/2006/relationships/notesSlide" Target="../notesSlides/notesSlide34.xml"/></Relationships>
</file>

<file path=ppt/slides/_rels/slide49.xml.rels><?xml version="1.0" encoding="UTF-8" standalone="yes"?>
<Relationships xmlns="http://schemas.openxmlformats.org/package/2006/relationships"><Relationship Id="rId3" Type="http://schemas.openxmlformats.org/officeDocument/2006/relationships/slideLayout" Target="../slideLayouts/slideLayout10.xml"/><Relationship Id="rId2" Type="http://schemas.openxmlformats.org/officeDocument/2006/relationships/tags" Target="../tags/tag42.xml"/><Relationship Id="rId1" Type="http://schemas.openxmlformats.org/officeDocument/2006/relationships/tags" Target="../tags/tag41.xml"/><Relationship Id="rId5" Type="http://schemas.openxmlformats.org/officeDocument/2006/relationships/image" Target="../media/image42.emf"/><Relationship Id="rId4" Type="http://schemas.openxmlformats.org/officeDocument/2006/relationships/notesSlide" Target="../notesSlides/notesSlide35.xml"/></Relationships>
</file>

<file path=ppt/slides/_rels/slide5.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17.xml"/><Relationship Id="rId1" Type="http://schemas.openxmlformats.org/officeDocument/2006/relationships/tags" Target="../tags/tag4.xml"/><Relationship Id="rId4" Type="http://schemas.openxmlformats.org/officeDocument/2006/relationships/image" Target="../media/image5.gif"/></Relationships>
</file>

<file path=ppt/slides/_rels/slide50.xml.rels><?xml version="1.0" encoding="UTF-8" standalone="yes"?>
<Relationships xmlns="http://schemas.openxmlformats.org/package/2006/relationships"><Relationship Id="rId3" Type="http://schemas.openxmlformats.org/officeDocument/2006/relationships/slideLayout" Target="../slideLayouts/slideLayout10.xml"/><Relationship Id="rId2" Type="http://schemas.openxmlformats.org/officeDocument/2006/relationships/tags" Target="../tags/tag44.xml"/><Relationship Id="rId1" Type="http://schemas.openxmlformats.org/officeDocument/2006/relationships/tags" Target="../tags/tag43.xml"/><Relationship Id="rId5" Type="http://schemas.openxmlformats.org/officeDocument/2006/relationships/image" Target="../media/image42.emf"/><Relationship Id="rId4" Type="http://schemas.openxmlformats.org/officeDocument/2006/relationships/notesSlide" Target="../notesSlides/notesSlide36.xml"/></Relationships>
</file>

<file path=ppt/slides/_rels/slide51.xml.rels><?xml version="1.0" encoding="UTF-8" standalone="yes"?>
<Relationships xmlns="http://schemas.openxmlformats.org/package/2006/relationships"><Relationship Id="rId3" Type="http://schemas.openxmlformats.org/officeDocument/2006/relationships/slideLayout" Target="../slideLayouts/slideLayout10.xml"/><Relationship Id="rId2" Type="http://schemas.openxmlformats.org/officeDocument/2006/relationships/tags" Target="../tags/tag46.xml"/><Relationship Id="rId1" Type="http://schemas.openxmlformats.org/officeDocument/2006/relationships/tags" Target="../tags/tag45.xml"/><Relationship Id="rId5" Type="http://schemas.openxmlformats.org/officeDocument/2006/relationships/image" Target="../media/image42.emf"/><Relationship Id="rId4" Type="http://schemas.openxmlformats.org/officeDocument/2006/relationships/notesSlide" Target="../notesSlides/notesSlide37.xml"/></Relationships>
</file>

<file path=ppt/slides/_rels/slide52.xml.rels><?xml version="1.0" encoding="UTF-8" standalone="yes"?>
<Relationships xmlns="http://schemas.openxmlformats.org/package/2006/relationships"><Relationship Id="rId3" Type="http://schemas.openxmlformats.org/officeDocument/2006/relationships/audio" Target="../media/media1.wma"/><Relationship Id="rId2" Type="http://schemas.microsoft.com/office/2007/relationships/media" Target="../media/media1.wma"/><Relationship Id="rId1" Type="http://schemas.openxmlformats.org/officeDocument/2006/relationships/tags" Target="../tags/tag47.xml"/><Relationship Id="rId6" Type="http://schemas.openxmlformats.org/officeDocument/2006/relationships/image" Target="../media/image44.png"/><Relationship Id="rId5" Type="http://schemas.openxmlformats.org/officeDocument/2006/relationships/image" Target="../media/image43.png"/><Relationship Id="rId4" Type="http://schemas.openxmlformats.org/officeDocument/2006/relationships/slideLayout" Target="../slideLayouts/slideLayout13.xml"/></Relationships>
</file>

<file path=ppt/slides/_rels/slide53.xml.rels><?xml version="1.0" encoding="UTF-8" standalone="yes"?>
<Relationships xmlns="http://schemas.openxmlformats.org/package/2006/relationships"><Relationship Id="rId2" Type="http://schemas.openxmlformats.org/officeDocument/2006/relationships/slideLayout" Target="../slideLayouts/slideLayout19.xml"/><Relationship Id="rId1" Type="http://schemas.openxmlformats.org/officeDocument/2006/relationships/tags" Target="../tags/tag48.xml"/></Relationships>
</file>

<file path=ppt/slides/_rels/slide54.xml.rels><?xml version="1.0" encoding="UTF-8" standalone="yes"?>
<Relationships xmlns="http://schemas.openxmlformats.org/package/2006/relationships"><Relationship Id="rId3" Type="http://schemas.openxmlformats.org/officeDocument/2006/relationships/audio" Target="../media/media2.wma"/><Relationship Id="rId2" Type="http://schemas.microsoft.com/office/2007/relationships/media" Target="../media/media2.wma"/><Relationship Id="rId1" Type="http://schemas.openxmlformats.org/officeDocument/2006/relationships/tags" Target="../tags/tag49.xml"/><Relationship Id="rId6" Type="http://schemas.openxmlformats.org/officeDocument/2006/relationships/image" Target="../media/image44.png"/><Relationship Id="rId5" Type="http://schemas.openxmlformats.org/officeDocument/2006/relationships/image" Target="../media/image45.png"/><Relationship Id="rId4" Type="http://schemas.openxmlformats.org/officeDocument/2006/relationships/slideLayout" Target="../slideLayouts/slideLayout13.xml"/></Relationships>
</file>

<file path=ppt/slides/_rels/slide55.xml.rels><?xml version="1.0" encoding="UTF-8" standalone="yes"?>
<Relationships xmlns="http://schemas.openxmlformats.org/package/2006/relationships"><Relationship Id="rId2" Type="http://schemas.openxmlformats.org/officeDocument/2006/relationships/slideLayout" Target="../slideLayouts/slideLayout19.xml"/><Relationship Id="rId1" Type="http://schemas.openxmlformats.org/officeDocument/2006/relationships/tags" Target="../tags/tag50.xml"/></Relationships>
</file>

<file path=ppt/slides/_rels/slide56.xml.rels><?xml version="1.0" encoding="UTF-8" standalone="yes"?>
<Relationships xmlns="http://schemas.openxmlformats.org/package/2006/relationships"><Relationship Id="rId3" Type="http://schemas.openxmlformats.org/officeDocument/2006/relationships/audio" Target="../media/media3.wma"/><Relationship Id="rId2" Type="http://schemas.microsoft.com/office/2007/relationships/media" Target="../media/media3.wma"/><Relationship Id="rId1" Type="http://schemas.openxmlformats.org/officeDocument/2006/relationships/tags" Target="../tags/tag51.xml"/><Relationship Id="rId6" Type="http://schemas.openxmlformats.org/officeDocument/2006/relationships/image" Target="../media/image44.png"/><Relationship Id="rId5" Type="http://schemas.openxmlformats.org/officeDocument/2006/relationships/image" Target="../media/image46.png"/><Relationship Id="rId4" Type="http://schemas.openxmlformats.org/officeDocument/2006/relationships/slideLayout" Target="../slideLayouts/slideLayout13.xml"/></Relationships>
</file>

<file path=ppt/slides/_rels/slide57.xml.rels><?xml version="1.0" encoding="UTF-8" standalone="yes"?>
<Relationships xmlns="http://schemas.openxmlformats.org/package/2006/relationships"><Relationship Id="rId2" Type="http://schemas.openxmlformats.org/officeDocument/2006/relationships/slideLayout" Target="../slideLayouts/slideLayout19.xml"/><Relationship Id="rId1" Type="http://schemas.openxmlformats.org/officeDocument/2006/relationships/tags" Target="../tags/tag52.xml"/></Relationships>
</file>

<file path=ppt/slides/_rels/slide58.xml.rels><?xml version="1.0" encoding="UTF-8" standalone="yes"?>
<Relationships xmlns="http://schemas.openxmlformats.org/package/2006/relationships"><Relationship Id="rId2" Type="http://schemas.openxmlformats.org/officeDocument/2006/relationships/slideLayout" Target="../slideLayouts/slideLayout11.xml"/><Relationship Id="rId1" Type="http://schemas.openxmlformats.org/officeDocument/2006/relationships/tags" Target="../tags/tag53.xml"/></Relationships>
</file>

<file path=ppt/slides/_rels/slide59.xml.rels><?xml version="1.0" encoding="UTF-8" standalone="yes"?>
<Relationships xmlns="http://schemas.openxmlformats.org/package/2006/relationships"><Relationship Id="rId2" Type="http://schemas.openxmlformats.org/officeDocument/2006/relationships/slideLayout" Target="../slideLayouts/slideLayout11.xml"/><Relationship Id="rId1" Type="http://schemas.openxmlformats.org/officeDocument/2006/relationships/tags" Target="../tags/tag54.xml"/></Relationships>
</file>

<file path=ppt/slides/_rels/slide6.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15.xml"/><Relationship Id="rId1" Type="http://schemas.openxmlformats.org/officeDocument/2006/relationships/tags" Target="../tags/tag5.xml"/><Relationship Id="rId5" Type="http://schemas.openxmlformats.org/officeDocument/2006/relationships/image" Target="../media/image10.png"/><Relationship Id="rId4" Type="http://schemas.openxmlformats.org/officeDocument/2006/relationships/image" Target="../media/image9.png"/></Relationships>
</file>

<file path=ppt/slides/_rels/slide60.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slideLayout" Target="../slideLayouts/slideLayout10.xml"/><Relationship Id="rId1" Type="http://schemas.openxmlformats.org/officeDocument/2006/relationships/tags" Target="../tags/tag55.xml"/></Relationships>
</file>

<file path=ppt/slides/_rels/slide61.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slideLayout" Target="../slideLayouts/slideLayout10.xml"/><Relationship Id="rId1" Type="http://schemas.openxmlformats.org/officeDocument/2006/relationships/tags" Target="../tags/tag56.xml"/></Relationships>
</file>

<file path=ppt/slides/_rels/slide62.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slideLayout" Target="../slideLayouts/slideLayout19.xml"/><Relationship Id="rId1" Type="http://schemas.openxmlformats.org/officeDocument/2006/relationships/tags" Target="../tags/tag57.xml"/></Relationships>
</file>

<file path=ppt/slides/_rels/slide63.xml.rels><?xml version="1.0" encoding="UTF-8" standalone="yes"?>
<Relationships xmlns="http://schemas.openxmlformats.org/package/2006/relationships"><Relationship Id="rId2" Type="http://schemas.openxmlformats.org/officeDocument/2006/relationships/image" Target="../media/image21.gif"/><Relationship Id="rId1" Type="http://schemas.openxmlformats.org/officeDocument/2006/relationships/slideLayout" Target="../slideLayouts/slideLayout18.xml"/></Relationships>
</file>

<file path=ppt/slides/_rels/slide64.xml.rels><?xml version="1.0" encoding="UTF-8" standalone="yes"?>
<Relationships xmlns="http://schemas.openxmlformats.org/package/2006/relationships"><Relationship Id="rId3" Type="http://schemas.openxmlformats.org/officeDocument/2006/relationships/notesSlide" Target="../notesSlides/notesSlide38.xml"/><Relationship Id="rId2" Type="http://schemas.openxmlformats.org/officeDocument/2006/relationships/slideLayout" Target="../slideLayouts/slideLayout15.xml"/><Relationship Id="rId1" Type="http://schemas.openxmlformats.org/officeDocument/2006/relationships/tags" Target="../tags/tag58.xml"/><Relationship Id="rId5" Type="http://schemas.openxmlformats.org/officeDocument/2006/relationships/image" Target="../media/image10.png"/><Relationship Id="rId4" Type="http://schemas.openxmlformats.org/officeDocument/2006/relationships/image" Target="../media/image9.png"/></Relationships>
</file>

<file path=ppt/slides/_rels/slide65.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slideLayout" Target="../slideLayouts/slideLayout19.xml"/><Relationship Id="rId1" Type="http://schemas.openxmlformats.org/officeDocument/2006/relationships/tags" Target="../tags/tag59.xml"/></Relationships>
</file>

<file path=ppt/slides/_rels/slide66.xml.rels><?xml version="1.0" encoding="UTF-8" standalone="yes"?>
<Relationships xmlns="http://schemas.openxmlformats.org/package/2006/relationships"><Relationship Id="rId3" Type="http://schemas.openxmlformats.org/officeDocument/2006/relationships/notesSlide" Target="../notesSlides/notesSlide39.xml"/><Relationship Id="rId2" Type="http://schemas.openxmlformats.org/officeDocument/2006/relationships/slideLayout" Target="../slideLayouts/slideLayout8.xml"/><Relationship Id="rId1" Type="http://schemas.openxmlformats.org/officeDocument/2006/relationships/tags" Target="../tags/tag60.xml"/><Relationship Id="rId4" Type="http://schemas.openxmlformats.org/officeDocument/2006/relationships/image" Target="../media/image23.png"/></Relationships>
</file>

<file path=ppt/slides/_rels/slide67.xml.rels><?xml version="1.0" encoding="UTF-8" standalone="yes"?>
<Relationships xmlns="http://schemas.openxmlformats.org/package/2006/relationships"><Relationship Id="rId3" Type="http://schemas.openxmlformats.org/officeDocument/2006/relationships/notesSlide" Target="../notesSlides/notesSlide40.xml"/><Relationship Id="rId2" Type="http://schemas.openxmlformats.org/officeDocument/2006/relationships/slideLayout" Target="../slideLayouts/slideLayout8.xml"/><Relationship Id="rId1" Type="http://schemas.openxmlformats.org/officeDocument/2006/relationships/tags" Target="../tags/tag61.xml"/><Relationship Id="rId4" Type="http://schemas.openxmlformats.org/officeDocument/2006/relationships/image" Target="../media/image5.gif"/></Relationships>
</file>

<file path=ppt/slides/_rels/slide68.xml.rels><?xml version="1.0" encoding="UTF-8" standalone="yes"?>
<Relationships xmlns="http://schemas.openxmlformats.org/package/2006/relationships"><Relationship Id="rId3" Type="http://schemas.openxmlformats.org/officeDocument/2006/relationships/notesSlide" Target="../notesSlides/notesSlide41.xml"/><Relationship Id="rId2" Type="http://schemas.openxmlformats.org/officeDocument/2006/relationships/slideLayout" Target="../slideLayouts/slideLayout15.xml"/><Relationship Id="rId1" Type="http://schemas.openxmlformats.org/officeDocument/2006/relationships/tags" Target="../tags/tag62.xml"/><Relationship Id="rId4" Type="http://schemas.openxmlformats.org/officeDocument/2006/relationships/image" Target="../media/image9.png"/></Relationships>
</file>

<file path=ppt/slides/_rels/slide69.xml.rels><?xml version="1.0" encoding="UTF-8" standalone="yes"?>
<Relationships xmlns="http://schemas.openxmlformats.org/package/2006/relationships"><Relationship Id="rId2" Type="http://schemas.openxmlformats.org/officeDocument/2006/relationships/image" Target="../media/image50.jpg"/><Relationship Id="rId1" Type="http://schemas.openxmlformats.org/officeDocument/2006/relationships/slideLayout" Target="../slideLayouts/slideLayout27.xml"/></Relationships>
</file>

<file path=ppt/slides/_rels/slide7.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13.xml"/><Relationship Id="rId1" Type="http://schemas.openxmlformats.org/officeDocument/2006/relationships/tags" Target="../tags/tag6.xml"/><Relationship Id="rId4" Type="http://schemas.openxmlformats.org/officeDocument/2006/relationships/image" Target="../media/image11.jpeg"/></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71.xml.rels><?xml version="1.0" encoding="UTF-8" standalone="yes"?>
<Relationships xmlns="http://schemas.openxmlformats.org/package/2006/relationships"><Relationship Id="rId3" Type="http://schemas.openxmlformats.org/officeDocument/2006/relationships/notesSlide" Target="../notesSlides/notesSlide42.xml"/><Relationship Id="rId2" Type="http://schemas.openxmlformats.org/officeDocument/2006/relationships/slideLayout" Target="../slideLayouts/slideLayout10.xml"/><Relationship Id="rId1" Type="http://schemas.openxmlformats.org/officeDocument/2006/relationships/tags" Target="../tags/tag63.xml"/><Relationship Id="rId6" Type="http://schemas.openxmlformats.org/officeDocument/2006/relationships/image" Target="../media/image18.gif"/><Relationship Id="rId5" Type="http://schemas.openxmlformats.org/officeDocument/2006/relationships/image" Target="../media/image51.png"/><Relationship Id="rId4" Type="http://schemas.openxmlformats.org/officeDocument/2006/relationships/hyperlink" Target="http://www.youtube.com/watch?v=E5KCvoz4XUk&amp;feature=youtu.be" TargetMode="External"/></Relationships>
</file>

<file path=ppt/slides/_rels/slide72.xml.rels><?xml version="1.0" encoding="UTF-8" standalone="yes"?>
<Relationships xmlns="http://schemas.openxmlformats.org/package/2006/relationships"><Relationship Id="rId2" Type="http://schemas.openxmlformats.org/officeDocument/2006/relationships/slideLayout" Target="../slideLayouts/slideLayout19.xml"/><Relationship Id="rId1" Type="http://schemas.openxmlformats.org/officeDocument/2006/relationships/tags" Target="../tags/tag64.xml"/></Relationships>
</file>

<file path=ppt/slides/_rels/slide73.xml.rels><?xml version="1.0" encoding="UTF-8" standalone="yes"?>
<Relationships xmlns="http://schemas.openxmlformats.org/package/2006/relationships"><Relationship Id="rId2" Type="http://schemas.openxmlformats.org/officeDocument/2006/relationships/slideLayout" Target="../slideLayouts/slideLayout10.xml"/><Relationship Id="rId1" Type="http://schemas.openxmlformats.org/officeDocument/2006/relationships/tags" Target="../tags/tag65.xml"/></Relationships>
</file>

<file path=ppt/slides/_rels/slide74.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25.xml"/></Relationships>
</file>

<file path=ppt/slides/_rels/slide75.xml.rels><?xml version="1.0" encoding="UTF-8" standalone="yes"?>
<Relationships xmlns="http://schemas.openxmlformats.org/package/2006/relationships"><Relationship Id="rId2" Type="http://schemas.openxmlformats.org/officeDocument/2006/relationships/image" Target="../media/image21.gif"/><Relationship Id="rId1" Type="http://schemas.openxmlformats.org/officeDocument/2006/relationships/slideLayout" Target="../slideLayouts/slideLayout18.xml"/></Relationships>
</file>

<file path=ppt/slides/_rels/slide76.xml.rels><?xml version="1.0" encoding="UTF-8" standalone="yes"?>
<Relationships xmlns="http://schemas.openxmlformats.org/package/2006/relationships"><Relationship Id="rId3" Type="http://schemas.openxmlformats.org/officeDocument/2006/relationships/notesSlide" Target="../notesSlides/notesSlide44.xml"/><Relationship Id="rId2" Type="http://schemas.openxmlformats.org/officeDocument/2006/relationships/slideLayout" Target="../slideLayouts/slideLayout15.xml"/><Relationship Id="rId1" Type="http://schemas.openxmlformats.org/officeDocument/2006/relationships/tags" Target="../tags/tag66.xml"/><Relationship Id="rId4" Type="http://schemas.openxmlformats.org/officeDocument/2006/relationships/image" Target="../media/image9.png"/></Relationships>
</file>

<file path=ppt/slides/_rels/slide77.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slideLayout" Target="../slideLayouts/slideLayout19.xml"/><Relationship Id="rId1" Type="http://schemas.openxmlformats.org/officeDocument/2006/relationships/tags" Target="../tags/tag67.xml"/></Relationships>
</file>

<file path=ppt/slides/_rels/slide78.xml.rels><?xml version="1.0" encoding="UTF-8" standalone="yes"?>
<Relationships xmlns="http://schemas.openxmlformats.org/package/2006/relationships"><Relationship Id="rId3" Type="http://schemas.openxmlformats.org/officeDocument/2006/relationships/notesSlide" Target="../notesSlides/notesSlide45.xml"/><Relationship Id="rId2" Type="http://schemas.openxmlformats.org/officeDocument/2006/relationships/slideLayout" Target="../slideLayouts/slideLayout17.xml"/><Relationship Id="rId1" Type="http://schemas.openxmlformats.org/officeDocument/2006/relationships/tags" Target="../tags/tag68.xml"/><Relationship Id="rId4" Type="http://schemas.openxmlformats.org/officeDocument/2006/relationships/image" Target="../media/image23.png"/></Relationships>
</file>

<file path=ppt/slides/_rels/slide79.xml.rels><?xml version="1.0" encoding="UTF-8" standalone="yes"?>
<Relationships xmlns="http://schemas.openxmlformats.org/package/2006/relationships"><Relationship Id="rId2" Type="http://schemas.openxmlformats.org/officeDocument/2006/relationships/slideLayout" Target="../slideLayouts/slideLayout25.xml"/><Relationship Id="rId1" Type="http://schemas.openxmlformats.org/officeDocument/2006/relationships/tags" Target="../tags/tag69.xml"/></Relationships>
</file>

<file path=ppt/slides/_rels/slide8.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13.xml"/><Relationship Id="rId1" Type="http://schemas.openxmlformats.org/officeDocument/2006/relationships/tags" Target="../tags/tag7.xml"/><Relationship Id="rId4" Type="http://schemas.openxmlformats.org/officeDocument/2006/relationships/image" Target="../media/image12.png"/></Relationships>
</file>

<file path=ppt/slides/_rels/slide80.xml.rels><?xml version="1.0" encoding="UTF-8" standalone="yes"?>
<Relationships xmlns="http://schemas.openxmlformats.org/package/2006/relationships"><Relationship Id="rId3" Type="http://schemas.openxmlformats.org/officeDocument/2006/relationships/notesSlide" Target="../notesSlides/notesSlide46.xml"/><Relationship Id="rId2" Type="http://schemas.openxmlformats.org/officeDocument/2006/relationships/slideLayout" Target="../slideLayouts/slideLayout19.xml"/><Relationship Id="rId1" Type="http://schemas.openxmlformats.org/officeDocument/2006/relationships/tags" Target="../tags/tag70.xml"/><Relationship Id="rId4" Type="http://schemas.openxmlformats.org/officeDocument/2006/relationships/image" Target="../media/image9.png"/></Relationships>
</file>

<file path=ppt/slides/_rels/slide81.xml.rels><?xml version="1.0" encoding="UTF-8" standalone="yes"?>
<Relationships xmlns="http://schemas.openxmlformats.org/package/2006/relationships"><Relationship Id="rId3" Type="http://schemas.openxmlformats.org/officeDocument/2006/relationships/notesSlide" Target="../notesSlides/notesSlide47.xml"/><Relationship Id="rId2" Type="http://schemas.openxmlformats.org/officeDocument/2006/relationships/slideLayout" Target="../slideLayouts/slideLayout19.xml"/><Relationship Id="rId1" Type="http://schemas.openxmlformats.org/officeDocument/2006/relationships/tags" Target="../tags/tag71.xml"/><Relationship Id="rId4" Type="http://schemas.openxmlformats.org/officeDocument/2006/relationships/image" Target="../media/image9.png"/></Relationships>
</file>

<file path=ppt/slides/_rels/slide8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slideLayout" Target="../slideLayouts/slideLayout19.xml"/><Relationship Id="rId1" Type="http://schemas.openxmlformats.org/officeDocument/2006/relationships/tags" Target="../tags/tag72.xml"/></Relationships>
</file>

<file path=ppt/slides/_rels/slide83.xml.rels><?xml version="1.0" encoding="UTF-8" standalone="yes"?>
<Relationships xmlns="http://schemas.openxmlformats.org/package/2006/relationships"><Relationship Id="rId2" Type="http://schemas.openxmlformats.org/officeDocument/2006/relationships/slideLayout" Target="../slideLayouts/slideLayout19.xml"/><Relationship Id="rId1" Type="http://schemas.openxmlformats.org/officeDocument/2006/relationships/tags" Target="../tags/tag73.xml"/></Relationships>
</file>

<file path=ppt/slides/_rels/slide84.xml.rels><?xml version="1.0" encoding="UTF-8" standalone="yes"?>
<Relationships xmlns="http://schemas.openxmlformats.org/package/2006/relationships"><Relationship Id="rId2" Type="http://schemas.openxmlformats.org/officeDocument/2006/relationships/image" Target="../media/image52.jpeg"/><Relationship Id="rId1" Type="http://schemas.openxmlformats.org/officeDocument/2006/relationships/slideLayout" Target="../slideLayouts/slideLayout27.xml"/></Relationships>
</file>

<file path=ppt/slides/_rels/slide85.xml.rels><?xml version="1.0" encoding="UTF-8" standalone="yes"?>
<Relationships xmlns="http://schemas.openxmlformats.org/package/2006/relationships"><Relationship Id="rId8" Type="http://schemas.openxmlformats.org/officeDocument/2006/relationships/image" Target="../media/image58.png"/><Relationship Id="rId3" Type="http://schemas.openxmlformats.org/officeDocument/2006/relationships/image" Target="../media/image53.jpeg"/><Relationship Id="rId7" Type="http://schemas.openxmlformats.org/officeDocument/2006/relationships/image" Target="../media/image57.png"/><Relationship Id="rId2" Type="http://schemas.openxmlformats.org/officeDocument/2006/relationships/notesSlide" Target="../notesSlides/notesSlide48.xml"/><Relationship Id="rId1" Type="http://schemas.openxmlformats.org/officeDocument/2006/relationships/slideLayout" Target="../slideLayouts/slideLayout27.xml"/><Relationship Id="rId6" Type="http://schemas.openxmlformats.org/officeDocument/2006/relationships/image" Target="../media/image56.png"/><Relationship Id="rId5" Type="http://schemas.openxmlformats.org/officeDocument/2006/relationships/image" Target="../media/image55.png"/><Relationship Id="rId10" Type="http://schemas.openxmlformats.org/officeDocument/2006/relationships/hyperlink" Target="http://app.hbdi.com" TargetMode="External"/><Relationship Id="rId4" Type="http://schemas.openxmlformats.org/officeDocument/2006/relationships/image" Target="../media/image54.png"/><Relationship Id="rId9" Type="http://schemas.openxmlformats.org/officeDocument/2006/relationships/image" Target="../media/image59.jpeg"/></Relationships>
</file>

<file path=ppt/slides/_rels/slide86.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49.xml"/><Relationship Id="rId1" Type="http://schemas.openxmlformats.org/officeDocument/2006/relationships/slideLayout" Target="../slideLayouts/slideLayout12.xml"/></Relationships>
</file>

<file path=ppt/slides/_rels/slide87.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15.xml"/></Relationships>
</file>

<file path=ppt/slides/_rels/slide88.xml.rels><?xml version="1.0" encoding="UTF-8" standalone="yes"?>
<Relationships xmlns="http://schemas.openxmlformats.org/package/2006/relationships"><Relationship Id="rId3" Type="http://schemas.openxmlformats.org/officeDocument/2006/relationships/notesSlide" Target="../notesSlides/notesSlide50.xml"/><Relationship Id="rId2" Type="http://schemas.openxmlformats.org/officeDocument/2006/relationships/slideLayout" Target="../slideLayouts/slideLayout27.xml"/><Relationship Id="rId1" Type="http://schemas.openxmlformats.org/officeDocument/2006/relationships/tags" Target="../tags/tag74.xml"/><Relationship Id="rId4" Type="http://schemas.openxmlformats.org/officeDocument/2006/relationships/image" Target="../media/image60.png"/></Relationships>
</file>

<file path=ppt/slides/_rels/slide89.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image" Target="../media/image61.png"/><Relationship Id="rId1" Type="http://schemas.openxmlformats.org/officeDocument/2006/relationships/slideLayout" Target="../slideLayouts/slideLayout6.xml"/><Relationship Id="rId4" Type="http://schemas.openxmlformats.org/officeDocument/2006/relationships/image" Target="../media/image2.png"/></Relationships>
</file>

<file path=ppt/slides/_rels/slide9.xml.rels><?xml version="1.0" encoding="UTF-8" standalone="yes"?>
<Relationships xmlns="http://schemas.openxmlformats.org/package/2006/relationships"><Relationship Id="rId3" Type="http://schemas.openxmlformats.org/officeDocument/2006/relationships/notesSlide" Target="../notesSlides/notesSlide8.xml"/><Relationship Id="rId7" Type="http://schemas.openxmlformats.org/officeDocument/2006/relationships/image" Target="../media/image16.png"/><Relationship Id="rId2" Type="http://schemas.openxmlformats.org/officeDocument/2006/relationships/slideLayout" Target="../slideLayouts/slideLayout13.xml"/><Relationship Id="rId1" Type="http://schemas.openxmlformats.org/officeDocument/2006/relationships/tags" Target="../tags/tag8.xml"/><Relationship Id="rId6" Type="http://schemas.openxmlformats.org/officeDocument/2006/relationships/image" Target="../media/image15.png"/><Relationship Id="rId5" Type="http://schemas.openxmlformats.org/officeDocument/2006/relationships/image" Target="../media/image14.png"/><Relationship Id="rId4" Type="http://schemas.openxmlformats.org/officeDocument/2006/relationships/image" Target="../media/image13.png"/></Relationships>
</file>

<file path=ppt/slides/_rels/slide90.xml.rels><?xml version="1.0" encoding="UTF-8" standalone="yes"?>
<Relationships xmlns="http://schemas.openxmlformats.org/package/2006/relationships"><Relationship Id="rId2" Type="http://schemas.openxmlformats.org/officeDocument/2006/relationships/slideLayout" Target="../slideLayouts/slideLayout19.xml"/><Relationship Id="rId1" Type="http://schemas.openxmlformats.org/officeDocument/2006/relationships/tags" Target="../tags/tag75.xml"/></Relationships>
</file>

<file path=ppt/slides/_rels/slide91.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notesSlide" Target="../notesSlides/notesSlide51.xml"/><Relationship Id="rId1" Type="http://schemas.openxmlformats.org/officeDocument/2006/relationships/slideLayout" Target="../slideLayouts/slideLayout27.xml"/></Relationships>
</file>

<file path=ppt/slides/_rels/slide92.xml.rels><?xml version="1.0" encoding="UTF-8" standalone="yes"?>
<Relationships xmlns="http://schemas.openxmlformats.org/package/2006/relationships"><Relationship Id="rId3" Type="http://schemas.openxmlformats.org/officeDocument/2006/relationships/image" Target="../media/image64.png"/><Relationship Id="rId7" Type="http://schemas.openxmlformats.org/officeDocument/2006/relationships/image" Target="../media/image2.png"/><Relationship Id="rId2" Type="http://schemas.openxmlformats.org/officeDocument/2006/relationships/slideLayout" Target="../slideLayouts/slideLayout30.xml"/><Relationship Id="rId1" Type="http://schemas.openxmlformats.org/officeDocument/2006/relationships/tags" Target="../tags/tag76.xml"/><Relationship Id="rId6" Type="http://schemas.openxmlformats.org/officeDocument/2006/relationships/image" Target="../media/image67.png"/><Relationship Id="rId5" Type="http://schemas.openxmlformats.org/officeDocument/2006/relationships/image" Target="../media/image66.png"/><Relationship Id="rId4" Type="http://schemas.openxmlformats.org/officeDocument/2006/relationships/image" Target="../media/image65.jpeg"/></Relationships>
</file>

<file path=ppt/slides/_rels/slide93.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slideLayout" Target="../slideLayouts/slideLayout13.xml"/><Relationship Id="rId1" Type="http://schemas.openxmlformats.org/officeDocument/2006/relationships/tags" Target="../tags/tag77.xml"/><Relationship Id="rId6" Type="http://schemas.openxmlformats.org/officeDocument/2006/relationships/image" Target="../media/image70.png"/><Relationship Id="rId5" Type="http://schemas.openxmlformats.org/officeDocument/2006/relationships/image" Target="../media/image69.png"/><Relationship Id="rId4" Type="http://schemas.openxmlformats.org/officeDocument/2006/relationships/image" Target="../media/image68.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Rectangle 10"/>
          <p:cNvSpPr>
            <a:spLocks noChangeArrowheads="1"/>
          </p:cNvSpPr>
          <p:nvPr/>
        </p:nvSpPr>
        <p:spPr bwMode="auto">
          <a:xfrm>
            <a:off x="542925" y="1174750"/>
            <a:ext cx="8415338"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cs typeface="Arial" charset="0"/>
              </a:defRPr>
            </a:lvl1pPr>
            <a:lvl2pPr marL="742950" indent="-285750">
              <a:defRPr>
                <a:solidFill>
                  <a:schemeClr val="tx1"/>
                </a:solidFill>
                <a:latin typeface="Arial" charset="0"/>
                <a:cs typeface="Arial" charset="0"/>
              </a:defRPr>
            </a:lvl2pPr>
            <a:lvl3pPr marL="1143000" indent="-228600">
              <a:defRPr>
                <a:solidFill>
                  <a:schemeClr val="tx1"/>
                </a:solidFill>
                <a:latin typeface="Arial" charset="0"/>
                <a:cs typeface="Arial" charset="0"/>
              </a:defRPr>
            </a:lvl3pPr>
            <a:lvl4pPr marL="1600200" indent="-228600">
              <a:defRPr>
                <a:solidFill>
                  <a:schemeClr val="tx1"/>
                </a:solidFill>
                <a:latin typeface="Arial" charset="0"/>
                <a:cs typeface="Arial" charset="0"/>
              </a:defRPr>
            </a:lvl4pPr>
            <a:lvl5pPr marL="2057400" indent="-22860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r"/>
            <a:r>
              <a:rPr lang="en-US" altLang="en-US" sz="3600" b="1">
                <a:solidFill>
                  <a:schemeClr val="bg1"/>
                </a:solidFill>
                <a:latin typeface="Times New Roman" pitchFamily="18" charset="0"/>
              </a:rPr>
              <a:t>The Business of Thinking</a:t>
            </a:r>
            <a:r>
              <a:rPr lang="en-US" altLang="en-US" sz="3600" b="1" baseline="30000">
                <a:solidFill>
                  <a:schemeClr val="bg1"/>
                </a:solidFill>
                <a:latin typeface="Times New Roman" pitchFamily="18" charset="0"/>
                <a:cs typeface="Times New Roman" pitchFamily="18" charset="0"/>
              </a:rPr>
              <a:t>®</a:t>
            </a:r>
            <a:endParaRPr lang="en-US" altLang="en-US" sz="3600" b="1" baseline="30000">
              <a:solidFill>
                <a:schemeClr val="bg1"/>
              </a:solidFill>
              <a:latin typeface="Times New Roman" pitchFamily="18" charset="0"/>
            </a:endParaRPr>
          </a:p>
        </p:txBody>
      </p:sp>
      <p:pic>
        <p:nvPicPr>
          <p:cNvPr id="30723" name="Picture Placeholder 4"/>
          <p:cNvPicPr>
            <a:picLocks noGrp="1" noChangeAspect="1"/>
          </p:cNvPicPr>
          <p:nvPr>
            <p:ph type="pic" sz="quarter" idx="10"/>
          </p:nvPr>
        </p:nvPicPr>
        <p:blipFill>
          <a:blip r:embed="rId3">
            <a:extLst>
              <a:ext uri="{28A0092B-C50C-407E-A947-70E740481C1C}">
                <a14:useLocalDpi xmlns:a14="http://schemas.microsoft.com/office/drawing/2010/main" val="0"/>
              </a:ext>
            </a:extLst>
          </a:blip>
          <a:srcRect l="3939" r="3939"/>
          <a:stretch>
            <a:fillRect/>
          </a:stretch>
        </p:blipFill>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ext Placeholder 3"/>
          <p:cNvSpPr>
            <a:spLocks noGrp="1"/>
          </p:cNvSpPr>
          <p:nvPr>
            <p:ph type="body" sz="quarter" idx="11"/>
          </p:nvPr>
        </p:nvSpPr>
        <p:spPr/>
        <p:txBody>
          <a:bodyPr/>
          <a:lstStyle/>
          <a:p>
            <a:pPr defTabSz="457146" eaLnBrk="1" fontAlgn="auto" hangingPunct="1">
              <a:spcAft>
                <a:spcPts val="0"/>
              </a:spcAft>
              <a:defRPr/>
            </a:pPr>
            <a:r>
              <a:rPr lang="en-US" i="0" dirty="0" smtClean="0">
                <a:latin typeface="Arial"/>
                <a:cs typeface="Arial"/>
              </a:rPr>
              <a:t>The Business of Thinking</a:t>
            </a:r>
            <a:r>
              <a:rPr lang="en-US" i="0" baseline="30000" dirty="0" smtClean="0">
                <a:latin typeface="Arial"/>
                <a:cs typeface="Arial"/>
              </a:rPr>
              <a:t>®</a:t>
            </a:r>
            <a:endParaRPr lang="en-US" i="0" baseline="30000" dirty="0">
              <a:latin typeface="Arial"/>
              <a:cs typeface="Arial"/>
            </a:endParaRPr>
          </a:p>
        </p:txBody>
      </p:sp>
      <p:sp>
        <p:nvSpPr>
          <p:cNvPr id="2" name="Subtitle 1"/>
          <p:cNvSpPr>
            <a:spLocks noGrp="1"/>
          </p:cNvSpPr>
          <p:nvPr>
            <p:ph type="subTitle" idx="1"/>
          </p:nvPr>
        </p:nvSpPr>
        <p:spPr/>
        <p:txBody>
          <a:bodyPr/>
          <a:lstStyle/>
          <a:p>
            <a:pPr defTabSz="457146" eaLnBrk="1" fontAlgn="auto" hangingPunct="1">
              <a:spcAft>
                <a:spcPts val="0"/>
              </a:spcAft>
              <a:buFont typeface="Arial"/>
              <a:buNone/>
              <a:defRPr/>
            </a:pPr>
            <a:r>
              <a:rPr lang="en-US" i="1" dirty="0" smtClean="0">
                <a:latin typeface="Georgia"/>
                <a:cs typeface="Georgia"/>
              </a:rPr>
              <a:t>ThinkAbout Communicating</a:t>
            </a:r>
            <a:endParaRPr lang="en-US" i="1" dirty="0">
              <a:latin typeface="Georgia"/>
              <a:cs typeface="Georgia"/>
            </a:endParaRPr>
          </a:p>
        </p:txBody>
      </p:sp>
    </p:spTree>
  </p:cSld>
  <p:clrMapOvr>
    <a:masterClrMapping/>
  </p:clrMapOvr>
  <p:transition spd="slow"/>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Title 1"/>
          <p:cNvSpPr>
            <a:spLocks noGrp="1"/>
          </p:cNvSpPr>
          <p:nvPr>
            <p:ph type="title"/>
          </p:nvPr>
        </p:nvSpPr>
        <p:spPr bwMode="auto">
          <a:xfrm>
            <a:off x="457200" y="152400"/>
            <a:ext cx="8229600" cy="846138"/>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numCol="1" anchor="t" anchorCtr="0" compatLnSpc="1">
            <a:prstTxWarp prst="textNoShape">
              <a:avLst/>
            </a:prstTxWarp>
          </a:bodyPr>
          <a:lstStyle/>
          <a:p>
            <a:r>
              <a:rPr lang="en-US" altLang="en-US" i="1" dirty="0" smtClean="0">
                <a:latin typeface="Georgia"/>
                <a:cs typeface="Georgia"/>
              </a:rPr>
              <a:t>ThinkAbout Communicating</a:t>
            </a:r>
          </a:p>
        </p:txBody>
      </p:sp>
      <p:sp>
        <p:nvSpPr>
          <p:cNvPr id="38915" name="Freeform 10"/>
          <p:cNvSpPr>
            <a:spLocks/>
          </p:cNvSpPr>
          <p:nvPr/>
        </p:nvSpPr>
        <p:spPr bwMode="auto">
          <a:xfrm>
            <a:off x="4570413" y="3527425"/>
            <a:ext cx="2828925" cy="2787650"/>
          </a:xfrm>
          <a:custGeom>
            <a:avLst/>
            <a:gdLst>
              <a:gd name="T0" fmla="*/ 0 w 527"/>
              <a:gd name="T1" fmla="*/ 0 h 394"/>
              <a:gd name="T2" fmla="*/ 2147483647 w 527"/>
              <a:gd name="T3" fmla="*/ 0 h 394"/>
              <a:gd name="T4" fmla="*/ 0 w 527"/>
              <a:gd name="T5" fmla="*/ 2147483647 h 394"/>
              <a:gd name="T6" fmla="*/ 0 w 527"/>
              <a:gd name="T7" fmla="*/ 0 h 394"/>
              <a:gd name="T8" fmla="*/ 0 60000 65536"/>
              <a:gd name="T9" fmla="*/ 0 60000 65536"/>
              <a:gd name="T10" fmla="*/ 0 60000 65536"/>
              <a:gd name="T11" fmla="*/ 0 60000 65536"/>
              <a:gd name="T12" fmla="*/ 0 w 527"/>
              <a:gd name="T13" fmla="*/ 0 h 394"/>
              <a:gd name="T14" fmla="*/ 527 w 527"/>
              <a:gd name="T15" fmla="*/ 394 h 394"/>
            </a:gdLst>
            <a:ahLst/>
            <a:cxnLst>
              <a:cxn ang="T8">
                <a:pos x="T0" y="T1"/>
              </a:cxn>
              <a:cxn ang="T9">
                <a:pos x="T2" y="T3"/>
              </a:cxn>
              <a:cxn ang="T10">
                <a:pos x="T4" y="T5"/>
              </a:cxn>
              <a:cxn ang="T11">
                <a:pos x="T6" y="T7"/>
              </a:cxn>
            </a:cxnLst>
            <a:rect l="T12" t="T13" r="T14" b="T15"/>
            <a:pathLst>
              <a:path w="527" h="394">
                <a:moveTo>
                  <a:pt x="0" y="0"/>
                </a:moveTo>
                <a:lnTo>
                  <a:pt x="527" y="0"/>
                </a:lnTo>
                <a:cubicBezTo>
                  <a:pt x="527" y="217"/>
                  <a:pt x="290" y="394"/>
                  <a:pt x="0" y="394"/>
                </a:cubicBezTo>
                <a:lnTo>
                  <a:pt x="0" y="0"/>
                </a:lnTo>
              </a:path>
            </a:pathLst>
          </a:custGeom>
          <a:gradFill rotWithShape="0">
            <a:gsLst>
              <a:gs pos="0">
                <a:srgbClr val="FF3300"/>
              </a:gs>
              <a:gs pos="100000">
                <a:srgbClr val="CC2900"/>
              </a:gs>
            </a:gsLst>
            <a:lin ang="2700000" scaled="1"/>
          </a:gradFill>
          <a:ln>
            <a:noFill/>
          </a:ln>
          <a:extLst>
            <a:ext uri="{91240B29-F687-4F45-9708-019B960494DF}">
              <a14:hiddenLine xmlns:a14="http://schemas.microsoft.com/office/drawing/2010/main" w="28575">
                <a:solidFill>
                  <a:srgbClr val="000000"/>
                </a:solidFill>
                <a:round/>
                <a:headEnd/>
                <a:tailEnd/>
              </a14:hiddenLine>
            </a:ext>
          </a:extLst>
        </p:spPr>
        <p:txBody>
          <a:bodyPr/>
          <a:lstStyle/>
          <a:p>
            <a:endParaRPr lang="en-US">
              <a:latin typeface="Proxima Nova Regular"/>
              <a:cs typeface="Proxima Nova Regular"/>
            </a:endParaRPr>
          </a:p>
        </p:txBody>
      </p:sp>
      <p:sp>
        <p:nvSpPr>
          <p:cNvPr id="38916" name="Rectangle 4"/>
          <p:cNvSpPr>
            <a:spLocks noChangeArrowheads="1"/>
          </p:cNvSpPr>
          <p:nvPr/>
        </p:nvSpPr>
        <p:spPr bwMode="auto">
          <a:xfrm rot="-5400000">
            <a:off x="-2774156" y="3272040"/>
            <a:ext cx="5867400" cy="2059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82058" tIns="41029" rIns="82058" bIns="41029">
            <a:spAutoFit/>
          </a:bodyPr>
          <a:lstStyle>
            <a:lvl1pPr>
              <a:defRPr>
                <a:solidFill>
                  <a:schemeClr val="tx1"/>
                </a:solidFill>
                <a:latin typeface="Arial" charset="0"/>
                <a:cs typeface="Arial" charset="0"/>
              </a:defRPr>
            </a:lvl1pPr>
            <a:lvl2pPr marL="742950" indent="-285750">
              <a:defRPr>
                <a:solidFill>
                  <a:schemeClr val="tx1"/>
                </a:solidFill>
                <a:latin typeface="Arial" charset="0"/>
                <a:cs typeface="Arial" charset="0"/>
              </a:defRPr>
            </a:lvl2pPr>
            <a:lvl3pPr marL="1143000" indent="-228600">
              <a:defRPr>
                <a:solidFill>
                  <a:schemeClr val="tx1"/>
                </a:solidFill>
                <a:latin typeface="Arial" charset="0"/>
                <a:cs typeface="Arial" charset="0"/>
              </a:defRPr>
            </a:lvl3pPr>
            <a:lvl4pPr marL="1600200" indent="-228600">
              <a:defRPr>
                <a:solidFill>
                  <a:schemeClr val="tx1"/>
                </a:solidFill>
                <a:latin typeface="Arial" charset="0"/>
                <a:cs typeface="Arial" charset="0"/>
              </a:defRPr>
            </a:lvl4pPr>
            <a:lvl5pPr marL="2057400" indent="-22860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a:r>
              <a:rPr lang="en-US" altLang="en-US" sz="800" dirty="0">
                <a:latin typeface="Proxima Nova Regular"/>
                <a:cs typeface="Proxima Nova Regular"/>
              </a:rPr>
              <a:t>The four-color, four-quadrant graphic and Whole Brain</a:t>
            </a:r>
            <a:r>
              <a:rPr lang="en-US" altLang="en-US" sz="800" baseline="30000" dirty="0">
                <a:latin typeface="Proxima Nova Regular"/>
                <a:cs typeface="Proxima Nova Regular"/>
              </a:rPr>
              <a:t>®</a:t>
            </a:r>
            <a:r>
              <a:rPr lang="en-US" altLang="en-US" sz="800" dirty="0">
                <a:latin typeface="Proxima Nova Regular"/>
                <a:cs typeface="Proxima Nova Regular"/>
              </a:rPr>
              <a:t> are registered trademarks of Herrmann Global, LLC</a:t>
            </a:r>
            <a:r>
              <a:rPr lang="en-US" altLang="en-US" sz="800" dirty="0" smtClean="0">
                <a:latin typeface="Proxima Nova Regular"/>
                <a:cs typeface="Proxima Nova Regular"/>
              </a:rPr>
              <a:t>.</a:t>
            </a:r>
            <a:endParaRPr lang="en-GB" altLang="en-US" sz="800" dirty="0">
              <a:latin typeface="Proxima Nova Regular"/>
              <a:cs typeface="Proxima Nova Regular"/>
            </a:endParaRPr>
          </a:p>
        </p:txBody>
      </p:sp>
      <p:grpSp>
        <p:nvGrpSpPr>
          <p:cNvPr id="38917" name="Group 2"/>
          <p:cNvGrpSpPr>
            <a:grpSpLocks/>
          </p:cNvGrpSpPr>
          <p:nvPr/>
        </p:nvGrpSpPr>
        <p:grpSpPr bwMode="auto">
          <a:xfrm>
            <a:off x="1460500" y="649288"/>
            <a:ext cx="6042025" cy="5943600"/>
            <a:chOff x="968" y="1178"/>
            <a:chExt cx="3919" cy="2949"/>
          </a:xfrm>
        </p:grpSpPr>
        <p:sp>
          <p:nvSpPr>
            <p:cNvPr id="38930" name="Freeform 3"/>
            <p:cNvSpPr>
              <a:spLocks/>
            </p:cNvSpPr>
            <p:nvPr/>
          </p:nvSpPr>
          <p:spPr bwMode="auto">
            <a:xfrm flipH="1">
              <a:off x="968" y="2652"/>
              <a:ext cx="1958" cy="1475"/>
            </a:xfrm>
            <a:custGeom>
              <a:avLst/>
              <a:gdLst>
                <a:gd name="T0" fmla="*/ 0 w 527"/>
                <a:gd name="T1" fmla="*/ 0 h 394"/>
                <a:gd name="T2" fmla="*/ 71095809 w 527"/>
                <a:gd name="T3" fmla="*/ 0 h 394"/>
                <a:gd name="T4" fmla="*/ 0 w 527"/>
                <a:gd name="T5" fmla="*/ 56906069 h 394"/>
                <a:gd name="T6" fmla="*/ 0 w 527"/>
                <a:gd name="T7" fmla="*/ 0 h 394"/>
                <a:gd name="T8" fmla="*/ 0 60000 65536"/>
                <a:gd name="T9" fmla="*/ 0 60000 65536"/>
                <a:gd name="T10" fmla="*/ 0 60000 65536"/>
                <a:gd name="T11" fmla="*/ 0 60000 65536"/>
                <a:gd name="T12" fmla="*/ 0 w 527"/>
                <a:gd name="T13" fmla="*/ 0 h 394"/>
                <a:gd name="T14" fmla="*/ 527 w 527"/>
                <a:gd name="T15" fmla="*/ 394 h 394"/>
              </a:gdLst>
              <a:ahLst/>
              <a:cxnLst>
                <a:cxn ang="T8">
                  <a:pos x="T0" y="T1"/>
                </a:cxn>
                <a:cxn ang="T9">
                  <a:pos x="T2" y="T3"/>
                </a:cxn>
                <a:cxn ang="T10">
                  <a:pos x="T4" y="T5"/>
                </a:cxn>
                <a:cxn ang="T11">
                  <a:pos x="T6" y="T7"/>
                </a:cxn>
              </a:cxnLst>
              <a:rect l="T12" t="T13" r="T14" b="T15"/>
              <a:pathLst>
                <a:path w="527" h="394">
                  <a:moveTo>
                    <a:pt x="0" y="0"/>
                  </a:moveTo>
                  <a:lnTo>
                    <a:pt x="527" y="0"/>
                  </a:lnTo>
                  <a:cubicBezTo>
                    <a:pt x="527" y="217"/>
                    <a:pt x="290" y="394"/>
                    <a:pt x="0" y="394"/>
                  </a:cubicBezTo>
                  <a:lnTo>
                    <a:pt x="0" y="0"/>
                  </a:lnTo>
                </a:path>
              </a:pathLst>
            </a:custGeom>
            <a:solidFill>
              <a:srgbClr val="00B04C"/>
            </a:solidFill>
            <a:ln>
              <a:noFill/>
            </a:ln>
            <a:extLst>
              <a:ext uri="{91240B29-F687-4F45-9708-019B960494DF}">
                <a14:hiddenLine xmlns:a14="http://schemas.microsoft.com/office/drawing/2010/main" w="28575">
                  <a:solidFill>
                    <a:srgbClr val="000000"/>
                  </a:solidFill>
                  <a:round/>
                  <a:headEnd/>
                  <a:tailEnd/>
                </a14:hiddenLine>
              </a:ext>
            </a:extLst>
          </p:spPr>
          <p:txBody>
            <a:bodyPr/>
            <a:lstStyle/>
            <a:p>
              <a:endParaRPr lang="en-US"/>
            </a:p>
          </p:txBody>
        </p:sp>
        <p:sp>
          <p:nvSpPr>
            <p:cNvPr id="38931" name="Freeform 4"/>
            <p:cNvSpPr>
              <a:spLocks/>
            </p:cNvSpPr>
            <p:nvPr/>
          </p:nvSpPr>
          <p:spPr bwMode="auto">
            <a:xfrm flipH="1" flipV="1">
              <a:off x="971" y="1178"/>
              <a:ext cx="1957" cy="1475"/>
            </a:xfrm>
            <a:custGeom>
              <a:avLst/>
              <a:gdLst>
                <a:gd name="T0" fmla="*/ 0 w 527"/>
                <a:gd name="T1" fmla="*/ 0 h 394"/>
                <a:gd name="T2" fmla="*/ 70765462 w 527"/>
                <a:gd name="T3" fmla="*/ 0 h 394"/>
                <a:gd name="T4" fmla="*/ 0 w 527"/>
                <a:gd name="T5" fmla="*/ 56906069 h 394"/>
                <a:gd name="T6" fmla="*/ 0 w 527"/>
                <a:gd name="T7" fmla="*/ 0 h 394"/>
                <a:gd name="T8" fmla="*/ 0 60000 65536"/>
                <a:gd name="T9" fmla="*/ 0 60000 65536"/>
                <a:gd name="T10" fmla="*/ 0 60000 65536"/>
                <a:gd name="T11" fmla="*/ 0 60000 65536"/>
                <a:gd name="T12" fmla="*/ 0 w 527"/>
                <a:gd name="T13" fmla="*/ 0 h 394"/>
                <a:gd name="T14" fmla="*/ 527 w 527"/>
                <a:gd name="T15" fmla="*/ 394 h 394"/>
              </a:gdLst>
              <a:ahLst/>
              <a:cxnLst>
                <a:cxn ang="T8">
                  <a:pos x="T0" y="T1"/>
                </a:cxn>
                <a:cxn ang="T9">
                  <a:pos x="T2" y="T3"/>
                </a:cxn>
                <a:cxn ang="T10">
                  <a:pos x="T4" y="T5"/>
                </a:cxn>
                <a:cxn ang="T11">
                  <a:pos x="T6" y="T7"/>
                </a:cxn>
              </a:cxnLst>
              <a:rect l="T12" t="T13" r="T14" b="T15"/>
              <a:pathLst>
                <a:path w="527" h="394">
                  <a:moveTo>
                    <a:pt x="0" y="0"/>
                  </a:moveTo>
                  <a:lnTo>
                    <a:pt x="527" y="0"/>
                  </a:lnTo>
                  <a:cubicBezTo>
                    <a:pt x="527" y="217"/>
                    <a:pt x="290" y="394"/>
                    <a:pt x="0" y="394"/>
                  </a:cubicBezTo>
                  <a:lnTo>
                    <a:pt x="0" y="0"/>
                  </a:lnTo>
                </a:path>
              </a:pathLst>
            </a:custGeom>
            <a:solidFill>
              <a:srgbClr val="00ADEE"/>
            </a:solidFill>
            <a:ln>
              <a:noFill/>
            </a:ln>
            <a:extLst>
              <a:ext uri="{91240B29-F687-4F45-9708-019B960494DF}">
                <a14:hiddenLine xmlns:a14="http://schemas.microsoft.com/office/drawing/2010/main" w="28575">
                  <a:solidFill>
                    <a:srgbClr val="000000"/>
                  </a:solidFill>
                  <a:round/>
                  <a:headEnd/>
                  <a:tailEnd/>
                </a14:hiddenLine>
              </a:ext>
            </a:extLst>
          </p:spPr>
          <p:txBody>
            <a:bodyPr/>
            <a:lstStyle/>
            <a:p>
              <a:endParaRPr lang="en-US"/>
            </a:p>
          </p:txBody>
        </p:sp>
        <p:sp>
          <p:nvSpPr>
            <p:cNvPr id="38932" name="Freeform 5"/>
            <p:cNvSpPr>
              <a:spLocks/>
            </p:cNvSpPr>
            <p:nvPr/>
          </p:nvSpPr>
          <p:spPr bwMode="auto">
            <a:xfrm flipV="1">
              <a:off x="2929" y="1178"/>
              <a:ext cx="1958" cy="1475"/>
            </a:xfrm>
            <a:custGeom>
              <a:avLst/>
              <a:gdLst>
                <a:gd name="T0" fmla="*/ 0 w 527"/>
                <a:gd name="T1" fmla="*/ 0 h 394"/>
                <a:gd name="T2" fmla="*/ 71095809 w 527"/>
                <a:gd name="T3" fmla="*/ 0 h 394"/>
                <a:gd name="T4" fmla="*/ 0 w 527"/>
                <a:gd name="T5" fmla="*/ 56906069 h 394"/>
                <a:gd name="T6" fmla="*/ 0 w 527"/>
                <a:gd name="T7" fmla="*/ 0 h 394"/>
                <a:gd name="T8" fmla="*/ 0 60000 65536"/>
                <a:gd name="T9" fmla="*/ 0 60000 65536"/>
                <a:gd name="T10" fmla="*/ 0 60000 65536"/>
                <a:gd name="T11" fmla="*/ 0 60000 65536"/>
                <a:gd name="T12" fmla="*/ 0 w 527"/>
                <a:gd name="T13" fmla="*/ 0 h 394"/>
                <a:gd name="T14" fmla="*/ 527 w 527"/>
                <a:gd name="T15" fmla="*/ 394 h 394"/>
              </a:gdLst>
              <a:ahLst/>
              <a:cxnLst>
                <a:cxn ang="T8">
                  <a:pos x="T0" y="T1"/>
                </a:cxn>
                <a:cxn ang="T9">
                  <a:pos x="T2" y="T3"/>
                </a:cxn>
                <a:cxn ang="T10">
                  <a:pos x="T4" y="T5"/>
                </a:cxn>
                <a:cxn ang="T11">
                  <a:pos x="T6" y="T7"/>
                </a:cxn>
              </a:cxnLst>
              <a:rect l="T12" t="T13" r="T14" b="T15"/>
              <a:pathLst>
                <a:path w="527" h="394">
                  <a:moveTo>
                    <a:pt x="0" y="0"/>
                  </a:moveTo>
                  <a:lnTo>
                    <a:pt x="527" y="0"/>
                  </a:lnTo>
                  <a:cubicBezTo>
                    <a:pt x="527" y="217"/>
                    <a:pt x="290" y="394"/>
                    <a:pt x="0" y="394"/>
                  </a:cubicBezTo>
                  <a:lnTo>
                    <a:pt x="0" y="0"/>
                  </a:lnTo>
                </a:path>
              </a:pathLst>
            </a:custGeom>
            <a:solidFill>
              <a:srgbClr val="FFF100"/>
            </a:solidFill>
            <a:ln>
              <a:noFill/>
            </a:ln>
            <a:extLst>
              <a:ext uri="{91240B29-F687-4F45-9708-019B960494DF}">
                <a14:hiddenLine xmlns:a14="http://schemas.microsoft.com/office/drawing/2010/main" w="28575">
                  <a:solidFill>
                    <a:srgbClr val="000000"/>
                  </a:solidFill>
                  <a:round/>
                  <a:headEnd/>
                  <a:tailEnd/>
                </a14:hiddenLine>
              </a:ext>
            </a:extLst>
          </p:spPr>
          <p:txBody>
            <a:bodyPr/>
            <a:lstStyle/>
            <a:p>
              <a:endParaRPr lang="en-US"/>
            </a:p>
          </p:txBody>
        </p:sp>
        <p:sp>
          <p:nvSpPr>
            <p:cNvPr id="38933" name="Freeform 6"/>
            <p:cNvSpPr>
              <a:spLocks/>
            </p:cNvSpPr>
            <p:nvPr/>
          </p:nvSpPr>
          <p:spPr bwMode="auto">
            <a:xfrm>
              <a:off x="2926" y="2652"/>
              <a:ext cx="1958" cy="1475"/>
            </a:xfrm>
            <a:custGeom>
              <a:avLst/>
              <a:gdLst>
                <a:gd name="T0" fmla="*/ 0 w 527"/>
                <a:gd name="T1" fmla="*/ 0 h 394"/>
                <a:gd name="T2" fmla="*/ 71095809 w 527"/>
                <a:gd name="T3" fmla="*/ 0 h 394"/>
                <a:gd name="T4" fmla="*/ 0 w 527"/>
                <a:gd name="T5" fmla="*/ 56906069 h 394"/>
                <a:gd name="T6" fmla="*/ 0 w 527"/>
                <a:gd name="T7" fmla="*/ 0 h 394"/>
                <a:gd name="T8" fmla="*/ 0 60000 65536"/>
                <a:gd name="T9" fmla="*/ 0 60000 65536"/>
                <a:gd name="T10" fmla="*/ 0 60000 65536"/>
                <a:gd name="T11" fmla="*/ 0 60000 65536"/>
                <a:gd name="T12" fmla="*/ 0 w 527"/>
                <a:gd name="T13" fmla="*/ 0 h 394"/>
                <a:gd name="T14" fmla="*/ 527 w 527"/>
                <a:gd name="T15" fmla="*/ 394 h 394"/>
              </a:gdLst>
              <a:ahLst/>
              <a:cxnLst>
                <a:cxn ang="T8">
                  <a:pos x="T0" y="T1"/>
                </a:cxn>
                <a:cxn ang="T9">
                  <a:pos x="T2" y="T3"/>
                </a:cxn>
                <a:cxn ang="T10">
                  <a:pos x="T4" y="T5"/>
                </a:cxn>
                <a:cxn ang="T11">
                  <a:pos x="T6" y="T7"/>
                </a:cxn>
              </a:cxnLst>
              <a:rect l="T12" t="T13" r="T14" b="T15"/>
              <a:pathLst>
                <a:path w="527" h="394">
                  <a:moveTo>
                    <a:pt x="0" y="0"/>
                  </a:moveTo>
                  <a:lnTo>
                    <a:pt x="527" y="0"/>
                  </a:lnTo>
                  <a:cubicBezTo>
                    <a:pt x="527" y="217"/>
                    <a:pt x="290" y="394"/>
                    <a:pt x="0" y="394"/>
                  </a:cubicBezTo>
                  <a:lnTo>
                    <a:pt x="0" y="0"/>
                  </a:lnTo>
                </a:path>
              </a:pathLst>
            </a:custGeom>
            <a:solidFill>
              <a:srgbClr val="ED1C24"/>
            </a:solidFill>
            <a:ln>
              <a:noFill/>
            </a:ln>
            <a:extLst>
              <a:ext uri="{91240B29-F687-4F45-9708-019B960494DF}">
                <a14:hiddenLine xmlns:a14="http://schemas.microsoft.com/office/drawing/2010/main" w="28575">
                  <a:solidFill>
                    <a:srgbClr val="000000"/>
                  </a:solidFill>
                  <a:round/>
                  <a:headEnd/>
                  <a:tailEnd/>
                </a14:hiddenLine>
              </a:ext>
            </a:extLst>
          </p:spPr>
          <p:txBody>
            <a:bodyPr/>
            <a:lstStyle/>
            <a:p>
              <a:endParaRPr lang="en-US"/>
            </a:p>
          </p:txBody>
        </p:sp>
      </p:grpSp>
      <p:sp>
        <p:nvSpPr>
          <p:cNvPr id="38918" name="Text Box 11"/>
          <p:cNvSpPr txBox="1">
            <a:spLocks noChangeArrowheads="1"/>
          </p:cNvSpPr>
          <p:nvPr/>
        </p:nvSpPr>
        <p:spPr bwMode="auto">
          <a:xfrm>
            <a:off x="1710505" y="893763"/>
            <a:ext cx="466778" cy="5539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432" tIns="45716" rIns="91432" bIns="45716">
            <a:spAutoFit/>
          </a:bodyPr>
          <a:lstStyle>
            <a:lvl1pPr>
              <a:defRPr>
                <a:solidFill>
                  <a:schemeClr val="tx1"/>
                </a:solidFill>
                <a:latin typeface="Arial" charset="0"/>
                <a:cs typeface="Arial" charset="0"/>
              </a:defRPr>
            </a:lvl1pPr>
            <a:lvl2pPr marL="742950" indent="-285750">
              <a:defRPr>
                <a:solidFill>
                  <a:schemeClr val="tx1"/>
                </a:solidFill>
                <a:latin typeface="Arial" charset="0"/>
                <a:cs typeface="Arial" charset="0"/>
              </a:defRPr>
            </a:lvl2pPr>
            <a:lvl3pPr marL="1143000" indent="-228600">
              <a:defRPr>
                <a:solidFill>
                  <a:schemeClr val="tx1"/>
                </a:solidFill>
                <a:latin typeface="Arial" charset="0"/>
                <a:cs typeface="Arial" charset="0"/>
              </a:defRPr>
            </a:lvl3pPr>
            <a:lvl4pPr marL="1600200" indent="-228600">
              <a:defRPr>
                <a:solidFill>
                  <a:schemeClr val="tx1"/>
                </a:solidFill>
                <a:latin typeface="Arial" charset="0"/>
                <a:cs typeface="Arial" charset="0"/>
              </a:defRPr>
            </a:lvl4pPr>
            <a:lvl5pPr marL="2057400" indent="-22860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a:r>
              <a:rPr lang="en-US" altLang="en-US" sz="3000" b="1" dirty="0">
                <a:solidFill>
                  <a:srgbClr val="00ADEE"/>
                </a:solidFill>
                <a:latin typeface="Arial"/>
                <a:cs typeface="Arial"/>
              </a:rPr>
              <a:t>A</a:t>
            </a:r>
            <a:endParaRPr lang="en-US" altLang="en-US" sz="2400" b="1" dirty="0">
              <a:solidFill>
                <a:srgbClr val="00ADEE"/>
              </a:solidFill>
              <a:latin typeface="Arial"/>
              <a:cs typeface="Arial"/>
            </a:endParaRPr>
          </a:p>
        </p:txBody>
      </p:sp>
      <p:sp>
        <p:nvSpPr>
          <p:cNvPr id="38919" name="Text Box 12"/>
          <p:cNvSpPr txBox="1">
            <a:spLocks noChangeArrowheads="1"/>
          </p:cNvSpPr>
          <p:nvPr/>
        </p:nvSpPr>
        <p:spPr bwMode="auto">
          <a:xfrm>
            <a:off x="1693603" y="5802313"/>
            <a:ext cx="462483" cy="5539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432" tIns="45716" rIns="91432" bIns="45716">
            <a:spAutoFit/>
          </a:bodyPr>
          <a:lstStyle>
            <a:lvl1pPr>
              <a:defRPr>
                <a:solidFill>
                  <a:schemeClr val="tx1"/>
                </a:solidFill>
                <a:latin typeface="Arial" charset="0"/>
                <a:cs typeface="Arial" charset="0"/>
              </a:defRPr>
            </a:lvl1pPr>
            <a:lvl2pPr marL="742950" indent="-285750">
              <a:defRPr>
                <a:solidFill>
                  <a:schemeClr val="tx1"/>
                </a:solidFill>
                <a:latin typeface="Arial" charset="0"/>
                <a:cs typeface="Arial" charset="0"/>
              </a:defRPr>
            </a:lvl2pPr>
            <a:lvl3pPr marL="1143000" indent="-228600">
              <a:defRPr>
                <a:solidFill>
                  <a:schemeClr val="tx1"/>
                </a:solidFill>
                <a:latin typeface="Arial" charset="0"/>
                <a:cs typeface="Arial" charset="0"/>
              </a:defRPr>
            </a:lvl3pPr>
            <a:lvl4pPr marL="1600200" indent="-228600">
              <a:defRPr>
                <a:solidFill>
                  <a:schemeClr val="tx1"/>
                </a:solidFill>
                <a:latin typeface="Arial" charset="0"/>
                <a:cs typeface="Arial" charset="0"/>
              </a:defRPr>
            </a:lvl4pPr>
            <a:lvl5pPr marL="2057400" indent="-22860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a:r>
              <a:rPr lang="en-US" altLang="en-US" sz="3000" b="1">
                <a:solidFill>
                  <a:srgbClr val="00B04C"/>
                </a:solidFill>
                <a:latin typeface="Arial"/>
                <a:cs typeface="Arial"/>
              </a:rPr>
              <a:t>B</a:t>
            </a:r>
            <a:endParaRPr lang="en-US" altLang="en-US" sz="2400" b="1">
              <a:solidFill>
                <a:srgbClr val="00B04C"/>
              </a:solidFill>
              <a:latin typeface="Arial"/>
              <a:cs typeface="Arial"/>
            </a:endParaRPr>
          </a:p>
        </p:txBody>
      </p:sp>
      <p:sp>
        <p:nvSpPr>
          <p:cNvPr id="38920" name="Text Box 13"/>
          <p:cNvSpPr txBox="1">
            <a:spLocks noChangeArrowheads="1"/>
          </p:cNvSpPr>
          <p:nvPr/>
        </p:nvSpPr>
        <p:spPr bwMode="auto">
          <a:xfrm>
            <a:off x="6818313" y="893763"/>
            <a:ext cx="461962" cy="554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432" tIns="45716" rIns="91432" bIns="45716">
            <a:spAutoFit/>
          </a:bodyPr>
          <a:lstStyle>
            <a:lvl1pPr>
              <a:defRPr>
                <a:solidFill>
                  <a:schemeClr val="tx1"/>
                </a:solidFill>
                <a:latin typeface="Arial" charset="0"/>
                <a:cs typeface="Arial" charset="0"/>
              </a:defRPr>
            </a:lvl1pPr>
            <a:lvl2pPr marL="742950" indent="-285750">
              <a:defRPr>
                <a:solidFill>
                  <a:schemeClr val="tx1"/>
                </a:solidFill>
                <a:latin typeface="Arial" charset="0"/>
                <a:cs typeface="Arial" charset="0"/>
              </a:defRPr>
            </a:lvl2pPr>
            <a:lvl3pPr marL="1143000" indent="-228600">
              <a:defRPr>
                <a:solidFill>
                  <a:schemeClr val="tx1"/>
                </a:solidFill>
                <a:latin typeface="Arial" charset="0"/>
                <a:cs typeface="Arial" charset="0"/>
              </a:defRPr>
            </a:lvl3pPr>
            <a:lvl4pPr marL="1600200" indent="-228600">
              <a:defRPr>
                <a:solidFill>
                  <a:schemeClr val="tx1"/>
                </a:solidFill>
                <a:latin typeface="Arial" charset="0"/>
                <a:cs typeface="Arial" charset="0"/>
              </a:defRPr>
            </a:lvl4pPr>
            <a:lvl5pPr marL="2057400" indent="-22860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a:r>
              <a:rPr lang="en-US" altLang="en-US" sz="3000" b="1">
                <a:solidFill>
                  <a:srgbClr val="FFF100"/>
                </a:solidFill>
                <a:latin typeface="Arial"/>
                <a:cs typeface="Arial"/>
              </a:rPr>
              <a:t>D</a:t>
            </a:r>
            <a:endParaRPr lang="en-US" altLang="en-US" sz="2400" b="1">
              <a:solidFill>
                <a:srgbClr val="FFF100"/>
              </a:solidFill>
              <a:latin typeface="Arial"/>
              <a:cs typeface="Arial"/>
            </a:endParaRPr>
          </a:p>
        </p:txBody>
      </p:sp>
      <p:sp>
        <p:nvSpPr>
          <p:cNvPr id="38921" name="Text Box 14"/>
          <p:cNvSpPr txBox="1">
            <a:spLocks noChangeArrowheads="1"/>
          </p:cNvSpPr>
          <p:nvPr/>
        </p:nvSpPr>
        <p:spPr bwMode="auto">
          <a:xfrm>
            <a:off x="6797675" y="5838825"/>
            <a:ext cx="461963" cy="554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432" tIns="45716" rIns="91432" bIns="45716">
            <a:spAutoFit/>
          </a:bodyPr>
          <a:lstStyle>
            <a:lvl1pPr>
              <a:defRPr>
                <a:solidFill>
                  <a:schemeClr val="tx1"/>
                </a:solidFill>
                <a:latin typeface="Arial" charset="0"/>
                <a:cs typeface="Arial" charset="0"/>
              </a:defRPr>
            </a:lvl1pPr>
            <a:lvl2pPr marL="742950" indent="-285750">
              <a:defRPr>
                <a:solidFill>
                  <a:schemeClr val="tx1"/>
                </a:solidFill>
                <a:latin typeface="Arial" charset="0"/>
                <a:cs typeface="Arial" charset="0"/>
              </a:defRPr>
            </a:lvl2pPr>
            <a:lvl3pPr marL="1143000" indent="-228600">
              <a:defRPr>
                <a:solidFill>
                  <a:schemeClr val="tx1"/>
                </a:solidFill>
                <a:latin typeface="Arial" charset="0"/>
                <a:cs typeface="Arial" charset="0"/>
              </a:defRPr>
            </a:lvl3pPr>
            <a:lvl4pPr marL="1600200" indent="-228600">
              <a:defRPr>
                <a:solidFill>
                  <a:schemeClr val="tx1"/>
                </a:solidFill>
                <a:latin typeface="Arial" charset="0"/>
                <a:cs typeface="Arial" charset="0"/>
              </a:defRPr>
            </a:lvl4pPr>
            <a:lvl5pPr marL="2057400" indent="-22860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a:r>
              <a:rPr lang="en-US" altLang="en-US" sz="3000" b="1">
                <a:solidFill>
                  <a:srgbClr val="ED1C24"/>
                </a:solidFill>
                <a:latin typeface="Arial"/>
                <a:cs typeface="Arial"/>
              </a:rPr>
              <a:t>C</a:t>
            </a:r>
            <a:endParaRPr lang="en-US" altLang="en-US" sz="2400" b="1">
              <a:solidFill>
                <a:srgbClr val="ED1C24"/>
              </a:solidFill>
              <a:latin typeface="Arial"/>
              <a:cs typeface="Arial"/>
            </a:endParaRPr>
          </a:p>
        </p:txBody>
      </p:sp>
      <p:sp>
        <p:nvSpPr>
          <p:cNvPr id="38922" name="Rectangle 15"/>
          <p:cNvSpPr>
            <a:spLocks noChangeArrowheads="1"/>
          </p:cNvSpPr>
          <p:nvPr/>
        </p:nvSpPr>
        <p:spPr bwMode="auto">
          <a:xfrm>
            <a:off x="1784350" y="1536700"/>
            <a:ext cx="2555875" cy="1924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432" tIns="45716" rIns="91432" bIns="45716">
            <a:spAutoFit/>
          </a:bodyPr>
          <a:lstStyle>
            <a:lvl1pPr>
              <a:defRPr>
                <a:solidFill>
                  <a:schemeClr val="tx1"/>
                </a:solidFill>
                <a:latin typeface="Arial" charset="0"/>
                <a:cs typeface="Arial" charset="0"/>
              </a:defRPr>
            </a:lvl1pPr>
            <a:lvl2pPr marL="742950" indent="-285750">
              <a:defRPr>
                <a:solidFill>
                  <a:schemeClr val="tx1"/>
                </a:solidFill>
                <a:latin typeface="Arial" charset="0"/>
                <a:cs typeface="Arial" charset="0"/>
              </a:defRPr>
            </a:lvl2pPr>
            <a:lvl3pPr marL="1143000" indent="-228600">
              <a:defRPr>
                <a:solidFill>
                  <a:schemeClr val="tx1"/>
                </a:solidFill>
                <a:latin typeface="Arial" charset="0"/>
                <a:cs typeface="Arial" charset="0"/>
              </a:defRPr>
            </a:lvl3pPr>
            <a:lvl4pPr marL="1600200" indent="-228600">
              <a:defRPr>
                <a:solidFill>
                  <a:schemeClr val="tx1"/>
                </a:solidFill>
                <a:latin typeface="Arial" charset="0"/>
                <a:cs typeface="Arial" charset="0"/>
              </a:defRPr>
            </a:lvl4pPr>
            <a:lvl5pPr marL="2057400" indent="-22860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r"/>
            <a:r>
              <a:rPr lang="en-US" altLang="en-US" sz="1700" dirty="0">
                <a:latin typeface="Arial"/>
                <a:cs typeface="Arial"/>
              </a:rPr>
              <a:t>Critical analysis</a:t>
            </a:r>
          </a:p>
          <a:p>
            <a:pPr algn="r"/>
            <a:r>
              <a:rPr lang="en-US" altLang="en-US" sz="1700" dirty="0">
                <a:latin typeface="Arial"/>
                <a:cs typeface="Arial"/>
              </a:rPr>
              <a:t>Facts – no fluff</a:t>
            </a:r>
          </a:p>
          <a:p>
            <a:pPr algn="r"/>
            <a:r>
              <a:rPr lang="en-US" altLang="en-US" sz="1700" dirty="0">
                <a:latin typeface="Arial"/>
                <a:cs typeface="Arial"/>
              </a:rPr>
              <a:t>Technical accuracy</a:t>
            </a:r>
          </a:p>
          <a:p>
            <a:pPr algn="r"/>
            <a:r>
              <a:rPr lang="en-US" altLang="en-US" sz="1700" dirty="0">
                <a:latin typeface="Arial"/>
                <a:cs typeface="Arial"/>
              </a:rPr>
              <a:t>Goals and objectives</a:t>
            </a:r>
          </a:p>
          <a:p>
            <a:pPr algn="r"/>
            <a:r>
              <a:rPr lang="en-US" altLang="en-US" sz="1700" dirty="0">
                <a:latin typeface="Arial"/>
                <a:cs typeface="Arial"/>
              </a:rPr>
              <a:t>Well articulated ideas</a:t>
            </a:r>
          </a:p>
          <a:p>
            <a:pPr algn="r"/>
            <a:r>
              <a:rPr lang="en-US" altLang="en-US" sz="1700" dirty="0">
                <a:latin typeface="Arial"/>
                <a:cs typeface="Arial"/>
              </a:rPr>
              <a:t>Data – fact based charts</a:t>
            </a:r>
          </a:p>
          <a:p>
            <a:pPr algn="r"/>
            <a:r>
              <a:rPr lang="en-US" altLang="en-US" sz="1700" dirty="0">
                <a:latin typeface="Arial"/>
                <a:cs typeface="Arial"/>
              </a:rPr>
              <a:t>Brief, clear, precise info</a:t>
            </a:r>
          </a:p>
        </p:txBody>
      </p:sp>
      <p:sp>
        <p:nvSpPr>
          <p:cNvPr id="38923" name="Rectangle 16"/>
          <p:cNvSpPr>
            <a:spLocks noChangeArrowheads="1"/>
          </p:cNvSpPr>
          <p:nvPr/>
        </p:nvSpPr>
        <p:spPr bwMode="auto">
          <a:xfrm>
            <a:off x="4451350" y="1536700"/>
            <a:ext cx="3036888" cy="1924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432" tIns="45716" rIns="91432" bIns="45716">
            <a:spAutoFit/>
          </a:bodyPr>
          <a:lstStyle>
            <a:lvl1pPr>
              <a:defRPr>
                <a:solidFill>
                  <a:schemeClr val="tx1"/>
                </a:solidFill>
                <a:latin typeface="Arial" charset="0"/>
                <a:cs typeface="Arial" charset="0"/>
              </a:defRPr>
            </a:lvl1pPr>
            <a:lvl2pPr marL="742950" indent="-285750">
              <a:defRPr>
                <a:solidFill>
                  <a:schemeClr val="tx1"/>
                </a:solidFill>
                <a:latin typeface="Arial" charset="0"/>
                <a:cs typeface="Arial" charset="0"/>
              </a:defRPr>
            </a:lvl2pPr>
            <a:lvl3pPr marL="1143000" indent="-228600">
              <a:defRPr>
                <a:solidFill>
                  <a:schemeClr val="tx1"/>
                </a:solidFill>
                <a:latin typeface="Arial" charset="0"/>
                <a:cs typeface="Arial" charset="0"/>
              </a:defRPr>
            </a:lvl3pPr>
            <a:lvl4pPr marL="1600200" indent="-228600">
              <a:defRPr>
                <a:solidFill>
                  <a:schemeClr val="tx1"/>
                </a:solidFill>
                <a:latin typeface="Arial" charset="0"/>
                <a:cs typeface="Arial" charset="0"/>
              </a:defRPr>
            </a:lvl4pPr>
            <a:lvl5pPr marL="2057400" indent="-22860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r>
              <a:rPr lang="en-US" altLang="en-US" sz="1700" dirty="0">
                <a:latin typeface="Arial"/>
                <a:cs typeface="Arial"/>
              </a:rPr>
              <a:t>Minimal details</a:t>
            </a:r>
          </a:p>
          <a:p>
            <a:r>
              <a:rPr lang="en-US" altLang="en-US" sz="1700" dirty="0">
                <a:latin typeface="Arial"/>
                <a:cs typeface="Arial"/>
              </a:rPr>
              <a:t>Freedom to explore</a:t>
            </a:r>
          </a:p>
          <a:p>
            <a:r>
              <a:rPr lang="en-US" altLang="en-US" sz="1700" dirty="0">
                <a:latin typeface="Arial"/>
                <a:cs typeface="Arial"/>
              </a:rPr>
              <a:t>Metaphors – visuals</a:t>
            </a:r>
          </a:p>
          <a:p>
            <a:r>
              <a:rPr lang="en-US" altLang="en-US" sz="1700" dirty="0">
                <a:latin typeface="Arial"/>
                <a:cs typeface="Arial"/>
              </a:rPr>
              <a:t>Overview – </a:t>
            </a:r>
            <a:r>
              <a:rPr lang="en-US" altLang="en-US" sz="1700" dirty="0" smtClean="0">
                <a:latin typeface="Arial"/>
                <a:cs typeface="Arial"/>
              </a:rPr>
              <a:t>“big picture”</a:t>
            </a:r>
            <a:endParaRPr lang="en-US" altLang="en-US" sz="1700" dirty="0">
              <a:latin typeface="Arial"/>
              <a:cs typeface="Arial"/>
            </a:endParaRPr>
          </a:p>
          <a:p>
            <a:r>
              <a:rPr lang="en-US" altLang="en-US" sz="1700" dirty="0">
                <a:latin typeface="Arial"/>
                <a:cs typeface="Arial"/>
              </a:rPr>
              <a:t>New, fun, imaginative</a:t>
            </a:r>
          </a:p>
          <a:p>
            <a:r>
              <a:rPr lang="en-US" altLang="en-US" sz="1700" dirty="0">
                <a:latin typeface="Arial"/>
                <a:cs typeface="Arial"/>
              </a:rPr>
              <a:t>Conceptual framework</a:t>
            </a:r>
          </a:p>
          <a:p>
            <a:r>
              <a:rPr lang="en-US" altLang="en-US" sz="1700" dirty="0">
                <a:latin typeface="Arial"/>
                <a:cs typeface="Arial"/>
              </a:rPr>
              <a:t>Aligns with long term strategy</a:t>
            </a:r>
          </a:p>
        </p:txBody>
      </p:sp>
      <p:sp>
        <p:nvSpPr>
          <p:cNvPr id="38924" name="Rectangle 17"/>
          <p:cNvSpPr>
            <a:spLocks noChangeArrowheads="1"/>
          </p:cNvSpPr>
          <p:nvPr/>
        </p:nvSpPr>
        <p:spPr bwMode="auto">
          <a:xfrm>
            <a:off x="1755775" y="3840163"/>
            <a:ext cx="2589213" cy="1924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432" tIns="45716" rIns="91432" bIns="45716">
            <a:spAutoFit/>
          </a:bodyPr>
          <a:lstStyle>
            <a:lvl1pPr>
              <a:defRPr>
                <a:solidFill>
                  <a:schemeClr val="tx1"/>
                </a:solidFill>
                <a:latin typeface="Arial" charset="0"/>
                <a:cs typeface="Arial" charset="0"/>
              </a:defRPr>
            </a:lvl1pPr>
            <a:lvl2pPr marL="742950" indent="-285750">
              <a:defRPr>
                <a:solidFill>
                  <a:schemeClr val="tx1"/>
                </a:solidFill>
                <a:latin typeface="Arial" charset="0"/>
                <a:cs typeface="Arial" charset="0"/>
              </a:defRPr>
            </a:lvl2pPr>
            <a:lvl3pPr marL="1143000" indent="-228600">
              <a:defRPr>
                <a:solidFill>
                  <a:schemeClr val="tx1"/>
                </a:solidFill>
                <a:latin typeface="Arial" charset="0"/>
                <a:cs typeface="Arial" charset="0"/>
              </a:defRPr>
            </a:lvl3pPr>
            <a:lvl4pPr marL="1600200" indent="-228600">
              <a:defRPr>
                <a:solidFill>
                  <a:schemeClr val="tx1"/>
                </a:solidFill>
                <a:latin typeface="Arial" charset="0"/>
                <a:cs typeface="Arial" charset="0"/>
              </a:defRPr>
            </a:lvl4pPr>
            <a:lvl5pPr marL="2057400" indent="-22860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r"/>
            <a:r>
              <a:rPr lang="en-US" altLang="en-US" sz="1700" dirty="0">
                <a:latin typeface="Arial"/>
                <a:cs typeface="Arial"/>
              </a:rPr>
              <a:t>Detailed time-action plan</a:t>
            </a:r>
          </a:p>
          <a:p>
            <a:pPr algn="r"/>
            <a:r>
              <a:rPr lang="en-US" altLang="en-US" sz="1700" dirty="0">
                <a:latin typeface="Arial"/>
                <a:cs typeface="Arial"/>
              </a:rPr>
              <a:t>Through with references</a:t>
            </a:r>
          </a:p>
          <a:p>
            <a:pPr algn="r"/>
            <a:r>
              <a:rPr lang="en-US" altLang="en-US" sz="1700" dirty="0">
                <a:latin typeface="Arial"/>
                <a:cs typeface="Arial"/>
              </a:rPr>
              <a:t>Rules and procedures</a:t>
            </a:r>
          </a:p>
          <a:p>
            <a:pPr algn="r"/>
            <a:r>
              <a:rPr lang="en-US" altLang="en-US" sz="1700" dirty="0">
                <a:latin typeface="Arial"/>
                <a:cs typeface="Arial"/>
              </a:rPr>
              <a:t>Step by step – concise</a:t>
            </a:r>
          </a:p>
          <a:p>
            <a:pPr algn="r"/>
            <a:r>
              <a:rPr lang="en-US" altLang="en-US" sz="1700" dirty="0">
                <a:latin typeface="Arial"/>
                <a:cs typeface="Arial"/>
              </a:rPr>
              <a:t>In writing, in advance</a:t>
            </a:r>
          </a:p>
          <a:p>
            <a:pPr algn="r"/>
            <a:r>
              <a:rPr lang="en-US" altLang="en-US" sz="1700" dirty="0">
                <a:latin typeface="Arial"/>
                <a:cs typeface="Arial"/>
              </a:rPr>
              <a:t>Contingency plan</a:t>
            </a:r>
          </a:p>
          <a:p>
            <a:pPr algn="r"/>
            <a:r>
              <a:rPr lang="en-US" altLang="en-US" sz="1700" dirty="0">
                <a:latin typeface="Arial"/>
                <a:cs typeface="Arial"/>
              </a:rPr>
              <a:t>No digressing</a:t>
            </a:r>
          </a:p>
        </p:txBody>
      </p:sp>
      <p:sp>
        <p:nvSpPr>
          <p:cNvPr id="38925" name="Rectangle 18"/>
          <p:cNvSpPr>
            <a:spLocks noChangeArrowheads="1"/>
          </p:cNvSpPr>
          <p:nvPr/>
        </p:nvSpPr>
        <p:spPr bwMode="auto">
          <a:xfrm>
            <a:off x="4430713" y="3840163"/>
            <a:ext cx="2698750" cy="1924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432" tIns="45716" rIns="91432" bIns="45716">
            <a:spAutoFit/>
          </a:bodyPr>
          <a:lstStyle>
            <a:lvl1pPr>
              <a:defRPr>
                <a:solidFill>
                  <a:schemeClr val="tx1"/>
                </a:solidFill>
                <a:latin typeface="Arial" charset="0"/>
                <a:cs typeface="Arial" charset="0"/>
              </a:defRPr>
            </a:lvl1pPr>
            <a:lvl2pPr marL="742950" indent="-285750">
              <a:defRPr>
                <a:solidFill>
                  <a:schemeClr val="tx1"/>
                </a:solidFill>
                <a:latin typeface="Arial" charset="0"/>
                <a:cs typeface="Arial" charset="0"/>
              </a:defRPr>
            </a:lvl2pPr>
            <a:lvl3pPr marL="1143000" indent="-228600">
              <a:defRPr>
                <a:solidFill>
                  <a:schemeClr val="tx1"/>
                </a:solidFill>
                <a:latin typeface="Arial" charset="0"/>
                <a:cs typeface="Arial" charset="0"/>
              </a:defRPr>
            </a:lvl3pPr>
            <a:lvl4pPr marL="1600200" indent="-228600">
              <a:defRPr>
                <a:solidFill>
                  <a:schemeClr val="tx1"/>
                </a:solidFill>
                <a:latin typeface="Arial" charset="0"/>
                <a:cs typeface="Arial" charset="0"/>
              </a:defRPr>
            </a:lvl4pPr>
            <a:lvl5pPr marL="2057400" indent="-22860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r>
              <a:rPr lang="en-US" altLang="en-US" sz="1700" dirty="0">
                <a:latin typeface="Arial"/>
                <a:cs typeface="Arial"/>
              </a:rPr>
              <a:t>Open, informal discussion</a:t>
            </a:r>
          </a:p>
          <a:p>
            <a:r>
              <a:rPr lang="en-US" altLang="en-US" sz="1700" dirty="0">
                <a:latin typeface="Arial"/>
                <a:cs typeface="Arial"/>
              </a:rPr>
              <a:t>Expressive body &amp; voice</a:t>
            </a:r>
          </a:p>
          <a:p>
            <a:r>
              <a:rPr lang="en-US" altLang="en-US" sz="1700" dirty="0">
                <a:latin typeface="Arial"/>
                <a:cs typeface="Arial"/>
              </a:rPr>
              <a:t>Intros and conversation</a:t>
            </a:r>
          </a:p>
          <a:p>
            <a:r>
              <a:rPr lang="en-US" altLang="en-US" sz="1700" dirty="0">
                <a:latin typeface="Arial"/>
                <a:cs typeface="Arial"/>
              </a:rPr>
              <a:t>Knows effect on others</a:t>
            </a:r>
          </a:p>
          <a:p>
            <a:r>
              <a:rPr lang="en-US" altLang="en-US" sz="1700" dirty="0">
                <a:latin typeface="Arial"/>
                <a:cs typeface="Arial"/>
              </a:rPr>
              <a:t>Knows how people feel</a:t>
            </a:r>
          </a:p>
          <a:p>
            <a:r>
              <a:rPr lang="en-US" altLang="en-US" sz="1700" dirty="0">
                <a:latin typeface="Arial"/>
                <a:cs typeface="Arial"/>
              </a:rPr>
              <a:t>Hear &amp; understand all</a:t>
            </a:r>
          </a:p>
          <a:p>
            <a:r>
              <a:rPr lang="en-US" altLang="en-US" sz="1700" dirty="0">
                <a:latin typeface="Arial"/>
                <a:cs typeface="Arial"/>
              </a:rPr>
              <a:t>No hidden agendas</a:t>
            </a:r>
          </a:p>
        </p:txBody>
      </p:sp>
    </p:spTree>
    <p:custDataLst>
      <p:tags r:id="rId1"/>
    </p:custData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Title 1"/>
          <p:cNvSpPr>
            <a:spLocks noGrp="1"/>
          </p:cNvSpPr>
          <p:nvPr>
            <p:ph type="title"/>
          </p:nvPr>
        </p:nvSpPr>
        <p:spPr bwMode="auto">
          <a:xfrm>
            <a:off x="457200" y="86706"/>
            <a:ext cx="8229600" cy="846138"/>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numCol="1" anchor="t" anchorCtr="0" compatLnSpc="1">
            <a:prstTxWarp prst="textNoShape">
              <a:avLst/>
            </a:prstTxWarp>
          </a:bodyPr>
          <a:lstStyle/>
          <a:p>
            <a:r>
              <a:rPr lang="en-US" altLang="en-US" i="1" dirty="0" err="1" smtClean="0">
                <a:latin typeface="Georgia"/>
                <a:cs typeface="Georgia"/>
              </a:rPr>
              <a:t>ThinkAbout</a:t>
            </a:r>
            <a:r>
              <a:rPr lang="en-US" altLang="en-US" i="1" dirty="0" smtClean="0">
                <a:latin typeface="Georgia"/>
                <a:cs typeface="Georgia"/>
              </a:rPr>
              <a:t> Listening</a:t>
            </a:r>
          </a:p>
        </p:txBody>
      </p:sp>
      <p:sp>
        <p:nvSpPr>
          <p:cNvPr id="39939" name="Freeform 10"/>
          <p:cNvSpPr>
            <a:spLocks/>
          </p:cNvSpPr>
          <p:nvPr/>
        </p:nvSpPr>
        <p:spPr bwMode="auto">
          <a:xfrm>
            <a:off x="4570413" y="3527425"/>
            <a:ext cx="2828925" cy="2787650"/>
          </a:xfrm>
          <a:custGeom>
            <a:avLst/>
            <a:gdLst>
              <a:gd name="T0" fmla="*/ 0 w 527"/>
              <a:gd name="T1" fmla="*/ 0 h 394"/>
              <a:gd name="T2" fmla="*/ 2147483647 w 527"/>
              <a:gd name="T3" fmla="*/ 0 h 394"/>
              <a:gd name="T4" fmla="*/ 0 w 527"/>
              <a:gd name="T5" fmla="*/ 2147483647 h 394"/>
              <a:gd name="T6" fmla="*/ 0 w 527"/>
              <a:gd name="T7" fmla="*/ 0 h 394"/>
              <a:gd name="T8" fmla="*/ 0 60000 65536"/>
              <a:gd name="T9" fmla="*/ 0 60000 65536"/>
              <a:gd name="T10" fmla="*/ 0 60000 65536"/>
              <a:gd name="T11" fmla="*/ 0 60000 65536"/>
              <a:gd name="T12" fmla="*/ 0 w 527"/>
              <a:gd name="T13" fmla="*/ 0 h 394"/>
              <a:gd name="T14" fmla="*/ 527 w 527"/>
              <a:gd name="T15" fmla="*/ 394 h 394"/>
            </a:gdLst>
            <a:ahLst/>
            <a:cxnLst>
              <a:cxn ang="T8">
                <a:pos x="T0" y="T1"/>
              </a:cxn>
              <a:cxn ang="T9">
                <a:pos x="T2" y="T3"/>
              </a:cxn>
              <a:cxn ang="T10">
                <a:pos x="T4" y="T5"/>
              </a:cxn>
              <a:cxn ang="T11">
                <a:pos x="T6" y="T7"/>
              </a:cxn>
            </a:cxnLst>
            <a:rect l="T12" t="T13" r="T14" b="T15"/>
            <a:pathLst>
              <a:path w="527" h="394">
                <a:moveTo>
                  <a:pt x="0" y="0"/>
                </a:moveTo>
                <a:lnTo>
                  <a:pt x="527" y="0"/>
                </a:lnTo>
                <a:cubicBezTo>
                  <a:pt x="527" y="217"/>
                  <a:pt x="290" y="394"/>
                  <a:pt x="0" y="394"/>
                </a:cubicBezTo>
                <a:lnTo>
                  <a:pt x="0" y="0"/>
                </a:lnTo>
              </a:path>
            </a:pathLst>
          </a:custGeom>
          <a:gradFill rotWithShape="0">
            <a:gsLst>
              <a:gs pos="0">
                <a:srgbClr val="FF3300"/>
              </a:gs>
              <a:gs pos="100000">
                <a:srgbClr val="CC2900"/>
              </a:gs>
            </a:gsLst>
            <a:lin ang="2700000" scaled="1"/>
          </a:gradFill>
          <a:ln>
            <a:noFill/>
          </a:ln>
          <a:extLst>
            <a:ext uri="{91240B29-F687-4F45-9708-019B960494DF}">
              <a14:hiddenLine xmlns:a14="http://schemas.microsoft.com/office/drawing/2010/main" w="28575">
                <a:solidFill>
                  <a:srgbClr val="000000"/>
                </a:solidFill>
                <a:round/>
                <a:headEnd/>
                <a:tailEnd/>
              </a14:hiddenLine>
            </a:ext>
          </a:extLst>
        </p:spPr>
        <p:txBody>
          <a:bodyPr/>
          <a:lstStyle/>
          <a:p>
            <a:endParaRPr lang="en-US">
              <a:latin typeface="Proxima Nova Regular"/>
              <a:cs typeface="Proxima Nova Regular"/>
            </a:endParaRPr>
          </a:p>
        </p:txBody>
      </p:sp>
      <p:sp>
        <p:nvSpPr>
          <p:cNvPr id="39940" name="Rectangle 4"/>
          <p:cNvSpPr>
            <a:spLocks noChangeArrowheads="1"/>
          </p:cNvSpPr>
          <p:nvPr/>
        </p:nvSpPr>
        <p:spPr bwMode="auto">
          <a:xfrm rot="-5400000">
            <a:off x="-2774156" y="3272040"/>
            <a:ext cx="5867400" cy="2059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82058" tIns="41029" rIns="82058" bIns="41029">
            <a:spAutoFit/>
          </a:bodyPr>
          <a:lstStyle>
            <a:lvl1pPr>
              <a:defRPr>
                <a:solidFill>
                  <a:schemeClr val="tx1"/>
                </a:solidFill>
                <a:latin typeface="Arial" charset="0"/>
                <a:cs typeface="Arial" charset="0"/>
              </a:defRPr>
            </a:lvl1pPr>
            <a:lvl2pPr marL="742950" indent="-285750">
              <a:defRPr>
                <a:solidFill>
                  <a:schemeClr val="tx1"/>
                </a:solidFill>
                <a:latin typeface="Arial" charset="0"/>
                <a:cs typeface="Arial" charset="0"/>
              </a:defRPr>
            </a:lvl2pPr>
            <a:lvl3pPr marL="1143000" indent="-228600">
              <a:defRPr>
                <a:solidFill>
                  <a:schemeClr val="tx1"/>
                </a:solidFill>
                <a:latin typeface="Arial" charset="0"/>
                <a:cs typeface="Arial" charset="0"/>
              </a:defRPr>
            </a:lvl3pPr>
            <a:lvl4pPr marL="1600200" indent="-228600">
              <a:defRPr>
                <a:solidFill>
                  <a:schemeClr val="tx1"/>
                </a:solidFill>
                <a:latin typeface="Arial" charset="0"/>
                <a:cs typeface="Arial" charset="0"/>
              </a:defRPr>
            </a:lvl4pPr>
            <a:lvl5pPr marL="2057400" indent="-22860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a:r>
              <a:rPr lang="en-US" altLang="en-US" sz="800" dirty="0">
                <a:latin typeface="Arial"/>
                <a:cs typeface="Arial"/>
              </a:rPr>
              <a:t>The four-color, four-quadrant graphic and Whole Brain</a:t>
            </a:r>
            <a:r>
              <a:rPr lang="en-US" altLang="en-US" sz="800" baseline="30000" dirty="0">
                <a:latin typeface="Arial"/>
                <a:cs typeface="Arial"/>
              </a:rPr>
              <a:t>®</a:t>
            </a:r>
            <a:r>
              <a:rPr lang="en-US" altLang="en-US" sz="800" dirty="0">
                <a:latin typeface="Arial"/>
                <a:cs typeface="Arial"/>
              </a:rPr>
              <a:t> are registered trademarks of Herrmann Global, LLC</a:t>
            </a:r>
            <a:r>
              <a:rPr lang="en-US" altLang="en-US" sz="800" dirty="0" smtClean="0">
                <a:latin typeface="Arial"/>
                <a:cs typeface="Arial"/>
              </a:rPr>
              <a:t>.</a:t>
            </a:r>
            <a:endParaRPr lang="en-GB" altLang="en-US" sz="800" dirty="0">
              <a:latin typeface="Arial"/>
              <a:cs typeface="Arial"/>
            </a:endParaRPr>
          </a:p>
        </p:txBody>
      </p:sp>
      <p:grpSp>
        <p:nvGrpSpPr>
          <p:cNvPr id="39941" name="Group 2"/>
          <p:cNvGrpSpPr>
            <a:grpSpLocks/>
          </p:cNvGrpSpPr>
          <p:nvPr/>
        </p:nvGrpSpPr>
        <p:grpSpPr bwMode="auto">
          <a:xfrm>
            <a:off x="1460500" y="649288"/>
            <a:ext cx="6042025" cy="5943600"/>
            <a:chOff x="968" y="1178"/>
            <a:chExt cx="3919" cy="2949"/>
          </a:xfrm>
        </p:grpSpPr>
        <p:sp>
          <p:nvSpPr>
            <p:cNvPr id="39954" name="Freeform 3"/>
            <p:cNvSpPr>
              <a:spLocks/>
            </p:cNvSpPr>
            <p:nvPr/>
          </p:nvSpPr>
          <p:spPr bwMode="auto">
            <a:xfrm flipH="1">
              <a:off x="968" y="2652"/>
              <a:ext cx="1958" cy="1475"/>
            </a:xfrm>
            <a:custGeom>
              <a:avLst/>
              <a:gdLst>
                <a:gd name="T0" fmla="*/ 0 w 527"/>
                <a:gd name="T1" fmla="*/ 0 h 394"/>
                <a:gd name="T2" fmla="*/ 71095809 w 527"/>
                <a:gd name="T3" fmla="*/ 0 h 394"/>
                <a:gd name="T4" fmla="*/ 0 w 527"/>
                <a:gd name="T5" fmla="*/ 56906069 h 394"/>
                <a:gd name="T6" fmla="*/ 0 w 527"/>
                <a:gd name="T7" fmla="*/ 0 h 394"/>
                <a:gd name="T8" fmla="*/ 0 60000 65536"/>
                <a:gd name="T9" fmla="*/ 0 60000 65536"/>
                <a:gd name="T10" fmla="*/ 0 60000 65536"/>
                <a:gd name="T11" fmla="*/ 0 60000 65536"/>
                <a:gd name="T12" fmla="*/ 0 w 527"/>
                <a:gd name="T13" fmla="*/ 0 h 394"/>
                <a:gd name="T14" fmla="*/ 527 w 527"/>
                <a:gd name="T15" fmla="*/ 394 h 394"/>
              </a:gdLst>
              <a:ahLst/>
              <a:cxnLst>
                <a:cxn ang="T8">
                  <a:pos x="T0" y="T1"/>
                </a:cxn>
                <a:cxn ang="T9">
                  <a:pos x="T2" y="T3"/>
                </a:cxn>
                <a:cxn ang="T10">
                  <a:pos x="T4" y="T5"/>
                </a:cxn>
                <a:cxn ang="T11">
                  <a:pos x="T6" y="T7"/>
                </a:cxn>
              </a:cxnLst>
              <a:rect l="T12" t="T13" r="T14" b="T15"/>
              <a:pathLst>
                <a:path w="527" h="394">
                  <a:moveTo>
                    <a:pt x="0" y="0"/>
                  </a:moveTo>
                  <a:lnTo>
                    <a:pt x="527" y="0"/>
                  </a:lnTo>
                  <a:cubicBezTo>
                    <a:pt x="527" y="217"/>
                    <a:pt x="290" y="394"/>
                    <a:pt x="0" y="394"/>
                  </a:cubicBezTo>
                  <a:lnTo>
                    <a:pt x="0" y="0"/>
                  </a:lnTo>
                </a:path>
              </a:pathLst>
            </a:custGeom>
            <a:solidFill>
              <a:srgbClr val="00B04C"/>
            </a:solidFill>
            <a:ln>
              <a:noFill/>
            </a:ln>
            <a:extLst>
              <a:ext uri="{91240B29-F687-4F45-9708-019B960494DF}">
                <a14:hiddenLine xmlns:a14="http://schemas.microsoft.com/office/drawing/2010/main" w="28575">
                  <a:solidFill>
                    <a:srgbClr val="000000"/>
                  </a:solidFill>
                  <a:round/>
                  <a:headEnd/>
                  <a:tailEnd/>
                </a14:hiddenLine>
              </a:ext>
            </a:extLst>
          </p:spPr>
          <p:txBody>
            <a:bodyPr/>
            <a:lstStyle/>
            <a:p>
              <a:endParaRPr lang="en-US"/>
            </a:p>
          </p:txBody>
        </p:sp>
        <p:sp>
          <p:nvSpPr>
            <p:cNvPr id="39955" name="Freeform 4"/>
            <p:cNvSpPr>
              <a:spLocks/>
            </p:cNvSpPr>
            <p:nvPr/>
          </p:nvSpPr>
          <p:spPr bwMode="auto">
            <a:xfrm flipH="1" flipV="1">
              <a:off x="971" y="1178"/>
              <a:ext cx="1957" cy="1475"/>
            </a:xfrm>
            <a:custGeom>
              <a:avLst/>
              <a:gdLst>
                <a:gd name="T0" fmla="*/ 0 w 527"/>
                <a:gd name="T1" fmla="*/ 0 h 394"/>
                <a:gd name="T2" fmla="*/ 70765462 w 527"/>
                <a:gd name="T3" fmla="*/ 0 h 394"/>
                <a:gd name="T4" fmla="*/ 0 w 527"/>
                <a:gd name="T5" fmla="*/ 56906069 h 394"/>
                <a:gd name="T6" fmla="*/ 0 w 527"/>
                <a:gd name="T7" fmla="*/ 0 h 394"/>
                <a:gd name="T8" fmla="*/ 0 60000 65536"/>
                <a:gd name="T9" fmla="*/ 0 60000 65536"/>
                <a:gd name="T10" fmla="*/ 0 60000 65536"/>
                <a:gd name="T11" fmla="*/ 0 60000 65536"/>
                <a:gd name="T12" fmla="*/ 0 w 527"/>
                <a:gd name="T13" fmla="*/ 0 h 394"/>
                <a:gd name="T14" fmla="*/ 527 w 527"/>
                <a:gd name="T15" fmla="*/ 394 h 394"/>
              </a:gdLst>
              <a:ahLst/>
              <a:cxnLst>
                <a:cxn ang="T8">
                  <a:pos x="T0" y="T1"/>
                </a:cxn>
                <a:cxn ang="T9">
                  <a:pos x="T2" y="T3"/>
                </a:cxn>
                <a:cxn ang="T10">
                  <a:pos x="T4" y="T5"/>
                </a:cxn>
                <a:cxn ang="T11">
                  <a:pos x="T6" y="T7"/>
                </a:cxn>
              </a:cxnLst>
              <a:rect l="T12" t="T13" r="T14" b="T15"/>
              <a:pathLst>
                <a:path w="527" h="394">
                  <a:moveTo>
                    <a:pt x="0" y="0"/>
                  </a:moveTo>
                  <a:lnTo>
                    <a:pt x="527" y="0"/>
                  </a:lnTo>
                  <a:cubicBezTo>
                    <a:pt x="527" y="217"/>
                    <a:pt x="290" y="394"/>
                    <a:pt x="0" y="394"/>
                  </a:cubicBezTo>
                  <a:lnTo>
                    <a:pt x="0" y="0"/>
                  </a:lnTo>
                </a:path>
              </a:pathLst>
            </a:custGeom>
            <a:solidFill>
              <a:srgbClr val="00ADEE"/>
            </a:solidFill>
            <a:ln>
              <a:noFill/>
            </a:ln>
            <a:extLst>
              <a:ext uri="{91240B29-F687-4F45-9708-019B960494DF}">
                <a14:hiddenLine xmlns:a14="http://schemas.microsoft.com/office/drawing/2010/main" w="28575">
                  <a:solidFill>
                    <a:srgbClr val="000000"/>
                  </a:solidFill>
                  <a:round/>
                  <a:headEnd/>
                  <a:tailEnd/>
                </a14:hiddenLine>
              </a:ext>
            </a:extLst>
          </p:spPr>
          <p:txBody>
            <a:bodyPr/>
            <a:lstStyle/>
            <a:p>
              <a:endParaRPr lang="en-US"/>
            </a:p>
          </p:txBody>
        </p:sp>
        <p:sp>
          <p:nvSpPr>
            <p:cNvPr id="39956" name="Freeform 5"/>
            <p:cNvSpPr>
              <a:spLocks/>
            </p:cNvSpPr>
            <p:nvPr/>
          </p:nvSpPr>
          <p:spPr bwMode="auto">
            <a:xfrm flipV="1">
              <a:off x="2929" y="1178"/>
              <a:ext cx="1958" cy="1475"/>
            </a:xfrm>
            <a:custGeom>
              <a:avLst/>
              <a:gdLst>
                <a:gd name="T0" fmla="*/ 0 w 527"/>
                <a:gd name="T1" fmla="*/ 0 h 394"/>
                <a:gd name="T2" fmla="*/ 71095809 w 527"/>
                <a:gd name="T3" fmla="*/ 0 h 394"/>
                <a:gd name="T4" fmla="*/ 0 w 527"/>
                <a:gd name="T5" fmla="*/ 56906069 h 394"/>
                <a:gd name="T6" fmla="*/ 0 w 527"/>
                <a:gd name="T7" fmla="*/ 0 h 394"/>
                <a:gd name="T8" fmla="*/ 0 60000 65536"/>
                <a:gd name="T9" fmla="*/ 0 60000 65536"/>
                <a:gd name="T10" fmla="*/ 0 60000 65536"/>
                <a:gd name="T11" fmla="*/ 0 60000 65536"/>
                <a:gd name="T12" fmla="*/ 0 w 527"/>
                <a:gd name="T13" fmla="*/ 0 h 394"/>
                <a:gd name="T14" fmla="*/ 527 w 527"/>
                <a:gd name="T15" fmla="*/ 394 h 394"/>
              </a:gdLst>
              <a:ahLst/>
              <a:cxnLst>
                <a:cxn ang="T8">
                  <a:pos x="T0" y="T1"/>
                </a:cxn>
                <a:cxn ang="T9">
                  <a:pos x="T2" y="T3"/>
                </a:cxn>
                <a:cxn ang="T10">
                  <a:pos x="T4" y="T5"/>
                </a:cxn>
                <a:cxn ang="T11">
                  <a:pos x="T6" y="T7"/>
                </a:cxn>
              </a:cxnLst>
              <a:rect l="T12" t="T13" r="T14" b="T15"/>
              <a:pathLst>
                <a:path w="527" h="394">
                  <a:moveTo>
                    <a:pt x="0" y="0"/>
                  </a:moveTo>
                  <a:lnTo>
                    <a:pt x="527" y="0"/>
                  </a:lnTo>
                  <a:cubicBezTo>
                    <a:pt x="527" y="217"/>
                    <a:pt x="290" y="394"/>
                    <a:pt x="0" y="394"/>
                  </a:cubicBezTo>
                  <a:lnTo>
                    <a:pt x="0" y="0"/>
                  </a:lnTo>
                </a:path>
              </a:pathLst>
            </a:custGeom>
            <a:solidFill>
              <a:srgbClr val="FFF100"/>
            </a:solidFill>
            <a:ln>
              <a:noFill/>
            </a:ln>
            <a:extLst>
              <a:ext uri="{91240B29-F687-4F45-9708-019B960494DF}">
                <a14:hiddenLine xmlns:a14="http://schemas.microsoft.com/office/drawing/2010/main" w="28575">
                  <a:solidFill>
                    <a:srgbClr val="000000"/>
                  </a:solidFill>
                  <a:round/>
                  <a:headEnd/>
                  <a:tailEnd/>
                </a14:hiddenLine>
              </a:ext>
            </a:extLst>
          </p:spPr>
          <p:txBody>
            <a:bodyPr/>
            <a:lstStyle/>
            <a:p>
              <a:endParaRPr lang="en-US"/>
            </a:p>
          </p:txBody>
        </p:sp>
        <p:sp>
          <p:nvSpPr>
            <p:cNvPr id="39957" name="Freeform 6"/>
            <p:cNvSpPr>
              <a:spLocks/>
            </p:cNvSpPr>
            <p:nvPr/>
          </p:nvSpPr>
          <p:spPr bwMode="auto">
            <a:xfrm>
              <a:off x="2926" y="2652"/>
              <a:ext cx="1958" cy="1475"/>
            </a:xfrm>
            <a:custGeom>
              <a:avLst/>
              <a:gdLst>
                <a:gd name="T0" fmla="*/ 0 w 527"/>
                <a:gd name="T1" fmla="*/ 0 h 394"/>
                <a:gd name="T2" fmla="*/ 71095809 w 527"/>
                <a:gd name="T3" fmla="*/ 0 h 394"/>
                <a:gd name="T4" fmla="*/ 0 w 527"/>
                <a:gd name="T5" fmla="*/ 56906069 h 394"/>
                <a:gd name="T6" fmla="*/ 0 w 527"/>
                <a:gd name="T7" fmla="*/ 0 h 394"/>
                <a:gd name="T8" fmla="*/ 0 60000 65536"/>
                <a:gd name="T9" fmla="*/ 0 60000 65536"/>
                <a:gd name="T10" fmla="*/ 0 60000 65536"/>
                <a:gd name="T11" fmla="*/ 0 60000 65536"/>
                <a:gd name="T12" fmla="*/ 0 w 527"/>
                <a:gd name="T13" fmla="*/ 0 h 394"/>
                <a:gd name="T14" fmla="*/ 527 w 527"/>
                <a:gd name="T15" fmla="*/ 394 h 394"/>
              </a:gdLst>
              <a:ahLst/>
              <a:cxnLst>
                <a:cxn ang="T8">
                  <a:pos x="T0" y="T1"/>
                </a:cxn>
                <a:cxn ang="T9">
                  <a:pos x="T2" y="T3"/>
                </a:cxn>
                <a:cxn ang="T10">
                  <a:pos x="T4" y="T5"/>
                </a:cxn>
                <a:cxn ang="T11">
                  <a:pos x="T6" y="T7"/>
                </a:cxn>
              </a:cxnLst>
              <a:rect l="T12" t="T13" r="T14" b="T15"/>
              <a:pathLst>
                <a:path w="527" h="394">
                  <a:moveTo>
                    <a:pt x="0" y="0"/>
                  </a:moveTo>
                  <a:lnTo>
                    <a:pt x="527" y="0"/>
                  </a:lnTo>
                  <a:cubicBezTo>
                    <a:pt x="527" y="217"/>
                    <a:pt x="290" y="394"/>
                    <a:pt x="0" y="394"/>
                  </a:cubicBezTo>
                  <a:lnTo>
                    <a:pt x="0" y="0"/>
                  </a:lnTo>
                </a:path>
              </a:pathLst>
            </a:custGeom>
            <a:solidFill>
              <a:srgbClr val="ED1C24"/>
            </a:solidFill>
            <a:ln>
              <a:noFill/>
            </a:ln>
            <a:extLst>
              <a:ext uri="{91240B29-F687-4F45-9708-019B960494DF}">
                <a14:hiddenLine xmlns:a14="http://schemas.microsoft.com/office/drawing/2010/main" w="28575">
                  <a:solidFill>
                    <a:srgbClr val="000000"/>
                  </a:solidFill>
                  <a:round/>
                  <a:headEnd/>
                  <a:tailEnd/>
                </a14:hiddenLine>
              </a:ext>
            </a:extLst>
          </p:spPr>
          <p:txBody>
            <a:bodyPr/>
            <a:lstStyle/>
            <a:p>
              <a:endParaRPr lang="en-US" dirty="0"/>
            </a:p>
          </p:txBody>
        </p:sp>
      </p:grpSp>
      <p:sp>
        <p:nvSpPr>
          <p:cNvPr id="39942" name="Text Box 11"/>
          <p:cNvSpPr txBox="1">
            <a:spLocks noChangeArrowheads="1"/>
          </p:cNvSpPr>
          <p:nvPr/>
        </p:nvSpPr>
        <p:spPr bwMode="auto">
          <a:xfrm>
            <a:off x="1710505" y="893763"/>
            <a:ext cx="466778" cy="5539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432" tIns="45716" rIns="91432" bIns="45716">
            <a:spAutoFit/>
          </a:bodyPr>
          <a:lstStyle>
            <a:lvl1pPr>
              <a:defRPr>
                <a:solidFill>
                  <a:schemeClr val="tx1"/>
                </a:solidFill>
                <a:latin typeface="Arial" charset="0"/>
                <a:cs typeface="Arial" charset="0"/>
              </a:defRPr>
            </a:lvl1pPr>
            <a:lvl2pPr marL="742950" indent="-285750">
              <a:defRPr>
                <a:solidFill>
                  <a:schemeClr val="tx1"/>
                </a:solidFill>
                <a:latin typeface="Arial" charset="0"/>
                <a:cs typeface="Arial" charset="0"/>
              </a:defRPr>
            </a:lvl2pPr>
            <a:lvl3pPr marL="1143000" indent="-228600">
              <a:defRPr>
                <a:solidFill>
                  <a:schemeClr val="tx1"/>
                </a:solidFill>
                <a:latin typeface="Arial" charset="0"/>
                <a:cs typeface="Arial" charset="0"/>
              </a:defRPr>
            </a:lvl3pPr>
            <a:lvl4pPr marL="1600200" indent="-228600">
              <a:defRPr>
                <a:solidFill>
                  <a:schemeClr val="tx1"/>
                </a:solidFill>
                <a:latin typeface="Arial" charset="0"/>
                <a:cs typeface="Arial" charset="0"/>
              </a:defRPr>
            </a:lvl4pPr>
            <a:lvl5pPr marL="2057400" indent="-22860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a:r>
              <a:rPr lang="en-US" altLang="en-US" sz="3000" b="1" dirty="0">
                <a:solidFill>
                  <a:srgbClr val="00ADEE"/>
                </a:solidFill>
                <a:latin typeface="Arial"/>
                <a:cs typeface="Arial"/>
              </a:rPr>
              <a:t>A</a:t>
            </a:r>
            <a:endParaRPr lang="en-US" altLang="en-US" sz="2400" b="1" dirty="0">
              <a:solidFill>
                <a:srgbClr val="00ADEE"/>
              </a:solidFill>
              <a:latin typeface="Arial"/>
              <a:cs typeface="Arial"/>
            </a:endParaRPr>
          </a:p>
        </p:txBody>
      </p:sp>
      <p:sp>
        <p:nvSpPr>
          <p:cNvPr id="39943" name="Text Box 12"/>
          <p:cNvSpPr txBox="1">
            <a:spLocks noChangeArrowheads="1"/>
          </p:cNvSpPr>
          <p:nvPr/>
        </p:nvSpPr>
        <p:spPr bwMode="auto">
          <a:xfrm>
            <a:off x="1693603" y="5802313"/>
            <a:ext cx="462483" cy="5539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432" tIns="45716" rIns="91432" bIns="45716">
            <a:spAutoFit/>
          </a:bodyPr>
          <a:lstStyle>
            <a:lvl1pPr>
              <a:defRPr>
                <a:solidFill>
                  <a:schemeClr val="tx1"/>
                </a:solidFill>
                <a:latin typeface="Arial" charset="0"/>
                <a:cs typeface="Arial" charset="0"/>
              </a:defRPr>
            </a:lvl1pPr>
            <a:lvl2pPr marL="742950" indent="-285750">
              <a:defRPr>
                <a:solidFill>
                  <a:schemeClr val="tx1"/>
                </a:solidFill>
                <a:latin typeface="Arial" charset="0"/>
                <a:cs typeface="Arial" charset="0"/>
              </a:defRPr>
            </a:lvl2pPr>
            <a:lvl3pPr marL="1143000" indent="-228600">
              <a:defRPr>
                <a:solidFill>
                  <a:schemeClr val="tx1"/>
                </a:solidFill>
                <a:latin typeface="Arial" charset="0"/>
                <a:cs typeface="Arial" charset="0"/>
              </a:defRPr>
            </a:lvl3pPr>
            <a:lvl4pPr marL="1600200" indent="-228600">
              <a:defRPr>
                <a:solidFill>
                  <a:schemeClr val="tx1"/>
                </a:solidFill>
                <a:latin typeface="Arial" charset="0"/>
                <a:cs typeface="Arial" charset="0"/>
              </a:defRPr>
            </a:lvl4pPr>
            <a:lvl5pPr marL="2057400" indent="-22860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a:r>
              <a:rPr lang="en-US" altLang="en-US" sz="3000" b="1">
                <a:solidFill>
                  <a:srgbClr val="00B04C"/>
                </a:solidFill>
                <a:latin typeface="Arial"/>
                <a:cs typeface="Arial"/>
              </a:rPr>
              <a:t>B</a:t>
            </a:r>
            <a:endParaRPr lang="en-US" altLang="en-US" sz="2400" b="1">
              <a:solidFill>
                <a:srgbClr val="00B04C"/>
              </a:solidFill>
              <a:latin typeface="Arial"/>
              <a:cs typeface="Arial"/>
            </a:endParaRPr>
          </a:p>
        </p:txBody>
      </p:sp>
      <p:sp>
        <p:nvSpPr>
          <p:cNvPr id="39944" name="Text Box 13"/>
          <p:cNvSpPr txBox="1">
            <a:spLocks noChangeArrowheads="1"/>
          </p:cNvSpPr>
          <p:nvPr/>
        </p:nvSpPr>
        <p:spPr bwMode="auto">
          <a:xfrm>
            <a:off x="6799263" y="893763"/>
            <a:ext cx="461962" cy="554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432" tIns="45716" rIns="91432" bIns="45716">
            <a:spAutoFit/>
          </a:bodyPr>
          <a:lstStyle>
            <a:lvl1pPr>
              <a:defRPr>
                <a:solidFill>
                  <a:schemeClr val="tx1"/>
                </a:solidFill>
                <a:latin typeface="Arial" charset="0"/>
                <a:cs typeface="Arial" charset="0"/>
              </a:defRPr>
            </a:lvl1pPr>
            <a:lvl2pPr marL="742950" indent="-285750">
              <a:defRPr>
                <a:solidFill>
                  <a:schemeClr val="tx1"/>
                </a:solidFill>
                <a:latin typeface="Arial" charset="0"/>
                <a:cs typeface="Arial" charset="0"/>
              </a:defRPr>
            </a:lvl2pPr>
            <a:lvl3pPr marL="1143000" indent="-228600">
              <a:defRPr>
                <a:solidFill>
                  <a:schemeClr val="tx1"/>
                </a:solidFill>
                <a:latin typeface="Arial" charset="0"/>
                <a:cs typeface="Arial" charset="0"/>
              </a:defRPr>
            </a:lvl3pPr>
            <a:lvl4pPr marL="1600200" indent="-228600">
              <a:defRPr>
                <a:solidFill>
                  <a:schemeClr val="tx1"/>
                </a:solidFill>
                <a:latin typeface="Arial" charset="0"/>
                <a:cs typeface="Arial" charset="0"/>
              </a:defRPr>
            </a:lvl4pPr>
            <a:lvl5pPr marL="2057400" indent="-22860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a:r>
              <a:rPr lang="en-US" altLang="en-US" sz="3000" b="1">
                <a:solidFill>
                  <a:srgbClr val="FFF100"/>
                </a:solidFill>
                <a:latin typeface="Arial"/>
                <a:cs typeface="Arial"/>
              </a:rPr>
              <a:t>D</a:t>
            </a:r>
            <a:endParaRPr lang="en-US" altLang="en-US" sz="2400" b="1">
              <a:solidFill>
                <a:srgbClr val="FFF100"/>
              </a:solidFill>
              <a:latin typeface="Arial"/>
              <a:cs typeface="Arial"/>
            </a:endParaRPr>
          </a:p>
        </p:txBody>
      </p:sp>
      <p:sp>
        <p:nvSpPr>
          <p:cNvPr id="39945" name="Text Box 14"/>
          <p:cNvSpPr txBox="1">
            <a:spLocks noChangeArrowheads="1"/>
          </p:cNvSpPr>
          <p:nvPr/>
        </p:nvSpPr>
        <p:spPr bwMode="auto">
          <a:xfrm>
            <a:off x="6797675" y="5838825"/>
            <a:ext cx="461963" cy="554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432" tIns="45716" rIns="91432" bIns="45716">
            <a:spAutoFit/>
          </a:bodyPr>
          <a:lstStyle>
            <a:lvl1pPr>
              <a:defRPr>
                <a:solidFill>
                  <a:schemeClr val="tx1"/>
                </a:solidFill>
                <a:latin typeface="Arial" charset="0"/>
                <a:cs typeface="Arial" charset="0"/>
              </a:defRPr>
            </a:lvl1pPr>
            <a:lvl2pPr marL="742950" indent="-285750">
              <a:defRPr>
                <a:solidFill>
                  <a:schemeClr val="tx1"/>
                </a:solidFill>
                <a:latin typeface="Arial" charset="0"/>
                <a:cs typeface="Arial" charset="0"/>
              </a:defRPr>
            </a:lvl2pPr>
            <a:lvl3pPr marL="1143000" indent="-228600">
              <a:defRPr>
                <a:solidFill>
                  <a:schemeClr val="tx1"/>
                </a:solidFill>
                <a:latin typeface="Arial" charset="0"/>
                <a:cs typeface="Arial" charset="0"/>
              </a:defRPr>
            </a:lvl3pPr>
            <a:lvl4pPr marL="1600200" indent="-228600">
              <a:defRPr>
                <a:solidFill>
                  <a:schemeClr val="tx1"/>
                </a:solidFill>
                <a:latin typeface="Arial" charset="0"/>
                <a:cs typeface="Arial" charset="0"/>
              </a:defRPr>
            </a:lvl4pPr>
            <a:lvl5pPr marL="2057400" indent="-22860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a:r>
              <a:rPr lang="en-US" altLang="en-US" sz="3000" b="1">
                <a:solidFill>
                  <a:srgbClr val="ED1C24"/>
                </a:solidFill>
                <a:latin typeface="Arial"/>
                <a:cs typeface="Arial"/>
              </a:rPr>
              <a:t>C</a:t>
            </a:r>
            <a:endParaRPr lang="en-US" altLang="en-US" sz="2400" b="1">
              <a:solidFill>
                <a:srgbClr val="ED1C24"/>
              </a:solidFill>
              <a:latin typeface="Arial"/>
              <a:cs typeface="Arial"/>
            </a:endParaRPr>
          </a:p>
        </p:txBody>
      </p:sp>
      <p:sp>
        <p:nvSpPr>
          <p:cNvPr id="39946" name="Rectangle 15"/>
          <p:cNvSpPr>
            <a:spLocks noChangeArrowheads="1"/>
          </p:cNvSpPr>
          <p:nvPr/>
        </p:nvSpPr>
        <p:spPr bwMode="auto">
          <a:xfrm>
            <a:off x="1652588" y="1397000"/>
            <a:ext cx="2738437" cy="20313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32" tIns="45716" rIns="91432" bIns="45716">
            <a:spAutoFit/>
          </a:bodyPr>
          <a:lstStyle>
            <a:lvl1pPr>
              <a:defRPr>
                <a:solidFill>
                  <a:schemeClr val="tx1"/>
                </a:solidFill>
                <a:latin typeface="Arial" charset="0"/>
                <a:cs typeface="Arial" charset="0"/>
              </a:defRPr>
            </a:lvl1pPr>
            <a:lvl2pPr marL="742950" indent="-285750">
              <a:defRPr>
                <a:solidFill>
                  <a:schemeClr val="tx1"/>
                </a:solidFill>
                <a:latin typeface="Arial" charset="0"/>
                <a:cs typeface="Arial" charset="0"/>
              </a:defRPr>
            </a:lvl2pPr>
            <a:lvl3pPr marL="1143000" indent="-228600">
              <a:defRPr>
                <a:solidFill>
                  <a:schemeClr val="tx1"/>
                </a:solidFill>
                <a:latin typeface="Arial" charset="0"/>
                <a:cs typeface="Arial" charset="0"/>
              </a:defRPr>
            </a:lvl3pPr>
            <a:lvl4pPr marL="1600200" indent="-228600">
              <a:defRPr>
                <a:solidFill>
                  <a:schemeClr val="tx1"/>
                </a:solidFill>
                <a:latin typeface="Arial" charset="0"/>
                <a:cs typeface="Arial" charset="0"/>
              </a:defRPr>
            </a:lvl4pPr>
            <a:lvl5pPr marL="2057400" indent="-22860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r"/>
            <a:r>
              <a:rPr lang="en-US" altLang="en-US" sz="1400" dirty="0">
                <a:latin typeface="Arial"/>
                <a:cs typeface="Arial"/>
              </a:rPr>
              <a:t>Technical accuracy</a:t>
            </a:r>
          </a:p>
          <a:p>
            <a:pPr algn="r"/>
            <a:r>
              <a:rPr lang="en-US" altLang="en-US" sz="1400" dirty="0">
                <a:latin typeface="Arial"/>
                <a:cs typeface="Arial"/>
              </a:rPr>
              <a:t>Brief, clear &amp; precise info</a:t>
            </a:r>
          </a:p>
          <a:p>
            <a:pPr algn="r"/>
            <a:r>
              <a:rPr lang="en-US" altLang="en-US" sz="1400" dirty="0">
                <a:latin typeface="Arial"/>
                <a:cs typeface="Arial"/>
              </a:rPr>
              <a:t>Data &amp; fact-based charts</a:t>
            </a:r>
          </a:p>
          <a:p>
            <a:pPr algn="r"/>
            <a:r>
              <a:rPr lang="en-US" altLang="en-US" sz="1400" dirty="0">
                <a:latin typeface="Arial"/>
                <a:cs typeface="Arial"/>
              </a:rPr>
              <a:t>Materials that are direct and to the point</a:t>
            </a:r>
          </a:p>
          <a:p>
            <a:pPr algn="r"/>
            <a:r>
              <a:rPr lang="en-US" altLang="en-US" sz="1400" dirty="0">
                <a:latin typeface="Arial"/>
                <a:cs typeface="Arial"/>
              </a:rPr>
              <a:t>Presentation in alignment with corporate goals &amp; objectives</a:t>
            </a:r>
          </a:p>
          <a:p>
            <a:pPr algn="r"/>
            <a:r>
              <a:rPr lang="en-US" altLang="en-US" sz="1400" dirty="0">
                <a:latin typeface="Arial"/>
                <a:cs typeface="Arial"/>
              </a:rPr>
              <a:t>Well articulated ideas presented in a logical format</a:t>
            </a:r>
          </a:p>
        </p:txBody>
      </p:sp>
      <p:sp>
        <p:nvSpPr>
          <p:cNvPr id="39947" name="Rectangle 16"/>
          <p:cNvSpPr>
            <a:spLocks noChangeArrowheads="1"/>
          </p:cNvSpPr>
          <p:nvPr/>
        </p:nvSpPr>
        <p:spPr bwMode="auto">
          <a:xfrm>
            <a:off x="4498975" y="1411288"/>
            <a:ext cx="3044825" cy="20313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32" tIns="45716" rIns="91432" bIns="45716">
            <a:spAutoFit/>
          </a:bodyPr>
          <a:lstStyle>
            <a:lvl1pPr>
              <a:defRPr>
                <a:solidFill>
                  <a:schemeClr val="tx1"/>
                </a:solidFill>
                <a:latin typeface="Arial" charset="0"/>
                <a:cs typeface="Arial" charset="0"/>
              </a:defRPr>
            </a:lvl1pPr>
            <a:lvl2pPr marL="742950" indent="-285750">
              <a:defRPr>
                <a:solidFill>
                  <a:schemeClr val="tx1"/>
                </a:solidFill>
                <a:latin typeface="Arial" charset="0"/>
                <a:cs typeface="Arial" charset="0"/>
              </a:defRPr>
            </a:lvl2pPr>
            <a:lvl3pPr marL="1143000" indent="-228600">
              <a:defRPr>
                <a:solidFill>
                  <a:schemeClr val="tx1"/>
                </a:solidFill>
                <a:latin typeface="Arial" charset="0"/>
                <a:cs typeface="Arial" charset="0"/>
              </a:defRPr>
            </a:lvl3pPr>
            <a:lvl4pPr marL="1600200" indent="-228600">
              <a:defRPr>
                <a:solidFill>
                  <a:schemeClr val="tx1"/>
                </a:solidFill>
                <a:latin typeface="Arial" charset="0"/>
                <a:cs typeface="Arial" charset="0"/>
              </a:defRPr>
            </a:lvl4pPr>
            <a:lvl5pPr marL="2057400" indent="-22860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r>
              <a:rPr lang="en-US" altLang="en-US" sz="1400" dirty="0">
                <a:latin typeface="Arial"/>
                <a:cs typeface="Arial"/>
              </a:rPr>
              <a:t>An overview</a:t>
            </a:r>
          </a:p>
          <a:p>
            <a:r>
              <a:rPr lang="en-US" altLang="en-US" sz="1400" dirty="0">
                <a:latin typeface="Arial"/>
                <a:cs typeface="Arial"/>
              </a:rPr>
              <a:t>A conceptual framework</a:t>
            </a:r>
          </a:p>
          <a:p>
            <a:r>
              <a:rPr lang="en-US" altLang="en-US" sz="1400" dirty="0">
                <a:latin typeface="Arial"/>
                <a:cs typeface="Arial"/>
              </a:rPr>
              <a:t>Idea chunks</a:t>
            </a:r>
          </a:p>
          <a:p>
            <a:r>
              <a:rPr lang="en-US" altLang="en-US" sz="1400" dirty="0">
                <a:latin typeface="Arial"/>
                <a:cs typeface="Arial"/>
              </a:rPr>
              <a:t>Freedom to explore</a:t>
            </a:r>
          </a:p>
          <a:p>
            <a:r>
              <a:rPr lang="en-US" altLang="en-US" sz="1400" dirty="0">
                <a:latin typeface="Arial"/>
                <a:cs typeface="Arial"/>
              </a:rPr>
              <a:t>Metaphorical examples</a:t>
            </a:r>
          </a:p>
          <a:p>
            <a:r>
              <a:rPr lang="en-US" altLang="en-US" sz="1400" dirty="0">
                <a:latin typeface="Arial"/>
                <a:cs typeface="Arial"/>
              </a:rPr>
              <a:t>Frequent, spontaneous tasks</a:t>
            </a:r>
          </a:p>
          <a:p>
            <a:r>
              <a:rPr lang="en-US" altLang="en-US" sz="1400" dirty="0">
                <a:latin typeface="Arial"/>
                <a:cs typeface="Arial"/>
              </a:rPr>
              <a:t>Visuals</a:t>
            </a:r>
          </a:p>
          <a:p>
            <a:r>
              <a:rPr lang="en-US" altLang="en-US" sz="1400" dirty="0">
                <a:latin typeface="Arial"/>
                <a:cs typeface="Arial"/>
              </a:rPr>
              <a:t>Long-term objectives</a:t>
            </a:r>
          </a:p>
          <a:p>
            <a:r>
              <a:rPr lang="en-US" altLang="en-US" sz="1400" dirty="0">
                <a:latin typeface="Arial"/>
                <a:cs typeface="Arial"/>
              </a:rPr>
              <a:t>Connection to the </a:t>
            </a:r>
            <a:r>
              <a:rPr lang="en-US" altLang="en-US" sz="1400" dirty="0" smtClean="0">
                <a:latin typeface="Arial"/>
                <a:cs typeface="Arial"/>
              </a:rPr>
              <a:t>“big picture”</a:t>
            </a:r>
            <a:endParaRPr lang="en-US" altLang="en-US" sz="1400" dirty="0">
              <a:latin typeface="Arial"/>
              <a:cs typeface="Arial"/>
            </a:endParaRPr>
          </a:p>
        </p:txBody>
      </p:sp>
      <p:sp>
        <p:nvSpPr>
          <p:cNvPr id="39948" name="Rectangle 17"/>
          <p:cNvSpPr>
            <a:spLocks noChangeArrowheads="1"/>
          </p:cNvSpPr>
          <p:nvPr/>
        </p:nvSpPr>
        <p:spPr bwMode="auto">
          <a:xfrm>
            <a:off x="1488690" y="3652390"/>
            <a:ext cx="2990850" cy="26776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32" tIns="45716" rIns="91432" bIns="45716">
            <a:spAutoFit/>
          </a:bodyPr>
          <a:lstStyle>
            <a:lvl1pPr>
              <a:defRPr>
                <a:solidFill>
                  <a:schemeClr val="tx1"/>
                </a:solidFill>
                <a:latin typeface="Arial" charset="0"/>
                <a:cs typeface="Arial" charset="0"/>
              </a:defRPr>
            </a:lvl1pPr>
            <a:lvl2pPr marL="742950" indent="-285750">
              <a:defRPr>
                <a:solidFill>
                  <a:schemeClr val="tx1"/>
                </a:solidFill>
                <a:latin typeface="Arial" charset="0"/>
                <a:cs typeface="Arial" charset="0"/>
              </a:defRPr>
            </a:lvl2pPr>
            <a:lvl3pPr marL="1143000" indent="-228600">
              <a:defRPr>
                <a:solidFill>
                  <a:schemeClr val="tx1"/>
                </a:solidFill>
                <a:latin typeface="Arial" charset="0"/>
                <a:cs typeface="Arial" charset="0"/>
              </a:defRPr>
            </a:lvl3pPr>
            <a:lvl4pPr marL="1600200" indent="-228600">
              <a:defRPr>
                <a:solidFill>
                  <a:schemeClr val="tx1"/>
                </a:solidFill>
                <a:latin typeface="Arial" charset="0"/>
                <a:cs typeface="Arial" charset="0"/>
              </a:defRPr>
            </a:lvl4pPr>
            <a:lvl5pPr marL="2057400" indent="-22860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r"/>
            <a:r>
              <a:rPr lang="en-US" altLang="en-US" sz="1400" dirty="0" smtClean="0">
                <a:latin typeface="Arial"/>
                <a:cs typeface="Arial"/>
              </a:rPr>
              <a:t>Step-by-step </a:t>
            </a:r>
            <a:r>
              <a:rPr lang="en-US" altLang="en-US" sz="1400" dirty="0">
                <a:latin typeface="Arial"/>
                <a:cs typeface="Arial"/>
              </a:rPr>
              <a:t>unfolding of the topic</a:t>
            </a:r>
          </a:p>
          <a:p>
            <a:pPr algn="r"/>
            <a:r>
              <a:rPr lang="en-US" altLang="en-US" sz="1400" dirty="0">
                <a:latin typeface="Arial"/>
                <a:cs typeface="Arial"/>
              </a:rPr>
              <a:t>Assurance that this has been done before</a:t>
            </a:r>
          </a:p>
          <a:p>
            <a:pPr algn="r"/>
            <a:r>
              <a:rPr lang="en-US" altLang="en-US" sz="1400" dirty="0">
                <a:latin typeface="Arial"/>
                <a:cs typeface="Arial"/>
              </a:rPr>
              <a:t>Explanation of how it will happen</a:t>
            </a:r>
          </a:p>
          <a:p>
            <a:pPr algn="r"/>
            <a:r>
              <a:rPr lang="en-US" altLang="en-US" sz="1400" dirty="0" smtClean="0">
                <a:latin typeface="Arial"/>
                <a:cs typeface="Arial"/>
              </a:rPr>
              <a:t>Thorough</a:t>
            </a:r>
            <a:r>
              <a:rPr lang="en-US" altLang="en-US" sz="1400" dirty="0">
                <a:latin typeface="Arial"/>
                <a:cs typeface="Arial"/>
              </a:rPr>
              <a:t>, timely &amp; reliable follow through</a:t>
            </a:r>
          </a:p>
          <a:p>
            <a:pPr algn="r"/>
            <a:r>
              <a:rPr lang="en-US" altLang="en-US" sz="1400" dirty="0" smtClean="0">
                <a:latin typeface="Arial"/>
                <a:cs typeface="Arial"/>
              </a:rPr>
              <a:t>References &amp; background info</a:t>
            </a:r>
          </a:p>
          <a:p>
            <a:pPr algn="r"/>
            <a:r>
              <a:rPr lang="en-US" altLang="en-US" sz="1400" dirty="0">
                <a:latin typeface="Arial"/>
                <a:cs typeface="Arial"/>
              </a:rPr>
              <a:t>Alignment with well-</a:t>
            </a:r>
          </a:p>
          <a:p>
            <a:pPr algn="r"/>
            <a:r>
              <a:rPr lang="en-US" altLang="en-US" sz="1400" dirty="0">
                <a:latin typeface="Arial"/>
                <a:cs typeface="Arial"/>
              </a:rPr>
              <a:t>established procedure</a:t>
            </a:r>
          </a:p>
          <a:p>
            <a:pPr algn="r"/>
            <a:r>
              <a:rPr lang="en-US" altLang="en-US" sz="1400" dirty="0" smtClean="0">
                <a:latin typeface="Arial"/>
                <a:cs typeface="Arial"/>
              </a:rPr>
              <a:t>A written schedule &amp; </a:t>
            </a:r>
          </a:p>
          <a:p>
            <a:pPr algn="r"/>
            <a:r>
              <a:rPr lang="en-US" altLang="en-US" sz="1400" dirty="0" smtClean="0">
                <a:latin typeface="Arial"/>
                <a:cs typeface="Arial"/>
              </a:rPr>
              <a:t>action plan</a:t>
            </a:r>
          </a:p>
          <a:p>
            <a:pPr algn="r"/>
            <a:r>
              <a:rPr lang="en-US" altLang="en-US" sz="1400" dirty="0" smtClean="0">
                <a:latin typeface="Arial"/>
                <a:cs typeface="Arial"/>
              </a:rPr>
              <a:t>Consistency</a:t>
            </a:r>
            <a:endParaRPr lang="en-US" altLang="en-US" sz="1400" dirty="0">
              <a:latin typeface="Arial"/>
              <a:cs typeface="Arial"/>
            </a:endParaRPr>
          </a:p>
        </p:txBody>
      </p:sp>
      <p:sp>
        <p:nvSpPr>
          <p:cNvPr id="39949" name="Rectangle 18"/>
          <p:cNvSpPr>
            <a:spLocks noChangeArrowheads="1"/>
          </p:cNvSpPr>
          <p:nvPr/>
        </p:nvSpPr>
        <p:spPr bwMode="auto">
          <a:xfrm>
            <a:off x="4478338" y="3714035"/>
            <a:ext cx="3065462" cy="24622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32" tIns="45716" rIns="91432" bIns="45716">
            <a:spAutoFit/>
          </a:bodyPr>
          <a:lstStyle>
            <a:lvl1pPr>
              <a:defRPr>
                <a:solidFill>
                  <a:schemeClr val="tx1"/>
                </a:solidFill>
                <a:latin typeface="Arial" charset="0"/>
                <a:cs typeface="Arial" charset="0"/>
              </a:defRPr>
            </a:lvl1pPr>
            <a:lvl2pPr marL="742950" indent="-285750">
              <a:defRPr>
                <a:solidFill>
                  <a:schemeClr val="tx1"/>
                </a:solidFill>
                <a:latin typeface="Arial" charset="0"/>
                <a:cs typeface="Arial" charset="0"/>
              </a:defRPr>
            </a:lvl2pPr>
            <a:lvl3pPr marL="1143000" indent="-228600">
              <a:defRPr>
                <a:solidFill>
                  <a:schemeClr val="tx1"/>
                </a:solidFill>
                <a:latin typeface="Arial" charset="0"/>
                <a:cs typeface="Arial" charset="0"/>
              </a:defRPr>
            </a:lvl3pPr>
            <a:lvl4pPr marL="1600200" indent="-228600">
              <a:defRPr>
                <a:solidFill>
                  <a:schemeClr val="tx1"/>
                </a:solidFill>
                <a:latin typeface="Arial" charset="0"/>
                <a:cs typeface="Arial" charset="0"/>
              </a:defRPr>
            </a:lvl4pPr>
            <a:lvl5pPr marL="2057400" indent="-22860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r>
              <a:rPr lang="en-US" altLang="en-US" sz="1400" dirty="0">
                <a:latin typeface="Arial"/>
                <a:cs typeface="Arial"/>
              </a:rPr>
              <a:t>For all to have equal consideration</a:t>
            </a:r>
          </a:p>
          <a:p>
            <a:r>
              <a:rPr lang="en-US" altLang="en-US" sz="1400" dirty="0" smtClean="0">
                <a:latin typeface="Arial"/>
                <a:cs typeface="Arial"/>
              </a:rPr>
              <a:t>Empathy </a:t>
            </a:r>
            <a:r>
              <a:rPr lang="en-US" altLang="en-US" sz="1400" dirty="0">
                <a:latin typeface="Arial"/>
                <a:cs typeface="Arial"/>
              </a:rPr>
              <a:t>&amp; consideration of their needs</a:t>
            </a:r>
          </a:p>
          <a:p>
            <a:r>
              <a:rPr lang="en-US" altLang="en-US" sz="1400" dirty="0">
                <a:latin typeface="Arial"/>
                <a:cs typeface="Arial"/>
              </a:rPr>
              <a:t>References to people involved</a:t>
            </a:r>
          </a:p>
          <a:p>
            <a:r>
              <a:rPr lang="en-US" altLang="en-US" sz="1400" dirty="0">
                <a:latin typeface="Arial"/>
                <a:cs typeface="Arial"/>
              </a:rPr>
              <a:t>Their feelings to be respected</a:t>
            </a:r>
          </a:p>
          <a:p>
            <a:r>
              <a:rPr lang="en-US" altLang="en-US" sz="1400" dirty="0" smtClean="0">
                <a:latin typeface="Arial"/>
                <a:cs typeface="Arial"/>
              </a:rPr>
              <a:t>Personal </a:t>
            </a:r>
            <a:r>
              <a:rPr lang="en-US" altLang="en-US" sz="1400" dirty="0">
                <a:latin typeface="Arial"/>
                <a:cs typeface="Arial"/>
              </a:rPr>
              <a:t>touch &amp; informality</a:t>
            </a:r>
          </a:p>
          <a:p>
            <a:r>
              <a:rPr lang="en-US" altLang="en-US" sz="1400" dirty="0" smtClean="0">
                <a:latin typeface="Arial"/>
                <a:cs typeface="Arial"/>
              </a:rPr>
              <a:t>To </a:t>
            </a:r>
            <a:r>
              <a:rPr lang="en-US" altLang="en-US" sz="1400" dirty="0">
                <a:latin typeface="Arial"/>
                <a:cs typeface="Arial"/>
              </a:rPr>
              <a:t>know how others will react</a:t>
            </a:r>
          </a:p>
          <a:p>
            <a:r>
              <a:rPr lang="en-US" altLang="en-US" sz="1400" dirty="0">
                <a:latin typeface="Arial"/>
                <a:cs typeface="Arial"/>
              </a:rPr>
              <a:t>Involvement with others</a:t>
            </a:r>
          </a:p>
          <a:p>
            <a:r>
              <a:rPr lang="en-US" altLang="en-US" sz="1400" dirty="0">
                <a:latin typeface="Arial"/>
                <a:cs typeface="Arial"/>
              </a:rPr>
              <a:t>A good attitude &amp; personal relationship</a:t>
            </a:r>
          </a:p>
          <a:p>
            <a:r>
              <a:rPr lang="en-US" altLang="en-US" sz="1400" dirty="0" smtClean="0">
                <a:latin typeface="Arial"/>
                <a:cs typeface="Arial"/>
              </a:rPr>
              <a:t>Eye </a:t>
            </a:r>
            <a:r>
              <a:rPr lang="en-US" altLang="en-US" sz="1400" dirty="0">
                <a:latin typeface="Arial"/>
                <a:cs typeface="Arial"/>
              </a:rPr>
              <a:t>contact</a:t>
            </a:r>
          </a:p>
        </p:txBody>
      </p:sp>
    </p:spTree>
    <p:custDataLst>
      <p:tags r:id="rId1"/>
    </p:custData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2" name="Title 1"/>
          <p:cNvSpPr>
            <a:spLocks noGrp="1"/>
          </p:cNvSpPr>
          <p:nvPr>
            <p:ph type="title"/>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numCol="1" anchor="t" anchorCtr="0" compatLnSpc="1">
            <a:prstTxWarp prst="textNoShape">
              <a:avLst/>
            </a:prstTxWarp>
          </a:bodyPr>
          <a:lstStyle/>
          <a:p>
            <a:r>
              <a:rPr lang="en-US" altLang="en-US" i="1" dirty="0" smtClean="0">
                <a:latin typeface="Georgia"/>
                <a:cs typeface="Georgia"/>
              </a:rPr>
              <a:t>“Talk Nerdy to Me” </a:t>
            </a:r>
          </a:p>
        </p:txBody>
      </p:sp>
      <p:pic>
        <p:nvPicPr>
          <p:cNvPr id="81923" name="Content Placeholder 3">
            <a:hlinkClick r:id="rId4"/>
          </p:cNvPr>
          <p:cNvPicPr>
            <a:picLocks noGrp="1" noChangeAspect="1"/>
          </p:cNvPicPr>
          <p:nvPr>
            <p:ph idx="4294967295"/>
          </p:nvPr>
        </p:nvPicPr>
        <p:blipFill>
          <a:blip r:embed="rId5">
            <a:extLst>
              <a:ext uri="{28A0092B-C50C-407E-A947-70E740481C1C}">
                <a14:useLocalDpi xmlns:a14="http://schemas.microsoft.com/office/drawing/2010/main" val="0"/>
              </a:ext>
            </a:extLst>
          </a:blip>
          <a:srcRect/>
          <a:stretch>
            <a:fillRect/>
          </a:stretch>
        </p:blipFill>
        <p:spPr bwMode="auto">
          <a:xfrm>
            <a:off x="2134785" y="1430665"/>
            <a:ext cx="4859338" cy="374015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1924" name="Picture 5">
            <a:hlinkClick r:id="rId4"/>
          </p:cNvPr>
          <p:cNvPicPr>
            <a:picLocks noChangeAspect="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797050" y="4051300"/>
            <a:ext cx="1246188" cy="1244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6" name="Title 2"/>
          <p:cNvSpPr>
            <a:spLocks noGrp="1"/>
          </p:cNvSpPr>
          <p:nvPr>
            <p:ph type="title"/>
          </p:nvPr>
        </p:nvSpPr>
        <p:spPr bwMode="auto">
          <a:xfrm>
            <a:off x="457200" y="152400"/>
            <a:ext cx="8229600" cy="846138"/>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numCol="1" anchor="t" anchorCtr="0" compatLnSpc="1">
            <a:prstTxWarp prst="textNoShape">
              <a:avLst/>
            </a:prstTxWarp>
          </a:bodyPr>
          <a:lstStyle/>
          <a:p>
            <a:pPr eaLnBrk="1" hangingPunct="1"/>
            <a:r>
              <a:rPr lang="en-US" altLang="en-US" sz="2400" i="1" dirty="0" smtClean="0">
                <a:latin typeface="Georgia"/>
                <a:cs typeface="Georgia"/>
              </a:rPr>
              <a:t> Pro-forma Profiles of the Mentality of Occupations</a:t>
            </a:r>
            <a:br>
              <a:rPr lang="en-US" altLang="en-US" sz="2400" i="1" dirty="0" smtClean="0">
                <a:latin typeface="Georgia"/>
                <a:cs typeface="Georgia"/>
              </a:rPr>
            </a:br>
            <a:r>
              <a:rPr lang="en-US" altLang="en-US" sz="2400" i="1" dirty="0" smtClean="0">
                <a:latin typeface="Georgia"/>
                <a:cs typeface="Georgia"/>
              </a:rPr>
              <a:t/>
            </a:r>
            <a:br>
              <a:rPr lang="en-US" altLang="en-US" sz="2400" i="1" dirty="0" smtClean="0">
                <a:latin typeface="Georgia"/>
                <a:cs typeface="Georgia"/>
              </a:rPr>
            </a:br>
            <a:r>
              <a:rPr lang="en-US" altLang="en-US" sz="2400" i="1" dirty="0" smtClean="0">
                <a:latin typeface="Georgia"/>
                <a:cs typeface="Georgia"/>
              </a:rPr>
              <a:t/>
            </a:r>
            <a:br>
              <a:rPr lang="en-US" altLang="en-US" sz="2400" i="1" dirty="0" smtClean="0">
                <a:latin typeface="Georgia"/>
                <a:cs typeface="Georgia"/>
              </a:rPr>
            </a:br>
            <a:r>
              <a:rPr lang="en-US" altLang="en-US" sz="2400" i="1" dirty="0" smtClean="0">
                <a:latin typeface="Georgia"/>
                <a:cs typeface="Georgia"/>
              </a:rPr>
              <a:t/>
            </a:r>
            <a:br>
              <a:rPr lang="en-US" altLang="en-US" sz="2400" i="1" dirty="0" smtClean="0">
                <a:latin typeface="Georgia"/>
                <a:cs typeface="Georgia"/>
              </a:rPr>
            </a:br>
            <a:r>
              <a:rPr lang="en-US" altLang="en-US" sz="2400" i="1" dirty="0" smtClean="0">
                <a:latin typeface="Georgia"/>
                <a:cs typeface="Georgia"/>
              </a:rPr>
              <a:t/>
            </a:r>
            <a:br>
              <a:rPr lang="en-US" altLang="en-US" sz="2400" i="1" dirty="0" smtClean="0">
                <a:latin typeface="Georgia"/>
                <a:cs typeface="Georgia"/>
              </a:rPr>
            </a:br>
            <a:endParaRPr lang="en-US" altLang="en-US" sz="2400" i="1" dirty="0" smtClean="0">
              <a:latin typeface="Georgia"/>
              <a:cs typeface="Georgia"/>
            </a:endParaRPr>
          </a:p>
        </p:txBody>
      </p:sp>
      <p:pic>
        <p:nvPicPr>
          <p:cNvPr id="82947" name="Picture 169"/>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209675" y="626692"/>
            <a:ext cx="6756400" cy="62118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2948" name="Rectangle 4"/>
          <p:cNvSpPr>
            <a:spLocks noChangeArrowheads="1"/>
          </p:cNvSpPr>
          <p:nvPr/>
        </p:nvSpPr>
        <p:spPr bwMode="auto">
          <a:xfrm rot="-5400000">
            <a:off x="-2872581" y="3385303"/>
            <a:ext cx="6043612" cy="1905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82058" tIns="41029" rIns="82058" bIns="41029">
            <a:spAutoFit/>
          </a:bodyPr>
          <a:lstStyle>
            <a:lvl1pPr>
              <a:defRPr>
                <a:solidFill>
                  <a:schemeClr val="tx1"/>
                </a:solidFill>
                <a:latin typeface="Arial" charset="0"/>
                <a:cs typeface="Arial" charset="0"/>
              </a:defRPr>
            </a:lvl1pPr>
            <a:lvl2pPr marL="742950" indent="-285750">
              <a:defRPr>
                <a:solidFill>
                  <a:schemeClr val="tx1"/>
                </a:solidFill>
                <a:latin typeface="Arial" charset="0"/>
                <a:cs typeface="Arial" charset="0"/>
              </a:defRPr>
            </a:lvl2pPr>
            <a:lvl3pPr marL="1143000" indent="-228600">
              <a:defRPr>
                <a:solidFill>
                  <a:schemeClr val="tx1"/>
                </a:solidFill>
                <a:latin typeface="Arial" charset="0"/>
                <a:cs typeface="Arial" charset="0"/>
              </a:defRPr>
            </a:lvl3pPr>
            <a:lvl4pPr marL="1600200" indent="-228600">
              <a:defRPr>
                <a:solidFill>
                  <a:schemeClr val="tx1"/>
                </a:solidFill>
                <a:latin typeface="Arial" charset="0"/>
                <a:cs typeface="Arial" charset="0"/>
              </a:defRPr>
            </a:lvl4pPr>
            <a:lvl5pPr marL="2057400" indent="-22860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hangingPunct="1"/>
            <a:r>
              <a:rPr lang="en-US" altLang="en-US" sz="700" dirty="0">
                <a:solidFill>
                  <a:srgbClr val="414042"/>
                </a:solidFill>
              </a:rPr>
              <a:t>The four-color, four-quadrant graphic and Whole Brain</a:t>
            </a:r>
            <a:r>
              <a:rPr lang="en-US" altLang="en-US" sz="700" baseline="30000" dirty="0">
                <a:solidFill>
                  <a:srgbClr val="414042"/>
                </a:solidFill>
              </a:rPr>
              <a:t>®</a:t>
            </a:r>
            <a:r>
              <a:rPr lang="en-US" altLang="en-US" sz="700" dirty="0">
                <a:solidFill>
                  <a:srgbClr val="414042"/>
                </a:solidFill>
              </a:rPr>
              <a:t> are registered trademarks of Herrmann Global, LLC. </a:t>
            </a:r>
            <a:endParaRPr lang="en-GB" altLang="en-US" sz="700" dirty="0">
              <a:solidFill>
                <a:srgbClr val="414042"/>
              </a:solidFill>
            </a:endParaRPr>
          </a:p>
        </p:txBody>
      </p:sp>
      <p:sp>
        <p:nvSpPr>
          <p:cNvPr id="6" name="Rounded Rectangle 5"/>
          <p:cNvSpPr/>
          <p:nvPr/>
        </p:nvSpPr>
        <p:spPr>
          <a:xfrm>
            <a:off x="2065338" y="1457325"/>
            <a:ext cx="1023937" cy="882650"/>
          </a:xfrm>
          <a:prstGeom prst="roundRect">
            <a:avLst/>
          </a:prstGeom>
          <a:noFill/>
          <a:ln w="57150">
            <a:solidFill>
              <a:srgbClr val="00ADEE"/>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9" name="Rounded Rectangle 8"/>
          <p:cNvSpPr/>
          <p:nvPr/>
        </p:nvSpPr>
        <p:spPr>
          <a:xfrm>
            <a:off x="3887788" y="727075"/>
            <a:ext cx="1023937" cy="882650"/>
          </a:xfrm>
          <a:prstGeom prst="roundRect">
            <a:avLst/>
          </a:prstGeom>
          <a:noFill/>
          <a:ln w="57150">
            <a:solidFill>
              <a:srgbClr val="00ADEE"/>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10" name="Rounded Rectangle 9"/>
          <p:cNvSpPr/>
          <p:nvPr/>
        </p:nvSpPr>
        <p:spPr>
          <a:xfrm>
            <a:off x="3824288" y="3152775"/>
            <a:ext cx="1176337" cy="1008063"/>
          </a:xfrm>
          <a:prstGeom prst="roundRect">
            <a:avLst/>
          </a:prstGeom>
          <a:noFill/>
          <a:ln w="57150">
            <a:solidFill>
              <a:srgbClr val="800080"/>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Tree>
    <p:custDataLst>
      <p:tags r:id="rId1"/>
    </p:custDataLst>
  </p:cSld>
  <p:clrMapOvr>
    <a:masterClrMapping/>
  </p:clrMapOvr>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0962" name="Title 8"/>
          <p:cNvSpPr>
            <a:spLocks noGrp="1"/>
          </p:cNvSpPr>
          <p:nvPr>
            <p:ph type="title"/>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numCol="1" anchor="t" anchorCtr="0" compatLnSpc="1">
            <a:prstTxWarp prst="textNoShape">
              <a:avLst/>
            </a:prstTxWarp>
          </a:bodyPr>
          <a:lstStyle/>
          <a:p>
            <a:r>
              <a:rPr lang="en-US" altLang="en-US" i="1" dirty="0" smtClean="0">
                <a:latin typeface="Georgia"/>
                <a:cs typeface="Georgia"/>
              </a:rPr>
              <a:t>Different Styles of Communication</a:t>
            </a:r>
          </a:p>
        </p:txBody>
      </p:sp>
      <p:pic>
        <p:nvPicPr>
          <p:cNvPr id="40963" name="Picture Placeholder 7">
            <a:hlinkClick r:id="rId4"/>
          </p:cNvPr>
          <p:cNvPicPr>
            <a:picLocks noGrp="1" noChangeAspect="1"/>
          </p:cNvPicPr>
          <p:nvPr>
            <p:ph type="pic" sz="quarter" idx="4294967295"/>
          </p:nvPr>
        </p:nvPicPr>
        <p:blipFill>
          <a:blip r:embed="rId5">
            <a:extLst>
              <a:ext uri="{28A0092B-C50C-407E-A947-70E740481C1C}">
                <a14:useLocalDpi xmlns:a14="http://schemas.microsoft.com/office/drawing/2010/main" val="0"/>
              </a:ext>
            </a:extLst>
          </a:blip>
          <a:srcRect l="10432" r="10432"/>
          <a:stretch>
            <a:fillRect/>
          </a:stretch>
        </p:blipFill>
        <p:spPr bwMode="auto">
          <a:xfrm>
            <a:off x="1138553" y="1009650"/>
            <a:ext cx="6851650" cy="4818063"/>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0964" name="Picture 5">
            <a:hlinkClick r:id="rId4"/>
          </p:cNvPr>
          <p:cNvPicPr>
            <a:picLocks noChangeAspect="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797050" y="4051300"/>
            <a:ext cx="1246188" cy="1244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7218" name="Content Placeholder 4"/>
          <p:cNvSpPr>
            <a:spLocks noGrp="1"/>
          </p:cNvSpPr>
          <p:nvPr>
            <p:ph idx="1"/>
          </p:nvPr>
        </p:nvSpPr>
        <p:spPr bwMode="auto">
          <a:xfrm>
            <a:off x="2979738" y="990600"/>
            <a:ext cx="6088062" cy="52578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numCol="1" anchor="t" anchorCtr="0" compatLnSpc="1">
            <a:prstTxWarp prst="textNoShape">
              <a:avLst/>
            </a:prstTxWarp>
          </a:bodyPr>
          <a:lstStyle/>
          <a:p>
            <a:pPr lvl="0"/>
            <a:r>
              <a:rPr lang="en-US" dirty="0"/>
              <a:t>Your communication style – speaking and listening – depends largely on your thinking preferences. </a:t>
            </a:r>
          </a:p>
          <a:p>
            <a:pPr lvl="0"/>
            <a:r>
              <a:rPr lang="en-US" dirty="0"/>
              <a:t>When under </a:t>
            </a:r>
            <a:r>
              <a:rPr lang="en-US" dirty="0" smtClean="0"/>
              <a:t>pressure</a:t>
            </a:r>
            <a:r>
              <a:rPr lang="en-US" dirty="0"/>
              <a:t>, your </a:t>
            </a:r>
            <a:r>
              <a:rPr lang="en-US" dirty="0" smtClean="0"/>
              <a:t>communication </a:t>
            </a:r>
            <a:r>
              <a:rPr lang="en-US" dirty="0"/>
              <a:t>style may shift to your </a:t>
            </a:r>
            <a:r>
              <a:rPr lang="en-US" dirty="0" smtClean="0"/>
              <a:t>under pressure </a:t>
            </a:r>
            <a:r>
              <a:rPr lang="en-US" dirty="0"/>
              <a:t>profile.</a:t>
            </a:r>
          </a:p>
          <a:p>
            <a:pPr lvl="0"/>
            <a:r>
              <a:rPr lang="en-US" dirty="0"/>
              <a:t>It may be necessary to adapt your communication style to better match the listener.</a:t>
            </a:r>
          </a:p>
        </p:txBody>
      </p:sp>
      <p:sp>
        <p:nvSpPr>
          <p:cNvPr id="7" name="Text Placeholder 6"/>
          <p:cNvSpPr>
            <a:spLocks noGrp="1"/>
          </p:cNvSpPr>
          <p:nvPr>
            <p:ph type="body" sz="quarter" idx="11"/>
          </p:nvPr>
        </p:nvSpPr>
        <p:spPr>
          <a:xfrm>
            <a:off x="2957513" y="152400"/>
            <a:ext cx="6097587" cy="685800"/>
          </a:xfrm>
        </p:spPr>
        <p:txBody>
          <a:bodyPr/>
          <a:lstStyle/>
          <a:p>
            <a:pPr>
              <a:defRPr/>
            </a:pPr>
            <a:r>
              <a:rPr lang="en-US" i="1" dirty="0">
                <a:latin typeface="Georgia"/>
                <a:cs typeface="Georgia"/>
              </a:rPr>
              <a:t>Key Thoughts</a:t>
            </a:r>
          </a:p>
        </p:txBody>
      </p:sp>
      <p:pic>
        <p:nvPicPr>
          <p:cNvPr id="58372" name="Picture 5"/>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307975"/>
            <a:ext cx="2263775" cy="2263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nodeType="clickEffect">
                                  <p:stCondLst>
                                    <p:cond delay="0"/>
                                  </p:stCondLst>
                                  <p:childTnLst>
                                    <p:set>
                                      <p:cBhvr>
                                        <p:cTn id="6" dur="1" fill="hold">
                                          <p:stCondLst>
                                            <p:cond delay="0"/>
                                          </p:stCondLst>
                                        </p:cTn>
                                        <p:tgtEl>
                                          <p:spTgt spid="137218">
                                            <p:txEl>
                                              <p:pRg st="0" end="0"/>
                                            </p:txEl>
                                          </p:spTgt>
                                        </p:tgtEl>
                                        <p:attrNameLst>
                                          <p:attrName>style.visibility</p:attrName>
                                        </p:attrNameLst>
                                      </p:cBhvr>
                                      <p:to>
                                        <p:strVal val="visible"/>
                                      </p:to>
                                    </p:set>
                                    <p:animEffect transition="in" filter="wipe(left)">
                                      <p:cBhvr>
                                        <p:cTn id="7" dur="500"/>
                                        <p:tgtEl>
                                          <p:spTgt spid="137218">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137218">
                                            <p:txEl>
                                              <p:pRg st="1" end="1"/>
                                            </p:txEl>
                                          </p:spTgt>
                                        </p:tgtEl>
                                        <p:attrNameLst>
                                          <p:attrName>style.visibility</p:attrName>
                                        </p:attrNameLst>
                                      </p:cBhvr>
                                      <p:to>
                                        <p:strVal val="visible"/>
                                      </p:to>
                                    </p:set>
                                    <p:animEffect transition="in" filter="wipe(left)">
                                      <p:cBhvr>
                                        <p:cTn id="12" dur="500"/>
                                        <p:tgtEl>
                                          <p:spTgt spid="137218">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137218">
                                            <p:txEl>
                                              <p:pRg st="2" end="2"/>
                                            </p:txEl>
                                          </p:spTgt>
                                        </p:tgtEl>
                                        <p:attrNameLst>
                                          <p:attrName>style.visibility</p:attrName>
                                        </p:attrNameLst>
                                      </p:cBhvr>
                                      <p:to>
                                        <p:strVal val="visible"/>
                                      </p:to>
                                    </p:set>
                                    <p:animEffect transition="in" filter="wipe(left)">
                                      <p:cBhvr>
                                        <p:cTn id="17" dur="500"/>
                                        <p:tgtEl>
                                          <p:spTgt spid="137218">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Title 1"/>
          <p:cNvSpPr>
            <a:spLocks noGrp="1"/>
          </p:cNvSpPr>
          <p:nvPr>
            <p:ph type="title"/>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numCol="1" anchor="t" anchorCtr="0" compatLnSpc="1">
            <a:prstTxWarp prst="textNoShape">
              <a:avLst/>
            </a:prstTxWarp>
          </a:bodyPr>
          <a:lstStyle/>
          <a:p>
            <a:pPr eaLnBrk="1" hangingPunct="1"/>
            <a:r>
              <a:rPr lang="en-US" altLang="en-US" i="1" dirty="0" smtClean="0">
                <a:latin typeface="Georgia"/>
                <a:cs typeface="Georgia"/>
              </a:rPr>
              <a:t>Learning Objectives </a:t>
            </a:r>
            <a:r>
              <a:rPr lang="en-US" altLang="en-US" i="1" dirty="0" smtClean="0">
                <a:latin typeface="Georgia"/>
                <a:cs typeface="Georgia"/>
                <a:sym typeface="Wingdings" panose="05000000000000000000" pitchFamily="2" charset="2"/>
              </a:rPr>
              <a:t> Outcomes</a:t>
            </a:r>
            <a:endParaRPr lang="en-US" altLang="en-US" i="1" dirty="0" smtClean="0">
              <a:latin typeface="Georgia"/>
              <a:cs typeface="Georgia"/>
            </a:endParaRPr>
          </a:p>
        </p:txBody>
      </p:sp>
      <p:sp>
        <p:nvSpPr>
          <p:cNvPr id="36866" name="Rectangle 3"/>
          <p:cNvSpPr>
            <a:spLocks noGrp="1" noChangeArrowheads="1"/>
          </p:cNvSpPr>
          <p:nvPr>
            <p:ph idx="1"/>
          </p:nvPr>
        </p:nvSpPr>
        <p:spPr/>
        <p:txBody>
          <a:bodyPr/>
          <a:lstStyle/>
          <a:p>
            <a:pPr marL="0" indent="0" defTabSz="457146" eaLnBrk="1" hangingPunct="1">
              <a:spcBef>
                <a:spcPct val="0"/>
              </a:spcBef>
              <a:tabLst>
                <a:tab pos="401638" algn="l"/>
              </a:tabLst>
              <a:defRPr/>
            </a:pPr>
            <a:r>
              <a:rPr altLang="en-US" sz="2400" dirty="0"/>
              <a:t>At the end of this </a:t>
            </a:r>
            <a:r>
              <a:rPr lang="en-US" altLang="en-US" sz="2400" dirty="0" smtClean="0"/>
              <a:t>section</a:t>
            </a:r>
            <a:r>
              <a:rPr altLang="en-US" sz="2400" dirty="0" smtClean="0"/>
              <a:t>, </a:t>
            </a:r>
            <a:r>
              <a:rPr lang="en-US" altLang="en-US" sz="2400" dirty="0" smtClean="0"/>
              <a:t>you will</a:t>
            </a:r>
            <a:r>
              <a:rPr altLang="en-US" sz="2400" dirty="0" smtClean="0"/>
              <a:t> </a:t>
            </a:r>
            <a:r>
              <a:rPr altLang="en-US" sz="2400" dirty="0"/>
              <a:t>be able to:</a:t>
            </a:r>
          </a:p>
          <a:p>
            <a:pPr marL="0" indent="0" defTabSz="457146" eaLnBrk="1" hangingPunct="1">
              <a:spcBef>
                <a:spcPct val="0"/>
              </a:spcBef>
              <a:tabLst>
                <a:tab pos="401638" algn="l"/>
              </a:tabLst>
              <a:defRPr/>
            </a:pPr>
            <a:endParaRPr lang="en-US" altLang="en-US" sz="2400" dirty="0" smtClean="0"/>
          </a:p>
          <a:p>
            <a:pPr marL="0" indent="0" defTabSz="457146" eaLnBrk="1" hangingPunct="1">
              <a:spcBef>
                <a:spcPct val="0"/>
              </a:spcBef>
              <a:tabLst>
                <a:tab pos="401638" algn="l"/>
              </a:tabLst>
              <a:defRPr/>
            </a:pPr>
            <a:endParaRPr altLang="en-US" sz="2400" dirty="0"/>
          </a:p>
          <a:p>
            <a:pPr marL="346075" indent="-346075" eaLnBrk="1" fontAlgn="base" hangingPunct="1">
              <a:spcBef>
                <a:spcPct val="0"/>
              </a:spcBef>
              <a:spcAft>
                <a:spcPct val="0"/>
              </a:spcAft>
              <a:buBlip>
                <a:blip r:embed="rId4"/>
              </a:buBlip>
              <a:tabLst>
                <a:tab pos="401638" algn="l"/>
              </a:tabLst>
              <a:defRPr/>
            </a:pPr>
            <a:r>
              <a:rPr lang="en-US" sz="2400" dirty="0">
                <a:latin typeface="Arial" panose="020B0604020202020204" pitchFamily="34" charset="0"/>
                <a:ea typeface="ＭＳ Ｐゴシック" pitchFamily="34" charset="-128"/>
                <a:cs typeface="Arial" panose="020B0604020202020204" pitchFamily="34" charset="0"/>
              </a:rPr>
              <a:t>Understand how your thinking preferences affect your communication style.</a:t>
            </a:r>
          </a:p>
          <a:p>
            <a:pPr marL="346075" indent="-346075" eaLnBrk="1" fontAlgn="base" hangingPunct="1">
              <a:spcBef>
                <a:spcPct val="0"/>
              </a:spcBef>
              <a:spcAft>
                <a:spcPct val="0"/>
              </a:spcAft>
              <a:buBlip>
                <a:blip r:embed="rId4"/>
              </a:buBlip>
              <a:tabLst>
                <a:tab pos="401638" algn="l"/>
              </a:tabLst>
              <a:defRPr/>
            </a:pPr>
            <a:endParaRPr lang="en-US" sz="2400" dirty="0" smtClean="0">
              <a:latin typeface="Arial" panose="020B0604020202020204" pitchFamily="34" charset="0"/>
              <a:ea typeface="ＭＳ Ｐゴシック" pitchFamily="34" charset="-128"/>
              <a:cs typeface="Arial" panose="020B0604020202020204" pitchFamily="34" charset="0"/>
            </a:endParaRPr>
          </a:p>
          <a:p>
            <a:pPr marL="346075" indent="-346075" eaLnBrk="1" fontAlgn="base" hangingPunct="1">
              <a:spcBef>
                <a:spcPct val="0"/>
              </a:spcBef>
              <a:spcAft>
                <a:spcPct val="0"/>
              </a:spcAft>
              <a:buBlip>
                <a:blip r:embed="rId4"/>
              </a:buBlip>
              <a:tabLst>
                <a:tab pos="401638" algn="l"/>
              </a:tabLst>
              <a:defRPr/>
            </a:pPr>
            <a:r>
              <a:rPr lang="en-US" sz="2400" dirty="0">
                <a:latin typeface="Arial" panose="020B0604020202020204" pitchFamily="34" charset="0"/>
                <a:ea typeface="ＭＳ Ｐゴシック" pitchFamily="34" charset="-128"/>
                <a:cs typeface="Arial" panose="020B0604020202020204" pitchFamily="34" charset="0"/>
              </a:rPr>
              <a:t>Identify others’ thinking preferences in relation to your preferences and the situation.</a:t>
            </a:r>
          </a:p>
          <a:p>
            <a:pPr marL="346075" indent="-346075" eaLnBrk="1" fontAlgn="base" hangingPunct="1">
              <a:spcBef>
                <a:spcPct val="0"/>
              </a:spcBef>
              <a:spcAft>
                <a:spcPct val="0"/>
              </a:spcAft>
              <a:buBlip>
                <a:blip r:embed="rId4"/>
              </a:buBlip>
              <a:tabLst>
                <a:tab pos="401638" algn="l"/>
              </a:tabLst>
              <a:defRPr/>
            </a:pPr>
            <a:endParaRPr lang="en-US" sz="2400" dirty="0">
              <a:latin typeface="Arial" panose="020B0604020202020204" pitchFamily="34" charset="0"/>
              <a:ea typeface="ＭＳ Ｐゴシック" pitchFamily="34" charset="-128"/>
              <a:cs typeface="Arial" panose="020B0604020202020204" pitchFamily="34" charset="0"/>
            </a:endParaRPr>
          </a:p>
          <a:p>
            <a:pPr marL="346075" indent="-346075" eaLnBrk="1" fontAlgn="base" hangingPunct="1">
              <a:spcBef>
                <a:spcPct val="0"/>
              </a:spcBef>
              <a:spcAft>
                <a:spcPct val="0"/>
              </a:spcAft>
              <a:buBlip>
                <a:blip r:embed="rId4"/>
              </a:buBlip>
              <a:tabLst>
                <a:tab pos="401638" algn="l"/>
              </a:tabLst>
              <a:defRPr/>
            </a:pPr>
            <a:r>
              <a:rPr lang="en-US" sz="2400" dirty="0" smtClean="0">
                <a:latin typeface="Arial" panose="020B0604020202020204" pitchFamily="34" charset="0"/>
                <a:ea typeface="ＭＳ Ｐゴシック" pitchFamily="34" charset="-128"/>
                <a:cs typeface="Arial" panose="020B0604020202020204" pitchFamily="34" charset="0"/>
              </a:rPr>
              <a:t>Adapt your communication style to the thinking preferences of others as needed. </a:t>
            </a:r>
          </a:p>
          <a:p>
            <a:pPr marL="0" indent="0" eaLnBrk="1" fontAlgn="base" hangingPunct="1">
              <a:spcBef>
                <a:spcPct val="0"/>
              </a:spcBef>
              <a:spcAft>
                <a:spcPct val="0"/>
              </a:spcAft>
              <a:tabLst>
                <a:tab pos="401638" algn="l"/>
              </a:tabLst>
              <a:defRPr/>
            </a:pPr>
            <a:endParaRPr lang="en-US" sz="2400" dirty="0"/>
          </a:p>
          <a:p>
            <a:pPr eaLnBrk="1" fontAlgn="base" hangingPunct="1">
              <a:spcBef>
                <a:spcPct val="0"/>
              </a:spcBef>
              <a:spcAft>
                <a:spcPct val="0"/>
              </a:spcAft>
              <a:buFontTx/>
              <a:buBlip>
                <a:blip r:embed="rId5"/>
              </a:buBlip>
              <a:tabLst>
                <a:tab pos="401638" algn="l"/>
              </a:tabLst>
              <a:defRPr/>
            </a:pPr>
            <a:endParaRPr lang="en-US" sz="2400" dirty="0">
              <a:effectLst/>
            </a:endParaRPr>
          </a:p>
        </p:txBody>
      </p:sp>
    </p:spTree>
    <p:custDataLst>
      <p:tags r:id="rId1"/>
    </p:custDataLst>
    <p:extLst>
      <p:ext uri="{BB962C8B-B14F-4D97-AF65-F5344CB8AC3E}">
        <p14:creationId xmlns:p14="http://schemas.microsoft.com/office/powerpoint/2010/main" val="1636688391"/>
      </p:ext>
    </p:extLst>
  </p:cSld>
  <p:clrMapOvr>
    <a:masterClrMapping/>
  </p:clrMapOvr>
  <p:transition/>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Title 1"/>
          <p:cNvSpPr>
            <a:spLocks noGrp="1"/>
          </p:cNvSpPr>
          <p:nvPr>
            <p:ph type="title"/>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numCol="1" anchor="t" anchorCtr="0" compatLnSpc="1">
            <a:prstTxWarp prst="textNoShape">
              <a:avLst/>
            </a:prstTxWarp>
          </a:bodyPr>
          <a:lstStyle/>
          <a:p>
            <a:r>
              <a:rPr lang="en-US" altLang="en-US" smtClean="0">
                <a:cs typeface="Arial" charset="0"/>
              </a:rPr>
              <a:t>Action Plan </a:t>
            </a:r>
          </a:p>
        </p:txBody>
      </p:sp>
      <p:sp>
        <p:nvSpPr>
          <p:cNvPr id="60419" name="Content Placeholder 1"/>
          <p:cNvSpPr>
            <a:spLocks noGrp="1"/>
          </p:cNvSpPr>
          <p:nvPr>
            <p:ph idx="1"/>
          </p:nvPr>
        </p:nvSpPr>
        <p:spPr bwMode="auto">
          <a:xfrm>
            <a:off x="457200" y="1219200"/>
            <a:ext cx="4587766" cy="4906963"/>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numCol="1" anchor="t" anchorCtr="0" compatLnSpc="1">
            <a:prstTxWarp prst="textNoShape">
              <a:avLst/>
            </a:prstTxWarp>
          </a:bodyPr>
          <a:lstStyle/>
          <a:p>
            <a:pPr marL="0" indent="0">
              <a:spcBef>
                <a:spcPct val="0"/>
              </a:spcBef>
              <a:buNone/>
            </a:pPr>
            <a:r>
              <a:rPr lang="en-US" altLang="en-US" sz="2000" dirty="0"/>
              <a:t>Looking back at the people you identified after the Newspaper Creativity Build, commit to improving your communication with one of them. </a:t>
            </a:r>
          </a:p>
          <a:p>
            <a:pPr marL="0" indent="0">
              <a:spcBef>
                <a:spcPct val="0"/>
              </a:spcBef>
              <a:buFont typeface="Arial" charset="0"/>
              <a:buNone/>
            </a:pPr>
            <a:endParaRPr lang="en-US" altLang="en-US" sz="2000" dirty="0" smtClean="0"/>
          </a:p>
          <a:p>
            <a:pPr>
              <a:spcBef>
                <a:spcPct val="0"/>
              </a:spcBef>
            </a:pPr>
            <a:r>
              <a:rPr lang="en-US" sz="2000" dirty="0" smtClean="0"/>
              <a:t>Name</a:t>
            </a:r>
          </a:p>
          <a:p>
            <a:pPr>
              <a:spcBef>
                <a:spcPct val="0"/>
              </a:spcBef>
            </a:pPr>
            <a:r>
              <a:rPr lang="en-US" sz="2000" dirty="0" smtClean="0"/>
              <a:t>Predicted </a:t>
            </a:r>
            <a:r>
              <a:rPr lang="en-US" sz="2000" dirty="0"/>
              <a:t>HBDI</a:t>
            </a:r>
            <a:r>
              <a:rPr lang="en-US" sz="2000" baseline="30000" dirty="0"/>
              <a:t>®</a:t>
            </a:r>
            <a:r>
              <a:rPr lang="en-US" sz="2000" dirty="0"/>
              <a:t> Profile Codes (e.g. 1-1-2-2</a:t>
            </a:r>
            <a:r>
              <a:rPr lang="en-US" sz="2000" dirty="0" smtClean="0"/>
              <a:t>)</a:t>
            </a:r>
          </a:p>
          <a:p>
            <a:pPr>
              <a:spcBef>
                <a:spcPct val="0"/>
              </a:spcBef>
            </a:pPr>
            <a:r>
              <a:rPr lang="en-US" sz="2000" dirty="0" smtClean="0"/>
              <a:t>What </a:t>
            </a:r>
            <a:r>
              <a:rPr lang="en-US" sz="2000" dirty="0"/>
              <a:t>do you commit to </a:t>
            </a:r>
            <a:r>
              <a:rPr lang="en-US" sz="2000" dirty="0" smtClean="0"/>
              <a:t>do </a:t>
            </a:r>
            <a:r>
              <a:rPr lang="en-US" sz="2000" dirty="0"/>
              <a:t>differently to adapt to his/her communicating and listening styles?</a:t>
            </a:r>
            <a:endParaRPr lang="en-US" altLang="en-US" sz="2000" dirty="0" smtClean="0"/>
          </a:p>
        </p:txBody>
      </p:sp>
      <p:pic>
        <p:nvPicPr>
          <p:cNvPr id="6" name="Picture 7"/>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56936" y="2582042"/>
            <a:ext cx="3609975" cy="36417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Rectangle 4"/>
          <p:cNvSpPr>
            <a:spLocks noChangeArrowheads="1"/>
          </p:cNvSpPr>
          <p:nvPr/>
        </p:nvSpPr>
        <p:spPr bwMode="auto">
          <a:xfrm>
            <a:off x="1558925" y="6637944"/>
            <a:ext cx="6043613" cy="2059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82058" tIns="41029" rIns="82058" bIns="41029">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algn="ctr">
              <a:defRPr/>
            </a:pPr>
            <a:r>
              <a:rPr lang="en-US" sz="800" dirty="0" smtClean="0"/>
              <a:t>The four-color, four-quadrant graphic and Whole Brain</a:t>
            </a:r>
            <a:r>
              <a:rPr lang="en-US" sz="800" baseline="30000" dirty="0" smtClean="0"/>
              <a:t>®</a:t>
            </a:r>
            <a:r>
              <a:rPr lang="en-US" sz="800" dirty="0" smtClean="0"/>
              <a:t> are registered trademarks of Herrmann Global, LLC. </a:t>
            </a:r>
            <a:endParaRPr lang="en-GB" sz="800" dirty="0" smtClean="0"/>
          </a:p>
        </p:txBody>
      </p:sp>
    </p:spTree>
    <p:custDataLst>
      <p:tags r:id="rId1"/>
    </p:custDataLst>
    <p:extLst>
      <p:ext uri="{BB962C8B-B14F-4D97-AF65-F5344CB8AC3E}">
        <p14:creationId xmlns:p14="http://schemas.microsoft.com/office/powerpoint/2010/main" val="753716888"/>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4" name="Title 2"/>
          <p:cNvSpPr>
            <a:spLocks noGrp="1"/>
          </p:cNvSpPr>
          <p:nvPr>
            <p:ph type="ctrTitle"/>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numCol="1" anchor="t" anchorCtr="0" compatLnSpc="1">
            <a:prstTxWarp prst="textNoShape">
              <a:avLst/>
            </a:prstTxWarp>
          </a:bodyPr>
          <a:lstStyle/>
          <a:p>
            <a:r>
              <a:rPr lang="en-US" altLang="en-US" sz="3200" i="1" dirty="0" smtClean="0">
                <a:latin typeface="Georgia"/>
                <a:cs typeface="Georgia"/>
              </a:rPr>
              <a:t>Section 1:</a:t>
            </a:r>
            <a:r>
              <a:rPr lang="en-US" altLang="en-US" i="1" dirty="0" smtClean="0">
                <a:latin typeface="Georgia"/>
                <a:cs typeface="Georgia"/>
              </a:rPr>
              <a:t/>
            </a:r>
            <a:br>
              <a:rPr lang="en-US" altLang="en-US" i="1" dirty="0" smtClean="0">
                <a:latin typeface="Georgia"/>
                <a:cs typeface="Georgia"/>
              </a:rPr>
            </a:br>
            <a:r>
              <a:rPr lang="en-US" altLang="en-US" sz="3200" i="1" dirty="0" smtClean="0">
                <a:latin typeface="Georgia"/>
                <a:cs typeface="Georgia"/>
              </a:rPr>
              <a:t>Whole Brain</a:t>
            </a:r>
            <a:r>
              <a:rPr lang="en-US" altLang="en-US" sz="3200" i="1" baseline="30000" dirty="0" smtClean="0">
                <a:latin typeface="Georgia"/>
                <a:cs typeface="Georgia"/>
              </a:rPr>
              <a:t>®</a:t>
            </a:r>
            <a:r>
              <a:rPr lang="en-US" altLang="en-US" sz="3200" i="1" dirty="0" smtClean="0">
                <a:latin typeface="Georgia"/>
                <a:cs typeface="Georgia"/>
              </a:rPr>
              <a:t> Communication </a:t>
            </a:r>
          </a:p>
        </p:txBody>
      </p:sp>
      <p:sp>
        <p:nvSpPr>
          <p:cNvPr id="2" name="Content Placeholder 1"/>
          <p:cNvSpPr>
            <a:spLocks noGrp="1"/>
          </p:cNvSpPr>
          <p:nvPr>
            <p:ph type="subTitle" idx="1"/>
          </p:nvPr>
        </p:nvSpPr>
        <p:spPr/>
        <p:txBody>
          <a:bodyPr/>
          <a:lstStyle/>
          <a:p>
            <a:pPr>
              <a:defRPr/>
            </a:pPr>
            <a:r>
              <a:rPr lang="en-US" dirty="0" smtClean="0"/>
              <a:t>End of Section 1</a:t>
            </a:r>
          </a:p>
          <a:p>
            <a:pPr marL="0" indent="0">
              <a:buFontTx/>
              <a:buNone/>
              <a:defRPr/>
            </a:pPr>
            <a:endParaRPr lang="en-US" dirty="0" smtClean="0"/>
          </a:p>
          <a:p>
            <a:pPr marL="0" indent="0">
              <a:buFontTx/>
              <a:buNone/>
              <a:defRPr/>
            </a:pPr>
            <a:r>
              <a:rPr lang="en-US" dirty="0" smtClean="0"/>
              <a:t>Next:</a:t>
            </a:r>
          </a:p>
          <a:p>
            <a:pPr>
              <a:defRPr/>
            </a:pPr>
            <a:r>
              <a:rPr lang="en-US" altLang="en-US" dirty="0">
                <a:solidFill>
                  <a:schemeClr val="tx1"/>
                </a:solidFill>
              </a:rPr>
              <a:t>Knowing Your Audience</a:t>
            </a:r>
          </a:p>
        </p:txBody>
      </p:sp>
      <p:pic>
        <p:nvPicPr>
          <p:cNvPr id="10" name="Picture 9"/>
          <p:cNvPicPr/>
          <p:nvPr/>
        </p:nvPicPr>
        <p:blipFill rotWithShape="1">
          <a:blip r:embed="rId4" cstate="print">
            <a:extLst>
              <a:ext uri="{28A0092B-C50C-407E-A947-70E740481C1C}">
                <a14:useLocalDpi xmlns:a14="http://schemas.microsoft.com/office/drawing/2010/main" val="0"/>
              </a:ext>
            </a:extLst>
          </a:blip>
          <a:srcRect l="23217" t="6235" r="22081" b="8569"/>
          <a:stretch/>
        </p:blipFill>
        <p:spPr bwMode="auto">
          <a:xfrm>
            <a:off x="741489" y="1828800"/>
            <a:ext cx="587439" cy="624395"/>
          </a:xfrm>
          <a:prstGeom prst="ellipse">
            <a:avLst/>
          </a:prstGeom>
          <a:ln>
            <a:noFill/>
          </a:ln>
          <a:extLst>
            <a:ext uri="{53640926-AAD7-44D8-BBD7-CCE9431645EC}">
              <a14:shadowObscured xmlns:a14="http://schemas.microsoft.com/office/drawing/2010/main"/>
            </a:ext>
          </a:extLst>
        </p:spPr>
      </p:pic>
    </p:spTree>
    <p:custDataLst>
      <p:tags r:id="rId1"/>
    </p:custDataLst>
  </p:cSld>
  <p:clrMapOvr>
    <a:masterClrMapping/>
  </p:clrMapOvr>
  <p:transition/>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Title 2"/>
          <p:cNvSpPr>
            <a:spLocks noGrp="1"/>
          </p:cNvSpPr>
          <p:nvPr>
            <p:ph type="ctrTitle"/>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numCol="1" anchor="t" anchorCtr="0" compatLnSpc="1">
            <a:prstTxWarp prst="textNoShape">
              <a:avLst/>
            </a:prstTxWarp>
          </a:bodyPr>
          <a:lstStyle/>
          <a:p>
            <a:r>
              <a:rPr lang="en-US" altLang="en-US" sz="3200" dirty="0" smtClean="0">
                <a:cs typeface="Arial" charset="0"/>
              </a:rPr>
              <a:t>Section 2:</a:t>
            </a:r>
            <a:r>
              <a:rPr lang="en-US" altLang="en-US" dirty="0" smtClean="0">
                <a:cs typeface="Arial" charset="0"/>
              </a:rPr>
              <a:t/>
            </a:r>
            <a:br>
              <a:rPr lang="en-US" altLang="en-US" dirty="0" smtClean="0">
                <a:cs typeface="Arial" charset="0"/>
              </a:rPr>
            </a:br>
            <a:r>
              <a:rPr lang="en-US" altLang="en-US" sz="3200" dirty="0">
                <a:cs typeface="Arial" charset="0"/>
              </a:rPr>
              <a:t>Knowing Your Audience</a:t>
            </a:r>
          </a:p>
        </p:txBody>
      </p:sp>
      <p:sp>
        <p:nvSpPr>
          <p:cNvPr id="2" name="Content Placeholder 1"/>
          <p:cNvSpPr>
            <a:spLocks noGrp="1"/>
          </p:cNvSpPr>
          <p:nvPr>
            <p:ph type="subTitle" idx="1"/>
          </p:nvPr>
        </p:nvSpPr>
        <p:spPr>
          <a:xfrm>
            <a:off x="3962400" y="678237"/>
            <a:ext cx="4882055" cy="2506389"/>
          </a:xfrm>
        </p:spPr>
        <p:txBody>
          <a:bodyPr/>
          <a:lstStyle/>
          <a:p>
            <a:pPr marL="457200" lvl="4" indent="-457200" algn="l">
              <a:spcBef>
                <a:spcPts val="0"/>
              </a:spcBef>
              <a:spcAft>
                <a:spcPts val="1000"/>
              </a:spcAft>
              <a:buFont typeface="Arial" pitchFamily="34" charset="0"/>
              <a:buBlip>
                <a:blip r:embed="rId4"/>
              </a:buBlip>
              <a:defRPr/>
            </a:pPr>
            <a:r>
              <a:rPr lang="en-US" altLang="en-US" sz="2800" dirty="0">
                <a:solidFill>
                  <a:srgbClr val="414042"/>
                </a:solidFill>
                <a:latin typeface="Arial"/>
                <a:cs typeface="Arial"/>
              </a:rPr>
              <a:t>Introduction </a:t>
            </a:r>
          </a:p>
          <a:p>
            <a:pPr>
              <a:spcAft>
                <a:spcPts val="1000"/>
              </a:spcAft>
              <a:defRPr/>
            </a:pPr>
            <a:r>
              <a:rPr lang="en-US" altLang="en-US" dirty="0" smtClean="0"/>
              <a:t>Common Ground</a:t>
            </a:r>
            <a:endParaRPr lang="en-US" altLang="en-US" dirty="0"/>
          </a:p>
          <a:p>
            <a:pPr>
              <a:spcAft>
                <a:spcPts val="1000"/>
              </a:spcAft>
              <a:defRPr/>
            </a:pPr>
            <a:r>
              <a:rPr lang="en-US" altLang="en-US" dirty="0"/>
              <a:t>Describe </a:t>
            </a:r>
            <a:r>
              <a:rPr lang="en-US" altLang="en-US" dirty="0" smtClean="0"/>
              <a:t>Away</a:t>
            </a:r>
          </a:p>
          <a:p>
            <a:pPr>
              <a:spcAft>
                <a:spcPts val="1000"/>
              </a:spcAft>
              <a:defRPr/>
            </a:pPr>
            <a:r>
              <a:rPr lang="en-US" altLang="en-US" dirty="0" smtClean="0"/>
              <a:t>The Language of the Four Quadrants</a:t>
            </a:r>
            <a:endParaRPr lang="en-US" altLang="en-US" dirty="0"/>
          </a:p>
          <a:p>
            <a:pPr>
              <a:spcAft>
                <a:spcPts val="1000"/>
              </a:spcAft>
              <a:defRPr/>
            </a:pPr>
            <a:r>
              <a:rPr lang="en-US" altLang="en-US" dirty="0" smtClean="0"/>
              <a:t>Across the Quadrants</a:t>
            </a:r>
            <a:endParaRPr lang="en-US" altLang="en-US" dirty="0"/>
          </a:p>
          <a:p>
            <a:pPr>
              <a:spcAft>
                <a:spcPts val="1000"/>
              </a:spcAft>
              <a:defRPr/>
            </a:pPr>
            <a:r>
              <a:rPr lang="en-US" altLang="en-US" dirty="0" smtClean="0"/>
              <a:t>Whole </a:t>
            </a:r>
            <a:r>
              <a:rPr lang="en-US" altLang="en-US" dirty="0"/>
              <a:t>Brain</a:t>
            </a:r>
            <a:r>
              <a:rPr lang="en-US" altLang="en-US" baseline="30000" dirty="0"/>
              <a:t>®</a:t>
            </a:r>
            <a:r>
              <a:rPr lang="en-US" altLang="en-US" dirty="0"/>
              <a:t> </a:t>
            </a:r>
            <a:r>
              <a:rPr lang="en-US" altLang="en-US" dirty="0" smtClean="0"/>
              <a:t>Communicator</a:t>
            </a:r>
            <a:endParaRPr lang="en-US" altLang="en-US" dirty="0"/>
          </a:p>
          <a:p>
            <a:pPr marL="457200" lvl="4" indent="-457200" algn="l">
              <a:spcBef>
                <a:spcPts val="0"/>
              </a:spcBef>
              <a:spcAft>
                <a:spcPts val="1000"/>
              </a:spcAft>
              <a:buBlip>
                <a:blip r:embed="rId4"/>
              </a:buBlip>
              <a:defRPr/>
            </a:pPr>
            <a:r>
              <a:rPr lang="en-US" altLang="en-US" sz="2800" dirty="0">
                <a:solidFill>
                  <a:srgbClr val="414042"/>
                </a:solidFill>
                <a:latin typeface="Arial"/>
                <a:cs typeface="Arial"/>
              </a:rPr>
              <a:t>Planning a Message from All Four Quadrants </a:t>
            </a:r>
          </a:p>
          <a:p>
            <a:pPr>
              <a:spcAft>
                <a:spcPts val="1000"/>
              </a:spcAft>
              <a:defRPr/>
            </a:pPr>
            <a:r>
              <a:rPr lang="en-US" dirty="0" smtClean="0"/>
              <a:t>Action Plan</a:t>
            </a:r>
            <a:endParaRPr lang="en-US" dirty="0"/>
          </a:p>
        </p:txBody>
      </p:sp>
    </p:spTree>
    <p:custDataLst>
      <p:tags r:id="rId1"/>
    </p:custDataLst>
  </p:cSld>
  <p:clrMapOvr>
    <a:masterClrMapping/>
  </p:clrMapOvr>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Title 3"/>
          <p:cNvSpPr>
            <a:spLocks noGrp="1"/>
          </p:cNvSpPr>
          <p:nvPr>
            <p:ph type="title"/>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numCol="1" anchor="t" anchorCtr="0" compatLnSpc="1">
            <a:prstTxWarp prst="textNoShape">
              <a:avLst/>
            </a:prstTxWarp>
          </a:bodyPr>
          <a:lstStyle/>
          <a:p>
            <a:r>
              <a:rPr lang="en-US" altLang="en-US" i="1" dirty="0" smtClean="0">
                <a:latin typeface="Georgia"/>
                <a:cs typeface="Georgia"/>
              </a:rPr>
              <a:t>Sections of </a:t>
            </a:r>
            <a:r>
              <a:rPr lang="en-US" altLang="en-US" i="1" dirty="0" err="1" smtClean="0">
                <a:latin typeface="Georgia"/>
                <a:cs typeface="Georgia"/>
              </a:rPr>
              <a:t>ThinkAbout</a:t>
            </a:r>
            <a:r>
              <a:rPr lang="en-US" altLang="en-US" i="1" dirty="0" smtClean="0">
                <a:latin typeface="Georgia"/>
                <a:cs typeface="Georgia"/>
              </a:rPr>
              <a:t> Communicating</a:t>
            </a:r>
          </a:p>
        </p:txBody>
      </p:sp>
      <p:sp>
        <p:nvSpPr>
          <p:cNvPr id="31747" name="Content Placeholder 1"/>
          <p:cNvSpPr>
            <a:spLocks noGrp="1"/>
          </p:cNvSpPr>
          <p:nvPr>
            <p:ph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numCol="1" anchor="t" anchorCtr="0" compatLnSpc="1">
            <a:prstTxWarp prst="textNoShape">
              <a:avLst/>
            </a:prstTxWarp>
          </a:bodyPr>
          <a:lstStyle/>
          <a:p>
            <a:pPr marL="457200" lvl="1" indent="-457200">
              <a:spcBef>
                <a:spcPct val="0"/>
              </a:spcBef>
              <a:buFont typeface="Century Gothic" pitchFamily="34" charset="0"/>
              <a:buAutoNum type="arabicPeriod"/>
            </a:pPr>
            <a:r>
              <a:rPr lang="en-US" altLang="en-US" dirty="0" smtClean="0"/>
              <a:t>Whole Brain</a:t>
            </a:r>
            <a:r>
              <a:rPr lang="en-US" altLang="en-US" baseline="30000" dirty="0" smtClean="0"/>
              <a:t>®</a:t>
            </a:r>
            <a:r>
              <a:rPr lang="en-US" altLang="en-US" dirty="0" smtClean="0"/>
              <a:t> Communication </a:t>
            </a:r>
          </a:p>
          <a:p>
            <a:pPr marL="457200" lvl="1" indent="-457200">
              <a:spcBef>
                <a:spcPct val="0"/>
              </a:spcBef>
              <a:buFont typeface="Century Gothic" pitchFamily="34" charset="0"/>
              <a:buAutoNum type="arabicPeriod"/>
            </a:pPr>
            <a:endParaRPr lang="en-US" altLang="en-US" dirty="0" smtClean="0"/>
          </a:p>
          <a:p>
            <a:pPr marL="457200" lvl="1" indent="-457200">
              <a:spcBef>
                <a:spcPct val="0"/>
              </a:spcBef>
              <a:buFont typeface="Century Gothic" pitchFamily="34" charset="0"/>
              <a:buAutoNum type="arabicPeriod"/>
            </a:pPr>
            <a:r>
              <a:rPr lang="en-US" altLang="en-US" dirty="0" smtClean="0"/>
              <a:t>Knowing </a:t>
            </a:r>
            <a:r>
              <a:rPr lang="en-US" altLang="en-US" dirty="0"/>
              <a:t>Your </a:t>
            </a:r>
            <a:r>
              <a:rPr lang="en-US" altLang="en-US" dirty="0" smtClean="0"/>
              <a:t>Audience</a:t>
            </a:r>
          </a:p>
          <a:p>
            <a:pPr marL="457200" lvl="1" indent="-457200">
              <a:spcBef>
                <a:spcPct val="0"/>
              </a:spcBef>
              <a:buFont typeface="Century Gothic" pitchFamily="34" charset="0"/>
              <a:buAutoNum type="arabicPeriod"/>
            </a:pPr>
            <a:endParaRPr lang="en-US" altLang="en-US" dirty="0"/>
          </a:p>
          <a:p>
            <a:pPr marL="457200" lvl="1" indent="-457200">
              <a:spcBef>
                <a:spcPct val="0"/>
              </a:spcBef>
              <a:buFont typeface="Century Gothic" pitchFamily="34" charset="0"/>
              <a:buAutoNum type="arabicPeriod"/>
            </a:pPr>
            <a:r>
              <a:rPr lang="en-US" altLang="en-US" dirty="0" smtClean="0"/>
              <a:t>Communicating in the Workplace</a:t>
            </a:r>
          </a:p>
          <a:p>
            <a:pPr marL="457200" lvl="1" indent="-457200">
              <a:spcBef>
                <a:spcPct val="0"/>
              </a:spcBef>
              <a:buFont typeface="Century Gothic" pitchFamily="34" charset="0"/>
              <a:buAutoNum type="arabicPeriod"/>
            </a:pPr>
            <a:endParaRPr lang="en-US" altLang="en-US" dirty="0"/>
          </a:p>
          <a:p>
            <a:pPr marL="457200" lvl="1" indent="-457200">
              <a:spcBef>
                <a:spcPct val="0"/>
              </a:spcBef>
              <a:buFont typeface="Century Gothic" pitchFamily="34" charset="0"/>
              <a:buAutoNum type="arabicPeriod"/>
            </a:pPr>
            <a:r>
              <a:rPr lang="en-US" altLang="en-US" dirty="0" smtClean="0"/>
              <a:t>Presenting </a:t>
            </a:r>
            <a:r>
              <a:rPr lang="en-US" altLang="en-US" dirty="0"/>
              <a:t>Your Ideas</a:t>
            </a:r>
          </a:p>
          <a:p>
            <a:pPr marL="457200" lvl="1" indent="-457200">
              <a:spcBef>
                <a:spcPct val="0"/>
              </a:spcBef>
              <a:buFont typeface="Century Gothic" pitchFamily="34" charset="0"/>
              <a:buAutoNum type="arabicPeriod"/>
            </a:pPr>
            <a:endParaRPr lang="en-US" altLang="en-US" dirty="0" smtClean="0"/>
          </a:p>
        </p:txBody>
      </p:sp>
      <p:sp>
        <p:nvSpPr>
          <p:cNvPr id="2" name="TextBox 1"/>
          <p:cNvSpPr txBox="1"/>
          <p:nvPr/>
        </p:nvSpPr>
        <p:spPr>
          <a:xfrm>
            <a:off x="4414026" y="6694641"/>
            <a:ext cx="184666" cy="369332"/>
          </a:xfrm>
          <a:prstGeom prst="rect">
            <a:avLst/>
          </a:prstGeom>
          <a:noFill/>
        </p:spPr>
        <p:txBody>
          <a:bodyPr wrap="none" rtlCol="0">
            <a:spAutoFit/>
          </a:bodyPr>
          <a:lstStyle/>
          <a:p>
            <a:endParaRPr lang="en-US" dirty="0"/>
          </a:p>
        </p:txBody>
      </p:sp>
    </p:spTree>
    <p:custDataLst>
      <p:tags r:id="rId1"/>
    </p:custDataLst>
  </p:cSld>
  <p:clrMapOvr>
    <a:masterClrMapping/>
  </p:clrMapOvr>
  <p:transition/>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Title 1"/>
          <p:cNvSpPr>
            <a:spLocks noGrp="1"/>
          </p:cNvSpPr>
          <p:nvPr>
            <p:ph type="title"/>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numCol="1" anchor="t" anchorCtr="0" compatLnSpc="1">
            <a:prstTxWarp prst="textNoShape">
              <a:avLst/>
            </a:prstTxWarp>
          </a:bodyPr>
          <a:lstStyle/>
          <a:p>
            <a:pPr eaLnBrk="1" hangingPunct="1"/>
            <a:r>
              <a:rPr lang="en-US" altLang="en-US" dirty="0" smtClean="0">
                <a:cs typeface="Arial" charset="0"/>
              </a:rPr>
              <a:t>Learning Objectives</a:t>
            </a:r>
          </a:p>
        </p:txBody>
      </p:sp>
      <p:sp>
        <p:nvSpPr>
          <p:cNvPr id="36866" name="Rectangle 3"/>
          <p:cNvSpPr>
            <a:spLocks noGrp="1" noChangeArrowheads="1"/>
          </p:cNvSpPr>
          <p:nvPr>
            <p:ph idx="1"/>
          </p:nvPr>
        </p:nvSpPr>
        <p:spPr/>
        <p:txBody>
          <a:bodyPr/>
          <a:lstStyle/>
          <a:p>
            <a:pPr marL="0" indent="0" defTabSz="457146" eaLnBrk="1" hangingPunct="1">
              <a:spcBef>
                <a:spcPct val="0"/>
              </a:spcBef>
              <a:tabLst>
                <a:tab pos="401638" algn="l"/>
              </a:tabLst>
              <a:defRPr/>
            </a:pPr>
            <a:r>
              <a:rPr altLang="en-US" sz="2400" dirty="0"/>
              <a:t>At the end of this </a:t>
            </a:r>
            <a:r>
              <a:rPr lang="en-US" altLang="en-US" sz="2400" dirty="0" smtClean="0"/>
              <a:t>section</a:t>
            </a:r>
            <a:r>
              <a:rPr altLang="en-US" sz="2400" dirty="0" smtClean="0"/>
              <a:t>, </a:t>
            </a:r>
            <a:r>
              <a:rPr lang="en-US" altLang="en-US" sz="2400" dirty="0" smtClean="0"/>
              <a:t>you will</a:t>
            </a:r>
            <a:r>
              <a:rPr altLang="en-US" sz="2400" dirty="0" smtClean="0"/>
              <a:t> </a:t>
            </a:r>
            <a:r>
              <a:rPr altLang="en-US" sz="2400" dirty="0"/>
              <a:t>be able to:</a:t>
            </a:r>
          </a:p>
          <a:p>
            <a:pPr marL="0" indent="0" defTabSz="457146" eaLnBrk="1" hangingPunct="1">
              <a:spcBef>
                <a:spcPct val="0"/>
              </a:spcBef>
              <a:tabLst>
                <a:tab pos="401638" algn="l"/>
              </a:tabLst>
              <a:defRPr/>
            </a:pPr>
            <a:endParaRPr lang="en-US" altLang="en-US" sz="2400" dirty="0" smtClean="0"/>
          </a:p>
          <a:p>
            <a:pPr marL="0" indent="0" defTabSz="457146" eaLnBrk="1" hangingPunct="1">
              <a:spcBef>
                <a:spcPct val="0"/>
              </a:spcBef>
              <a:tabLst>
                <a:tab pos="401638" algn="l"/>
              </a:tabLst>
              <a:defRPr/>
            </a:pPr>
            <a:endParaRPr altLang="en-US" sz="2400" dirty="0"/>
          </a:p>
          <a:p>
            <a:pPr marL="346075" indent="-346075" eaLnBrk="1" fontAlgn="base" hangingPunct="1">
              <a:spcBef>
                <a:spcPct val="0"/>
              </a:spcBef>
              <a:spcAft>
                <a:spcPct val="0"/>
              </a:spcAft>
              <a:buBlip>
                <a:blip r:embed="rId4"/>
              </a:buBlip>
              <a:tabLst>
                <a:tab pos="401638" algn="l"/>
              </a:tabLst>
              <a:defRPr/>
            </a:pPr>
            <a:r>
              <a:rPr lang="en-US" sz="2400" dirty="0">
                <a:latin typeface="Arial" panose="020B0604020202020204" pitchFamily="34" charset="0"/>
                <a:ea typeface="ＭＳ Ｐゴシック" pitchFamily="34" charset="-128"/>
                <a:cs typeface="Arial" panose="020B0604020202020204" pitchFamily="34" charset="0"/>
              </a:rPr>
              <a:t>Honor the strengths and frustrations of others’ thinking preferences in your communications.</a:t>
            </a:r>
          </a:p>
          <a:p>
            <a:pPr marL="346075" indent="-346075" eaLnBrk="1" fontAlgn="base" hangingPunct="1">
              <a:spcBef>
                <a:spcPct val="0"/>
              </a:spcBef>
              <a:spcAft>
                <a:spcPct val="0"/>
              </a:spcAft>
              <a:buBlip>
                <a:blip r:embed="rId4"/>
              </a:buBlip>
              <a:tabLst>
                <a:tab pos="401638" algn="l"/>
              </a:tabLst>
              <a:defRPr/>
            </a:pPr>
            <a:endParaRPr lang="en-US" sz="2400" dirty="0">
              <a:latin typeface="Arial" panose="020B0604020202020204" pitchFamily="34" charset="0"/>
              <a:ea typeface="ＭＳ Ｐゴシック" pitchFamily="34" charset="-128"/>
              <a:cs typeface="Arial" panose="020B0604020202020204" pitchFamily="34" charset="0"/>
            </a:endParaRPr>
          </a:p>
          <a:p>
            <a:pPr marL="346075" indent="-346075" eaLnBrk="1" fontAlgn="base" hangingPunct="1">
              <a:spcBef>
                <a:spcPct val="0"/>
              </a:spcBef>
              <a:spcAft>
                <a:spcPct val="0"/>
              </a:spcAft>
              <a:buBlip>
                <a:blip r:embed="rId4"/>
              </a:buBlip>
              <a:tabLst>
                <a:tab pos="401638" algn="l"/>
              </a:tabLst>
              <a:defRPr/>
            </a:pPr>
            <a:r>
              <a:rPr lang="en-US" sz="2400" dirty="0">
                <a:latin typeface="Arial" panose="020B0604020202020204" pitchFamily="34" charset="0"/>
                <a:ea typeface="ＭＳ Ｐゴシック" pitchFamily="34" charset="-128"/>
                <a:cs typeface="Arial" panose="020B0604020202020204" pitchFamily="34" charset="0"/>
              </a:rPr>
              <a:t>Recognize how across-quadrant thinking preferences affect communication.</a:t>
            </a:r>
          </a:p>
          <a:p>
            <a:pPr marL="346075" indent="-346075" eaLnBrk="1" fontAlgn="base" hangingPunct="1">
              <a:spcBef>
                <a:spcPct val="0"/>
              </a:spcBef>
              <a:spcAft>
                <a:spcPct val="0"/>
              </a:spcAft>
              <a:buBlip>
                <a:blip r:embed="rId4"/>
              </a:buBlip>
              <a:tabLst>
                <a:tab pos="401638" algn="l"/>
              </a:tabLst>
              <a:defRPr/>
            </a:pPr>
            <a:endParaRPr lang="en-US" sz="2400" dirty="0">
              <a:latin typeface="Arial" panose="020B0604020202020204" pitchFamily="34" charset="0"/>
              <a:ea typeface="ＭＳ Ｐゴシック" pitchFamily="34" charset="-128"/>
              <a:cs typeface="Arial" panose="020B0604020202020204" pitchFamily="34" charset="0"/>
            </a:endParaRPr>
          </a:p>
          <a:p>
            <a:pPr marL="346075" indent="-346075" eaLnBrk="1" fontAlgn="base" hangingPunct="1">
              <a:spcBef>
                <a:spcPct val="0"/>
              </a:spcBef>
              <a:spcAft>
                <a:spcPct val="0"/>
              </a:spcAft>
              <a:buBlip>
                <a:blip r:embed="rId4"/>
              </a:buBlip>
              <a:tabLst>
                <a:tab pos="401638" algn="l"/>
              </a:tabLst>
              <a:defRPr/>
            </a:pPr>
            <a:r>
              <a:rPr lang="en-US" sz="2400" dirty="0" smtClean="0">
                <a:latin typeface="Arial" panose="020B0604020202020204" pitchFamily="34" charset="0"/>
                <a:ea typeface="ＭＳ Ｐゴシック" pitchFamily="34" charset="-128"/>
                <a:cs typeface="Arial" panose="020B0604020202020204" pitchFamily="34" charset="0"/>
              </a:rPr>
              <a:t>Use the Whole Brain</a:t>
            </a:r>
            <a:r>
              <a:rPr lang="en-US" sz="2400" baseline="30000" dirty="0" smtClean="0">
                <a:latin typeface="Arial" panose="020B0604020202020204" pitchFamily="34" charset="0"/>
                <a:ea typeface="ＭＳ Ｐゴシック" pitchFamily="34" charset="-128"/>
                <a:cs typeface="Arial" panose="020B0604020202020204" pitchFamily="34" charset="0"/>
              </a:rPr>
              <a:t>®</a:t>
            </a:r>
            <a:r>
              <a:rPr lang="en-US" sz="2400" dirty="0" smtClean="0">
                <a:latin typeface="Arial" panose="020B0604020202020204" pitchFamily="34" charset="0"/>
                <a:ea typeface="ＭＳ Ｐゴシック" pitchFamily="34" charset="-128"/>
                <a:cs typeface="Arial" panose="020B0604020202020204" pitchFamily="34" charset="0"/>
              </a:rPr>
              <a:t> Communicator to plan </a:t>
            </a:r>
            <a:r>
              <a:rPr sz="2400" dirty="0" smtClean="0"/>
              <a:t>a message.</a:t>
            </a:r>
            <a:r>
              <a:rPr lang="en-US" sz="2400" dirty="0"/>
              <a:t> </a:t>
            </a:r>
            <a:endParaRPr lang="en-US" sz="2400" dirty="0" smtClean="0"/>
          </a:p>
        </p:txBody>
      </p:sp>
    </p:spTree>
    <p:custDataLst>
      <p:tags r:id="rId1"/>
    </p:custDataLst>
  </p:cSld>
  <p:clrMapOvr>
    <a:masterClrMapping/>
  </p:clrMapOvr>
  <p:transition/>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Title 1"/>
          <p:cNvSpPr>
            <a:spLocks noGrp="1"/>
          </p:cNvSpPr>
          <p:nvPr>
            <p:ph type="title"/>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numCol="1" anchor="t" anchorCtr="0" compatLnSpc="1">
            <a:prstTxWarp prst="textNoShape">
              <a:avLst/>
            </a:prstTxWarp>
          </a:bodyPr>
          <a:lstStyle/>
          <a:p>
            <a:r>
              <a:rPr lang="en-US" altLang="en-US" smtClean="0">
                <a:cs typeface="Arial" charset="0"/>
              </a:rPr>
              <a:t>Common Ground</a:t>
            </a:r>
          </a:p>
        </p:txBody>
      </p:sp>
      <p:sp>
        <p:nvSpPr>
          <p:cNvPr id="46083" name="TextBox 4"/>
          <p:cNvSpPr txBox="1">
            <a:spLocks noChangeArrowheads="1"/>
          </p:cNvSpPr>
          <p:nvPr/>
        </p:nvSpPr>
        <p:spPr bwMode="auto">
          <a:xfrm>
            <a:off x="488950" y="1101725"/>
            <a:ext cx="4524375" cy="4832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cs typeface="Arial" charset="0"/>
              </a:defRPr>
            </a:lvl1pPr>
            <a:lvl2pPr marL="742950" indent="-285750">
              <a:defRPr>
                <a:solidFill>
                  <a:schemeClr val="tx1"/>
                </a:solidFill>
                <a:latin typeface="Arial" charset="0"/>
                <a:cs typeface="Arial" charset="0"/>
              </a:defRPr>
            </a:lvl2pPr>
            <a:lvl3pPr marL="1143000" indent="-228600">
              <a:defRPr>
                <a:solidFill>
                  <a:schemeClr val="tx1"/>
                </a:solidFill>
                <a:latin typeface="Arial" charset="0"/>
                <a:cs typeface="Arial" charset="0"/>
              </a:defRPr>
            </a:lvl3pPr>
            <a:lvl4pPr marL="1600200" indent="-228600">
              <a:defRPr>
                <a:solidFill>
                  <a:schemeClr val="tx1"/>
                </a:solidFill>
                <a:latin typeface="Arial" charset="0"/>
                <a:cs typeface="Arial" charset="0"/>
              </a:defRPr>
            </a:lvl4pPr>
            <a:lvl5pPr marL="2057400" indent="-22860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spcAft>
                <a:spcPts val="1200"/>
              </a:spcAft>
            </a:pPr>
            <a:r>
              <a:rPr lang="en-US" altLang="en-US" sz="2400" i="1" dirty="0">
                <a:solidFill>
                  <a:srgbClr val="002060"/>
                </a:solidFill>
                <a:latin typeface="Arial"/>
                <a:cs typeface="Arial"/>
              </a:rPr>
              <a:t>“We used to spend too much time trying to get to common ground. </a:t>
            </a:r>
          </a:p>
          <a:p>
            <a:pPr>
              <a:spcAft>
                <a:spcPts val="1200"/>
              </a:spcAft>
            </a:pPr>
            <a:r>
              <a:rPr lang="en-US" altLang="en-US" sz="2400" i="1" dirty="0">
                <a:solidFill>
                  <a:srgbClr val="002060"/>
                </a:solidFill>
                <a:latin typeface="Arial"/>
                <a:cs typeface="Arial"/>
              </a:rPr>
              <a:t>But now, a conversation that might have taken two hours can happen in about 45 minutes.</a:t>
            </a:r>
          </a:p>
          <a:p>
            <a:r>
              <a:rPr lang="en-US" altLang="en-US" sz="2400" i="1" dirty="0">
                <a:solidFill>
                  <a:srgbClr val="002060"/>
                </a:solidFill>
                <a:latin typeface="Arial"/>
                <a:cs typeface="Arial"/>
              </a:rPr>
              <a:t>It’s refreshing!” </a:t>
            </a:r>
          </a:p>
          <a:p>
            <a:endParaRPr lang="en-US" altLang="en-US" sz="2400" dirty="0">
              <a:solidFill>
                <a:srgbClr val="002060"/>
              </a:solidFill>
              <a:latin typeface="Arial"/>
              <a:cs typeface="Arial"/>
            </a:endParaRPr>
          </a:p>
          <a:p>
            <a:endParaRPr lang="en-US" altLang="en-US" sz="2400" dirty="0">
              <a:solidFill>
                <a:srgbClr val="002060"/>
              </a:solidFill>
              <a:latin typeface="Arial"/>
              <a:cs typeface="Arial"/>
            </a:endParaRPr>
          </a:p>
          <a:p>
            <a:r>
              <a:rPr lang="en-US" altLang="en-US" sz="2400" dirty="0">
                <a:solidFill>
                  <a:srgbClr val="002060"/>
                </a:solidFill>
                <a:latin typeface="Arial"/>
                <a:cs typeface="Arial"/>
              </a:rPr>
              <a:t>Brian Wheeler</a:t>
            </a:r>
          </a:p>
          <a:p>
            <a:r>
              <a:rPr lang="en-US" altLang="en-US" sz="2400" dirty="0">
                <a:solidFill>
                  <a:srgbClr val="002060"/>
                </a:solidFill>
                <a:latin typeface="Arial"/>
                <a:cs typeface="Arial"/>
              </a:rPr>
              <a:t>Director of Operations</a:t>
            </a:r>
          </a:p>
          <a:p>
            <a:r>
              <a:rPr lang="en-US" altLang="en-US" sz="2400" dirty="0" err="1">
                <a:solidFill>
                  <a:srgbClr val="002060"/>
                </a:solidFill>
                <a:latin typeface="Arial"/>
                <a:cs typeface="Arial"/>
              </a:rPr>
              <a:t>Lastar</a:t>
            </a:r>
            <a:r>
              <a:rPr lang="en-US" altLang="en-US" sz="2400" dirty="0">
                <a:solidFill>
                  <a:srgbClr val="002060"/>
                </a:solidFill>
                <a:latin typeface="Arial"/>
                <a:cs typeface="Arial"/>
              </a:rPr>
              <a:t>, Inc. </a:t>
            </a:r>
          </a:p>
        </p:txBody>
      </p:sp>
      <p:pic>
        <p:nvPicPr>
          <p:cNvPr id="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19713" y="82550"/>
            <a:ext cx="3824287" cy="4556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Title 1"/>
          <p:cNvSpPr>
            <a:spLocks noGrp="1"/>
          </p:cNvSpPr>
          <p:nvPr>
            <p:ph type="title"/>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numCol="1" anchor="t" anchorCtr="0" compatLnSpc="1">
            <a:prstTxWarp prst="textNoShape">
              <a:avLst/>
            </a:prstTxWarp>
          </a:bodyPr>
          <a:lstStyle/>
          <a:p>
            <a:r>
              <a:rPr lang="en-US" altLang="en-US" smtClean="0">
                <a:cs typeface="Arial" charset="0"/>
              </a:rPr>
              <a:t>Describe Away </a:t>
            </a:r>
          </a:p>
        </p:txBody>
      </p:sp>
      <p:pic>
        <p:nvPicPr>
          <p:cNvPr id="5" name="Picture 4"/>
          <p:cNvPicPr>
            <a:picLocks noChangeAspect="1"/>
          </p:cNvPicPr>
          <p:nvPr/>
        </p:nvPicPr>
        <p:blipFill>
          <a:blip r:embed="rId4"/>
          <a:stretch>
            <a:fillRect/>
          </a:stretch>
        </p:blipFill>
        <p:spPr>
          <a:xfrm>
            <a:off x="1911158" y="1258321"/>
            <a:ext cx="6410467" cy="2117996"/>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pic>
        <p:nvPicPr>
          <p:cNvPr id="6" name="Content Placeholder 3"/>
          <p:cNvPicPr>
            <a:picLocks noChangeAspect="1"/>
          </p:cNvPicPr>
          <p:nvPr/>
        </p:nvPicPr>
        <p:blipFill>
          <a:blip r:embed="rId5"/>
          <a:stretch>
            <a:fillRect/>
          </a:stretch>
        </p:blipFill>
        <p:spPr>
          <a:xfrm>
            <a:off x="1041555" y="2887586"/>
            <a:ext cx="4762500" cy="3171825"/>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mph" presetSubtype="0" nodeType="clickEffect">
                                  <p:stCondLst>
                                    <p:cond delay="0"/>
                                  </p:stCondLst>
                                  <p:childTnLst>
                                    <p:set>
                                      <p:cBhvr rctx="PPT">
                                        <p:cTn id="6" dur="indefinite"/>
                                        <p:tgtEl>
                                          <p:spTgt spid="5"/>
                                        </p:tgtEl>
                                        <p:attrNameLst>
                                          <p:attrName>style.opacity</p:attrName>
                                        </p:attrNameLst>
                                      </p:cBhvr>
                                      <p:to>
                                        <p:strVal val="0.5"/>
                                      </p:to>
                                    </p:set>
                                    <p:animEffect filter="image" prLst="opacity: 0.5">
                                      <p:cBhvr rctx="IE">
                                        <p:cTn id="7" dur="indefinite"/>
                                        <p:tgtEl>
                                          <p:spTgt spid="5"/>
                                        </p:tgtEl>
                                      </p:cBhvr>
                                    </p:animEffect>
                                  </p:childTnLst>
                                </p:cTn>
                              </p:par>
                              <p:par>
                                <p:cTn id="8" presetID="1" presetClass="entr" presetSubtype="0" fill="hold" nodeType="withEffect">
                                  <p:stCondLst>
                                    <p:cond delay="0"/>
                                  </p:stCondLst>
                                  <p:childTnLst>
                                    <p:set>
                                      <p:cBhvr>
                                        <p:cTn id="9"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57346" name="Title 1"/>
          <p:cNvSpPr>
            <a:spLocks noGrp="1"/>
          </p:cNvSpPr>
          <p:nvPr>
            <p:ph type="title"/>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numCol="1" anchor="t" anchorCtr="0" compatLnSpc="1">
            <a:prstTxWarp prst="textNoShape">
              <a:avLst/>
            </a:prstTxWarp>
          </a:bodyPr>
          <a:lstStyle/>
          <a:p>
            <a:r>
              <a:rPr lang="en-US" altLang="en-US" smtClean="0">
                <a:cs typeface="Arial" charset="0"/>
              </a:rPr>
              <a:t>Describe Away </a:t>
            </a:r>
          </a:p>
        </p:txBody>
      </p:sp>
      <p:pic>
        <p:nvPicPr>
          <p:cNvPr id="4" name="Picture 3"/>
          <p:cNvPicPr>
            <a:picLocks noChangeAspect="1"/>
          </p:cNvPicPr>
          <p:nvPr/>
        </p:nvPicPr>
        <p:blipFill>
          <a:blip r:embed="rId4"/>
          <a:stretch>
            <a:fillRect/>
          </a:stretch>
        </p:blipFill>
        <p:spPr>
          <a:xfrm>
            <a:off x="4650210" y="1216852"/>
            <a:ext cx="4054126" cy="2701062"/>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pic>
        <p:nvPicPr>
          <p:cNvPr id="2" name="Content Placeholder 1"/>
          <p:cNvPicPr>
            <a:picLocks noGrp="1" noChangeAspect="1"/>
          </p:cNvPicPr>
          <p:nvPr>
            <p:ph idx="4294967295"/>
          </p:nvPr>
        </p:nvPicPr>
        <p:blipFill>
          <a:blip r:embed="rId5"/>
          <a:stretch>
            <a:fillRect/>
          </a:stretch>
        </p:blipFill>
        <p:spPr>
          <a:xfrm>
            <a:off x="810602" y="2360096"/>
            <a:ext cx="5411869" cy="3567738"/>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spTree>
    <p:custDataLst>
      <p:tags r:id="rId1"/>
    </p:custData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mph" presetSubtype="0" nodeType="withEffect">
                                  <p:stCondLst>
                                    <p:cond delay="0"/>
                                  </p:stCondLst>
                                  <p:childTnLst>
                                    <p:set>
                                      <p:cBhvr rctx="PPT">
                                        <p:cTn id="6" dur="indefinite"/>
                                        <p:tgtEl>
                                          <p:spTgt spid="2"/>
                                        </p:tgtEl>
                                        <p:attrNameLst>
                                          <p:attrName>style.opacity</p:attrName>
                                        </p:attrNameLst>
                                      </p:cBhvr>
                                      <p:to>
                                        <p:strVal val="0.5"/>
                                      </p:to>
                                    </p:set>
                                    <p:animEffect filter="image" prLst="opacity: 0.5">
                                      <p:cBhvr rctx="IE">
                                        <p:cTn id="7" dur="indefinite"/>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9" presetClass="emph" presetSubtype="0" nodeType="clickEffect">
                                  <p:stCondLst>
                                    <p:cond delay="0"/>
                                  </p:stCondLst>
                                  <p:childTnLst>
                                    <p:set>
                                      <p:cBhvr rctx="PPT">
                                        <p:cTn id="11" dur="indefinite"/>
                                        <p:tgtEl>
                                          <p:spTgt spid="4"/>
                                        </p:tgtEl>
                                        <p:attrNameLst>
                                          <p:attrName>style.opacity</p:attrName>
                                        </p:attrNameLst>
                                      </p:cBhvr>
                                      <p:to>
                                        <p:strVal val="0.5"/>
                                      </p:to>
                                    </p:set>
                                    <p:animEffect filter="image" prLst="opacity: 0.5">
                                      <p:cBhvr rctx="IE">
                                        <p:cTn id="12" dur="indefinite"/>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Rectangle 4"/>
          <p:cNvSpPr>
            <a:spLocks noChangeArrowheads="1"/>
          </p:cNvSpPr>
          <p:nvPr/>
        </p:nvSpPr>
        <p:spPr bwMode="auto">
          <a:xfrm>
            <a:off x="84138" y="4125913"/>
            <a:ext cx="4572000" cy="2462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231775" indent="-231775" defTabSz="114300">
              <a:tabLst>
                <a:tab pos="231775" algn="l"/>
              </a:tabLst>
              <a:defRPr>
                <a:solidFill>
                  <a:schemeClr val="tx1"/>
                </a:solidFill>
                <a:latin typeface="Arial" charset="0"/>
                <a:cs typeface="Arial" charset="0"/>
              </a:defRPr>
            </a:lvl1pPr>
            <a:lvl2pPr marL="742950" indent="-285750" defTabSz="114300">
              <a:tabLst>
                <a:tab pos="231775" algn="l"/>
              </a:tabLst>
              <a:defRPr>
                <a:solidFill>
                  <a:schemeClr val="tx1"/>
                </a:solidFill>
                <a:latin typeface="Arial" charset="0"/>
                <a:cs typeface="Arial" charset="0"/>
              </a:defRPr>
            </a:lvl2pPr>
            <a:lvl3pPr marL="1143000" indent="-228600" defTabSz="114300">
              <a:tabLst>
                <a:tab pos="231775" algn="l"/>
              </a:tabLst>
              <a:defRPr>
                <a:solidFill>
                  <a:schemeClr val="tx1"/>
                </a:solidFill>
                <a:latin typeface="Arial" charset="0"/>
                <a:cs typeface="Arial" charset="0"/>
              </a:defRPr>
            </a:lvl3pPr>
            <a:lvl4pPr marL="1600200" indent="-228600" defTabSz="114300">
              <a:tabLst>
                <a:tab pos="231775" algn="l"/>
              </a:tabLst>
              <a:defRPr>
                <a:solidFill>
                  <a:schemeClr val="tx1"/>
                </a:solidFill>
                <a:latin typeface="Arial" charset="0"/>
                <a:cs typeface="Arial" charset="0"/>
              </a:defRPr>
            </a:lvl4pPr>
            <a:lvl5pPr marL="2057400" indent="-228600" defTabSz="114300">
              <a:tabLst>
                <a:tab pos="231775" algn="l"/>
              </a:tabLst>
              <a:defRPr>
                <a:solidFill>
                  <a:schemeClr val="tx1"/>
                </a:solidFill>
                <a:latin typeface="Arial" charset="0"/>
                <a:cs typeface="Arial" charset="0"/>
              </a:defRPr>
            </a:lvl5pPr>
            <a:lvl6pPr marL="2514600" indent="-228600" defTabSz="114300" eaLnBrk="0" fontAlgn="base" hangingPunct="0">
              <a:spcBef>
                <a:spcPct val="0"/>
              </a:spcBef>
              <a:spcAft>
                <a:spcPct val="0"/>
              </a:spcAft>
              <a:tabLst>
                <a:tab pos="231775" algn="l"/>
              </a:tabLst>
              <a:defRPr>
                <a:solidFill>
                  <a:schemeClr val="tx1"/>
                </a:solidFill>
                <a:latin typeface="Arial" charset="0"/>
                <a:cs typeface="Arial" charset="0"/>
              </a:defRPr>
            </a:lvl6pPr>
            <a:lvl7pPr marL="2971800" indent="-228600" defTabSz="114300" eaLnBrk="0" fontAlgn="base" hangingPunct="0">
              <a:spcBef>
                <a:spcPct val="0"/>
              </a:spcBef>
              <a:spcAft>
                <a:spcPct val="0"/>
              </a:spcAft>
              <a:tabLst>
                <a:tab pos="231775" algn="l"/>
              </a:tabLst>
              <a:defRPr>
                <a:solidFill>
                  <a:schemeClr val="tx1"/>
                </a:solidFill>
                <a:latin typeface="Arial" charset="0"/>
                <a:cs typeface="Arial" charset="0"/>
              </a:defRPr>
            </a:lvl7pPr>
            <a:lvl8pPr marL="3429000" indent="-228600" defTabSz="114300" eaLnBrk="0" fontAlgn="base" hangingPunct="0">
              <a:spcBef>
                <a:spcPct val="0"/>
              </a:spcBef>
              <a:spcAft>
                <a:spcPct val="0"/>
              </a:spcAft>
              <a:tabLst>
                <a:tab pos="231775" algn="l"/>
              </a:tabLst>
              <a:defRPr>
                <a:solidFill>
                  <a:schemeClr val="tx1"/>
                </a:solidFill>
                <a:latin typeface="Arial" charset="0"/>
                <a:cs typeface="Arial" charset="0"/>
              </a:defRPr>
            </a:lvl8pPr>
            <a:lvl9pPr marL="3886200" indent="-228600" defTabSz="114300" eaLnBrk="0" fontAlgn="base" hangingPunct="0">
              <a:spcBef>
                <a:spcPct val="0"/>
              </a:spcBef>
              <a:spcAft>
                <a:spcPct val="0"/>
              </a:spcAft>
              <a:tabLst>
                <a:tab pos="231775" algn="l"/>
              </a:tabLst>
              <a:defRPr>
                <a:solidFill>
                  <a:schemeClr val="tx1"/>
                </a:solidFill>
                <a:latin typeface="Arial" charset="0"/>
                <a:cs typeface="Arial" charset="0"/>
              </a:defRPr>
            </a:lvl9pPr>
          </a:lstStyle>
          <a:p>
            <a:pPr marL="285750" indent="-285750">
              <a:buFont typeface="Wingdings" charset="2"/>
              <a:buChar char=""/>
            </a:pPr>
            <a:r>
              <a:rPr lang="en-US" altLang="en-US" sz="1400" b="1" dirty="0" smtClean="0">
                <a:latin typeface="Arial"/>
                <a:cs typeface="Arial"/>
              </a:rPr>
              <a:t>Gathering </a:t>
            </a:r>
            <a:r>
              <a:rPr lang="en-US" altLang="en-US" sz="1400" b="1" dirty="0">
                <a:latin typeface="Arial"/>
                <a:cs typeface="Arial"/>
              </a:rPr>
              <a:t>facts</a:t>
            </a:r>
          </a:p>
          <a:p>
            <a:pPr marL="285750" indent="-285750">
              <a:buFont typeface="Wingdings" charset="2"/>
              <a:buChar char=""/>
            </a:pPr>
            <a:r>
              <a:rPr lang="en-US" altLang="en-US" sz="1400" b="1" dirty="0" smtClean="0">
                <a:latin typeface="Arial"/>
                <a:cs typeface="Arial"/>
              </a:rPr>
              <a:t>Analysis </a:t>
            </a:r>
            <a:r>
              <a:rPr lang="en-US" altLang="en-US" sz="1400" b="1" dirty="0">
                <a:latin typeface="Arial"/>
                <a:cs typeface="Arial"/>
              </a:rPr>
              <a:t>issues</a:t>
            </a:r>
          </a:p>
          <a:p>
            <a:pPr marL="285750" indent="-285750">
              <a:buFont typeface="Wingdings" charset="2"/>
              <a:buChar char=""/>
            </a:pPr>
            <a:r>
              <a:rPr lang="en-US" altLang="en-US" sz="1400" b="1" dirty="0" smtClean="0">
                <a:latin typeface="Arial"/>
                <a:cs typeface="Arial"/>
              </a:rPr>
              <a:t>Arguing </a:t>
            </a:r>
            <a:r>
              <a:rPr lang="en-US" altLang="en-US" sz="1400" b="1" dirty="0">
                <a:latin typeface="Arial"/>
                <a:cs typeface="Arial"/>
              </a:rPr>
              <a:t>rationally</a:t>
            </a:r>
          </a:p>
          <a:p>
            <a:pPr marL="285750" indent="-285750">
              <a:buFont typeface="Wingdings" charset="2"/>
              <a:buChar char=""/>
            </a:pPr>
            <a:r>
              <a:rPr lang="en-US" altLang="en-US" sz="1400" b="1" dirty="0" smtClean="0">
                <a:latin typeface="Arial"/>
                <a:cs typeface="Arial"/>
              </a:rPr>
              <a:t>Forming </a:t>
            </a:r>
            <a:r>
              <a:rPr lang="en-US" altLang="en-US" sz="1400" b="1" dirty="0">
                <a:latin typeface="Arial"/>
                <a:cs typeface="Arial"/>
              </a:rPr>
              <a:t>theories</a:t>
            </a:r>
          </a:p>
          <a:p>
            <a:pPr marL="285750" indent="-285750">
              <a:buFont typeface="Wingdings" charset="2"/>
              <a:buChar char=""/>
            </a:pPr>
            <a:r>
              <a:rPr lang="en-US" altLang="en-US" sz="1400" b="1" dirty="0" smtClean="0">
                <a:latin typeface="Arial"/>
                <a:cs typeface="Arial"/>
              </a:rPr>
              <a:t>Measuring </a:t>
            </a:r>
            <a:r>
              <a:rPr lang="en-US" altLang="en-US" sz="1400" b="1" dirty="0">
                <a:latin typeface="Arial"/>
                <a:cs typeface="Arial"/>
              </a:rPr>
              <a:t>precisely</a:t>
            </a:r>
          </a:p>
          <a:p>
            <a:pPr marL="285750" indent="-285750">
              <a:buFont typeface="Wingdings" charset="2"/>
              <a:buChar char=""/>
            </a:pPr>
            <a:r>
              <a:rPr lang="en-US" altLang="en-US" sz="1400" b="1" dirty="0" smtClean="0">
                <a:latin typeface="Arial"/>
                <a:cs typeface="Arial"/>
              </a:rPr>
              <a:t>Problem </a:t>
            </a:r>
            <a:r>
              <a:rPr lang="en-US" altLang="en-US" sz="1400" b="1" dirty="0">
                <a:latin typeface="Arial"/>
                <a:cs typeface="Arial"/>
              </a:rPr>
              <a:t>solving logically</a:t>
            </a:r>
          </a:p>
          <a:p>
            <a:pPr marL="285750" indent="-285750">
              <a:buFont typeface="Wingdings" charset="2"/>
              <a:buChar char=""/>
            </a:pPr>
            <a:r>
              <a:rPr lang="en-US" altLang="en-US" sz="1400" b="1" dirty="0" smtClean="0">
                <a:latin typeface="Arial"/>
                <a:cs typeface="Arial"/>
              </a:rPr>
              <a:t>Financial </a:t>
            </a:r>
            <a:r>
              <a:rPr lang="en-US" altLang="en-US" sz="1400" b="1" dirty="0">
                <a:latin typeface="Arial"/>
                <a:cs typeface="Arial"/>
              </a:rPr>
              <a:t>analysis &amp; decision </a:t>
            </a:r>
            <a:r>
              <a:rPr lang="en-US" altLang="en-US" sz="1400" b="1" dirty="0" smtClean="0">
                <a:latin typeface="Arial"/>
                <a:cs typeface="Arial"/>
              </a:rPr>
              <a:t>making</a:t>
            </a:r>
          </a:p>
          <a:p>
            <a:pPr marL="285750" indent="-285750">
              <a:buFont typeface="Wingdings" charset="2"/>
              <a:buChar char=""/>
            </a:pPr>
            <a:r>
              <a:rPr lang="en-US" altLang="en-US" sz="1400" b="1" dirty="0" smtClean="0">
                <a:latin typeface="Arial"/>
                <a:cs typeface="Arial"/>
              </a:rPr>
              <a:t>Understanding technical elements</a:t>
            </a:r>
          </a:p>
          <a:p>
            <a:pPr marL="285750" indent="-285750">
              <a:buFont typeface="Wingdings" charset="2"/>
              <a:buChar char=""/>
            </a:pPr>
            <a:r>
              <a:rPr lang="en-US" altLang="en-US" sz="1400" b="1" dirty="0" smtClean="0">
                <a:latin typeface="Arial"/>
                <a:cs typeface="Arial"/>
              </a:rPr>
              <a:t>Critical </a:t>
            </a:r>
            <a:r>
              <a:rPr lang="en-US" altLang="en-US" sz="1400" b="1" dirty="0">
                <a:latin typeface="Arial"/>
                <a:cs typeface="Arial"/>
              </a:rPr>
              <a:t>analysis</a:t>
            </a:r>
          </a:p>
          <a:p>
            <a:pPr marL="285750" indent="-285750">
              <a:buFont typeface="Wingdings" charset="2"/>
              <a:buChar char=""/>
            </a:pPr>
            <a:r>
              <a:rPr lang="en-US" altLang="en-US" sz="1400" b="1" dirty="0" smtClean="0">
                <a:latin typeface="Arial"/>
                <a:cs typeface="Arial"/>
              </a:rPr>
              <a:t>Working </a:t>
            </a:r>
            <a:r>
              <a:rPr lang="en-US" altLang="en-US" sz="1400" b="1" dirty="0">
                <a:latin typeface="Arial"/>
                <a:cs typeface="Arial"/>
              </a:rPr>
              <a:t>with numbers, statistics, 	data and precision</a:t>
            </a:r>
          </a:p>
        </p:txBody>
      </p:sp>
      <p:sp>
        <p:nvSpPr>
          <p:cNvPr id="41987" name="Rectangle 7"/>
          <p:cNvSpPr>
            <a:spLocks noChangeArrowheads="1"/>
          </p:cNvSpPr>
          <p:nvPr/>
        </p:nvSpPr>
        <p:spPr bwMode="auto">
          <a:xfrm>
            <a:off x="4776788" y="4160838"/>
            <a:ext cx="4319587" cy="25501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282575">
              <a:defRPr>
                <a:solidFill>
                  <a:schemeClr val="tx1"/>
                </a:solidFill>
                <a:latin typeface="Arial" charset="0"/>
                <a:cs typeface="Arial" charset="0"/>
              </a:defRPr>
            </a:lvl1pPr>
            <a:lvl2pPr marL="742950" indent="-285750" defTabSz="282575">
              <a:defRPr>
                <a:solidFill>
                  <a:schemeClr val="tx1"/>
                </a:solidFill>
                <a:latin typeface="Arial" charset="0"/>
                <a:cs typeface="Arial" charset="0"/>
              </a:defRPr>
            </a:lvl2pPr>
            <a:lvl3pPr marL="1143000" indent="-228600" defTabSz="282575">
              <a:defRPr>
                <a:solidFill>
                  <a:schemeClr val="tx1"/>
                </a:solidFill>
                <a:latin typeface="Arial" charset="0"/>
                <a:cs typeface="Arial" charset="0"/>
              </a:defRPr>
            </a:lvl3pPr>
            <a:lvl4pPr marL="1600200" indent="-228600" defTabSz="282575">
              <a:defRPr>
                <a:solidFill>
                  <a:schemeClr val="tx1"/>
                </a:solidFill>
                <a:latin typeface="Arial" charset="0"/>
                <a:cs typeface="Arial" charset="0"/>
              </a:defRPr>
            </a:lvl4pPr>
            <a:lvl5pPr marL="2057400" indent="-228600" defTabSz="282575">
              <a:defRPr>
                <a:solidFill>
                  <a:schemeClr val="tx1"/>
                </a:solidFill>
                <a:latin typeface="Arial" charset="0"/>
                <a:cs typeface="Arial" charset="0"/>
              </a:defRPr>
            </a:lvl5pPr>
            <a:lvl6pPr marL="2514600" indent="-228600" defTabSz="282575" eaLnBrk="0" fontAlgn="base" hangingPunct="0">
              <a:spcBef>
                <a:spcPct val="0"/>
              </a:spcBef>
              <a:spcAft>
                <a:spcPct val="0"/>
              </a:spcAft>
              <a:defRPr>
                <a:solidFill>
                  <a:schemeClr val="tx1"/>
                </a:solidFill>
                <a:latin typeface="Arial" charset="0"/>
                <a:cs typeface="Arial" charset="0"/>
              </a:defRPr>
            </a:lvl6pPr>
            <a:lvl7pPr marL="2971800" indent="-228600" defTabSz="282575" eaLnBrk="0" fontAlgn="base" hangingPunct="0">
              <a:spcBef>
                <a:spcPct val="0"/>
              </a:spcBef>
              <a:spcAft>
                <a:spcPct val="0"/>
              </a:spcAft>
              <a:defRPr>
                <a:solidFill>
                  <a:schemeClr val="tx1"/>
                </a:solidFill>
                <a:latin typeface="Arial" charset="0"/>
                <a:cs typeface="Arial" charset="0"/>
              </a:defRPr>
            </a:lvl7pPr>
            <a:lvl8pPr marL="3429000" indent="-228600" defTabSz="282575" eaLnBrk="0" fontAlgn="base" hangingPunct="0">
              <a:spcBef>
                <a:spcPct val="0"/>
              </a:spcBef>
              <a:spcAft>
                <a:spcPct val="0"/>
              </a:spcAft>
              <a:defRPr>
                <a:solidFill>
                  <a:schemeClr val="tx1"/>
                </a:solidFill>
                <a:latin typeface="Arial" charset="0"/>
                <a:cs typeface="Arial" charset="0"/>
              </a:defRPr>
            </a:lvl8pPr>
            <a:lvl9pPr marL="3886200" indent="-228600" defTabSz="282575" eaLnBrk="0" fontAlgn="base" hangingPunct="0">
              <a:spcBef>
                <a:spcPct val="0"/>
              </a:spcBef>
              <a:spcAft>
                <a:spcPct val="0"/>
              </a:spcAft>
              <a:defRPr>
                <a:solidFill>
                  <a:schemeClr val="tx1"/>
                </a:solidFill>
                <a:latin typeface="Arial" charset="0"/>
                <a:cs typeface="Arial" charset="0"/>
              </a:defRPr>
            </a:lvl9pPr>
          </a:lstStyle>
          <a:p>
            <a:pPr marL="285750" indent="-285750">
              <a:lnSpc>
                <a:spcPct val="95000"/>
              </a:lnSpc>
              <a:buFont typeface="Wingdings" charset="2"/>
              <a:buChar char=""/>
            </a:pPr>
            <a:r>
              <a:rPr lang="en-US" altLang="en-US" sz="1400" b="1" dirty="0" smtClean="0">
                <a:latin typeface="Arial"/>
                <a:cs typeface="Arial"/>
              </a:rPr>
              <a:t>Inarticulate</a:t>
            </a:r>
            <a:r>
              <a:rPr lang="en-US" altLang="en-US" sz="1400" b="1" dirty="0">
                <a:latin typeface="Arial"/>
                <a:cs typeface="Arial"/>
              </a:rPr>
              <a:t>, off-track communication</a:t>
            </a:r>
          </a:p>
          <a:p>
            <a:pPr marL="285750" indent="-285750">
              <a:lnSpc>
                <a:spcPct val="95000"/>
              </a:lnSpc>
              <a:buFont typeface="Wingdings" charset="2"/>
              <a:buChar char=""/>
            </a:pPr>
            <a:r>
              <a:rPr lang="en-US" altLang="en-US" sz="1400" b="1" dirty="0" smtClean="0">
                <a:latin typeface="Arial"/>
                <a:cs typeface="Arial"/>
              </a:rPr>
              <a:t>Excessive </a:t>
            </a:r>
            <a:r>
              <a:rPr lang="en-US" altLang="en-US" sz="1400" b="1" dirty="0">
                <a:latin typeface="Arial"/>
                <a:cs typeface="Arial"/>
              </a:rPr>
              <a:t>chatter</a:t>
            </a:r>
          </a:p>
          <a:p>
            <a:pPr marL="285750" indent="-285750">
              <a:lnSpc>
                <a:spcPct val="95000"/>
              </a:lnSpc>
              <a:buFont typeface="Wingdings" charset="2"/>
              <a:buChar char=""/>
            </a:pPr>
            <a:r>
              <a:rPr lang="en-US" altLang="en-US" sz="1400" b="1" dirty="0" smtClean="0">
                <a:latin typeface="Arial"/>
                <a:cs typeface="Arial"/>
              </a:rPr>
              <a:t>Vague</a:t>
            </a:r>
            <a:r>
              <a:rPr lang="en-US" altLang="en-US" sz="1400" b="1" dirty="0">
                <a:latin typeface="Arial"/>
                <a:cs typeface="Arial"/>
              </a:rPr>
              <a:t>, ambiguous approaches or 	instructions</a:t>
            </a:r>
          </a:p>
          <a:p>
            <a:pPr marL="285750" indent="-285750">
              <a:lnSpc>
                <a:spcPct val="95000"/>
              </a:lnSpc>
              <a:buFont typeface="Wingdings" charset="2"/>
              <a:buChar char=""/>
            </a:pPr>
            <a:r>
              <a:rPr lang="en-US" altLang="en-US" sz="1400" b="1" dirty="0" smtClean="0">
                <a:latin typeface="Arial"/>
                <a:cs typeface="Arial"/>
              </a:rPr>
              <a:t>Illogical </a:t>
            </a:r>
            <a:r>
              <a:rPr lang="en-US" altLang="en-US" sz="1400" b="1" dirty="0">
                <a:latin typeface="Arial"/>
                <a:cs typeface="Arial"/>
              </a:rPr>
              <a:t>comments</a:t>
            </a:r>
          </a:p>
          <a:p>
            <a:pPr marL="285750" indent="-285750">
              <a:lnSpc>
                <a:spcPct val="95000"/>
              </a:lnSpc>
              <a:buFont typeface="Wingdings" charset="2"/>
              <a:buChar char=""/>
            </a:pPr>
            <a:r>
              <a:rPr lang="en-US" altLang="en-US" sz="1400" b="1" dirty="0" smtClean="0">
                <a:latin typeface="Arial"/>
                <a:cs typeface="Arial"/>
              </a:rPr>
              <a:t>Inefficient </a:t>
            </a:r>
            <a:r>
              <a:rPr lang="en-US" altLang="en-US" sz="1400" b="1" dirty="0">
                <a:latin typeface="Arial"/>
                <a:cs typeface="Arial"/>
              </a:rPr>
              <a:t>use of time</a:t>
            </a:r>
          </a:p>
          <a:p>
            <a:pPr marL="285750" indent="-285750">
              <a:lnSpc>
                <a:spcPct val="95000"/>
              </a:lnSpc>
              <a:buFont typeface="Wingdings" charset="2"/>
              <a:buChar char=""/>
            </a:pPr>
            <a:r>
              <a:rPr lang="en-US" altLang="en-US" sz="1400" b="1" dirty="0" smtClean="0">
                <a:latin typeface="Arial"/>
                <a:cs typeface="Arial"/>
              </a:rPr>
              <a:t>Lack </a:t>
            </a:r>
            <a:r>
              <a:rPr lang="en-US" altLang="en-US" sz="1400" b="1" dirty="0">
                <a:latin typeface="Arial"/>
                <a:cs typeface="Arial"/>
              </a:rPr>
              <a:t>of facts or data</a:t>
            </a:r>
          </a:p>
          <a:p>
            <a:pPr marL="285750" indent="-285750">
              <a:lnSpc>
                <a:spcPct val="95000"/>
              </a:lnSpc>
              <a:buFont typeface="Wingdings" charset="2"/>
              <a:buChar char=""/>
            </a:pPr>
            <a:r>
              <a:rPr lang="en-US" altLang="en-US" sz="1400" b="1" dirty="0" smtClean="0">
                <a:latin typeface="Arial"/>
                <a:cs typeface="Arial"/>
              </a:rPr>
              <a:t>Inappropriate </a:t>
            </a:r>
            <a:r>
              <a:rPr lang="en-US" altLang="en-US" sz="1400" b="1" dirty="0">
                <a:latin typeface="Arial"/>
                <a:cs typeface="Arial"/>
              </a:rPr>
              <a:t>informality</a:t>
            </a:r>
          </a:p>
          <a:p>
            <a:pPr marL="285750" indent="-285750">
              <a:lnSpc>
                <a:spcPct val="95000"/>
              </a:lnSpc>
              <a:buFont typeface="Wingdings" charset="2"/>
              <a:buChar char=""/>
            </a:pPr>
            <a:r>
              <a:rPr lang="en-US" altLang="en-US" sz="1400" b="1" dirty="0" smtClean="0">
                <a:latin typeface="Arial"/>
                <a:cs typeface="Arial"/>
              </a:rPr>
              <a:t>Overt </a:t>
            </a:r>
            <a:r>
              <a:rPr lang="en-US" altLang="en-US" sz="1400" b="1" dirty="0">
                <a:latin typeface="Arial"/>
                <a:cs typeface="Arial"/>
              </a:rPr>
              <a:t>sharing of personal feelings</a:t>
            </a:r>
          </a:p>
          <a:p>
            <a:pPr marL="285750" indent="-285750">
              <a:lnSpc>
                <a:spcPct val="95000"/>
              </a:lnSpc>
              <a:buFont typeface="Wingdings" charset="2"/>
              <a:buChar char=""/>
            </a:pPr>
            <a:r>
              <a:rPr lang="en-US" altLang="en-US" sz="1400" b="1" dirty="0" smtClean="0">
                <a:latin typeface="Arial"/>
                <a:cs typeface="Arial"/>
              </a:rPr>
              <a:t>Impression </a:t>
            </a:r>
            <a:r>
              <a:rPr lang="en-US" altLang="en-US" sz="1400" b="1" dirty="0">
                <a:latin typeface="Arial"/>
                <a:cs typeface="Arial"/>
              </a:rPr>
              <a:t>of not knowing the “right</a:t>
            </a:r>
            <a:r>
              <a:rPr lang="en-US" altLang="en-US" sz="1400" b="1" dirty="0" smtClean="0">
                <a:latin typeface="Arial"/>
                <a:cs typeface="Arial"/>
              </a:rPr>
              <a:t>” answer</a:t>
            </a:r>
            <a:endParaRPr lang="en-US" altLang="en-US" sz="1400" b="1" dirty="0">
              <a:latin typeface="Arial"/>
              <a:cs typeface="Arial"/>
            </a:endParaRPr>
          </a:p>
          <a:p>
            <a:pPr marL="285750" indent="-285750">
              <a:lnSpc>
                <a:spcPct val="95000"/>
              </a:lnSpc>
              <a:buFont typeface="Wingdings" charset="2"/>
              <a:buChar char=""/>
            </a:pPr>
            <a:r>
              <a:rPr lang="en-US" altLang="en-US" sz="1400" b="1" dirty="0" smtClean="0">
                <a:latin typeface="Arial"/>
                <a:cs typeface="Arial"/>
              </a:rPr>
              <a:t>Fear </a:t>
            </a:r>
            <a:r>
              <a:rPr lang="en-US" altLang="en-US" sz="1400" b="1" dirty="0">
                <a:latin typeface="Arial"/>
                <a:cs typeface="Arial"/>
              </a:rPr>
              <a:t>of challenge or debate</a:t>
            </a:r>
          </a:p>
        </p:txBody>
      </p:sp>
      <p:grpSp>
        <p:nvGrpSpPr>
          <p:cNvPr id="41988" name="Group 1"/>
          <p:cNvGrpSpPr>
            <a:grpSpLocks/>
          </p:cNvGrpSpPr>
          <p:nvPr/>
        </p:nvGrpSpPr>
        <p:grpSpPr bwMode="auto">
          <a:xfrm>
            <a:off x="1441450" y="973138"/>
            <a:ext cx="6245225" cy="2789237"/>
            <a:chOff x="1523853" y="750495"/>
            <a:chExt cx="6244842" cy="2788837"/>
          </a:xfrm>
        </p:grpSpPr>
        <p:sp>
          <p:nvSpPr>
            <p:cNvPr id="41999" name="Freeform 24"/>
            <p:cNvSpPr>
              <a:spLocks/>
            </p:cNvSpPr>
            <p:nvPr/>
          </p:nvSpPr>
          <p:spPr bwMode="auto">
            <a:xfrm>
              <a:off x="1523853" y="750495"/>
              <a:ext cx="2832902" cy="2788837"/>
            </a:xfrm>
            <a:custGeom>
              <a:avLst/>
              <a:gdLst>
                <a:gd name="T0" fmla="*/ 0 w 1542"/>
                <a:gd name="T1" fmla="*/ 2147483647 h 1541"/>
                <a:gd name="T2" fmla="*/ 2147483647 w 1542"/>
                <a:gd name="T3" fmla="*/ 2147483647 h 1541"/>
                <a:gd name="T4" fmla="*/ 2147483647 w 1542"/>
                <a:gd name="T5" fmla="*/ 2147483647 h 1541"/>
                <a:gd name="T6" fmla="*/ 2147483647 w 1542"/>
                <a:gd name="T7" fmla="*/ 2147483647 h 1541"/>
                <a:gd name="T8" fmla="*/ 2147483647 w 1542"/>
                <a:gd name="T9" fmla="*/ 2147483647 h 1541"/>
                <a:gd name="T10" fmla="*/ 2147483647 w 1542"/>
                <a:gd name="T11" fmla="*/ 2147483647 h 1541"/>
                <a:gd name="T12" fmla="*/ 2147483647 w 1542"/>
                <a:gd name="T13" fmla="*/ 2147483647 h 1541"/>
                <a:gd name="T14" fmla="*/ 2147483647 w 1542"/>
                <a:gd name="T15" fmla="*/ 2147483647 h 1541"/>
                <a:gd name="T16" fmla="*/ 2147483647 w 1542"/>
                <a:gd name="T17" fmla="*/ 2147483647 h 1541"/>
                <a:gd name="T18" fmla="*/ 2147483647 w 1542"/>
                <a:gd name="T19" fmla="*/ 2147483647 h 1541"/>
                <a:gd name="T20" fmla="*/ 2147483647 w 1542"/>
                <a:gd name="T21" fmla="*/ 2147483647 h 1541"/>
                <a:gd name="T22" fmla="*/ 2147483647 w 1542"/>
                <a:gd name="T23" fmla="*/ 2147483647 h 1541"/>
                <a:gd name="T24" fmla="*/ 2147483647 w 1542"/>
                <a:gd name="T25" fmla="*/ 2147483647 h 1541"/>
                <a:gd name="T26" fmla="*/ 2147483647 w 1542"/>
                <a:gd name="T27" fmla="*/ 2147483647 h 1541"/>
                <a:gd name="T28" fmla="*/ 2147483647 w 1542"/>
                <a:gd name="T29" fmla="*/ 2147483647 h 1541"/>
                <a:gd name="T30" fmla="*/ 2147483647 w 1542"/>
                <a:gd name="T31" fmla="*/ 2147483647 h 1541"/>
                <a:gd name="T32" fmla="*/ 2147483647 w 1542"/>
                <a:gd name="T33" fmla="*/ 2147483647 h 1541"/>
                <a:gd name="T34" fmla="*/ 2147483647 w 1542"/>
                <a:gd name="T35" fmla="*/ 2147483647 h 1541"/>
                <a:gd name="T36" fmla="*/ 2147483647 w 1542"/>
                <a:gd name="T37" fmla="*/ 2147483647 h 1541"/>
                <a:gd name="T38" fmla="*/ 2147483647 w 1542"/>
                <a:gd name="T39" fmla="*/ 2147483647 h 1541"/>
                <a:gd name="T40" fmla="*/ 2147483647 w 1542"/>
                <a:gd name="T41" fmla="*/ 2147483647 h 1541"/>
                <a:gd name="T42" fmla="*/ 2147483647 w 1542"/>
                <a:gd name="T43" fmla="*/ 2147483647 h 1541"/>
                <a:gd name="T44" fmla="*/ 2147483647 w 1542"/>
                <a:gd name="T45" fmla="*/ 2147483647 h 1541"/>
                <a:gd name="T46" fmla="*/ 2147483647 w 1542"/>
                <a:gd name="T47" fmla="*/ 2147483647 h 1541"/>
                <a:gd name="T48" fmla="*/ 2147483647 w 1542"/>
                <a:gd name="T49" fmla="*/ 2147483647 h 1541"/>
                <a:gd name="T50" fmla="*/ 2147483647 w 1542"/>
                <a:gd name="T51" fmla="*/ 2147483647 h 1541"/>
                <a:gd name="T52" fmla="*/ 2147483647 w 1542"/>
                <a:gd name="T53" fmla="*/ 2147483647 h 1541"/>
                <a:gd name="T54" fmla="*/ 2147483647 w 1542"/>
                <a:gd name="T55" fmla="*/ 2147483647 h 1541"/>
                <a:gd name="T56" fmla="*/ 2147483647 w 1542"/>
                <a:gd name="T57" fmla="*/ 2147483647 h 1541"/>
                <a:gd name="T58" fmla="*/ 2147483647 w 1542"/>
                <a:gd name="T59" fmla="*/ 2147483647 h 1541"/>
                <a:gd name="T60" fmla="*/ 2147483647 w 1542"/>
                <a:gd name="T61" fmla="*/ 2147483647 h 1541"/>
                <a:gd name="T62" fmla="*/ 2147483647 w 1542"/>
                <a:gd name="T63" fmla="*/ 2147483647 h 1541"/>
                <a:gd name="T64" fmla="*/ 2147483647 w 1542"/>
                <a:gd name="T65" fmla="*/ 0 h 1541"/>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1542"/>
                <a:gd name="T100" fmla="*/ 0 h 1541"/>
                <a:gd name="T101" fmla="*/ 1542 w 1542"/>
                <a:gd name="T102" fmla="*/ 1541 h 1541"/>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1542" h="1541">
                  <a:moveTo>
                    <a:pt x="1542" y="1541"/>
                  </a:moveTo>
                  <a:lnTo>
                    <a:pt x="0" y="1541"/>
                  </a:lnTo>
                  <a:lnTo>
                    <a:pt x="2" y="1501"/>
                  </a:lnTo>
                  <a:lnTo>
                    <a:pt x="4" y="1461"/>
                  </a:lnTo>
                  <a:lnTo>
                    <a:pt x="5" y="1422"/>
                  </a:lnTo>
                  <a:lnTo>
                    <a:pt x="8" y="1384"/>
                  </a:lnTo>
                  <a:lnTo>
                    <a:pt x="13" y="1345"/>
                  </a:lnTo>
                  <a:lnTo>
                    <a:pt x="20" y="1307"/>
                  </a:lnTo>
                  <a:lnTo>
                    <a:pt x="26" y="1268"/>
                  </a:lnTo>
                  <a:lnTo>
                    <a:pt x="32" y="1232"/>
                  </a:lnTo>
                  <a:lnTo>
                    <a:pt x="40" y="1193"/>
                  </a:lnTo>
                  <a:lnTo>
                    <a:pt x="50" y="1156"/>
                  </a:lnTo>
                  <a:lnTo>
                    <a:pt x="60" y="1121"/>
                  </a:lnTo>
                  <a:lnTo>
                    <a:pt x="71" y="1084"/>
                  </a:lnTo>
                  <a:lnTo>
                    <a:pt x="82" y="1049"/>
                  </a:lnTo>
                  <a:lnTo>
                    <a:pt x="95" y="1012"/>
                  </a:lnTo>
                  <a:lnTo>
                    <a:pt x="108" y="977"/>
                  </a:lnTo>
                  <a:lnTo>
                    <a:pt x="122" y="943"/>
                  </a:lnTo>
                  <a:lnTo>
                    <a:pt x="138" y="908"/>
                  </a:lnTo>
                  <a:lnTo>
                    <a:pt x="154" y="874"/>
                  </a:lnTo>
                  <a:lnTo>
                    <a:pt x="170" y="840"/>
                  </a:lnTo>
                  <a:lnTo>
                    <a:pt x="188" y="808"/>
                  </a:lnTo>
                  <a:lnTo>
                    <a:pt x="206" y="776"/>
                  </a:lnTo>
                  <a:lnTo>
                    <a:pt x="225" y="744"/>
                  </a:lnTo>
                  <a:lnTo>
                    <a:pt x="246" y="712"/>
                  </a:lnTo>
                  <a:lnTo>
                    <a:pt x="265" y="681"/>
                  </a:lnTo>
                  <a:lnTo>
                    <a:pt x="288" y="651"/>
                  </a:lnTo>
                  <a:lnTo>
                    <a:pt x="308" y="620"/>
                  </a:lnTo>
                  <a:lnTo>
                    <a:pt x="331" y="592"/>
                  </a:lnTo>
                  <a:lnTo>
                    <a:pt x="355" y="563"/>
                  </a:lnTo>
                  <a:lnTo>
                    <a:pt x="379" y="534"/>
                  </a:lnTo>
                  <a:lnTo>
                    <a:pt x="403" y="507"/>
                  </a:lnTo>
                  <a:lnTo>
                    <a:pt x="429" y="479"/>
                  </a:lnTo>
                  <a:lnTo>
                    <a:pt x="454" y="452"/>
                  </a:lnTo>
                  <a:lnTo>
                    <a:pt x="482" y="426"/>
                  </a:lnTo>
                  <a:lnTo>
                    <a:pt x="507" y="401"/>
                  </a:lnTo>
                  <a:lnTo>
                    <a:pt x="536" y="377"/>
                  </a:lnTo>
                  <a:lnTo>
                    <a:pt x="564" y="353"/>
                  </a:lnTo>
                  <a:lnTo>
                    <a:pt x="592" y="329"/>
                  </a:lnTo>
                  <a:lnTo>
                    <a:pt x="623" y="306"/>
                  </a:lnTo>
                  <a:lnTo>
                    <a:pt x="652" y="285"/>
                  </a:lnTo>
                  <a:lnTo>
                    <a:pt x="682" y="263"/>
                  </a:lnTo>
                  <a:lnTo>
                    <a:pt x="714" y="244"/>
                  </a:lnTo>
                  <a:lnTo>
                    <a:pt x="745" y="223"/>
                  </a:lnTo>
                  <a:lnTo>
                    <a:pt x="777" y="205"/>
                  </a:lnTo>
                  <a:lnTo>
                    <a:pt x="811" y="186"/>
                  </a:lnTo>
                  <a:lnTo>
                    <a:pt x="843" y="168"/>
                  </a:lnTo>
                  <a:lnTo>
                    <a:pt x="876" y="152"/>
                  </a:lnTo>
                  <a:lnTo>
                    <a:pt x="910" y="136"/>
                  </a:lnTo>
                  <a:lnTo>
                    <a:pt x="945" y="120"/>
                  </a:lnTo>
                  <a:lnTo>
                    <a:pt x="979" y="107"/>
                  </a:lnTo>
                  <a:lnTo>
                    <a:pt x="1014" y="93"/>
                  </a:lnTo>
                  <a:lnTo>
                    <a:pt x="1050" y="80"/>
                  </a:lnTo>
                  <a:lnTo>
                    <a:pt x="1087" y="69"/>
                  </a:lnTo>
                  <a:lnTo>
                    <a:pt x="1122" y="57"/>
                  </a:lnTo>
                  <a:lnTo>
                    <a:pt x="1159" y="48"/>
                  </a:lnTo>
                  <a:lnTo>
                    <a:pt x="1196" y="38"/>
                  </a:lnTo>
                  <a:lnTo>
                    <a:pt x="1233" y="30"/>
                  </a:lnTo>
                  <a:lnTo>
                    <a:pt x="1271" y="24"/>
                  </a:lnTo>
                  <a:lnTo>
                    <a:pt x="1310" y="17"/>
                  </a:lnTo>
                  <a:lnTo>
                    <a:pt x="1346" y="11"/>
                  </a:lnTo>
                  <a:lnTo>
                    <a:pt x="1387" y="8"/>
                  </a:lnTo>
                  <a:lnTo>
                    <a:pt x="1425" y="3"/>
                  </a:lnTo>
                  <a:lnTo>
                    <a:pt x="1464" y="1"/>
                  </a:lnTo>
                  <a:lnTo>
                    <a:pt x="1504" y="0"/>
                  </a:lnTo>
                  <a:lnTo>
                    <a:pt x="1542" y="0"/>
                  </a:lnTo>
                  <a:lnTo>
                    <a:pt x="1542" y="1541"/>
                  </a:lnTo>
                  <a:close/>
                </a:path>
              </a:pathLst>
            </a:custGeom>
            <a:solidFill>
              <a:srgbClr val="00ADEE"/>
            </a:solidFill>
            <a:ln>
              <a:noFill/>
            </a:ln>
            <a:extLst>
              <a:ext uri="{91240B29-F687-4F45-9708-019B960494DF}">
                <a14:hiddenLine xmlns:a14="http://schemas.microsoft.com/office/drawing/2010/main" w="12700">
                  <a:solidFill>
                    <a:srgbClr val="000000"/>
                  </a:solidFill>
                  <a:round/>
                  <a:headEnd/>
                  <a:tailEnd/>
                </a14:hiddenLine>
              </a:ext>
            </a:extLst>
          </p:spPr>
          <p:txBody>
            <a:bodyPr/>
            <a:lstStyle/>
            <a:p>
              <a:endParaRPr lang="en-US">
                <a:latin typeface="Arial"/>
                <a:cs typeface="Arial"/>
              </a:endParaRPr>
            </a:p>
          </p:txBody>
        </p:sp>
        <p:sp>
          <p:nvSpPr>
            <p:cNvPr id="42000" name="Freeform 3"/>
            <p:cNvSpPr>
              <a:spLocks/>
            </p:cNvSpPr>
            <p:nvPr/>
          </p:nvSpPr>
          <p:spPr bwMode="auto">
            <a:xfrm>
              <a:off x="3129947" y="2115394"/>
              <a:ext cx="1023675" cy="1083714"/>
            </a:xfrm>
            <a:custGeom>
              <a:avLst/>
              <a:gdLst>
                <a:gd name="T0" fmla="*/ 2147483647 w 165"/>
                <a:gd name="T1" fmla="*/ 2147483647 h 164"/>
                <a:gd name="T2" fmla="*/ 2147483647 w 165"/>
                <a:gd name="T3" fmla="*/ 2147483647 h 164"/>
                <a:gd name="T4" fmla="*/ 2147483647 w 165"/>
                <a:gd name="T5" fmla="*/ 2147483647 h 164"/>
                <a:gd name="T6" fmla="*/ 2147483647 w 165"/>
                <a:gd name="T7" fmla="*/ 2147483647 h 164"/>
                <a:gd name="T8" fmla="*/ 2147483647 w 165"/>
                <a:gd name="T9" fmla="*/ 2147483647 h 164"/>
                <a:gd name="T10" fmla="*/ 0 60000 65536"/>
                <a:gd name="T11" fmla="*/ 0 60000 65536"/>
                <a:gd name="T12" fmla="*/ 0 60000 65536"/>
                <a:gd name="T13" fmla="*/ 0 60000 65536"/>
                <a:gd name="T14" fmla="*/ 0 60000 65536"/>
                <a:gd name="T15" fmla="*/ 0 w 165"/>
                <a:gd name="T16" fmla="*/ 0 h 164"/>
                <a:gd name="T17" fmla="*/ 165 w 165"/>
                <a:gd name="T18" fmla="*/ 164 h 164"/>
              </a:gdLst>
              <a:ahLst/>
              <a:cxnLst>
                <a:cxn ang="T10">
                  <a:pos x="T0" y="T1"/>
                </a:cxn>
                <a:cxn ang="T11">
                  <a:pos x="T2" y="T3"/>
                </a:cxn>
                <a:cxn ang="T12">
                  <a:pos x="T4" y="T5"/>
                </a:cxn>
                <a:cxn ang="T13">
                  <a:pos x="T6" y="T7"/>
                </a:cxn>
                <a:cxn ang="T14">
                  <a:pos x="T8" y="T9"/>
                </a:cxn>
              </a:cxnLst>
              <a:rect l="T15" t="T16" r="T17" b="T18"/>
              <a:pathLst>
                <a:path w="165" h="164">
                  <a:moveTo>
                    <a:pt x="25" y="126"/>
                  </a:moveTo>
                  <a:cubicBezTo>
                    <a:pt x="49" y="158"/>
                    <a:pt x="95" y="164"/>
                    <a:pt x="127" y="140"/>
                  </a:cubicBezTo>
                  <a:cubicBezTo>
                    <a:pt x="159" y="115"/>
                    <a:pt x="165" y="70"/>
                    <a:pt x="141" y="38"/>
                  </a:cubicBezTo>
                  <a:cubicBezTo>
                    <a:pt x="117" y="6"/>
                    <a:pt x="71" y="0"/>
                    <a:pt x="39" y="24"/>
                  </a:cubicBezTo>
                  <a:cubicBezTo>
                    <a:pt x="7" y="48"/>
                    <a:pt x="0" y="94"/>
                    <a:pt x="25" y="126"/>
                  </a:cubicBezTo>
                </a:path>
              </a:pathLst>
            </a:custGeom>
            <a:solidFill>
              <a:srgbClr val="FDFFC7"/>
            </a:solidFill>
            <a:ln>
              <a:noFill/>
            </a:ln>
            <a:extLst>
              <a:ext uri="{91240B29-F687-4F45-9708-019B960494DF}">
                <a14:hiddenLine xmlns:a14="http://schemas.microsoft.com/office/drawing/2010/main" w="0">
                  <a:solidFill>
                    <a:srgbClr val="000000"/>
                  </a:solidFill>
                  <a:round/>
                  <a:headEnd/>
                  <a:tailEnd/>
                </a14:hiddenLine>
              </a:ext>
            </a:extLst>
          </p:spPr>
          <p:txBody>
            <a:bodyPr/>
            <a:lstStyle/>
            <a:p>
              <a:endParaRPr lang="en-US">
                <a:latin typeface="Arial"/>
                <a:cs typeface="Arial"/>
              </a:endParaRPr>
            </a:p>
          </p:txBody>
        </p:sp>
        <p:sp>
          <p:nvSpPr>
            <p:cNvPr id="42001" name="Freeform 4"/>
            <p:cNvSpPr>
              <a:spLocks/>
            </p:cNvSpPr>
            <p:nvPr/>
          </p:nvSpPr>
          <p:spPr bwMode="auto">
            <a:xfrm>
              <a:off x="1759044" y="2187442"/>
              <a:ext cx="1114734" cy="1114734"/>
            </a:xfrm>
            <a:custGeom>
              <a:avLst/>
              <a:gdLst>
                <a:gd name="T0" fmla="*/ 2147483647 w 161"/>
                <a:gd name="T1" fmla="*/ 2147483647 h 161"/>
                <a:gd name="T2" fmla="*/ 2147483647 w 161"/>
                <a:gd name="T3" fmla="*/ 2147483647 h 161"/>
                <a:gd name="T4" fmla="*/ 2147483647 w 161"/>
                <a:gd name="T5" fmla="*/ 2147483647 h 161"/>
                <a:gd name="T6" fmla="*/ 2147483647 w 161"/>
                <a:gd name="T7" fmla="*/ 2147483647 h 161"/>
                <a:gd name="T8" fmla="*/ 2147483647 w 161"/>
                <a:gd name="T9" fmla="*/ 2147483647 h 161"/>
                <a:gd name="T10" fmla="*/ 0 60000 65536"/>
                <a:gd name="T11" fmla="*/ 0 60000 65536"/>
                <a:gd name="T12" fmla="*/ 0 60000 65536"/>
                <a:gd name="T13" fmla="*/ 0 60000 65536"/>
                <a:gd name="T14" fmla="*/ 0 60000 65536"/>
                <a:gd name="T15" fmla="*/ 0 w 161"/>
                <a:gd name="T16" fmla="*/ 0 h 161"/>
                <a:gd name="T17" fmla="*/ 161 w 161"/>
                <a:gd name="T18" fmla="*/ 161 h 161"/>
              </a:gdLst>
              <a:ahLst/>
              <a:cxnLst>
                <a:cxn ang="T10">
                  <a:pos x="T0" y="T1"/>
                </a:cxn>
                <a:cxn ang="T11">
                  <a:pos x="T2" y="T3"/>
                </a:cxn>
                <a:cxn ang="T12">
                  <a:pos x="T4" y="T5"/>
                </a:cxn>
                <a:cxn ang="T13">
                  <a:pos x="T6" y="T7"/>
                </a:cxn>
                <a:cxn ang="T14">
                  <a:pos x="T8" y="T9"/>
                </a:cxn>
              </a:cxnLst>
              <a:rect l="T15" t="T16" r="T17" b="T18"/>
              <a:pathLst>
                <a:path w="161" h="161">
                  <a:moveTo>
                    <a:pt x="23" y="124"/>
                  </a:moveTo>
                  <a:cubicBezTo>
                    <a:pt x="47" y="155"/>
                    <a:pt x="92" y="161"/>
                    <a:pt x="123" y="137"/>
                  </a:cubicBezTo>
                  <a:cubicBezTo>
                    <a:pt x="155" y="114"/>
                    <a:pt x="161" y="69"/>
                    <a:pt x="137" y="38"/>
                  </a:cubicBezTo>
                  <a:cubicBezTo>
                    <a:pt x="113" y="6"/>
                    <a:pt x="68" y="0"/>
                    <a:pt x="37" y="24"/>
                  </a:cubicBezTo>
                  <a:cubicBezTo>
                    <a:pt x="6" y="48"/>
                    <a:pt x="0" y="93"/>
                    <a:pt x="23" y="124"/>
                  </a:cubicBezTo>
                </a:path>
              </a:pathLst>
            </a:custGeom>
            <a:solidFill>
              <a:srgbClr val="FDFFC7"/>
            </a:solidFill>
            <a:ln>
              <a:noFill/>
            </a:ln>
            <a:extLst>
              <a:ext uri="{91240B29-F687-4F45-9708-019B960494DF}">
                <a14:hiddenLine xmlns:a14="http://schemas.microsoft.com/office/drawing/2010/main" w="0">
                  <a:solidFill>
                    <a:srgbClr val="000000"/>
                  </a:solidFill>
                  <a:round/>
                  <a:headEnd/>
                  <a:tailEnd/>
                </a14:hiddenLine>
              </a:ext>
            </a:extLst>
          </p:spPr>
          <p:txBody>
            <a:bodyPr/>
            <a:lstStyle/>
            <a:p>
              <a:endParaRPr lang="en-US">
                <a:latin typeface="Arial"/>
                <a:cs typeface="Arial"/>
              </a:endParaRPr>
            </a:p>
          </p:txBody>
        </p:sp>
        <p:sp>
          <p:nvSpPr>
            <p:cNvPr id="42002" name="Freeform 5"/>
            <p:cNvSpPr>
              <a:spLocks/>
            </p:cNvSpPr>
            <p:nvPr/>
          </p:nvSpPr>
          <p:spPr bwMode="auto">
            <a:xfrm>
              <a:off x="2764706" y="2942939"/>
              <a:ext cx="587387" cy="587387"/>
            </a:xfrm>
            <a:custGeom>
              <a:avLst/>
              <a:gdLst>
                <a:gd name="T0" fmla="*/ 2147483647 w 106"/>
                <a:gd name="T1" fmla="*/ 2147483647 h 106"/>
                <a:gd name="T2" fmla="*/ 2147483647 w 106"/>
                <a:gd name="T3" fmla="*/ 2147483647 h 106"/>
                <a:gd name="T4" fmla="*/ 2147483647 w 106"/>
                <a:gd name="T5" fmla="*/ 2147483647 h 106"/>
                <a:gd name="T6" fmla="*/ 2147483647 w 106"/>
                <a:gd name="T7" fmla="*/ 2147483647 h 106"/>
                <a:gd name="T8" fmla="*/ 2147483647 w 106"/>
                <a:gd name="T9" fmla="*/ 2147483647 h 106"/>
                <a:gd name="T10" fmla="*/ 0 60000 65536"/>
                <a:gd name="T11" fmla="*/ 0 60000 65536"/>
                <a:gd name="T12" fmla="*/ 0 60000 65536"/>
                <a:gd name="T13" fmla="*/ 0 60000 65536"/>
                <a:gd name="T14" fmla="*/ 0 60000 65536"/>
                <a:gd name="T15" fmla="*/ 0 w 106"/>
                <a:gd name="T16" fmla="*/ 0 h 106"/>
                <a:gd name="T17" fmla="*/ 106 w 106"/>
                <a:gd name="T18" fmla="*/ 106 h 106"/>
              </a:gdLst>
              <a:ahLst/>
              <a:cxnLst>
                <a:cxn ang="T10">
                  <a:pos x="T0" y="T1"/>
                </a:cxn>
                <a:cxn ang="T11">
                  <a:pos x="T2" y="T3"/>
                </a:cxn>
                <a:cxn ang="T12">
                  <a:pos x="T4" y="T5"/>
                </a:cxn>
                <a:cxn ang="T13">
                  <a:pos x="T6" y="T7"/>
                </a:cxn>
                <a:cxn ang="T14">
                  <a:pos x="T8" y="T9"/>
                </a:cxn>
              </a:cxnLst>
              <a:rect l="T15" t="T16" r="T17" b="T18"/>
              <a:pathLst>
                <a:path w="106" h="106">
                  <a:moveTo>
                    <a:pt x="16" y="81"/>
                  </a:moveTo>
                  <a:cubicBezTo>
                    <a:pt x="31" y="102"/>
                    <a:pt x="61" y="106"/>
                    <a:pt x="82" y="90"/>
                  </a:cubicBezTo>
                  <a:cubicBezTo>
                    <a:pt x="102" y="74"/>
                    <a:pt x="106" y="45"/>
                    <a:pt x="90" y="24"/>
                  </a:cubicBezTo>
                  <a:cubicBezTo>
                    <a:pt x="75" y="4"/>
                    <a:pt x="45" y="0"/>
                    <a:pt x="25" y="15"/>
                  </a:cubicBezTo>
                  <a:cubicBezTo>
                    <a:pt x="4" y="31"/>
                    <a:pt x="0" y="61"/>
                    <a:pt x="16" y="81"/>
                  </a:cubicBezTo>
                </a:path>
              </a:pathLst>
            </a:custGeom>
            <a:solidFill>
              <a:srgbClr val="FDFFC7"/>
            </a:solidFill>
            <a:ln>
              <a:noFill/>
            </a:ln>
            <a:extLst>
              <a:ext uri="{91240B29-F687-4F45-9708-019B960494DF}">
                <a14:hiddenLine xmlns:a14="http://schemas.microsoft.com/office/drawing/2010/main" w="0">
                  <a:solidFill>
                    <a:srgbClr val="000000"/>
                  </a:solidFill>
                  <a:round/>
                  <a:headEnd/>
                  <a:tailEnd/>
                </a14:hiddenLine>
              </a:ext>
            </a:extLst>
          </p:spPr>
          <p:txBody>
            <a:bodyPr/>
            <a:lstStyle/>
            <a:p>
              <a:endParaRPr lang="en-US">
                <a:latin typeface="Arial"/>
                <a:cs typeface="Arial"/>
              </a:endParaRPr>
            </a:p>
          </p:txBody>
        </p:sp>
        <p:sp>
          <p:nvSpPr>
            <p:cNvPr id="42003" name="Freeform 6"/>
            <p:cNvSpPr>
              <a:spLocks/>
            </p:cNvSpPr>
            <p:nvPr/>
          </p:nvSpPr>
          <p:spPr bwMode="auto">
            <a:xfrm>
              <a:off x="3146958" y="881582"/>
              <a:ext cx="1228810" cy="1238816"/>
            </a:xfrm>
            <a:custGeom>
              <a:avLst/>
              <a:gdLst>
                <a:gd name="T0" fmla="*/ 2147483647 w 191"/>
                <a:gd name="T1" fmla="*/ 2147483647 h 190"/>
                <a:gd name="T2" fmla="*/ 2147483647 w 191"/>
                <a:gd name="T3" fmla="*/ 2147483647 h 190"/>
                <a:gd name="T4" fmla="*/ 2147483647 w 191"/>
                <a:gd name="T5" fmla="*/ 2147483647 h 190"/>
                <a:gd name="T6" fmla="*/ 2147483647 w 191"/>
                <a:gd name="T7" fmla="*/ 2147483647 h 190"/>
                <a:gd name="T8" fmla="*/ 2147483647 w 191"/>
                <a:gd name="T9" fmla="*/ 2147483647 h 190"/>
                <a:gd name="T10" fmla="*/ 0 60000 65536"/>
                <a:gd name="T11" fmla="*/ 0 60000 65536"/>
                <a:gd name="T12" fmla="*/ 0 60000 65536"/>
                <a:gd name="T13" fmla="*/ 0 60000 65536"/>
                <a:gd name="T14" fmla="*/ 0 60000 65536"/>
                <a:gd name="T15" fmla="*/ 0 w 191"/>
                <a:gd name="T16" fmla="*/ 0 h 190"/>
                <a:gd name="T17" fmla="*/ 191 w 191"/>
                <a:gd name="T18" fmla="*/ 190 h 190"/>
              </a:gdLst>
              <a:ahLst/>
              <a:cxnLst>
                <a:cxn ang="T10">
                  <a:pos x="T0" y="T1"/>
                </a:cxn>
                <a:cxn ang="T11">
                  <a:pos x="T2" y="T3"/>
                </a:cxn>
                <a:cxn ang="T12">
                  <a:pos x="T4" y="T5"/>
                </a:cxn>
                <a:cxn ang="T13">
                  <a:pos x="T6" y="T7"/>
                </a:cxn>
                <a:cxn ang="T14">
                  <a:pos x="T8" y="T9"/>
                </a:cxn>
              </a:cxnLst>
              <a:rect l="T15" t="T16" r="T17" b="T18"/>
              <a:pathLst>
                <a:path w="191" h="190">
                  <a:moveTo>
                    <a:pt x="28" y="146"/>
                  </a:moveTo>
                  <a:cubicBezTo>
                    <a:pt x="56" y="183"/>
                    <a:pt x="110" y="190"/>
                    <a:pt x="147" y="162"/>
                  </a:cubicBezTo>
                  <a:cubicBezTo>
                    <a:pt x="184" y="134"/>
                    <a:pt x="191" y="81"/>
                    <a:pt x="163" y="44"/>
                  </a:cubicBezTo>
                  <a:cubicBezTo>
                    <a:pt x="134" y="7"/>
                    <a:pt x="81" y="0"/>
                    <a:pt x="44" y="28"/>
                  </a:cubicBezTo>
                  <a:cubicBezTo>
                    <a:pt x="7" y="56"/>
                    <a:pt x="0" y="109"/>
                    <a:pt x="28" y="146"/>
                  </a:cubicBezTo>
                </a:path>
              </a:pathLst>
            </a:custGeom>
            <a:solidFill>
              <a:srgbClr val="FDFFC7"/>
            </a:solidFill>
            <a:ln>
              <a:noFill/>
            </a:ln>
            <a:extLst>
              <a:ext uri="{91240B29-F687-4F45-9708-019B960494DF}">
                <a14:hiddenLine xmlns:a14="http://schemas.microsoft.com/office/drawing/2010/main" w="0">
                  <a:solidFill>
                    <a:srgbClr val="000000"/>
                  </a:solidFill>
                  <a:round/>
                  <a:headEnd/>
                  <a:tailEnd/>
                </a14:hiddenLine>
              </a:ext>
            </a:extLst>
          </p:spPr>
          <p:txBody>
            <a:bodyPr/>
            <a:lstStyle/>
            <a:p>
              <a:endParaRPr lang="en-US">
                <a:latin typeface="Arial"/>
                <a:cs typeface="Arial"/>
              </a:endParaRPr>
            </a:p>
          </p:txBody>
        </p:sp>
        <p:sp>
          <p:nvSpPr>
            <p:cNvPr id="42004" name="Oval 7"/>
            <p:cNvSpPr>
              <a:spLocks noChangeArrowheads="1"/>
            </p:cNvSpPr>
            <p:nvPr/>
          </p:nvSpPr>
          <p:spPr bwMode="auto">
            <a:xfrm>
              <a:off x="2520546" y="1516000"/>
              <a:ext cx="678447" cy="678447"/>
            </a:xfrm>
            <a:prstGeom prst="ellipse">
              <a:avLst/>
            </a:prstGeom>
            <a:solidFill>
              <a:srgbClr val="FDFFC7"/>
            </a:solidFill>
            <a:ln>
              <a:noFill/>
            </a:ln>
            <a:extLst>
              <a:ext uri="{91240B29-F687-4F45-9708-019B960494DF}">
                <a14:hiddenLine xmlns:a14="http://schemas.microsoft.com/office/drawing/2010/main" w="0">
                  <a:solidFill>
                    <a:srgbClr val="000000"/>
                  </a:solidFill>
                  <a:round/>
                  <a:headEnd/>
                  <a:tailEnd/>
                </a14:hiddenLine>
              </a:ext>
            </a:extLst>
          </p:spPr>
          <p:txBody>
            <a:bodyPr/>
            <a:lstStyle>
              <a:lvl1pPr>
                <a:defRPr>
                  <a:solidFill>
                    <a:schemeClr val="tx1"/>
                  </a:solidFill>
                  <a:latin typeface="Arial" charset="0"/>
                  <a:cs typeface="Arial" charset="0"/>
                </a:defRPr>
              </a:lvl1pPr>
              <a:lvl2pPr marL="742950" indent="-285750">
                <a:defRPr>
                  <a:solidFill>
                    <a:schemeClr val="tx1"/>
                  </a:solidFill>
                  <a:latin typeface="Arial" charset="0"/>
                  <a:cs typeface="Arial" charset="0"/>
                </a:defRPr>
              </a:lvl2pPr>
              <a:lvl3pPr marL="1143000" indent="-228600">
                <a:defRPr>
                  <a:solidFill>
                    <a:schemeClr val="tx1"/>
                  </a:solidFill>
                  <a:latin typeface="Arial" charset="0"/>
                  <a:cs typeface="Arial" charset="0"/>
                </a:defRPr>
              </a:lvl3pPr>
              <a:lvl4pPr marL="1600200" indent="-228600">
                <a:defRPr>
                  <a:solidFill>
                    <a:schemeClr val="tx1"/>
                  </a:solidFill>
                  <a:latin typeface="Arial" charset="0"/>
                  <a:cs typeface="Arial" charset="0"/>
                </a:defRPr>
              </a:lvl4pPr>
              <a:lvl5pPr marL="2057400" indent="-22860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endParaRPr lang="en-US" altLang="en-US" sz="900">
                <a:latin typeface="Arial"/>
                <a:cs typeface="Arial"/>
              </a:endParaRPr>
            </a:p>
          </p:txBody>
        </p:sp>
        <p:sp>
          <p:nvSpPr>
            <p:cNvPr id="42005" name="Text Box 11"/>
            <p:cNvSpPr txBox="1">
              <a:spLocks noChangeArrowheads="1"/>
            </p:cNvSpPr>
            <p:nvPr/>
          </p:nvSpPr>
          <p:spPr bwMode="auto">
            <a:xfrm>
              <a:off x="2717322" y="3142070"/>
              <a:ext cx="708448" cy="2307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charset="0"/>
                  <a:cs typeface="Arial" charset="0"/>
                </a:defRPr>
              </a:lvl1pPr>
              <a:lvl2pPr marL="742950" indent="-285750">
                <a:defRPr>
                  <a:solidFill>
                    <a:schemeClr val="tx1"/>
                  </a:solidFill>
                  <a:latin typeface="Arial" charset="0"/>
                  <a:cs typeface="Arial" charset="0"/>
                </a:defRPr>
              </a:lvl2pPr>
              <a:lvl3pPr marL="1143000" indent="-228600">
                <a:defRPr>
                  <a:solidFill>
                    <a:schemeClr val="tx1"/>
                  </a:solidFill>
                  <a:latin typeface="Arial" charset="0"/>
                  <a:cs typeface="Arial" charset="0"/>
                </a:defRPr>
              </a:lvl3pPr>
              <a:lvl4pPr marL="1600200" indent="-228600">
                <a:defRPr>
                  <a:solidFill>
                    <a:schemeClr val="tx1"/>
                  </a:solidFill>
                  <a:latin typeface="Arial" charset="0"/>
                  <a:cs typeface="Arial" charset="0"/>
                </a:defRPr>
              </a:lvl4pPr>
              <a:lvl5pPr marL="2057400" indent="-22860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r>
                <a:rPr lang="en-US" altLang="en-US" sz="900" b="1">
                  <a:latin typeface="Arial"/>
                  <a:cs typeface="Arial"/>
                </a:rPr>
                <a:t>Technical</a:t>
              </a:r>
            </a:p>
          </p:txBody>
        </p:sp>
        <p:sp>
          <p:nvSpPr>
            <p:cNvPr id="42006" name="Text Box 12"/>
            <p:cNvSpPr txBox="1">
              <a:spLocks noChangeArrowheads="1"/>
            </p:cNvSpPr>
            <p:nvPr/>
          </p:nvSpPr>
          <p:spPr bwMode="auto">
            <a:xfrm>
              <a:off x="3181895" y="959692"/>
              <a:ext cx="1171944" cy="9670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charset="0"/>
                  <a:cs typeface="Arial" charset="0"/>
                </a:defRPr>
              </a:lvl1pPr>
              <a:lvl2pPr marL="742950" indent="-285750">
                <a:defRPr>
                  <a:solidFill>
                    <a:schemeClr val="tx1"/>
                  </a:solidFill>
                  <a:latin typeface="Arial" charset="0"/>
                  <a:cs typeface="Arial" charset="0"/>
                </a:defRPr>
              </a:lvl2pPr>
              <a:lvl3pPr marL="1143000" indent="-228600">
                <a:defRPr>
                  <a:solidFill>
                    <a:schemeClr val="tx1"/>
                  </a:solidFill>
                  <a:latin typeface="Arial" charset="0"/>
                  <a:cs typeface="Arial" charset="0"/>
                </a:defRPr>
              </a:lvl3pPr>
              <a:lvl4pPr marL="1600200" indent="-228600">
                <a:defRPr>
                  <a:solidFill>
                    <a:schemeClr val="tx1"/>
                  </a:solidFill>
                  <a:latin typeface="Arial" charset="0"/>
                  <a:cs typeface="Arial" charset="0"/>
                </a:defRPr>
              </a:lvl4pPr>
              <a:lvl5pPr marL="2057400" indent="-22860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a:lnSpc>
                  <a:spcPct val="90000"/>
                </a:lnSpc>
              </a:pPr>
              <a:r>
                <a:rPr lang="en-US" altLang="en-US" sz="900" b="1">
                  <a:latin typeface="Arial"/>
                  <a:cs typeface="Arial"/>
                </a:rPr>
                <a:t>Factual</a:t>
              </a:r>
            </a:p>
            <a:p>
              <a:pPr algn="ctr">
                <a:lnSpc>
                  <a:spcPct val="90000"/>
                </a:lnSpc>
              </a:pPr>
              <a:r>
                <a:rPr lang="en-US" altLang="en-US" sz="900" b="1">
                  <a:latin typeface="Arial"/>
                  <a:cs typeface="Arial"/>
                </a:rPr>
                <a:t>Critical</a:t>
              </a:r>
            </a:p>
            <a:p>
              <a:pPr algn="ctr">
                <a:lnSpc>
                  <a:spcPct val="90000"/>
                </a:lnSpc>
              </a:pPr>
              <a:r>
                <a:rPr lang="en-US" altLang="en-US" sz="900" b="1">
                  <a:latin typeface="Arial"/>
                  <a:cs typeface="Arial"/>
                </a:rPr>
                <a:t>Rational</a:t>
              </a:r>
            </a:p>
            <a:p>
              <a:pPr algn="ctr">
                <a:lnSpc>
                  <a:spcPct val="90000"/>
                </a:lnSpc>
              </a:pPr>
              <a:r>
                <a:rPr lang="en-US" altLang="en-US" sz="900" b="1">
                  <a:latin typeface="Arial"/>
                  <a:cs typeface="Arial"/>
                </a:rPr>
                <a:t>Realistic</a:t>
              </a:r>
            </a:p>
            <a:p>
              <a:pPr algn="ctr">
                <a:lnSpc>
                  <a:spcPct val="90000"/>
                </a:lnSpc>
              </a:pPr>
              <a:r>
                <a:rPr lang="en-US" altLang="en-US" sz="900" b="1">
                  <a:latin typeface="Arial"/>
                  <a:cs typeface="Arial"/>
                </a:rPr>
                <a:t>Rigorous thinking</a:t>
              </a:r>
            </a:p>
            <a:p>
              <a:pPr algn="ctr">
                <a:lnSpc>
                  <a:spcPct val="90000"/>
                </a:lnSpc>
              </a:pPr>
              <a:r>
                <a:rPr lang="en-US" altLang="en-US" sz="900" b="1">
                  <a:latin typeface="Arial"/>
                  <a:cs typeface="Arial"/>
                </a:rPr>
                <a:t>Knows the</a:t>
              </a:r>
            </a:p>
            <a:p>
              <a:pPr algn="ctr">
                <a:lnSpc>
                  <a:spcPct val="90000"/>
                </a:lnSpc>
              </a:pPr>
              <a:r>
                <a:rPr lang="en-US" altLang="en-US" sz="900" b="1">
                  <a:latin typeface="Arial"/>
                  <a:cs typeface="Arial"/>
                </a:rPr>
                <a:t>basis of things</a:t>
              </a:r>
            </a:p>
          </p:txBody>
        </p:sp>
        <p:sp>
          <p:nvSpPr>
            <p:cNvPr id="42007" name="Text Box 13"/>
            <p:cNvSpPr txBox="1">
              <a:spLocks noChangeArrowheads="1"/>
            </p:cNvSpPr>
            <p:nvPr/>
          </p:nvSpPr>
          <p:spPr bwMode="auto">
            <a:xfrm>
              <a:off x="1780686" y="2293511"/>
              <a:ext cx="1082457" cy="8424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charset="0"/>
                  <a:cs typeface="Arial" charset="0"/>
                </a:defRPr>
              </a:lvl1pPr>
              <a:lvl2pPr marL="742950" indent="-285750">
                <a:defRPr>
                  <a:solidFill>
                    <a:schemeClr val="tx1"/>
                  </a:solidFill>
                  <a:latin typeface="Arial" charset="0"/>
                  <a:cs typeface="Arial" charset="0"/>
                </a:defRPr>
              </a:lvl2pPr>
              <a:lvl3pPr marL="1143000" indent="-228600">
                <a:defRPr>
                  <a:solidFill>
                    <a:schemeClr val="tx1"/>
                  </a:solidFill>
                  <a:latin typeface="Arial" charset="0"/>
                  <a:cs typeface="Arial" charset="0"/>
                </a:defRPr>
              </a:lvl3pPr>
              <a:lvl4pPr marL="1600200" indent="-228600">
                <a:defRPr>
                  <a:solidFill>
                    <a:schemeClr val="tx1"/>
                  </a:solidFill>
                  <a:latin typeface="Arial" charset="0"/>
                  <a:cs typeface="Arial" charset="0"/>
                </a:defRPr>
              </a:lvl4pPr>
              <a:lvl5pPr marL="2057400" indent="-22860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a:lnSpc>
                  <a:spcPct val="90000"/>
                </a:lnSpc>
              </a:pPr>
              <a:r>
                <a:rPr lang="en-US" altLang="en-US" sz="900" b="1" dirty="0">
                  <a:latin typeface="Arial"/>
                  <a:cs typeface="Arial"/>
                </a:rPr>
                <a:t>Logical</a:t>
              </a:r>
            </a:p>
            <a:p>
              <a:pPr algn="ctr">
                <a:lnSpc>
                  <a:spcPct val="90000"/>
                </a:lnSpc>
              </a:pPr>
              <a:r>
                <a:rPr lang="en-US" altLang="en-US" sz="900" b="1" dirty="0">
                  <a:latin typeface="Arial"/>
                  <a:cs typeface="Arial"/>
                </a:rPr>
                <a:t>Analytical</a:t>
              </a:r>
            </a:p>
            <a:p>
              <a:pPr algn="ctr">
                <a:lnSpc>
                  <a:spcPct val="90000"/>
                </a:lnSpc>
              </a:pPr>
              <a:r>
                <a:rPr lang="en-US" altLang="en-US" sz="900" b="1" dirty="0">
                  <a:latin typeface="Arial"/>
                  <a:cs typeface="Arial"/>
                </a:rPr>
                <a:t>Problem solving</a:t>
              </a:r>
            </a:p>
            <a:p>
              <a:pPr algn="ctr">
                <a:lnSpc>
                  <a:spcPct val="90000"/>
                </a:lnSpc>
              </a:pPr>
              <a:r>
                <a:rPr lang="en-US" altLang="en-US" sz="900" b="1" dirty="0">
                  <a:latin typeface="Arial"/>
                  <a:cs typeface="Arial"/>
                </a:rPr>
                <a:t>Test &amp; prove</a:t>
              </a:r>
            </a:p>
            <a:p>
              <a:pPr algn="ctr">
                <a:lnSpc>
                  <a:spcPct val="90000"/>
                </a:lnSpc>
              </a:pPr>
              <a:r>
                <a:rPr lang="en-US" altLang="en-US" sz="900" b="1" dirty="0">
                  <a:latin typeface="Arial"/>
                  <a:cs typeface="Arial"/>
                </a:rPr>
                <a:t>Knows how</a:t>
              </a:r>
            </a:p>
            <a:p>
              <a:pPr algn="ctr">
                <a:lnSpc>
                  <a:spcPct val="90000"/>
                </a:lnSpc>
              </a:pPr>
              <a:r>
                <a:rPr lang="en-US" altLang="en-US" sz="900" b="1" dirty="0">
                  <a:latin typeface="Arial"/>
                  <a:cs typeface="Arial"/>
                </a:rPr>
                <a:t>things work</a:t>
              </a:r>
            </a:p>
          </p:txBody>
        </p:sp>
        <p:sp>
          <p:nvSpPr>
            <p:cNvPr id="42008" name="Text Box 14"/>
            <p:cNvSpPr txBox="1">
              <a:spLocks noChangeArrowheads="1"/>
            </p:cNvSpPr>
            <p:nvPr/>
          </p:nvSpPr>
          <p:spPr bwMode="auto">
            <a:xfrm>
              <a:off x="3148960" y="2225467"/>
              <a:ext cx="1017670" cy="8385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cs typeface="Arial" charset="0"/>
                </a:defRPr>
              </a:lvl1pPr>
              <a:lvl2pPr marL="742950" indent="-285750">
                <a:defRPr>
                  <a:solidFill>
                    <a:schemeClr val="tx1"/>
                  </a:solidFill>
                  <a:latin typeface="Arial" charset="0"/>
                  <a:cs typeface="Arial" charset="0"/>
                </a:defRPr>
              </a:lvl2pPr>
              <a:lvl3pPr marL="1143000" indent="-228600">
                <a:defRPr>
                  <a:solidFill>
                    <a:schemeClr val="tx1"/>
                  </a:solidFill>
                  <a:latin typeface="Arial" charset="0"/>
                  <a:cs typeface="Arial" charset="0"/>
                </a:defRPr>
              </a:lvl3pPr>
              <a:lvl4pPr marL="1600200" indent="-228600">
                <a:defRPr>
                  <a:solidFill>
                    <a:schemeClr val="tx1"/>
                  </a:solidFill>
                  <a:latin typeface="Arial" charset="0"/>
                  <a:cs typeface="Arial" charset="0"/>
                </a:defRPr>
              </a:lvl4pPr>
              <a:lvl5pPr marL="2057400" indent="-22860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a:lnSpc>
                  <a:spcPct val="90000"/>
                </a:lnSpc>
              </a:pPr>
              <a:r>
                <a:rPr lang="en-US" altLang="en-US" sz="900" b="1">
                  <a:latin typeface="Arial"/>
                  <a:cs typeface="Arial"/>
                </a:rPr>
                <a:t>Financial</a:t>
              </a:r>
            </a:p>
            <a:p>
              <a:pPr algn="ctr">
                <a:lnSpc>
                  <a:spcPct val="90000"/>
                </a:lnSpc>
              </a:pPr>
              <a:r>
                <a:rPr lang="en-US" altLang="en-US" sz="900" b="1">
                  <a:latin typeface="Arial"/>
                  <a:cs typeface="Arial"/>
                </a:rPr>
                <a:t>Numerical</a:t>
              </a:r>
            </a:p>
            <a:p>
              <a:pPr algn="ctr">
                <a:lnSpc>
                  <a:spcPct val="90000"/>
                </a:lnSpc>
              </a:pPr>
              <a:r>
                <a:rPr lang="en-US" altLang="en-US" sz="900" b="1">
                  <a:latin typeface="Arial"/>
                  <a:cs typeface="Arial"/>
                </a:rPr>
                <a:t>Quantitative</a:t>
              </a:r>
            </a:p>
            <a:p>
              <a:pPr algn="ctr">
                <a:lnSpc>
                  <a:spcPct val="90000"/>
                </a:lnSpc>
              </a:pPr>
              <a:r>
                <a:rPr lang="en-US" altLang="en-US" sz="900" b="1">
                  <a:latin typeface="Arial"/>
                  <a:cs typeface="Arial"/>
                </a:rPr>
                <a:t>Mathematical</a:t>
              </a:r>
            </a:p>
            <a:p>
              <a:pPr algn="ctr">
                <a:lnSpc>
                  <a:spcPct val="90000"/>
                </a:lnSpc>
              </a:pPr>
              <a:r>
                <a:rPr lang="en-US" altLang="en-US" sz="900" b="1">
                  <a:latin typeface="Arial"/>
                  <a:cs typeface="Arial"/>
                </a:rPr>
                <a:t>Knows about</a:t>
              </a:r>
            </a:p>
            <a:p>
              <a:pPr algn="ctr">
                <a:lnSpc>
                  <a:spcPct val="90000"/>
                </a:lnSpc>
              </a:pPr>
              <a:r>
                <a:rPr lang="en-US" altLang="en-US" sz="900" b="1">
                  <a:latin typeface="Arial"/>
                  <a:cs typeface="Arial"/>
                </a:rPr>
                <a:t>money</a:t>
              </a:r>
            </a:p>
          </p:txBody>
        </p:sp>
        <p:sp>
          <p:nvSpPr>
            <p:cNvPr id="42009" name="Text Box 15"/>
            <p:cNvSpPr txBox="1">
              <a:spLocks noChangeArrowheads="1"/>
            </p:cNvSpPr>
            <p:nvPr/>
          </p:nvSpPr>
          <p:spPr bwMode="auto">
            <a:xfrm>
              <a:off x="2469574" y="1694117"/>
              <a:ext cx="787395"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charset="0"/>
                  <a:cs typeface="Arial" charset="0"/>
                </a:defRPr>
              </a:lvl1pPr>
              <a:lvl2pPr marL="742950" indent="-285750">
                <a:defRPr>
                  <a:solidFill>
                    <a:schemeClr val="tx1"/>
                  </a:solidFill>
                  <a:latin typeface="Arial" charset="0"/>
                  <a:cs typeface="Arial" charset="0"/>
                </a:defRPr>
              </a:lvl2pPr>
              <a:lvl3pPr marL="1143000" indent="-228600">
                <a:defRPr>
                  <a:solidFill>
                    <a:schemeClr val="tx1"/>
                  </a:solidFill>
                  <a:latin typeface="Arial" charset="0"/>
                  <a:cs typeface="Arial" charset="0"/>
                </a:defRPr>
              </a:lvl3pPr>
              <a:lvl4pPr marL="1600200" indent="-228600">
                <a:defRPr>
                  <a:solidFill>
                    <a:schemeClr val="tx1"/>
                  </a:solidFill>
                  <a:latin typeface="Arial" charset="0"/>
                  <a:cs typeface="Arial" charset="0"/>
                </a:defRPr>
              </a:lvl4pPr>
              <a:lvl5pPr marL="2057400" indent="-22860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a:r>
                <a:rPr lang="en-US" altLang="en-US" sz="900" b="1" dirty="0">
                  <a:latin typeface="Arial"/>
                  <a:cs typeface="Arial"/>
                </a:rPr>
                <a:t>Intellectual</a:t>
              </a:r>
            </a:p>
            <a:p>
              <a:pPr algn="ctr"/>
              <a:r>
                <a:rPr lang="en-US" altLang="en-US" sz="900" b="1" dirty="0">
                  <a:latin typeface="Arial"/>
                  <a:cs typeface="Arial"/>
                </a:rPr>
                <a:t>thinking</a:t>
              </a:r>
            </a:p>
          </p:txBody>
        </p:sp>
        <p:sp>
          <p:nvSpPr>
            <p:cNvPr id="42010" name="Freeform 24"/>
            <p:cNvSpPr>
              <a:spLocks/>
            </p:cNvSpPr>
            <p:nvPr/>
          </p:nvSpPr>
          <p:spPr bwMode="auto">
            <a:xfrm>
              <a:off x="4935793" y="750495"/>
              <a:ext cx="2832902" cy="2788837"/>
            </a:xfrm>
            <a:custGeom>
              <a:avLst/>
              <a:gdLst>
                <a:gd name="T0" fmla="*/ 0 w 1542"/>
                <a:gd name="T1" fmla="*/ 2147483647 h 1541"/>
                <a:gd name="T2" fmla="*/ 2147483647 w 1542"/>
                <a:gd name="T3" fmla="*/ 2147483647 h 1541"/>
                <a:gd name="T4" fmla="*/ 2147483647 w 1542"/>
                <a:gd name="T5" fmla="*/ 2147483647 h 1541"/>
                <a:gd name="T6" fmla="*/ 2147483647 w 1542"/>
                <a:gd name="T7" fmla="*/ 2147483647 h 1541"/>
                <a:gd name="T8" fmla="*/ 2147483647 w 1542"/>
                <a:gd name="T9" fmla="*/ 2147483647 h 1541"/>
                <a:gd name="T10" fmla="*/ 2147483647 w 1542"/>
                <a:gd name="T11" fmla="*/ 2147483647 h 1541"/>
                <a:gd name="T12" fmla="*/ 2147483647 w 1542"/>
                <a:gd name="T13" fmla="*/ 2147483647 h 1541"/>
                <a:gd name="T14" fmla="*/ 2147483647 w 1542"/>
                <a:gd name="T15" fmla="*/ 2147483647 h 1541"/>
                <a:gd name="T16" fmla="*/ 2147483647 w 1542"/>
                <a:gd name="T17" fmla="*/ 2147483647 h 1541"/>
                <a:gd name="T18" fmla="*/ 2147483647 w 1542"/>
                <a:gd name="T19" fmla="*/ 2147483647 h 1541"/>
                <a:gd name="T20" fmla="*/ 2147483647 w 1542"/>
                <a:gd name="T21" fmla="*/ 2147483647 h 1541"/>
                <a:gd name="T22" fmla="*/ 2147483647 w 1542"/>
                <a:gd name="T23" fmla="*/ 2147483647 h 1541"/>
                <a:gd name="T24" fmla="*/ 2147483647 w 1542"/>
                <a:gd name="T25" fmla="*/ 2147483647 h 1541"/>
                <a:gd name="T26" fmla="*/ 2147483647 w 1542"/>
                <a:gd name="T27" fmla="*/ 2147483647 h 1541"/>
                <a:gd name="T28" fmla="*/ 2147483647 w 1542"/>
                <a:gd name="T29" fmla="*/ 2147483647 h 1541"/>
                <a:gd name="T30" fmla="*/ 2147483647 w 1542"/>
                <a:gd name="T31" fmla="*/ 2147483647 h 1541"/>
                <a:gd name="T32" fmla="*/ 2147483647 w 1542"/>
                <a:gd name="T33" fmla="*/ 2147483647 h 1541"/>
                <a:gd name="T34" fmla="*/ 2147483647 w 1542"/>
                <a:gd name="T35" fmla="*/ 2147483647 h 1541"/>
                <a:gd name="T36" fmla="*/ 2147483647 w 1542"/>
                <a:gd name="T37" fmla="*/ 2147483647 h 1541"/>
                <a:gd name="T38" fmla="*/ 2147483647 w 1542"/>
                <a:gd name="T39" fmla="*/ 2147483647 h 1541"/>
                <a:gd name="T40" fmla="*/ 2147483647 w 1542"/>
                <a:gd name="T41" fmla="*/ 2147483647 h 1541"/>
                <a:gd name="T42" fmla="*/ 2147483647 w 1542"/>
                <a:gd name="T43" fmla="*/ 2147483647 h 1541"/>
                <a:gd name="T44" fmla="*/ 2147483647 w 1542"/>
                <a:gd name="T45" fmla="*/ 2147483647 h 1541"/>
                <a:gd name="T46" fmla="*/ 2147483647 w 1542"/>
                <a:gd name="T47" fmla="*/ 2147483647 h 1541"/>
                <a:gd name="T48" fmla="*/ 2147483647 w 1542"/>
                <a:gd name="T49" fmla="*/ 2147483647 h 1541"/>
                <a:gd name="T50" fmla="*/ 2147483647 w 1542"/>
                <a:gd name="T51" fmla="*/ 2147483647 h 1541"/>
                <a:gd name="T52" fmla="*/ 2147483647 w 1542"/>
                <a:gd name="T53" fmla="*/ 2147483647 h 1541"/>
                <a:gd name="T54" fmla="*/ 2147483647 w 1542"/>
                <a:gd name="T55" fmla="*/ 2147483647 h 1541"/>
                <a:gd name="T56" fmla="*/ 2147483647 w 1542"/>
                <a:gd name="T57" fmla="*/ 2147483647 h 1541"/>
                <a:gd name="T58" fmla="*/ 2147483647 w 1542"/>
                <a:gd name="T59" fmla="*/ 2147483647 h 1541"/>
                <a:gd name="T60" fmla="*/ 2147483647 w 1542"/>
                <a:gd name="T61" fmla="*/ 2147483647 h 1541"/>
                <a:gd name="T62" fmla="*/ 2147483647 w 1542"/>
                <a:gd name="T63" fmla="*/ 2147483647 h 1541"/>
                <a:gd name="T64" fmla="*/ 2147483647 w 1542"/>
                <a:gd name="T65" fmla="*/ 0 h 1541"/>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1542"/>
                <a:gd name="T100" fmla="*/ 0 h 1541"/>
                <a:gd name="T101" fmla="*/ 1542 w 1542"/>
                <a:gd name="T102" fmla="*/ 1541 h 1541"/>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1542" h="1541">
                  <a:moveTo>
                    <a:pt x="1542" y="1541"/>
                  </a:moveTo>
                  <a:lnTo>
                    <a:pt x="0" y="1541"/>
                  </a:lnTo>
                  <a:lnTo>
                    <a:pt x="2" y="1501"/>
                  </a:lnTo>
                  <a:lnTo>
                    <a:pt x="4" y="1461"/>
                  </a:lnTo>
                  <a:lnTo>
                    <a:pt x="5" y="1422"/>
                  </a:lnTo>
                  <a:lnTo>
                    <a:pt x="8" y="1384"/>
                  </a:lnTo>
                  <a:lnTo>
                    <a:pt x="13" y="1345"/>
                  </a:lnTo>
                  <a:lnTo>
                    <a:pt x="20" y="1307"/>
                  </a:lnTo>
                  <a:lnTo>
                    <a:pt x="26" y="1268"/>
                  </a:lnTo>
                  <a:lnTo>
                    <a:pt x="32" y="1232"/>
                  </a:lnTo>
                  <a:lnTo>
                    <a:pt x="40" y="1193"/>
                  </a:lnTo>
                  <a:lnTo>
                    <a:pt x="50" y="1156"/>
                  </a:lnTo>
                  <a:lnTo>
                    <a:pt x="60" y="1121"/>
                  </a:lnTo>
                  <a:lnTo>
                    <a:pt x="71" y="1084"/>
                  </a:lnTo>
                  <a:lnTo>
                    <a:pt x="82" y="1049"/>
                  </a:lnTo>
                  <a:lnTo>
                    <a:pt x="95" y="1012"/>
                  </a:lnTo>
                  <a:lnTo>
                    <a:pt x="108" y="977"/>
                  </a:lnTo>
                  <a:lnTo>
                    <a:pt x="122" y="943"/>
                  </a:lnTo>
                  <a:lnTo>
                    <a:pt x="138" y="908"/>
                  </a:lnTo>
                  <a:lnTo>
                    <a:pt x="154" y="874"/>
                  </a:lnTo>
                  <a:lnTo>
                    <a:pt x="170" y="840"/>
                  </a:lnTo>
                  <a:lnTo>
                    <a:pt x="188" y="808"/>
                  </a:lnTo>
                  <a:lnTo>
                    <a:pt x="206" y="776"/>
                  </a:lnTo>
                  <a:lnTo>
                    <a:pt x="225" y="744"/>
                  </a:lnTo>
                  <a:lnTo>
                    <a:pt x="246" y="712"/>
                  </a:lnTo>
                  <a:lnTo>
                    <a:pt x="265" y="681"/>
                  </a:lnTo>
                  <a:lnTo>
                    <a:pt x="288" y="651"/>
                  </a:lnTo>
                  <a:lnTo>
                    <a:pt x="308" y="620"/>
                  </a:lnTo>
                  <a:lnTo>
                    <a:pt x="331" y="592"/>
                  </a:lnTo>
                  <a:lnTo>
                    <a:pt x="355" y="563"/>
                  </a:lnTo>
                  <a:lnTo>
                    <a:pt x="379" y="534"/>
                  </a:lnTo>
                  <a:lnTo>
                    <a:pt x="403" y="507"/>
                  </a:lnTo>
                  <a:lnTo>
                    <a:pt x="429" y="479"/>
                  </a:lnTo>
                  <a:lnTo>
                    <a:pt x="454" y="452"/>
                  </a:lnTo>
                  <a:lnTo>
                    <a:pt x="482" y="426"/>
                  </a:lnTo>
                  <a:lnTo>
                    <a:pt x="507" y="401"/>
                  </a:lnTo>
                  <a:lnTo>
                    <a:pt x="536" y="377"/>
                  </a:lnTo>
                  <a:lnTo>
                    <a:pt x="564" y="353"/>
                  </a:lnTo>
                  <a:lnTo>
                    <a:pt x="592" y="329"/>
                  </a:lnTo>
                  <a:lnTo>
                    <a:pt x="623" y="306"/>
                  </a:lnTo>
                  <a:lnTo>
                    <a:pt x="652" y="285"/>
                  </a:lnTo>
                  <a:lnTo>
                    <a:pt x="682" y="263"/>
                  </a:lnTo>
                  <a:lnTo>
                    <a:pt x="714" y="244"/>
                  </a:lnTo>
                  <a:lnTo>
                    <a:pt x="745" y="223"/>
                  </a:lnTo>
                  <a:lnTo>
                    <a:pt x="777" y="205"/>
                  </a:lnTo>
                  <a:lnTo>
                    <a:pt x="811" y="186"/>
                  </a:lnTo>
                  <a:lnTo>
                    <a:pt x="843" y="168"/>
                  </a:lnTo>
                  <a:lnTo>
                    <a:pt x="876" y="152"/>
                  </a:lnTo>
                  <a:lnTo>
                    <a:pt x="910" y="136"/>
                  </a:lnTo>
                  <a:lnTo>
                    <a:pt x="945" y="120"/>
                  </a:lnTo>
                  <a:lnTo>
                    <a:pt x="979" y="107"/>
                  </a:lnTo>
                  <a:lnTo>
                    <a:pt x="1014" y="93"/>
                  </a:lnTo>
                  <a:lnTo>
                    <a:pt x="1050" y="80"/>
                  </a:lnTo>
                  <a:lnTo>
                    <a:pt x="1087" y="69"/>
                  </a:lnTo>
                  <a:lnTo>
                    <a:pt x="1122" y="57"/>
                  </a:lnTo>
                  <a:lnTo>
                    <a:pt x="1159" y="48"/>
                  </a:lnTo>
                  <a:lnTo>
                    <a:pt x="1196" y="38"/>
                  </a:lnTo>
                  <a:lnTo>
                    <a:pt x="1233" y="30"/>
                  </a:lnTo>
                  <a:lnTo>
                    <a:pt x="1271" y="24"/>
                  </a:lnTo>
                  <a:lnTo>
                    <a:pt x="1310" y="17"/>
                  </a:lnTo>
                  <a:lnTo>
                    <a:pt x="1346" y="11"/>
                  </a:lnTo>
                  <a:lnTo>
                    <a:pt x="1387" y="8"/>
                  </a:lnTo>
                  <a:lnTo>
                    <a:pt x="1425" y="3"/>
                  </a:lnTo>
                  <a:lnTo>
                    <a:pt x="1464" y="1"/>
                  </a:lnTo>
                  <a:lnTo>
                    <a:pt x="1504" y="0"/>
                  </a:lnTo>
                  <a:lnTo>
                    <a:pt x="1542" y="0"/>
                  </a:lnTo>
                  <a:lnTo>
                    <a:pt x="1542" y="1541"/>
                  </a:lnTo>
                  <a:close/>
                </a:path>
              </a:pathLst>
            </a:custGeom>
            <a:noFill/>
            <a:ln w="38100">
              <a:solidFill>
                <a:srgbClr val="00ADEE"/>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latin typeface="Arial"/>
                <a:cs typeface="Arial"/>
              </a:endParaRPr>
            </a:p>
          </p:txBody>
        </p:sp>
      </p:grpSp>
      <p:sp>
        <p:nvSpPr>
          <p:cNvPr id="24" name="Rectangle 23"/>
          <p:cNvSpPr/>
          <p:nvPr/>
        </p:nvSpPr>
        <p:spPr>
          <a:xfrm>
            <a:off x="0" y="4173538"/>
            <a:ext cx="4560888" cy="2378075"/>
          </a:xfrm>
          <a:prstGeom prst="rect">
            <a:avLst/>
          </a:prstGeom>
          <a:noFill/>
          <a:ln w="38100">
            <a:solidFill>
              <a:srgbClr val="00ADEE"/>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latin typeface="Arial"/>
              <a:cs typeface="Arial"/>
            </a:endParaRPr>
          </a:p>
        </p:txBody>
      </p:sp>
      <p:sp>
        <p:nvSpPr>
          <p:cNvPr id="25" name="Rectangle 24"/>
          <p:cNvSpPr/>
          <p:nvPr/>
        </p:nvSpPr>
        <p:spPr>
          <a:xfrm>
            <a:off x="4694238" y="4173538"/>
            <a:ext cx="4430712" cy="2378075"/>
          </a:xfrm>
          <a:prstGeom prst="rect">
            <a:avLst/>
          </a:prstGeom>
          <a:noFill/>
          <a:ln w="38100">
            <a:solidFill>
              <a:srgbClr val="00ADEE"/>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latin typeface="Arial"/>
              <a:cs typeface="Arial"/>
            </a:endParaRPr>
          </a:p>
        </p:txBody>
      </p:sp>
      <p:sp>
        <p:nvSpPr>
          <p:cNvPr id="41991" name="TextBox 25"/>
          <p:cNvSpPr txBox="1">
            <a:spLocks noChangeArrowheads="1"/>
          </p:cNvSpPr>
          <p:nvPr/>
        </p:nvSpPr>
        <p:spPr bwMode="auto">
          <a:xfrm>
            <a:off x="1530350" y="696913"/>
            <a:ext cx="1005704"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charset="0"/>
                <a:cs typeface="Arial" charset="0"/>
              </a:defRPr>
            </a:lvl1pPr>
            <a:lvl2pPr marL="742950" indent="-285750">
              <a:defRPr>
                <a:solidFill>
                  <a:schemeClr val="tx1"/>
                </a:solidFill>
                <a:latin typeface="Arial" charset="0"/>
                <a:cs typeface="Arial" charset="0"/>
              </a:defRPr>
            </a:lvl2pPr>
            <a:lvl3pPr marL="1143000" indent="-228600">
              <a:defRPr>
                <a:solidFill>
                  <a:schemeClr val="tx1"/>
                </a:solidFill>
                <a:latin typeface="Arial" charset="0"/>
                <a:cs typeface="Arial" charset="0"/>
              </a:defRPr>
            </a:lvl3pPr>
            <a:lvl4pPr marL="1600200" indent="-228600">
              <a:defRPr>
                <a:solidFill>
                  <a:schemeClr val="tx1"/>
                </a:solidFill>
                <a:latin typeface="Arial" charset="0"/>
                <a:cs typeface="Arial" charset="0"/>
              </a:defRPr>
            </a:lvl4pPr>
            <a:lvl5pPr marL="2057400" indent="-22860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r>
              <a:rPr lang="en-US" altLang="en-US" sz="1600" b="1">
                <a:solidFill>
                  <a:srgbClr val="00ADEE"/>
                </a:solidFill>
                <a:latin typeface="Arial"/>
                <a:cs typeface="Arial"/>
              </a:rPr>
              <a:t>Clusters</a:t>
            </a:r>
          </a:p>
        </p:txBody>
      </p:sp>
      <p:sp>
        <p:nvSpPr>
          <p:cNvPr id="41992" name="TextBox 26"/>
          <p:cNvSpPr txBox="1">
            <a:spLocks noChangeArrowheads="1"/>
          </p:cNvSpPr>
          <p:nvPr/>
        </p:nvSpPr>
        <p:spPr bwMode="auto">
          <a:xfrm>
            <a:off x="4852988" y="696913"/>
            <a:ext cx="1851025"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charset="0"/>
                <a:cs typeface="Arial" charset="0"/>
              </a:defRPr>
            </a:lvl1pPr>
            <a:lvl2pPr marL="742950" indent="-285750">
              <a:defRPr>
                <a:solidFill>
                  <a:schemeClr val="tx1"/>
                </a:solidFill>
                <a:latin typeface="Arial" charset="0"/>
                <a:cs typeface="Arial" charset="0"/>
              </a:defRPr>
            </a:lvl2pPr>
            <a:lvl3pPr marL="1143000" indent="-228600">
              <a:defRPr>
                <a:solidFill>
                  <a:schemeClr val="tx1"/>
                </a:solidFill>
                <a:latin typeface="Arial" charset="0"/>
                <a:cs typeface="Arial" charset="0"/>
              </a:defRPr>
            </a:lvl3pPr>
            <a:lvl4pPr marL="1600200" indent="-228600">
              <a:defRPr>
                <a:solidFill>
                  <a:schemeClr val="tx1"/>
                </a:solidFill>
                <a:latin typeface="Arial" charset="0"/>
                <a:cs typeface="Arial" charset="0"/>
              </a:defRPr>
            </a:lvl4pPr>
            <a:lvl5pPr marL="2057400" indent="-22860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r>
              <a:rPr lang="en-US" altLang="en-US" sz="1600" b="1" dirty="0">
                <a:solidFill>
                  <a:srgbClr val="00ADEE"/>
                </a:solidFill>
                <a:latin typeface="Arial"/>
                <a:cs typeface="Arial"/>
              </a:rPr>
              <a:t>The Rational Self</a:t>
            </a:r>
          </a:p>
        </p:txBody>
      </p:sp>
      <p:sp>
        <p:nvSpPr>
          <p:cNvPr id="41993" name="TextBox 27"/>
          <p:cNvSpPr txBox="1">
            <a:spLocks noChangeArrowheads="1"/>
          </p:cNvSpPr>
          <p:nvPr/>
        </p:nvSpPr>
        <p:spPr bwMode="auto">
          <a:xfrm>
            <a:off x="93663" y="3838575"/>
            <a:ext cx="1142260"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charset="0"/>
                <a:cs typeface="Arial" charset="0"/>
              </a:defRPr>
            </a:lvl1pPr>
            <a:lvl2pPr marL="742950" indent="-285750">
              <a:defRPr>
                <a:solidFill>
                  <a:schemeClr val="tx1"/>
                </a:solidFill>
                <a:latin typeface="Arial" charset="0"/>
                <a:cs typeface="Arial" charset="0"/>
              </a:defRPr>
            </a:lvl2pPr>
            <a:lvl3pPr marL="1143000" indent="-228600">
              <a:defRPr>
                <a:solidFill>
                  <a:schemeClr val="tx1"/>
                </a:solidFill>
                <a:latin typeface="Arial" charset="0"/>
                <a:cs typeface="Arial" charset="0"/>
              </a:defRPr>
            </a:lvl3pPr>
            <a:lvl4pPr marL="1600200" indent="-228600">
              <a:defRPr>
                <a:solidFill>
                  <a:schemeClr val="tx1"/>
                </a:solidFill>
                <a:latin typeface="Arial" charset="0"/>
                <a:cs typeface="Arial" charset="0"/>
              </a:defRPr>
            </a:lvl4pPr>
            <a:lvl5pPr marL="2057400" indent="-22860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r>
              <a:rPr lang="en-US" altLang="en-US" sz="1600" b="1" dirty="0">
                <a:solidFill>
                  <a:srgbClr val="00ADEE"/>
                </a:solidFill>
                <a:latin typeface="Arial"/>
                <a:cs typeface="Arial"/>
              </a:rPr>
              <a:t>Strengths</a:t>
            </a:r>
          </a:p>
        </p:txBody>
      </p:sp>
      <p:sp>
        <p:nvSpPr>
          <p:cNvPr id="41994" name="TextBox 28"/>
          <p:cNvSpPr txBox="1">
            <a:spLocks noChangeArrowheads="1"/>
          </p:cNvSpPr>
          <p:nvPr/>
        </p:nvSpPr>
        <p:spPr bwMode="auto">
          <a:xfrm>
            <a:off x="4841875" y="3838575"/>
            <a:ext cx="1381708"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charset="0"/>
                <a:cs typeface="Arial" charset="0"/>
              </a:defRPr>
            </a:lvl1pPr>
            <a:lvl2pPr marL="742950" indent="-285750">
              <a:defRPr>
                <a:solidFill>
                  <a:schemeClr val="tx1"/>
                </a:solidFill>
                <a:latin typeface="Arial" charset="0"/>
                <a:cs typeface="Arial" charset="0"/>
              </a:defRPr>
            </a:lvl2pPr>
            <a:lvl3pPr marL="1143000" indent="-228600">
              <a:defRPr>
                <a:solidFill>
                  <a:schemeClr val="tx1"/>
                </a:solidFill>
                <a:latin typeface="Arial" charset="0"/>
                <a:cs typeface="Arial" charset="0"/>
              </a:defRPr>
            </a:lvl3pPr>
            <a:lvl4pPr marL="1600200" indent="-228600">
              <a:defRPr>
                <a:solidFill>
                  <a:schemeClr val="tx1"/>
                </a:solidFill>
                <a:latin typeface="Arial" charset="0"/>
                <a:cs typeface="Arial" charset="0"/>
              </a:defRPr>
            </a:lvl4pPr>
            <a:lvl5pPr marL="2057400" indent="-22860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r>
              <a:rPr lang="en-US" altLang="en-US" sz="1600" b="1">
                <a:solidFill>
                  <a:srgbClr val="00ADEE"/>
                </a:solidFill>
                <a:latin typeface="Arial"/>
                <a:cs typeface="Arial"/>
              </a:rPr>
              <a:t>Frustrations</a:t>
            </a:r>
          </a:p>
        </p:txBody>
      </p:sp>
      <p:sp>
        <p:nvSpPr>
          <p:cNvPr id="41996" name="TextBox 2"/>
          <p:cNvSpPr txBox="1">
            <a:spLocks noChangeArrowheads="1"/>
          </p:cNvSpPr>
          <p:nvPr/>
        </p:nvSpPr>
        <p:spPr bwMode="auto">
          <a:xfrm>
            <a:off x="1441450" y="1593850"/>
            <a:ext cx="466794" cy="553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charset="0"/>
                <a:cs typeface="Arial" charset="0"/>
              </a:defRPr>
            </a:lvl1pPr>
            <a:lvl2pPr marL="742950" indent="-285750">
              <a:defRPr>
                <a:solidFill>
                  <a:schemeClr val="tx1"/>
                </a:solidFill>
                <a:latin typeface="Arial" charset="0"/>
                <a:cs typeface="Arial" charset="0"/>
              </a:defRPr>
            </a:lvl2pPr>
            <a:lvl3pPr marL="1143000" indent="-228600">
              <a:defRPr>
                <a:solidFill>
                  <a:schemeClr val="tx1"/>
                </a:solidFill>
                <a:latin typeface="Arial" charset="0"/>
                <a:cs typeface="Arial" charset="0"/>
              </a:defRPr>
            </a:lvl3pPr>
            <a:lvl4pPr marL="1600200" indent="-228600">
              <a:defRPr>
                <a:solidFill>
                  <a:schemeClr val="tx1"/>
                </a:solidFill>
                <a:latin typeface="Arial" charset="0"/>
                <a:cs typeface="Arial" charset="0"/>
              </a:defRPr>
            </a:lvl4pPr>
            <a:lvl5pPr marL="2057400" indent="-22860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r>
              <a:rPr lang="en-US" altLang="en-US" sz="3000" b="1">
                <a:solidFill>
                  <a:srgbClr val="00ADEE"/>
                </a:solidFill>
                <a:latin typeface="Arial"/>
                <a:cs typeface="Arial"/>
              </a:rPr>
              <a:t>A</a:t>
            </a:r>
          </a:p>
        </p:txBody>
      </p:sp>
      <p:sp>
        <p:nvSpPr>
          <p:cNvPr id="41997" name="TextBox 32"/>
          <p:cNvSpPr txBox="1">
            <a:spLocks noChangeArrowheads="1"/>
          </p:cNvSpPr>
          <p:nvPr/>
        </p:nvSpPr>
        <p:spPr bwMode="auto">
          <a:xfrm>
            <a:off x="4852988" y="1593850"/>
            <a:ext cx="466794" cy="553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charset="0"/>
                <a:cs typeface="Arial" charset="0"/>
              </a:defRPr>
            </a:lvl1pPr>
            <a:lvl2pPr marL="742950" indent="-285750">
              <a:defRPr>
                <a:solidFill>
                  <a:schemeClr val="tx1"/>
                </a:solidFill>
                <a:latin typeface="Arial" charset="0"/>
                <a:cs typeface="Arial" charset="0"/>
              </a:defRPr>
            </a:lvl2pPr>
            <a:lvl3pPr marL="1143000" indent="-228600">
              <a:defRPr>
                <a:solidFill>
                  <a:schemeClr val="tx1"/>
                </a:solidFill>
                <a:latin typeface="Arial" charset="0"/>
                <a:cs typeface="Arial" charset="0"/>
              </a:defRPr>
            </a:lvl3pPr>
            <a:lvl4pPr marL="1600200" indent="-228600">
              <a:defRPr>
                <a:solidFill>
                  <a:schemeClr val="tx1"/>
                </a:solidFill>
                <a:latin typeface="Arial" charset="0"/>
                <a:cs typeface="Arial" charset="0"/>
              </a:defRPr>
            </a:lvl4pPr>
            <a:lvl5pPr marL="2057400" indent="-22860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r>
              <a:rPr lang="en-US" altLang="en-US" sz="3000" b="1">
                <a:solidFill>
                  <a:srgbClr val="00ADEE"/>
                </a:solidFill>
                <a:latin typeface="Arial"/>
                <a:cs typeface="Arial"/>
              </a:rPr>
              <a:t>A</a:t>
            </a:r>
          </a:p>
        </p:txBody>
      </p:sp>
      <p:sp>
        <p:nvSpPr>
          <p:cNvPr id="41998" name="Title 1"/>
          <p:cNvSpPr txBox="1">
            <a:spLocks/>
          </p:cNvSpPr>
          <p:nvPr/>
        </p:nvSpPr>
        <p:spPr bwMode="auto">
          <a:xfrm>
            <a:off x="457200" y="152400"/>
            <a:ext cx="8229600" cy="846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455613">
              <a:defRPr>
                <a:solidFill>
                  <a:schemeClr val="tx1"/>
                </a:solidFill>
                <a:latin typeface="Arial" charset="0"/>
                <a:cs typeface="Arial" charset="0"/>
              </a:defRPr>
            </a:lvl1pPr>
            <a:lvl2pPr marL="742950" indent="-285750" defTabSz="455613">
              <a:defRPr>
                <a:solidFill>
                  <a:schemeClr val="tx1"/>
                </a:solidFill>
                <a:latin typeface="Arial" charset="0"/>
                <a:cs typeface="Arial" charset="0"/>
              </a:defRPr>
            </a:lvl2pPr>
            <a:lvl3pPr marL="1143000" indent="-228600" defTabSz="455613">
              <a:defRPr>
                <a:solidFill>
                  <a:schemeClr val="tx1"/>
                </a:solidFill>
                <a:latin typeface="Arial" charset="0"/>
                <a:cs typeface="Arial" charset="0"/>
              </a:defRPr>
            </a:lvl3pPr>
            <a:lvl4pPr marL="1600200" indent="-228600" defTabSz="455613">
              <a:defRPr>
                <a:solidFill>
                  <a:schemeClr val="tx1"/>
                </a:solidFill>
                <a:latin typeface="Arial" charset="0"/>
                <a:cs typeface="Arial" charset="0"/>
              </a:defRPr>
            </a:lvl4pPr>
            <a:lvl5pPr marL="2057400" indent="-228600" defTabSz="455613">
              <a:defRPr>
                <a:solidFill>
                  <a:schemeClr val="tx1"/>
                </a:solidFill>
                <a:latin typeface="Arial" charset="0"/>
                <a:cs typeface="Arial" charset="0"/>
              </a:defRPr>
            </a:lvl5pPr>
            <a:lvl6pPr marL="2514600" indent="-228600" defTabSz="455613" eaLnBrk="0" fontAlgn="base" hangingPunct="0">
              <a:spcBef>
                <a:spcPct val="0"/>
              </a:spcBef>
              <a:spcAft>
                <a:spcPct val="0"/>
              </a:spcAft>
              <a:defRPr>
                <a:solidFill>
                  <a:schemeClr val="tx1"/>
                </a:solidFill>
                <a:latin typeface="Arial" charset="0"/>
                <a:cs typeface="Arial" charset="0"/>
              </a:defRPr>
            </a:lvl6pPr>
            <a:lvl7pPr marL="2971800" indent="-228600" defTabSz="455613" eaLnBrk="0" fontAlgn="base" hangingPunct="0">
              <a:spcBef>
                <a:spcPct val="0"/>
              </a:spcBef>
              <a:spcAft>
                <a:spcPct val="0"/>
              </a:spcAft>
              <a:defRPr>
                <a:solidFill>
                  <a:schemeClr val="tx1"/>
                </a:solidFill>
                <a:latin typeface="Arial" charset="0"/>
                <a:cs typeface="Arial" charset="0"/>
              </a:defRPr>
            </a:lvl7pPr>
            <a:lvl8pPr marL="3429000" indent="-228600" defTabSz="455613" eaLnBrk="0" fontAlgn="base" hangingPunct="0">
              <a:spcBef>
                <a:spcPct val="0"/>
              </a:spcBef>
              <a:spcAft>
                <a:spcPct val="0"/>
              </a:spcAft>
              <a:defRPr>
                <a:solidFill>
                  <a:schemeClr val="tx1"/>
                </a:solidFill>
                <a:latin typeface="Arial" charset="0"/>
                <a:cs typeface="Arial" charset="0"/>
              </a:defRPr>
            </a:lvl8pPr>
            <a:lvl9pPr marL="3886200" indent="-228600" defTabSz="455613" eaLnBrk="0" fontAlgn="base" hangingPunct="0">
              <a:spcBef>
                <a:spcPct val="0"/>
              </a:spcBef>
              <a:spcAft>
                <a:spcPct val="0"/>
              </a:spcAft>
              <a:defRPr>
                <a:solidFill>
                  <a:schemeClr val="tx1"/>
                </a:solidFill>
                <a:latin typeface="Arial" charset="0"/>
                <a:cs typeface="Arial" charset="0"/>
              </a:defRPr>
            </a:lvl9pPr>
          </a:lstStyle>
          <a:p>
            <a:pPr eaLnBrk="1" hangingPunct="1"/>
            <a:r>
              <a:rPr lang="en-US" altLang="en-US" sz="3000" i="1" dirty="0">
                <a:latin typeface="Georgia"/>
                <a:cs typeface="Georgia"/>
              </a:rPr>
              <a:t>Speak Their Language: Blue A Quadrant</a:t>
            </a:r>
          </a:p>
        </p:txBody>
      </p:sp>
      <p:sp>
        <p:nvSpPr>
          <p:cNvPr id="27" name="Text Box 128"/>
          <p:cNvSpPr txBox="1">
            <a:spLocks noChangeArrowheads="1"/>
          </p:cNvSpPr>
          <p:nvPr/>
        </p:nvSpPr>
        <p:spPr bwMode="auto">
          <a:xfrm>
            <a:off x="4886325" y="1400004"/>
            <a:ext cx="2800350" cy="2106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32" tIns="45716" rIns="91432" bIns="45716">
            <a:spAutoFit/>
          </a:bodyPr>
          <a:lstStyle>
            <a:lvl1pPr>
              <a:defRPr>
                <a:solidFill>
                  <a:schemeClr val="tx1"/>
                </a:solidFill>
                <a:latin typeface="Arial" charset="0"/>
                <a:cs typeface="Arial" charset="0"/>
              </a:defRPr>
            </a:lvl1pPr>
            <a:lvl2pPr marL="742950" indent="-285750">
              <a:defRPr>
                <a:solidFill>
                  <a:schemeClr val="tx1"/>
                </a:solidFill>
                <a:latin typeface="Arial" charset="0"/>
                <a:cs typeface="Arial" charset="0"/>
              </a:defRPr>
            </a:lvl2pPr>
            <a:lvl3pPr marL="1143000" indent="-228600">
              <a:defRPr>
                <a:solidFill>
                  <a:schemeClr val="tx1"/>
                </a:solidFill>
                <a:latin typeface="Arial" charset="0"/>
                <a:cs typeface="Arial" charset="0"/>
              </a:defRPr>
            </a:lvl3pPr>
            <a:lvl4pPr marL="1600200" indent="-228600">
              <a:defRPr>
                <a:solidFill>
                  <a:schemeClr val="tx1"/>
                </a:solidFill>
                <a:latin typeface="Arial" charset="0"/>
                <a:cs typeface="Arial" charset="0"/>
              </a:defRPr>
            </a:lvl4pPr>
            <a:lvl5pPr marL="2057400" indent="-22860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r"/>
            <a:r>
              <a:rPr lang="en-US" altLang="en-US" sz="1600" dirty="0">
                <a:latin typeface="Arial"/>
                <a:cs typeface="Arial"/>
              </a:rPr>
              <a:t>Analyzes</a:t>
            </a:r>
          </a:p>
          <a:p>
            <a:pPr algn="r"/>
            <a:r>
              <a:rPr lang="en-US" altLang="en-US" sz="1600" dirty="0">
                <a:latin typeface="Arial"/>
                <a:cs typeface="Arial"/>
              </a:rPr>
              <a:t>Quantifies</a:t>
            </a:r>
          </a:p>
          <a:p>
            <a:pPr algn="r"/>
            <a:r>
              <a:rPr lang="en-US" altLang="en-US" sz="1600" dirty="0">
                <a:latin typeface="Arial"/>
                <a:cs typeface="Arial"/>
              </a:rPr>
              <a:t>Is logical</a:t>
            </a:r>
          </a:p>
          <a:p>
            <a:pPr algn="r"/>
            <a:r>
              <a:rPr lang="en-US" altLang="en-US" sz="1600" dirty="0">
                <a:latin typeface="Arial"/>
                <a:cs typeface="Arial"/>
              </a:rPr>
              <a:t>Is critical</a:t>
            </a:r>
          </a:p>
          <a:p>
            <a:pPr algn="r"/>
            <a:r>
              <a:rPr lang="en-US" altLang="en-US" sz="1600" dirty="0">
                <a:latin typeface="Arial"/>
                <a:cs typeface="Arial"/>
              </a:rPr>
              <a:t>Is realistic</a:t>
            </a:r>
          </a:p>
          <a:p>
            <a:pPr algn="r"/>
            <a:r>
              <a:rPr lang="en-US" altLang="en-US" sz="1600" dirty="0">
                <a:latin typeface="Arial"/>
                <a:cs typeface="Arial"/>
              </a:rPr>
              <a:t>Likes numbers</a:t>
            </a:r>
          </a:p>
          <a:p>
            <a:pPr algn="r"/>
            <a:r>
              <a:rPr lang="en-US" altLang="en-US" sz="1600" dirty="0">
                <a:latin typeface="Arial"/>
                <a:cs typeface="Arial"/>
              </a:rPr>
              <a:t>Knows about money</a:t>
            </a:r>
          </a:p>
          <a:p>
            <a:pPr algn="r"/>
            <a:r>
              <a:rPr lang="en-US" altLang="en-US" sz="1600" dirty="0">
                <a:latin typeface="Arial"/>
                <a:cs typeface="Arial"/>
              </a:rPr>
              <a:t>Knows how things </a:t>
            </a:r>
            <a:r>
              <a:rPr lang="en-US" altLang="en-US" sz="1600" dirty="0" smtClean="0">
                <a:latin typeface="Arial"/>
                <a:cs typeface="Arial"/>
              </a:rPr>
              <a:t>work</a:t>
            </a:r>
            <a:endParaRPr lang="en-US" altLang="en-US" sz="1600" dirty="0">
              <a:latin typeface="Arial"/>
              <a:cs typeface="Arial"/>
            </a:endParaRPr>
          </a:p>
        </p:txBody>
      </p:sp>
    </p:spTree>
    <p:extLst>
      <p:ext uri="{BB962C8B-B14F-4D97-AF65-F5344CB8AC3E}">
        <p14:creationId xmlns:p14="http://schemas.microsoft.com/office/powerpoint/2010/main" val="1481426675"/>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Rectangle 3"/>
          <p:cNvSpPr>
            <a:spLocks noChangeArrowheads="1"/>
          </p:cNvSpPr>
          <p:nvPr/>
        </p:nvSpPr>
        <p:spPr bwMode="auto">
          <a:xfrm>
            <a:off x="92075" y="4271963"/>
            <a:ext cx="4737100" cy="2246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282575">
              <a:defRPr>
                <a:solidFill>
                  <a:schemeClr val="tx1"/>
                </a:solidFill>
                <a:latin typeface="Arial" charset="0"/>
                <a:cs typeface="Arial" charset="0"/>
              </a:defRPr>
            </a:lvl1pPr>
            <a:lvl2pPr marL="742950" indent="-285750" defTabSz="282575">
              <a:defRPr>
                <a:solidFill>
                  <a:schemeClr val="tx1"/>
                </a:solidFill>
                <a:latin typeface="Arial" charset="0"/>
                <a:cs typeface="Arial" charset="0"/>
              </a:defRPr>
            </a:lvl2pPr>
            <a:lvl3pPr marL="1143000" indent="-228600" defTabSz="282575">
              <a:defRPr>
                <a:solidFill>
                  <a:schemeClr val="tx1"/>
                </a:solidFill>
                <a:latin typeface="Arial" charset="0"/>
                <a:cs typeface="Arial" charset="0"/>
              </a:defRPr>
            </a:lvl3pPr>
            <a:lvl4pPr marL="1600200" indent="-228600" defTabSz="282575">
              <a:defRPr>
                <a:solidFill>
                  <a:schemeClr val="tx1"/>
                </a:solidFill>
                <a:latin typeface="Arial" charset="0"/>
                <a:cs typeface="Arial" charset="0"/>
              </a:defRPr>
            </a:lvl4pPr>
            <a:lvl5pPr marL="2057400" indent="-228600" defTabSz="282575">
              <a:defRPr>
                <a:solidFill>
                  <a:schemeClr val="tx1"/>
                </a:solidFill>
                <a:latin typeface="Arial" charset="0"/>
                <a:cs typeface="Arial" charset="0"/>
              </a:defRPr>
            </a:lvl5pPr>
            <a:lvl6pPr marL="2514600" indent="-228600" defTabSz="282575" eaLnBrk="0" fontAlgn="base" hangingPunct="0">
              <a:spcBef>
                <a:spcPct val="0"/>
              </a:spcBef>
              <a:spcAft>
                <a:spcPct val="0"/>
              </a:spcAft>
              <a:defRPr>
                <a:solidFill>
                  <a:schemeClr val="tx1"/>
                </a:solidFill>
                <a:latin typeface="Arial" charset="0"/>
                <a:cs typeface="Arial" charset="0"/>
              </a:defRPr>
            </a:lvl6pPr>
            <a:lvl7pPr marL="2971800" indent="-228600" defTabSz="282575" eaLnBrk="0" fontAlgn="base" hangingPunct="0">
              <a:spcBef>
                <a:spcPct val="0"/>
              </a:spcBef>
              <a:spcAft>
                <a:spcPct val="0"/>
              </a:spcAft>
              <a:defRPr>
                <a:solidFill>
                  <a:schemeClr val="tx1"/>
                </a:solidFill>
                <a:latin typeface="Arial" charset="0"/>
                <a:cs typeface="Arial" charset="0"/>
              </a:defRPr>
            </a:lvl7pPr>
            <a:lvl8pPr marL="3429000" indent="-228600" defTabSz="282575" eaLnBrk="0" fontAlgn="base" hangingPunct="0">
              <a:spcBef>
                <a:spcPct val="0"/>
              </a:spcBef>
              <a:spcAft>
                <a:spcPct val="0"/>
              </a:spcAft>
              <a:defRPr>
                <a:solidFill>
                  <a:schemeClr val="tx1"/>
                </a:solidFill>
                <a:latin typeface="Arial" charset="0"/>
                <a:cs typeface="Arial" charset="0"/>
              </a:defRPr>
            </a:lvl8pPr>
            <a:lvl9pPr marL="3886200" indent="-228600" defTabSz="282575" eaLnBrk="0" fontAlgn="base" hangingPunct="0">
              <a:spcBef>
                <a:spcPct val="0"/>
              </a:spcBef>
              <a:spcAft>
                <a:spcPct val="0"/>
              </a:spcAft>
              <a:defRPr>
                <a:solidFill>
                  <a:schemeClr val="tx1"/>
                </a:solidFill>
                <a:latin typeface="Arial" charset="0"/>
                <a:cs typeface="Arial" charset="0"/>
              </a:defRPr>
            </a:lvl9pPr>
          </a:lstStyle>
          <a:p>
            <a:pPr marL="285750" indent="-285750">
              <a:buFont typeface="Wingdings" charset="2"/>
              <a:buChar char=""/>
            </a:pPr>
            <a:r>
              <a:rPr lang="en-US" altLang="en-US" sz="1400" b="1" dirty="0" smtClean="0">
                <a:latin typeface="Arial"/>
                <a:cs typeface="Arial"/>
              </a:rPr>
              <a:t>Finding </a:t>
            </a:r>
            <a:r>
              <a:rPr lang="en-US" altLang="en-US" sz="1400" b="1" dirty="0">
                <a:latin typeface="Arial"/>
                <a:cs typeface="Arial"/>
              </a:rPr>
              <a:t>overlooked flaws</a:t>
            </a:r>
          </a:p>
          <a:p>
            <a:pPr marL="285750" indent="-285750">
              <a:buFont typeface="Wingdings" charset="2"/>
              <a:buChar char=""/>
            </a:pPr>
            <a:r>
              <a:rPr lang="en-US" altLang="en-US" sz="1400" b="1" dirty="0" smtClean="0">
                <a:latin typeface="Arial"/>
                <a:cs typeface="Arial"/>
              </a:rPr>
              <a:t>Approaching </a:t>
            </a:r>
            <a:r>
              <a:rPr lang="en-US" altLang="en-US" sz="1400" b="1" dirty="0">
                <a:latin typeface="Arial"/>
                <a:cs typeface="Arial"/>
              </a:rPr>
              <a:t>problems practically</a:t>
            </a:r>
          </a:p>
          <a:p>
            <a:pPr marL="285750" indent="-285750">
              <a:buFont typeface="Wingdings" charset="2"/>
              <a:buChar char=""/>
            </a:pPr>
            <a:r>
              <a:rPr lang="en-US" altLang="en-US" sz="1400" b="1" dirty="0" smtClean="0">
                <a:latin typeface="Arial"/>
                <a:cs typeface="Arial"/>
              </a:rPr>
              <a:t>Standing </a:t>
            </a:r>
            <a:r>
              <a:rPr lang="en-US" altLang="en-US" sz="1400" b="1" dirty="0">
                <a:latin typeface="Arial"/>
                <a:cs typeface="Arial"/>
              </a:rPr>
              <a:t>firm on issues</a:t>
            </a:r>
          </a:p>
          <a:p>
            <a:pPr marL="285750" indent="-285750">
              <a:buFont typeface="Wingdings" charset="2"/>
              <a:buChar char=""/>
            </a:pPr>
            <a:r>
              <a:rPr lang="en-US" altLang="en-US" sz="1400" b="1" dirty="0" smtClean="0">
                <a:latin typeface="Arial"/>
                <a:cs typeface="Arial"/>
              </a:rPr>
              <a:t>Maintain </a:t>
            </a:r>
            <a:r>
              <a:rPr lang="en-US" altLang="en-US" sz="1400" b="1" dirty="0">
                <a:latin typeface="Arial"/>
                <a:cs typeface="Arial"/>
              </a:rPr>
              <a:t>a standard of consistency</a:t>
            </a:r>
          </a:p>
          <a:p>
            <a:pPr marL="285750" indent="-285750">
              <a:buFont typeface="Wingdings" charset="2"/>
              <a:buChar char=""/>
            </a:pPr>
            <a:r>
              <a:rPr lang="en-US" altLang="en-US" sz="1400" b="1" dirty="0" smtClean="0">
                <a:latin typeface="Arial"/>
                <a:cs typeface="Arial"/>
              </a:rPr>
              <a:t>Providing </a:t>
            </a:r>
            <a:r>
              <a:rPr lang="en-US" altLang="en-US" sz="1400" b="1" dirty="0">
                <a:latin typeface="Arial"/>
                <a:cs typeface="Arial"/>
              </a:rPr>
              <a:t>stable leadership &amp; supervision</a:t>
            </a:r>
          </a:p>
          <a:p>
            <a:pPr marL="285750" indent="-285750">
              <a:buFont typeface="Wingdings" charset="2"/>
              <a:buChar char=""/>
            </a:pPr>
            <a:r>
              <a:rPr lang="en-US" altLang="en-US" sz="1400" b="1" dirty="0" smtClean="0">
                <a:latin typeface="Arial"/>
                <a:cs typeface="Arial"/>
              </a:rPr>
              <a:t>Reading </a:t>
            </a:r>
            <a:r>
              <a:rPr lang="en-US" altLang="en-US" sz="1400" b="1" dirty="0">
                <a:latin typeface="Arial"/>
                <a:cs typeface="Arial"/>
              </a:rPr>
              <a:t>fine print in documents/contracts</a:t>
            </a:r>
          </a:p>
          <a:p>
            <a:pPr marL="285750" indent="-285750">
              <a:buFont typeface="Wingdings" charset="2"/>
              <a:buChar char=""/>
            </a:pPr>
            <a:r>
              <a:rPr lang="en-US" altLang="en-US" sz="1400" b="1" dirty="0" smtClean="0">
                <a:latin typeface="Arial"/>
                <a:cs typeface="Arial"/>
              </a:rPr>
              <a:t>Organizing </a:t>
            </a:r>
            <a:r>
              <a:rPr lang="en-US" altLang="en-US" sz="1400" b="1" dirty="0">
                <a:latin typeface="Arial"/>
                <a:cs typeface="Arial"/>
              </a:rPr>
              <a:t>and keeping track of data</a:t>
            </a:r>
          </a:p>
          <a:p>
            <a:pPr marL="285750" indent="-285750">
              <a:buFont typeface="Wingdings" charset="2"/>
              <a:buChar char=""/>
            </a:pPr>
            <a:r>
              <a:rPr lang="en-US" altLang="en-US" sz="1400" b="1" dirty="0" smtClean="0">
                <a:latin typeface="Arial"/>
                <a:cs typeface="Arial"/>
              </a:rPr>
              <a:t>Developing </a:t>
            </a:r>
            <a:r>
              <a:rPr lang="en-US" altLang="en-US" sz="1400" b="1" dirty="0">
                <a:latin typeface="Arial"/>
                <a:cs typeface="Arial"/>
              </a:rPr>
              <a:t>detailed plans &amp; procedures</a:t>
            </a:r>
          </a:p>
          <a:p>
            <a:pPr marL="285750" indent="-285750">
              <a:buFont typeface="Wingdings" charset="2"/>
              <a:buChar char=""/>
            </a:pPr>
            <a:r>
              <a:rPr lang="en-US" altLang="en-US" sz="1400" b="1" dirty="0" smtClean="0">
                <a:latin typeface="Arial"/>
                <a:cs typeface="Arial"/>
              </a:rPr>
              <a:t>Articulating </a:t>
            </a:r>
            <a:r>
              <a:rPr lang="en-US" altLang="en-US" sz="1400" b="1" dirty="0">
                <a:latin typeface="Arial"/>
                <a:cs typeface="Arial"/>
              </a:rPr>
              <a:t>plans in an orderly way</a:t>
            </a:r>
          </a:p>
          <a:p>
            <a:pPr marL="285750" indent="-285750">
              <a:buFont typeface="Wingdings" charset="2"/>
              <a:buChar char=""/>
            </a:pPr>
            <a:r>
              <a:rPr lang="en-US" altLang="en-US" sz="1400" b="1" dirty="0" smtClean="0">
                <a:latin typeface="Arial"/>
                <a:cs typeface="Arial"/>
              </a:rPr>
              <a:t>Keeping </a:t>
            </a:r>
            <a:r>
              <a:rPr lang="en-US" altLang="en-US" sz="1400" b="1" dirty="0">
                <a:latin typeface="Arial"/>
                <a:cs typeface="Arial"/>
              </a:rPr>
              <a:t>financial records straight</a:t>
            </a:r>
          </a:p>
        </p:txBody>
      </p:sp>
      <p:sp>
        <p:nvSpPr>
          <p:cNvPr id="43011" name="Rectangle 8"/>
          <p:cNvSpPr>
            <a:spLocks noChangeArrowheads="1"/>
          </p:cNvSpPr>
          <p:nvPr/>
        </p:nvSpPr>
        <p:spPr bwMode="auto">
          <a:xfrm>
            <a:off x="4756150" y="4271963"/>
            <a:ext cx="4572000" cy="2138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171450">
              <a:tabLst>
                <a:tab pos="282575" algn="l"/>
              </a:tabLst>
              <a:defRPr>
                <a:solidFill>
                  <a:schemeClr val="tx1"/>
                </a:solidFill>
                <a:latin typeface="Arial" charset="0"/>
                <a:cs typeface="Arial" charset="0"/>
              </a:defRPr>
            </a:lvl1pPr>
            <a:lvl2pPr marL="742950" indent="-285750" defTabSz="171450">
              <a:tabLst>
                <a:tab pos="282575" algn="l"/>
              </a:tabLst>
              <a:defRPr>
                <a:solidFill>
                  <a:schemeClr val="tx1"/>
                </a:solidFill>
                <a:latin typeface="Arial" charset="0"/>
                <a:cs typeface="Arial" charset="0"/>
              </a:defRPr>
            </a:lvl2pPr>
            <a:lvl3pPr marL="1143000" indent="-228600" defTabSz="171450">
              <a:tabLst>
                <a:tab pos="282575" algn="l"/>
              </a:tabLst>
              <a:defRPr>
                <a:solidFill>
                  <a:schemeClr val="tx1"/>
                </a:solidFill>
                <a:latin typeface="Arial" charset="0"/>
                <a:cs typeface="Arial" charset="0"/>
              </a:defRPr>
            </a:lvl3pPr>
            <a:lvl4pPr marL="1600200" indent="-228600" defTabSz="171450">
              <a:tabLst>
                <a:tab pos="282575" algn="l"/>
              </a:tabLst>
              <a:defRPr>
                <a:solidFill>
                  <a:schemeClr val="tx1"/>
                </a:solidFill>
                <a:latin typeface="Arial" charset="0"/>
                <a:cs typeface="Arial" charset="0"/>
              </a:defRPr>
            </a:lvl4pPr>
            <a:lvl5pPr marL="2057400" indent="-228600" defTabSz="171450">
              <a:tabLst>
                <a:tab pos="282575" algn="l"/>
              </a:tabLst>
              <a:defRPr>
                <a:solidFill>
                  <a:schemeClr val="tx1"/>
                </a:solidFill>
                <a:latin typeface="Arial" charset="0"/>
                <a:cs typeface="Arial" charset="0"/>
              </a:defRPr>
            </a:lvl5pPr>
            <a:lvl6pPr marL="2514600" indent="-228600" defTabSz="171450" eaLnBrk="0" fontAlgn="base" hangingPunct="0">
              <a:spcBef>
                <a:spcPct val="0"/>
              </a:spcBef>
              <a:spcAft>
                <a:spcPct val="0"/>
              </a:spcAft>
              <a:tabLst>
                <a:tab pos="282575" algn="l"/>
              </a:tabLst>
              <a:defRPr>
                <a:solidFill>
                  <a:schemeClr val="tx1"/>
                </a:solidFill>
                <a:latin typeface="Arial" charset="0"/>
                <a:cs typeface="Arial" charset="0"/>
              </a:defRPr>
            </a:lvl6pPr>
            <a:lvl7pPr marL="2971800" indent="-228600" defTabSz="171450" eaLnBrk="0" fontAlgn="base" hangingPunct="0">
              <a:spcBef>
                <a:spcPct val="0"/>
              </a:spcBef>
              <a:spcAft>
                <a:spcPct val="0"/>
              </a:spcAft>
              <a:tabLst>
                <a:tab pos="282575" algn="l"/>
              </a:tabLst>
              <a:defRPr>
                <a:solidFill>
                  <a:schemeClr val="tx1"/>
                </a:solidFill>
                <a:latin typeface="Arial" charset="0"/>
                <a:cs typeface="Arial" charset="0"/>
              </a:defRPr>
            </a:lvl7pPr>
            <a:lvl8pPr marL="3429000" indent="-228600" defTabSz="171450" eaLnBrk="0" fontAlgn="base" hangingPunct="0">
              <a:spcBef>
                <a:spcPct val="0"/>
              </a:spcBef>
              <a:spcAft>
                <a:spcPct val="0"/>
              </a:spcAft>
              <a:tabLst>
                <a:tab pos="282575" algn="l"/>
              </a:tabLst>
              <a:defRPr>
                <a:solidFill>
                  <a:schemeClr val="tx1"/>
                </a:solidFill>
                <a:latin typeface="Arial" charset="0"/>
                <a:cs typeface="Arial" charset="0"/>
              </a:defRPr>
            </a:lvl8pPr>
            <a:lvl9pPr marL="3886200" indent="-228600" defTabSz="171450" eaLnBrk="0" fontAlgn="base" hangingPunct="0">
              <a:spcBef>
                <a:spcPct val="0"/>
              </a:spcBef>
              <a:spcAft>
                <a:spcPct val="0"/>
              </a:spcAft>
              <a:tabLst>
                <a:tab pos="282575" algn="l"/>
              </a:tabLst>
              <a:defRPr>
                <a:solidFill>
                  <a:schemeClr val="tx1"/>
                </a:solidFill>
                <a:latin typeface="Arial" charset="0"/>
                <a:cs typeface="Arial" charset="0"/>
              </a:defRPr>
            </a:lvl9pPr>
          </a:lstStyle>
          <a:p>
            <a:pPr marL="285750" indent="-285750">
              <a:lnSpc>
                <a:spcPct val="95000"/>
              </a:lnSpc>
              <a:buFont typeface="Wingdings" charset="2"/>
              <a:buChar char=""/>
            </a:pPr>
            <a:r>
              <a:rPr lang="en-US" altLang="en-US" sz="1400" b="1" dirty="0" smtClean="0">
                <a:latin typeface="Arial"/>
                <a:cs typeface="Arial"/>
              </a:rPr>
              <a:t>Unknown </a:t>
            </a:r>
            <a:r>
              <a:rPr lang="en-US" altLang="en-US" sz="1400" b="1" dirty="0">
                <a:latin typeface="Arial"/>
                <a:cs typeface="Arial"/>
              </a:rPr>
              <a:t>or absence of a clear agenda</a:t>
            </a:r>
          </a:p>
          <a:p>
            <a:pPr marL="285750" indent="-285750">
              <a:lnSpc>
                <a:spcPct val="95000"/>
              </a:lnSpc>
              <a:buFont typeface="Wingdings" charset="2"/>
              <a:buChar char=""/>
            </a:pPr>
            <a:r>
              <a:rPr lang="en-US" altLang="en-US" sz="1400" b="1" dirty="0" smtClean="0">
                <a:latin typeface="Arial"/>
                <a:cs typeface="Arial"/>
              </a:rPr>
              <a:t>Disorganized</a:t>
            </a:r>
            <a:endParaRPr lang="en-US" altLang="en-US" sz="1400" b="1" dirty="0">
              <a:latin typeface="Arial"/>
              <a:cs typeface="Arial"/>
            </a:endParaRPr>
          </a:p>
          <a:p>
            <a:pPr marL="285750" indent="-285750">
              <a:lnSpc>
                <a:spcPct val="95000"/>
              </a:lnSpc>
              <a:buFont typeface="Wingdings" charset="2"/>
              <a:buChar char=""/>
            </a:pPr>
            <a:r>
              <a:rPr lang="en-US" altLang="en-US" sz="1400" b="1" dirty="0" smtClean="0">
                <a:latin typeface="Arial"/>
                <a:cs typeface="Arial"/>
              </a:rPr>
              <a:t>Hopping </a:t>
            </a:r>
            <a:r>
              <a:rPr lang="en-US" altLang="en-US" sz="1400" b="1" dirty="0">
                <a:latin typeface="Arial"/>
                <a:cs typeface="Arial"/>
              </a:rPr>
              <a:t>around from subject to subject</a:t>
            </a:r>
          </a:p>
          <a:p>
            <a:pPr marL="285750" indent="-285750">
              <a:lnSpc>
                <a:spcPct val="95000"/>
              </a:lnSpc>
              <a:buFont typeface="Wingdings" charset="2"/>
              <a:buChar char=""/>
            </a:pPr>
            <a:r>
              <a:rPr lang="en-US" altLang="en-US" sz="1400" b="1" dirty="0" smtClean="0">
                <a:latin typeface="Arial"/>
                <a:cs typeface="Arial"/>
              </a:rPr>
              <a:t>Too </a:t>
            </a:r>
            <a:r>
              <a:rPr lang="en-US" altLang="en-US" sz="1400" b="1" dirty="0">
                <a:latin typeface="Arial"/>
                <a:cs typeface="Arial"/>
              </a:rPr>
              <a:t>many ideas at once</a:t>
            </a:r>
          </a:p>
          <a:p>
            <a:pPr marL="285750" indent="-285750">
              <a:lnSpc>
                <a:spcPct val="95000"/>
              </a:lnSpc>
              <a:buFont typeface="Wingdings" charset="2"/>
              <a:buChar char=""/>
            </a:pPr>
            <a:r>
              <a:rPr lang="en-US" altLang="en-US" sz="1400" b="1" dirty="0" smtClean="0">
                <a:latin typeface="Arial"/>
                <a:cs typeface="Arial"/>
              </a:rPr>
              <a:t>Unpredictable</a:t>
            </a:r>
            <a:endParaRPr lang="en-US" altLang="en-US" sz="1400" b="1" dirty="0">
              <a:latin typeface="Arial"/>
              <a:cs typeface="Arial"/>
            </a:endParaRPr>
          </a:p>
          <a:p>
            <a:pPr marL="285750" indent="-285750">
              <a:lnSpc>
                <a:spcPct val="95000"/>
              </a:lnSpc>
              <a:buFont typeface="Wingdings" charset="2"/>
              <a:buChar char=""/>
            </a:pPr>
            <a:r>
              <a:rPr lang="en-US" altLang="en-US" sz="1400" b="1" dirty="0" smtClean="0">
                <a:latin typeface="Arial"/>
                <a:cs typeface="Arial"/>
              </a:rPr>
              <a:t>Too </a:t>
            </a:r>
            <a:r>
              <a:rPr lang="en-US" altLang="en-US" sz="1400" b="1" dirty="0">
                <a:latin typeface="Arial"/>
                <a:cs typeface="Arial"/>
              </a:rPr>
              <a:t>fast-paced</a:t>
            </a:r>
          </a:p>
          <a:p>
            <a:pPr marL="285750" indent="-285750">
              <a:lnSpc>
                <a:spcPct val="95000"/>
              </a:lnSpc>
              <a:buFont typeface="Wingdings" charset="2"/>
              <a:buChar char=""/>
            </a:pPr>
            <a:r>
              <a:rPr lang="en-US" altLang="en-US" sz="1400" b="1" dirty="0" smtClean="0">
                <a:latin typeface="Arial"/>
                <a:cs typeface="Arial"/>
              </a:rPr>
              <a:t>Unclear </a:t>
            </a:r>
            <a:r>
              <a:rPr lang="en-US" altLang="en-US" sz="1400" b="1" dirty="0">
                <a:latin typeface="Arial"/>
                <a:cs typeface="Arial"/>
              </a:rPr>
              <a:t>instructions or language</a:t>
            </a:r>
          </a:p>
          <a:p>
            <a:pPr marL="285750" indent="-285750">
              <a:lnSpc>
                <a:spcPct val="95000"/>
              </a:lnSpc>
              <a:buFont typeface="Wingdings" charset="2"/>
              <a:buChar char=""/>
            </a:pPr>
            <a:r>
              <a:rPr lang="en-US" altLang="en-US" sz="1400" b="1" dirty="0" smtClean="0">
                <a:latin typeface="Arial"/>
                <a:cs typeface="Arial"/>
              </a:rPr>
              <a:t>Too </a:t>
            </a:r>
            <a:r>
              <a:rPr lang="en-US" altLang="en-US" sz="1400" b="1" dirty="0">
                <a:latin typeface="Arial"/>
                <a:cs typeface="Arial"/>
              </a:rPr>
              <a:t>much beating around the bush</a:t>
            </a:r>
          </a:p>
          <a:p>
            <a:pPr marL="285750" indent="-285750">
              <a:lnSpc>
                <a:spcPct val="95000"/>
              </a:lnSpc>
              <a:buFont typeface="Wingdings" charset="2"/>
              <a:buChar char=""/>
            </a:pPr>
            <a:r>
              <a:rPr lang="en-US" altLang="en-US" sz="1400" b="1" dirty="0" smtClean="0">
                <a:latin typeface="Arial"/>
                <a:cs typeface="Arial"/>
              </a:rPr>
              <a:t>Incomplete </a:t>
            </a:r>
            <a:r>
              <a:rPr lang="en-US" altLang="en-US" sz="1400" b="1" dirty="0">
                <a:latin typeface="Arial"/>
                <a:cs typeface="Arial"/>
              </a:rPr>
              <a:t>sentences</a:t>
            </a:r>
          </a:p>
          <a:p>
            <a:pPr marL="285750" indent="-285750">
              <a:lnSpc>
                <a:spcPct val="95000"/>
              </a:lnSpc>
              <a:buFont typeface="Wingdings" charset="2"/>
              <a:buChar char=""/>
            </a:pPr>
            <a:r>
              <a:rPr lang="en-US" altLang="en-US" sz="1400" b="1" dirty="0" smtClean="0">
                <a:latin typeface="Arial"/>
                <a:cs typeface="Arial"/>
              </a:rPr>
              <a:t>Lack </a:t>
            </a:r>
            <a:r>
              <a:rPr lang="en-US" altLang="en-US" sz="1400" b="1" dirty="0">
                <a:latin typeface="Arial"/>
                <a:cs typeface="Arial"/>
              </a:rPr>
              <a:t>of closure</a:t>
            </a:r>
          </a:p>
        </p:txBody>
      </p:sp>
      <p:grpSp>
        <p:nvGrpSpPr>
          <p:cNvPr id="43012" name="Group 23"/>
          <p:cNvGrpSpPr>
            <a:grpSpLocks/>
          </p:cNvGrpSpPr>
          <p:nvPr/>
        </p:nvGrpSpPr>
        <p:grpSpPr bwMode="auto">
          <a:xfrm>
            <a:off x="1331913" y="1022350"/>
            <a:ext cx="6451600" cy="2921000"/>
            <a:chOff x="1808164" y="1939271"/>
            <a:chExt cx="9835536" cy="4451660"/>
          </a:xfrm>
        </p:grpSpPr>
        <p:sp>
          <p:nvSpPr>
            <p:cNvPr id="43023" name="Freeform 30"/>
            <p:cNvSpPr>
              <a:spLocks/>
            </p:cNvSpPr>
            <p:nvPr/>
          </p:nvSpPr>
          <p:spPr bwMode="auto">
            <a:xfrm flipV="1">
              <a:off x="1808164" y="2033587"/>
              <a:ext cx="4425950" cy="4357344"/>
            </a:xfrm>
            <a:custGeom>
              <a:avLst/>
              <a:gdLst>
                <a:gd name="T0" fmla="*/ 0 w 1542"/>
                <a:gd name="T1" fmla="*/ 2147483647 h 1541"/>
                <a:gd name="T2" fmla="*/ 2147483647 w 1542"/>
                <a:gd name="T3" fmla="*/ 2147483647 h 1541"/>
                <a:gd name="T4" fmla="*/ 2147483647 w 1542"/>
                <a:gd name="T5" fmla="*/ 2147483647 h 1541"/>
                <a:gd name="T6" fmla="*/ 2147483647 w 1542"/>
                <a:gd name="T7" fmla="*/ 2147483647 h 1541"/>
                <a:gd name="T8" fmla="*/ 2147483647 w 1542"/>
                <a:gd name="T9" fmla="*/ 2147483647 h 1541"/>
                <a:gd name="T10" fmla="*/ 2147483647 w 1542"/>
                <a:gd name="T11" fmla="*/ 2147483647 h 1541"/>
                <a:gd name="T12" fmla="*/ 2147483647 w 1542"/>
                <a:gd name="T13" fmla="*/ 2147483647 h 1541"/>
                <a:gd name="T14" fmla="*/ 2147483647 w 1542"/>
                <a:gd name="T15" fmla="*/ 2147483647 h 1541"/>
                <a:gd name="T16" fmla="*/ 2147483647 w 1542"/>
                <a:gd name="T17" fmla="*/ 2147483647 h 1541"/>
                <a:gd name="T18" fmla="*/ 2147483647 w 1542"/>
                <a:gd name="T19" fmla="*/ 2147483647 h 1541"/>
                <a:gd name="T20" fmla="*/ 2147483647 w 1542"/>
                <a:gd name="T21" fmla="*/ 2147483647 h 1541"/>
                <a:gd name="T22" fmla="*/ 2147483647 w 1542"/>
                <a:gd name="T23" fmla="*/ 2147483647 h 1541"/>
                <a:gd name="T24" fmla="*/ 2147483647 w 1542"/>
                <a:gd name="T25" fmla="*/ 2147483647 h 1541"/>
                <a:gd name="T26" fmla="*/ 2147483647 w 1542"/>
                <a:gd name="T27" fmla="*/ 2147483647 h 1541"/>
                <a:gd name="T28" fmla="*/ 2147483647 w 1542"/>
                <a:gd name="T29" fmla="*/ 2147483647 h 1541"/>
                <a:gd name="T30" fmla="*/ 2147483647 w 1542"/>
                <a:gd name="T31" fmla="*/ 2147483647 h 1541"/>
                <a:gd name="T32" fmla="*/ 2147483647 w 1542"/>
                <a:gd name="T33" fmla="*/ 2147483647 h 1541"/>
                <a:gd name="T34" fmla="*/ 2147483647 w 1542"/>
                <a:gd name="T35" fmla="*/ 2147483647 h 1541"/>
                <a:gd name="T36" fmla="*/ 2147483647 w 1542"/>
                <a:gd name="T37" fmla="*/ 2147483647 h 1541"/>
                <a:gd name="T38" fmla="*/ 2147483647 w 1542"/>
                <a:gd name="T39" fmla="*/ 2147483647 h 1541"/>
                <a:gd name="T40" fmla="*/ 2147483647 w 1542"/>
                <a:gd name="T41" fmla="*/ 2147483647 h 1541"/>
                <a:gd name="T42" fmla="*/ 2147483647 w 1542"/>
                <a:gd name="T43" fmla="*/ 2147483647 h 1541"/>
                <a:gd name="T44" fmla="*/ 2147483647 w 1542"/>
                <a:gd name="T45" fmla="*/ 2147483647 h 1541"/>
                <a:gd name="T46" fmla="*/ 2147483647 w 1542"/>
                <a:gd name="T47" fmla="*/ 2147483647 h 1541"/>
                <a:gd name="T48" fmla="*/ 2147483647 w 1542"/>
                <a:gd name="T49" fmla="*/ 2147483647 h 1541"/>
                <a:gd name="T50" fmla="*/ 2147483647 w 1542"/>
                <a:gd name="T51" fmla="*/ 2147483647 h 1541"/>
                <a:gd name="T52" fmla="*/ 2147483647 w 1542"/>
                <a:gd name="T53" fmla="*/ 2147483647 h 1541"/>
                <a:gd name="T54" fmla="*/ 2147483647 w 1542"/>
                <a:gd name="T55" fmla="*/ 2147483647 h 1541"/>
                <a:gd name="T56" fmla="*/ 2147483647 w 1542"/>
                <a:gd name="T57" fmla="*/ 2147483647 h 1541"/>
                <a:gd name="T58" fmla="*/ 2147483647 w 1542"/>
                <a:gd name="T59" fmla="*/ 2147483647 h 1541"/>
                <a:gd name="T60" fmla="*/ 2147483647 w 1542"/>
                <a:gd name="T61" fmla="*/ 2147483647 h 1541"/>
                <a:gd name="T62" fmla="*/ 2147483647 w 1542"/>
                <a:gd name="T63" fmla="*/ 2147483647 h 1541"/>
                <a:gd name="T64" fmla="*/ 2147483647 w 1542"/>
                <a:gd name="T65" fmla="*/ 0 h 1541"/>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1542"/>
                <a:gd name="T100" fmla="*/ 0 h 1541"/>
                <a:gd name="T101" fmla="*/ 1542 w 1542"/>
                <a:gd name="T102" fmla="*/ 1541 h 1541"/>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1542" h="1541">
                  <a:moveTo>
                    <a:pt x="1542" y="1541"/>
                  </a:moveTo>
                  <a:lnTo>
                    <a:pt x="0" y="1541"/>
                  </a:lnTo>
                  <a:lnTo>
                    <a:pt x="2" y="1501"/>
                  </a:lnTo>
                  <a:lnTo>
                    <a:pt x="4" y="1461"/>
                  </a:lnTo>
                  <a:lnTo>
                    <a:pt x="5" y="1422"/>
                  </a:lnTo>
                  <a:lnTo>
                    <a:pt x="8" y="1384"/>
                  </a:lnTo>
                  <a:lnTo>
                    <a:pt x="13" y="1345"/>
                  </a:lnTo>
                  <a:lnTo>
                    <a:pt x="20" y="1307"/>
                  </a:lnTo>
                  <a:lnTo>
                    <a:pt x="26" y="1268"/>
                  </a:lnTo>
                  <a:lnTo>
                    <a:pt x="32" y="1232"/>
                  </a:lnTo>
                  <a:lnTo>
                    <a:pt x="40" y="1193"/>
                  </a:lnTo>
                  <a:lnTo>
                    <a:pt x="50" y="1156"/>
                  </a:lnTo>
                  <a:lnTo>
                    <a:pt x="60" y="1121"/>
                  </a:lnTo>
                  <a:lnTo>
                    <a:pt x="71" y="1084"/>
                  </a:lnTo>
                  <a:lnTo>
                    <a:pt x="82" y="1049"/>
                  </a:lnTo>
                  <a:lnTo>
                    <a:pt x="95" y="1012"/>
                  </a:lnTo>
                  <a:lnTo>
                    <a:pt x="108" y="977"/>
                  </a:lnTo>
                  <a:lnTo>
                    <a:pt x="122" y="943"/>
                  </a:lnTo>
                  <a:lnTo>
                    <a:pt x="138" y="908"/>
                  </a:lnTo>
                  <a:lnTo>
                    <a:pt x="154" y="874"/>
                  </a:lnTo>
                  <a:lnTo>
                    <a:pt x="170" y="840"/>
                  </a:lnTo>
                  <a:lnTo>
                    <a:pt x="188" y="808"/>
                  </a:lnTo>
                  <a:lnTo>
                    <a:pt x="206" y="776"/>
                  </a:lnTo>
                  <a:lnTo>
                    <a:pt x="225" y="744"/>
                  </a:lnTo>
                  <a:lnTo>
                    <a:pt x="246" y="712"/>
                  </a:lnTo>
                  <a:lnTo>
                    <a:pt x="265" y="681"/>
                  </a:lnTo>
                  <a:lnTo>
                    <a:pt x="288" y="651"/>
                  </a:lnTo>
                  <a:lnTo>
                    <a:pt x="308" y="620"/>
                  </a:lnTo>
                  <a:lnTo>
                    <a:pt x="331" y="592"/>
                  </a:lnTo>
                  <a:lnTo>
                    <a:pt x="355" y="563"/>
                  </a:lnTo>
                  <a:lnTo>
                    <a:pt x="379" y="534"/>
                  </a:lnTo>
                  <a:lnTo>
                    <a:pt x="403" y="507"/>
                  </a:lnTo>
                  <a:lnTo>
                    <a:pt x="429" y="479"/>
                  </a:lnTo>
                  <a:lnTo>
                    <a:pt x="454" y="452"/>
                  </a:lnTo>
                  <a:lnTo>
                    <a:pt x="482" y="426"/>
                  </a:lnTo>
                  <a:lnTo>
                    <a:pt x="507" y="401"/>
                  </a:lnTo>
                  <a:lnTo>
                    <a:pt x="536" y="377"/>
                  </a:lnTo>
                  <a:lnTo>
                    <a:pt x="564" y="353"/>
                  </a:lnTo>
                  <a:lnTo>
                    <a:pt x="592" y="329"/>
                  </a:lnTo>
                  <a:lnTo>
                    <a:pt x="623" y="306"/>
                  </a:lnTo>
                  <a:lnTo>
                    <a:pt x="652" y="285"/>
                  </a:lnTo>
                  <a:lnTo>
                    <a:pt x="682" y="263"/>
                  </a:lnTo>
                  <a:lnTo>
                    <a:pt x="714" y="244"/>
                  </a:lnTo>
                  <a:lnTo>
                    <a:pt x="745" y="223"/>
                  </a:lnTo>
                  <a:lnTo>
                    <a:pt x="777" y="205"/>
                  </a:lnTo>
                  <a:lnTo>
                    <a:pt x="811" y="186"/>
                  </a:lnTo>
                  <a:lnTo>
                    <a:pt x="843" y="168"/>
                  </a:lnTo>
                  <a:lnTo>
                    <a:pt x="876" y="152"/>
                  </a:lnTo>
                  <a:lnTo>
                    <a:pt x="910" y="136"/>
                  </a:lnTo>
                  <a:lnTo>
                    <a:pt x="945" y="120"/>
                  </a:lnTo>
                  <a:lnTo>
                    <a:pt x="979" y="107"/>
                  </a:lnTo>
                  <a:lnTo>
                    <a:pt x="1014" y="93"/>
                  </a:lnTo>
                  <a:lnTo>
                    <a:pt x="1050" y="80"/>
                  </a:lnTo>
                  <a:lnTo>
                    <a:pt x="1087" y="69"/>
                  </a:lnTo>
                  <a:lnTo>
                    <a:pt x="1122" y="57"/>
                  </a:lnTo>
                  <a:lnTo>
                    <a:pt x="1159" y="48"/>
                  </a:lnTo>
                  <a:lnTo>
                    <a:pt x="1196" y="38"/>
                  </a:lnTo>
                  <a:lnTo>
                    <a:pt x="1233" y="30"/>
                  </a:lnTo>
                  <a:lnTo>
                    <a:pt x="1271" y="24"/>
                  </a:lnTo>
                  <a:lnTo>
                    <a:pt x="1310" y="17"/>
                  </a:lnTo>
                  <a:lnTo>
                    <a:pt x="1346" y="11"/>
                  </a:lnTo>
                  <a:lnTo>
                    <a:pt x="1387" y="8"/>
                  </a:lnTo>
                  <a:lnTo>
                    <a:pt x="1425" y="3"/>
                  </a:lnTo>
                  <a:lnTo>
                    <a:pt x="1464" y="1"/>
                  </a:lnTo>
                  <a:lnTo>
                    <a:pt x="1504" y="0"/>
                  </a:lnTo>
                  <a:lnTo>
                    <a:pt x="1542" y="0"/>
                  </a:lnTo>
                  <a:lnTo>
                    <a:pt x="1542" y="1541"/>
                  </a:lnTo>
                  <a:close/>
                </a:path>
              </a:pathLst>
            </a:custGeom>
            <a:solidFill>
              <a:srgbClr val="00B04C"/>
            </a:solidFill>
            <a:ln>
              <a:noFill/>
            </a:ln>
            <a:extLst>
              <a:ext uri="{91240B29-F687-4F45-9708-019B960494DF}">
                <a14:hiddenLine xmlns:a14="http://schemas.microsoft.com/office/drawing/2010/main" w="12700">
                  <a:solidFill>
                    <a:srgbClr val="000000"/>
                  </a:solidFill>
                  <a:round/>
                  <a:headEnd/>
                  <a:tailEnd/>
                </a14:hiddenLine>
              </a:ext>
            </a:extLst>
          </p:spPr>
          <p:txBody>
            <a:bodyPr/>
            <a:lstStyle/>
            <a:p>
              <a:endParaRPr lang="en-US">
                <a:latin typeface="Arial"/>
                <a:cs typeface="Arial"/>
              </a:endParaRPr>
            </a:p>
          </p:txBody>
        </p:sp>
        <p:sp>
          <p:nvSpPr>
            <p:cNvPr id="43024" name="Freeform 3"/>
            <p:cNvSpPr>
              <a:spLocks/>
            </p:cNvSpPr>
            <p:nvPr/>
          </p:nvSpPr>
          <p:spPr bwMode="auto">
            <a:xfrm flipV="1">
              <a:off x="3409950" y="4343400"/>
              <a:ext cx="1314450" cy="1314450"/>
            </a:xfrm>
            <a:custGeom>
              <a:avLst/>
              <a:gdLst>
                <a:gd name="T0" fmla="*/ 2147483647 w 138"/>
                <a:gd name="T1" fmla="*/ 2147483647 h 138"/>
                <a:gd name="T2" fmla="*/ 2147483647 w 138"/>
                <a:gd name="T3" fmla="*/ 2147483647 h 138"/>
                <a:gd name="T4" fmla="*/ 2147483647 w 138"/>
                <a:gd name="T5" fmla="*/ 2147483647 h 138"/>
                <a:gd name="T6" fmla="*/ 2147483647 w 138"/>
                <a:gd name="T7" fmla="*/ 2147483647 h 138"/>
                <a:gd name="T8" fmla="*/ 2147483647 w 138"/>
                <a:gd name="T9" fmla="*/ 2147483647 h 138"/>
                <a:gd name="T10" fmla="*/ 0 60000 65536"/>
                <a:gd name="T11" fmla="*/ 0 60000 65536"/>
                <a:gd name="T12" fmla="*/ 0 60000 65536"/>
                <a:gd name="T13" fmla="*/ 0 60000 65536"/>
                <a:gd name="T14" fmla="*/ 0 60000 65536"/>
                <a:gd name="T15" fmla="*/ 0 w 138"/>
                <a:gd name="T16" fmla="*/ 0 h 138"/>
                <a:gd name="T17" fmla="*/ 138 w 138"/>
                <a:gd name="T18" fmla="*/ 138 h 138"/>
              </a:gdLst>
              <a:ahLst/>
              <a:cxnLst>
                <a:cxn ang="T10">
                  <a:pos x="T0" y="T1"/>
                </a:cxn>
                <a:cxn ang="T11">
                  <a:pos x="T2" y="T3"/>
                </a:cxn>
                <a:cxn ang="T12">
                  <a:pos x="T4" y="T5"/>
                </a:cxn>
                <a:cxn ang="T13">
                  <a:pos x="T6" y="T7"/>
                </a:cxn>
                <a:cxn ang="T14">
                  <a:pos x="T8" y="T9"/>
                </a:cxn>
              </a:cxnLst>
              <a:rect l="T15" t="T16" r="T17" b="T18"/>
              <a:pathLst>
                <a:path w="138" h="138">
                  <a:moveTo>
                    <a:pt x="20" y="106"/>
                  </a:moveTo>
                  <a:cubicBezTo>
                    <a:pt x="41" y="133"/>
                    <a:pt x="79" y="138"/>
                    <a:pt x="106" y="117"/>
                  </a:cubicBezTo>
                  <a:cubicBezTo>
                    <a:pt x="133" y="97"/>
                    <a:pt x="138" y="59"/>
                    <a:pt x="118" y="32"/>
                  </a:cubicBezTo>
                  <a:cubicBezTo>
                    <a:pt x="97" y="5"/>
                    <a:pt x="59" y="0"/>
                    <a:pt x="32" y="20"/>
                  </a:cubicBezTo>
                  <a:cubicBezTo>
                    <a:pt x="5" y="41"/>
                    <a:pt x="0" y="79"/>
                    <a:pt x="20" y="106"/>
                  </a:cubicBezTo>
                </a:path>
              </a:pathLst>
            </a:custGeom>
            <a:solidFill>
              <a:srgbClr val="FDFFC7"/>
            </a:solidFill>
            <a:ln>
              <a:noFill/>
            </a:ln>
            <a:extLst>
              <a:ext uri="{91240B29-F687-4F45-9708-019B960494DF}">
                <a14:hiddenLine xmlns:a14="http://schemas.microsoft.com/office/drawing/2010/main" w="0">
                  <a:solidFill>
                    <a:srgbClr val="000000"/>
                  </a:solidFill>
                  <a:round/>
                  <a:headEnd/>
                  <a:tailEnd/>
                </a14:hiddenLine>
              </a:ext>
            </a:extLst>
          </p:spPr>
          <p:txBody>
            <a:bodyPr/>
            <a:lstStyle/>
            <a:p>
              <a:endParaRPr lang="en-US">
                <a:latin typeface="Arial"/>
                <a:cs typeface="Arial"/>
              </a:endParaRPr>
            </a:p>
          </p:txBody>
        </p:sp>
        <p:sp>
          <p:nvSpPr>
            <p:cNvPr id="43025" name="Freeform 4"/>
            <p:cNvSpPr>
              <a:spLocks/>
            </p:cNvSpPr>
            <p:nvPr/>
          </p:nvSpPr>
          <p:spPr bwMode="auto">
            <a:xfrm flipV="1">
              <a:off x="4743450" y="3160713"/>
              <a:ext cx="1571625" cy="1562100"/>
            </a:xfrm>
            <a:custGeom>
              <a:avLst/>
              <a:gdLst>
                <a:gd name="T0" fmla="*/ 2147483647 w 165"/>
                <a:gd name="T1" fmla="*/ 2147483647 h 164"/>
                <a:gd name="T2" fmla="*/ 2147483647 w 165"/>
                <a:gd name="T3" fmla="*/ 2147483647 h 164"/>
                <a:gd name="T4" fmla="*/ 2147483647 w 165"/>
                <a:gd name="T5" fmla="*/ 2147483647 h 164"/>
                <a:gd name="T6" fmla="*/ 2147483647 w 165"/>
                <a:gd name="T7" fmla="*/ 2147483647 h 164"/>
                <a:gd name="T8" fmla="*/ 2147483647 w 165"/>
                <a:gd name="T9" fmla="*/ 2147483647 h 164"/>
                <a:gd name="T10" fmla="*/ 0 60000 65536"/>
                <a:gd name="T11" fmla="*/ 0 60000 65536"/>
                <a:gd name="T12" fmla="*/ 0 60000 65536"/>
                <a:gd name="T13" fmla="*/ 0 60000 65536"/>
                <a:gd name="T14" fmla="*/ 0 60000 65536"/>
                <a:gd name="T15" fmla="*/ 0 w 165"/>
                <a:gd name="T16" fmla="*/ 0 h 164"/>
                <a:gd name="T17" fmla="*/ 165 w 165"/>
                <a:gd name="T18" fmla="*/ 164 h 164"/>
              </a:gdLst>
              <a:ahLst/>
              <a:cxnLst>
                <a:cxn ang="T10">
                  <a:pos x="T0" y="T1"/>
                </a:cxn>
                <a:cxn ang="T11">
                  <a:pos x="T2" y="T3"/>
                </a:cxn>
                <a:cxn ang="T12">
                  <a:pos x="T4" y="T5"/>
                </a:cxn>
                <a:cxn ang="T13">
                  <a:pos x="T6" y="T7"/>
                </a:cxn>
                <a:cxn ang="T14">
                  <a:pos x="T8" y="T9"/>
                </a:cxn>
              </a:cxnLst>
              <a:rect l="T15" t="T16" r="T17" b="T18"/>
              <a:pathLst>
                <a:path w="165" h="164">
                  <a:moveTo>
                    <a:pt x="25" y="126"/>
                  </a:moveTo>
                  <a:cubicBezTo>
                    <a:pt x="49" y="158"/>
                    <a:pt x="95" y="164"/>
                    <a:pt x="127" y="140"/>
                  </a:cubicBezTo>
                  <a:cubicBezTo>
                    <a:pt x="159" y="115"/>
                    <a:pt x="165" y="70"/>
                    <a:pt x="141" y="38"/>
                  </a:cubicBezTo>
                  <a:cubicBezTo>
                    <a:pt x="117" y="6"/>
                    <a:pt x="71" y="0"/>
                    <a:pt x="39" y="24"/>
                  </a:cubicBezTo>
                  <a:cubicBezTo>
                    <a:pt x="7" y="48"/>
                    <a:pt x="0" y="94"/>
                    <a:pt x="25" y="126"/>
                  </a:cubicBezTo>
                </a:path>
              </a:pathLst>
            </a:custGeom>
            <a:solidFill>
              <a:srgbClr val="FDFFC7"/>
            </a:solidFill>
            <a:ln>
              <a:noFill/>
            </a:ln>
            <a:extLst>
              <a:ext uri="{91240B29-F687-4F45-9708-019B960494DF}">
                <a14:hiddenLine xmlns:a14="http://schemas.microsoft.com/office/drawing/2010/main" w="0">
                  <a:solidFill>
                    <a:srgbClr val="000000"/>
                  </a:solidFill>
                  <a:round/>
                  <a:headEnd/>
                  <a:tailEnd/>
                </a14:hiddenLine>
              </a:ext>
            </a:extLst>
          </p:spPr>
          <p:txBody>
            <a:bodyPr/>
            <a:lstStyle/>
            <a:p>
              <a:endParaRPr lang="en-US">
                <a:latin typeface="Arial"/>
                <a:cs typeface="Arial"/>
              </a:endParaRPr>
            </a:p>
          </p:txBody>
        </p:sp>
        <p:sp>
          <p:nvSpPr>
            <p:cNvPr id="43026" name="Freeform 5"/>
            <p:cNvSpPr>
              <a:spLocks/>
            </p:cNvSpPr>
            <p:nvPr/>
          </p:nvSpPr>
          <p:spPr bwMode="auto">
            <a:xfrm flipV="1">
              <a:off x="1824971" y="1939271"/>
              <a:ext cx="1779587" cy="1728787"/>
            </a:xfrm>
            <a:custGeom>
              <a:avLst/>
              <a:gdLst>
                <a:gd name="T0" fmla="*/ 2147483647 w 161"/>
                <a:gd name="T1" fmla="*/ 2147483647 h 161"/>
                <a:gd name="T2" fmla="*/ 2147483647 w 161"/>
                <a:gd name="T3" fmla="*/ 2147483647 h 161"/>
                <a:gd name="T4" fmla="*/ 2147483647 w 161"/>
                <a:gd name="T5" fmla="*/ 2147483647 h 161"/>
                <a:gd name="T6" fmla="*/ 2147483647 w 161"/>
                <a:gd name="T7" fmla="*/ 2147483647 h 161"/>
                <a:gd name="T8" fmla="*/ 2147483647 w 161"/>
                <a:gd name="T9" fmla="*/ 2147483647 h 161"/>
                <a:gd name="T10" fmla="*/ 0 60000 65536"/>
                <a:gd name="T11" fmla="*/ 0 60000 65536"/>
                <a:gd name="T12" fmla="*/ 0 60000 65536"/>
                <a:gd name="T13" fmla="*/ 0 60000 65536"/>
                <a:gd name="T14" fmla="*/ 0 60000 65536"/>
                <a:gd name="T15" fmla="*/ 0 w 161"/>
                <a:gd name="T16" fmla="*/ 0 h 161"/>
                <a:gd name="T17" fmla="*/ 161 w 161"/>
                <a:gd name="T18" fmla="*/ 161 h 161"/>
              </a:gdLst>
              <a:ahLst/>
              <a:cxnLst>
                <a:cxn ang="T10">
                  <a:pos x="T0" y="T1"/>
                </a:cxn>
                <a:cxn ang="T11">
                  <a:pos x="T2" y="T3"/>
                </a:cxn>
                <a:cxn ang="T12">
                  <a:pos x="T4" y="T5"/>
                </a:cxn>
                <a:cxn ang="T13">
                  <a:pos x="T6" y="T7"/>
                </a:cxn>
                <a:cxn ang="T14">
                  <a:pos x="T8" y="T9"/>
                </a:cxn>
              </a:cxnLst>
              <a:rect l="T15" t="T16" r="T17" b="T18"/>
              <a:pathLst>
                <a:path w="161" h="161">
                  <a:moveTo>
                    <a:pt x="23" y="124"/>
                  </a:moveTo>
                  <a:cubicBezTo>
                    <a:pt x="47" y="155"/>
                    <a:pt x="92" y="161"/>
                    <a:pt x="123" y="137"/>
                  </a:cubicBezTo>
                  <a:cubicBezTo>
                    <a:pt x="155" y="114"/>
                    <a:pt x="161" y="69"/>
                    <a:pt x="137" y="38"/>
                  </a:cubicBezTo>
                  <a:cubicBezTo>
                    <a:pt x="113" y="6"/>
                    <a:pt x="68" y="0"/>
                    <a:pt x="37" y="24"/>
                  </a:cubicBezTo>
                  <a:cubicBezTo>
                    <a:pt x="6" y="48"/>
                    <a:pt x="0" y="93"/>
                    <a:pt x="23" y="124"/>
                  </a:cubicBezTo>
                </a:path>
              </a:pathLst>
            </a:custGeom>
            <a:solidFill>
              <a:srgbClr val="FDFFC7"/>
            </a:solidFill>
            <a:ln>
              <a:noFill/>
            </a:ln>
            <a:extLst>
              <a:ext uri="{91240B29-F687-4F45-9708-019B960494DF}">
                <a14:hiddenLine xmlns:a14="http://schemas.microsoft.com/office/drawing/2010/main" w="0">
                  <a:solidFill>
                    <a:srgbClr val="000000"/>
                  </a:solidFill>
                  <a:round/>
                  <a:headEnd/>
                  <a:tailEnd/>
                </a14:hiddenLine>
              </a:ext>
            </a:extLst>
          </p:spPr>
          <p:txBody>
            <a:bodyPr/>
            <a:lstStyle/>
            <a:p>
              <a:endParaRPr lang="en-US">
                <a:latin typeface="Arial"/>
                <a:cs typeface="Arial"/>
              </a:endParaRPr>
            </a:p>
          </p:txBody>
        </p:sp>
        <p:sp>
          <p:nvSpPr>
            <p:cNvPr id="43027" name="Freeform 6"/>
            <p:cNvSpPr>
              <a:spLocks/>
            </p:cNvSpPr>
            <p:nvPr/>
          </p:nvSpPr>
          <p:spPr bwMode="auto">
            <a:xfrm flipV="1">
              <a:off x="4398963" y="2049463"/>
              <a:ext cx="1314450" cy="1314450"/>
            </a:xfrm>
            <a:custGeom>
              <a:avLst/>
              <a:gdLst>
                <a:gd name="T0" fmla="*/ 2147483647 w 138"/>
                <a:gd name="T1" fmla="*/ 2147483647 h 138"/>
                <a:gd name="T2" fmla="*/ 2147483647 w 138"/>
                <a:gd name="T3" fmla="*/ 2147483647 h 138"/>
                <a:gd name="T4" fmla="*/ 2147483647 w 138"/>
                <a:gd name="T5" fmla="*/ 2147483647 h 138"/>
                <a:gd name="T6" fmla="*/ 2147483647 w 138"/>
                <a:gd name="T7" fmla="*/ 2147483647 h 138"/>
                <a:gd name="T8" fmla="*/ 2147483647 w 138"/>
                <a:gd name="T9" fmla="*/ 2147483647 h 138"/>
                <a:gd name="T10" fmla="*/ 0 60000 65536"/>
                <a:gd name="T11" fmla="*/ 0 60000 65536"/>
                <a:gd name="T12" fmla="*/ 0 60000 65536"/>
                <a:gd name="T13" fmla="*/ 0 60000 65536"/>
                <a:gd name="T14" fmla="*/ 0 60000 65536"/>
                <a:gd name="T15" fmla="*/ 0 w 138"/>
                <a:gd name="T16" fmla="*/ 0 h 138"/>
                <a:gd name="T17" fmla="*/ 138 w 138"/>
                <a:gd name="T18" fmla="*/ 138 h 138"/>
              </a:gdLst>
              <a:ahLst/>
              <a:cxnLst>
                <a:cxn ang="T10">
                  <a:pos x="T0" y="T1"/>
                </a:cxn>
                <a:cxn ang="T11">
                  <a:pos x="T2" y="T3"/>
                </a:cxn>
                <a:cxn ang="T12">
                  <a:pos x="T4" y="T5"/>
                </a:cxn>
                <a:cxn ang="T13">
                  <a:pos x="T6" y="T7"/>
                </a:cxn>
                <a:cxn ang="T14">
                  <a:pos x="T8" y="T9"/>
                </a:cxn>
              </a:cxnLst>
              <a:rect l="T15" t="T16" r="T17" b="T18"/>
              <a:pathLst>
                <a:path w="138" h="138">
                  <a:moveTo>
                    <a:pt x="20" y="106"/>
                  </a:moveTo>
                  <a:cubicBezTo>
                    <a:pt x="41" y="133"/>
                    <a:pt x="79" y="138"/>
                    <a:pt x="106" y="118"/>
                  </a:cubicBezTo>
                  <a:cubicBezTo>
                    <a:pt x="133" y="97"/>
                    <a:pt x="138" y="59"/>
                    <a:pt x="117" y="32"/>
                  </a:cubicBezTo>
                  <a:cubicBezTo>
                    <a:pt x="97" y="5"/>
                    <a:pt x="59" y="0"/>
                    <a:pt x="32" y="21"/>
                  </a:cubicBezTo>
                  <a:cubicBezTo>
                    <a:pt x="5" y="41"/>
                    <a:pt x="0" y="79"/>
                    <a:pt x="20" y="106"/>
                  </a:cubicBezTo>
                </a:path>
              </a:pathLst>
            </a:custGeom>
            <a:solidFill>
              <a:srgbClr val="FDFFC7"/>
            </a:solidFill>
            <a:ln>
              <a:noFill/>
            </a:ln>
            <a:extLst>
              <a:ext uri="{91240B29-F687-4F45-9708-019B960494DF}">
                <a14:hiddenLine xmlns:a14="http://schemas.microsoft.com/office/drawing/2010/main" w="0">
                  <a:solidFill>
                    <a:srgbClr val="000000"/>
                  </a:solidFill>
                  <a:round/>
                  <a:headEnd/>
                  <a:tailEnd/>
                </a14:hiddenLine>
              </a:ext>
            </a:extLst>
          </p:spPr>
          <p:txBody>
            <a:bodyPr/>
            <a:lstStyle/>
            <a:p>
              <a:endParaRPr lang="en-US">
                <a:latin typeface="Arial"/>
                <a:cs typeface="Arial"/>
              </a:endParaRPr>
            </a:p>
          </p:txBody>
        </p:sp>
        <p:sp>
          <p:nvSpPr>
            <p:cNvPr id="43028" name="Freeform 7"/>
            <p:cNvSpPr>
              <a:spLocks/>
            </p:cNvSpPr>
            <p:nvPr/>
          </p:nvSpPr>
          <p:spPr bwMode="auto">
            <a:xfrm flipV="1">
              <a:off x="2597150" y="3603625"/>
              <a:ext cx="1009650" cy="1009650"/>
            </a:xfrm>
            <a:custGeom>
              <a:avLst/>
              <a:gdLst>
                <a:gd name="T0" fmla="*/ 2147483647 w 106"/>
                <a:gd name="T1" fmla="*/ 2147483647 h 106"/>
                <a:gd name="T2" fmla="*/ 2147483647 w 106"/>
                <a:gd name="T3" fmla="*/ 2147483647 h 106"/>
                <a:gd name="T4" fmla="*/ 2147483647 w 106"/>
                <a:gd name="T5" fmla="*/ 2147483647 h 106"/>
                <a:gd name="T6" fmla="*/ 2147483647 w 106"/>
                <a:gd name="T7" fmla="*/ 2147483647 h 106"/>
                <a:gd name="T8" fmla="*/ 2147483647 w 106"/>
                <a:gd name="T9" fmla="*/ 2147483647 h 106"/>
                <a:gd name="T10" fmla="*/ 0 60000 65536"/>
                <a:gd name="T11" fmla="*/ 0 60000 65536"/>
                <a:gd name="T12" fmla="*/ 0 60000 65536"/>
                <a:gd name="T13" fmla="*/ 0 60000 65536"/>
                <a:gd name="T14" fmla="*/ 0 60000 65536"/>
                <a:gd name="T15" fmla="*/ 0 w 106"/>
                <a:gd name="T16" fmla="*/ 0 h 106"/>
                <a:gd name="T17" fmla="*/ 106 w 106"/>
                <a:gd name="T18" fmla="*/ 106 h 106"/>
              </a:gdLst>
              <a:ahLst/>
              <a:cxnLst>
                <a:cxn ang="T10">
                  <a:pos x="T0" y="T1"/>
                </a:cxn>
                <a:cxn ang="T11">
                  <a:pos x="T2" y="T3"/>
                </a:cxn>
                <a:cxn ang="T12">
                  <a:pos x="T4" y="T5"/>
                </a:cxn>
                <a:cxn ang="T13">
                  <a:pos x="T6" y="T7"/>
                </a:cxn>
                <a:cxn ang="T14">
                  <a:pos x="T8" y="T9"/>
                </a:cxn>
              </a:cxnLst>
              <a:rect l="T15" t="T16" r="T17" b="T18"/>
              <a:pathLst>
                <a:path w="106" h="106">
                  <a:moveTo>
                    <a:pt x="16" y="81"/>
                  </a:moveTo>
                  <a:cubicBezTo>
                    <a:pt x="31" y="102"/>
                    <a:pt x="61" y="106"/>
                    <a:pt x="82" y="90"/>
                  </a:cubicBezTo>
                  <a:cubicBezTo>
                    <a:pt x="102" y="74"/>
                    <a:pt x="106" y="45"/>
                    <a:pt x="90" y="24"/>
                  </a:cubicBezTo>
                  <a:cubicBezTo>
                    <a:pt x="75" y="4"/>
                    <a:pt x="45" y="0"/>
                    <a:pt x="25" y="15"/>
                  </a:cubicBezTo>
                  <a:cubicBezTo>
                    <a:pt x="4" y="31"/>
                    <a:pt x="0" y="61"/>
                    <a:pt x="16" y="81"/>
                  </a:cubicBezTo>
                </a:path>
              </a:pathLst>
            </a:custGeom>
            <a:solidFill>
              <a:srgbClr val="FDFFC7"/>
            </a:solidFill>
            <a:ln>
              <a:noFill/>
            </a:ln>
            <a:extLst>
              <a:ext uri="{91240B29-F687-4F45-9708-019B960494DF}">
                <a14:hiddenLine xmlns:a14="http://schemas.microsoft.com/office/drawing/2010/main" w="0">
                  <a:solidFill>
                    <a:srgbClr val="000000"/>
                  </a:solidFill>
                  <a:round/>
                  <a:headEnd/>
                  <a:tailEnd/>
                </a14:hiddenLine>
              </a:ext>
            </a:extLst>
          </p:spPr>
          <p:txBody>
            <a:bodyPr/>
            <a:lstStyle/>
            <a:p>
              <a:endParaRPr lang="en-US">
                <a:latin typeface="Arial"/>
                <a:cs typeface="Arial"/>
              </a:endParaRPr>
            </a:p>
          </p:txBody>
        </p:sp>
        <p:sp>
          <p:nvSpPr>
            <p:cNvPr id="43029" name="Freeform 8"/>
            <p:cNvSpPr>
              <a:spLocks/>
            </p:cNvSpPr>
            <p:nvPr/>
          </p:nvSpPr>
          <p:spPr bwMode="auto">
            <a:xfrm flipV="1">
              <a:off x="4559300" y="4689475"/>
              <a:ext cx="1663700" cy="1677988"/>
            </a:xfrm>
            <a:custGeom>
              <a:avLst/>
              <a:gdLst>
                <a:gd name="T0" fmla="*/ 2147483647 w 191"/>
                <a:gd name="T1" fmla="*/ 2147483647 h 190"/>
                <a:gd name="T2" fmla="*/ 2147483647 w 191"/>
                <a:gd name="T3" fmla="*/ 2147483647 h 190"/>
                <a:gd name="T4" fmla="*/ 2147483647 w 191"/>
                <a:gd name="T5" fmla="*/ 2147483647 h 190"/>
                <a:gd name="T6" fmla="*/ 2147483647 w 191"/>
                <a:gd name="T7" fmla="*/ 2147483647 h 190"/>
                <a:gd name="T8" fmla="*/ 2147483647 w 191"/>
                <a:gd name="T9" fmla="*/ 2147483647 h 190"/>
                <a:gd name="T10" fmla="*/ 0 60000 65536"/>
                <a:gd name="T11" fmla="*/ 0 60000 65536"/>
                <a:gd name="T12" fmla="*/ 0 60000 65536"/>
                <a:gd name="T13" fmla="*/ 0 60000 65536"/>
                <a:gd name="T14" fmla="*/ 0 60000 65536"/>
                <a:gd name="T15" fmla="*/ 0 w 191"/>
                <a:gd name="T16" fmla="*/ 0 h 190"/>
                <a:gd name="T17" fmla="*/ 191 w 191"/>
                <a:gd name="T18" fmla="*/ 190 h 190"/>
              </a:gdLst>
              <a:ahLst/>
              <a:cxnLst>
                <a:cxn ang="T10">
                  <a:pos x="T0" y="T1"/>
                </a:cxn>
                <a:cxn ang="T11">
                  <a:pos x="T2" y="T3"/>
                </a:cxn>
                <a:cxn ang="T12">
                  <a:pos x="T4" y="T5"/>
                </a:cxn>
                <a:cxn ang="T13">
                  <a:pos x="T6" y="T7"/>
                </a:cxn>
                <a:cxn ang="T14">
                  <a:pos x="T8" y="T9"/>
                </a:cxn>
              </a:cxnLst>
              <a:rect l="T15" t="T16" r="T17" b="T18"/>
              <a:pathLst>
                <a:path w="191" h="190">
                  <a:moveTo>
                    <a:pt x="28" y="146"/>
                  </a:moveTo>
                  <a:cubicBezTo>
                    <a:pt x="56" y="183"/>
                    <a:pt x="110" y="190"/>
                    <a:pt x="147" y="162"/>
                  </a:cubicBezTo>
                  <a:cubicBezTo>
                    <a:pt x="184" y="134"/>
                    <a:pt x="191" y="81"/>
                    <a:pt x="163" y="44"/>
                  </a:cubicBezTo>
                  <a:cubicBezTo>
                    <a:pt x="134" y="7"/>
                    <a:pt x="81" y="0"/>
                    <a:pt x="44" y="28"/>
                  </a:cubicBezTo>
                  <a:cubicBezTo>
                    <a:pt x="7" y="56"/>
                    <a:pt x="0" y="109"/>
                    <a:pt x="28" y="146"/>
                  </a:cubicBezTo>
                </a:path>
              </a:pathLst>
            </a:custGeom>
            <a:solidFill>
              <a:srgbClr val="FDFFC7"/>
            </a:solidFill>
            <a:ln>
              <a:noFill/>
            </a:ln>
            <a:extLst>
              <a:ext uri="{91240B29-F687-4F45-9708-019B960494DF}">
                <a14:hiddenLine xmlns:a14="http://schemas.microsoft.com/office/drawing/2010/main" w="0">
                  <a:solidFill>
                    <a:srgbClr val="000000"/>
                  </a:solidFill>
                  <a:round/>
                  <a:headEnd/>
                  <a:tailEnd/>
                </a14:hiddenLine>
              </a:ext>
            </a:extLst>
          </p:spPr>
          <p:txBody>
            <a:bodyPr/>
            <a:lstStyle/>
            <a:p>
              <a:endParaRPr lang="en-US">
                <a:latin typeface="Arial"/>
                <a:cs typeface="Arial"/>
              </a:endParaRPr>
            </a:p>
          </p:txBody>
        </p:sp>
        <p:sp>
          <p:nvSpPr>
            <p:cNvPr id="43030" name="Oval 9"/>
            <p:cNvSpPr>
              <a:spLocks noChangeArrowheads="1"/>
            </p:cNvSpPr>
            <p:nvPr/>
          </p:nvSpPr>
          <p:spPr bwMode="auto">
            <a:xfrm flipV="1">
              <a:off x="3644900" y="2955925"/>
              <a:ext cx="1076325" cy="1076325"/>
            </a:xfrm>
            <a:prstGeom prst="ellipse">
              <a:avLst/>
            </a:prstGeom>
            <a:solidFill>
              <a:srgbClr val="FDFFC7"/>
            </a:solidFill>
            <a:ln>
              <a:noFill/>
            </a:ln>
            <a:extLst>
              <a:ext uri="{91240B29-F687-4F45-9708-019B960494DF}">
                <a14:hiddenLine xmlns:a14="http://schemas.microsoft.com/office/drawing/2010/main" w="0">
                  <a:solidFill>
                    <a:srgbClr val="000000"/>
                  </a:solidFill>
                  <a:round/>
                  <a:headEnd/>
                  <a:tailEnd/>
                </a14:hiddenLine>
              </a:ext>
            </a:extLst>
          </p:spPr>
          <p:txBody>
            <a:bodyPr/>
            <a:lstStyle>
              <a:lvl1pPr>
                <a:defRPr>
                  <a:solidFill>
                    <a:schemeClr val="tx1"/>
                  </a:solidFill>
                  <a:latin typeface="Arial" charset="0"/>
                  <a:cs typeface="Arial" charset="0"/>
                </a:defRPr>
              </a:lvl1pPr>
              <a:lvl2pPr marL="742950" indent="-285750">
                <a:defRPr>
                  <a:solidFill>
                    <a:schemeClr val="tx1"/>
                  </a:solidFill>
                  <a:latin typeface="Arial" charset="0"/>
                  <a:cs typeface="Arial" charset="0"/>
                </a:defRPr>
              </a:lvl2pPr>
              <a:lvl3pPr marL="1143000" indent="-228600">
                <a:defRPr>
                  <a:solidFill>
                    <a:schemeClr val="tx1"/>
                  </a:solidFill>
                  <a:latin typeface="Arial" charset="0"/>
                  <a:cs typeface="Arial" charset="0"/>
                </a:defRPr>
              </a:lvl3pPr>
              <a:lvl4pPr marL="1600200" indent="-228600">
                <a:defRPr>
                  <a:solidFill>
                    <a:schemeClr val="tx1"/>
                  </a:solidFill>
                  <a:latin typeface="Arial" charset="0"/>
                  <a:cs typeface="Arial" charset="0"/>
                </a:defRPr>
              </a:lvl4pPr>
              <a:lvl5pPr marL="2057400" indent="-22860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endParaRPr lang="en-US" altLang="en-US" sz="900">
                <a:latin typeface="Arial"/>
                <a:cs typeface="Arial"/>
              </a:endParaRPr>
            </a:p>
          </p:txBody>
        </p:sp>
        <p:sp>
          <p:nvSpPr>
            <p:cNvPr id="43031" name="Text Box 13"/>
            <p:cNvSpPr txBox="1">
              <a:spLocks noChangeArrowheads="1"/>
            </p:cNvSpPr>
            <p:nvPr/>
          </p:nvSpPr>
          <p:spPr bwMode="auto">
            <a:xfrm>
              <a:off x="2003665" y="2220913"/>
              <a:ext cx="1394934" cy="11310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charset="0"/>
                  <a:cs typeface="Arial" charset="0"/>
                </a:defRPr>
              </a:lvl1pPr>
              <a:lvl2pPr marL="742950" indent="-285750">
                <a:defRPr>
                  <a:solidFill>
                    <a:schemeClr val="tx1"/>
                  </a:solidFill>
                  <a:latin typeface="Arial" charset="0"/>
                  <a:cs typeface="Arial" charset="0"/>
                </a:defRPr>
              </a:lvl2pPr>
              <a:lvl3pPr marL="1143000" indent="-228600">
                <a:defRPr>
                  <a:solidFill>
                    <a:schemeClr val="tx1"/>
                  </a:solidFill>
                  <a:latin typeface="Arial" charset="0"/>
                  <a:cs typeface="Arial" charset="0"/>
                </a:defRPr>
              </a:lvl3pPr>
              <a:lvl4pPr marL="1600200" indent="-228600">
                <a:defRPr>
                  <a:solidFill>
                    <a:schemeClr val="tx1"/>
                  </a:solidFill>
                  <a:latin typeface="Arial" charset="0"/>
                  <a:cs typeface="Arial" charset="0"/>
                </a:defRPr>
              </a:lvl4pPr>
              <a:lvl5pPr marL="2057400" indent="-22860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a:lnSpc>
                  <a:spcPct val="90000"/>
                </a:lnSpc>
              </a:pPr>
              <a:r>
                <a:rPr lang="en-US" altLang="en-US" sz="900" b="1">
                  <a:latin typeface="Arial"/>
                  <a:cs typeface="Arial"/>
                </a:rPr>
                <a:t>Conservative</a:t>
              </a:r>
            </a:p>
            <a:p>
              <a:pPr algn="ctr">
                <a:lnSpc>
                  <a:spcPct val="90000"/>
                </a:lnSpc>
              </a:pPr>
              <a:r>
                <a:rPr lang="en-US" altLang="en-US" sz="900" b="1">
                  <a:latin typeface="Arial"/>
                  <a:cs typeface="Arial"/>
                </a:rPr>
                <a:t>Traditional</a:t>
              </a:r>
            </a:p>
            <a:p>
              <a:pPr algn="ctr">
                <a:lnSpc>
                  <a:spcPct val="90000"/>
                </a:lnSpc>
              </a:pPr>
              <a:r>
                <a:rPr lang="en-US" altLang="en-US" sz="900" b="1">
                  <a:latin typeface="Arial"/>
                  <a:cs typeface="Arial"/>
                </a:rPr>
                <a:t>Controlled</a:t>
              </a:r>
            </a:p>
            <a:p>
              <a:pPr algn="ctr">
                <a:lnSpc>
                  <a:spcPct val="90000"/>
                </a:lnSpc>
              </a:pPr>
              <a:r>
                <a:rPr lang="en-US" altLang="en-US" sz="900" b="1">
                  <a:latin typeface="Arial"/>
                  <a:cs typeface="Arial"/>
                </a:rPr>
                <a:t>Dominant</a:t>
              </a:r>
            </a:p>
            <a:p>
              <a:pPr algn="ctr">
                <a:lnSpc>
                  <a:spcPct val="90000"/>
                </a:lnSpc>
              </a:pPr>
              <a:r>
                <a:rPr lang="en-US" altLang="en-US" sz="900" b="1">
                  <a:latin typeface="Arial"/>
                  <a:cs typeface="Arial"/>
                </a:rPr>
                <a:t>Safekeeping</a:t>
              </a:r>
            </a:p>
          </p:txBody>
        </p:sp>
        <p:sp>
          <p:nvSpPr>
            <p:cNvPr id="43032" name="Text Box 14"/>
            <p:cNvSpPr txBox="1">
              <a:spLocks noChangeArrowheads="1"/>
            </p:cNvSpPr>
            <p:nvPr/>
          </p:nvSpPr>
          <p:spPr bwMode="auto">
            <a:xfrm>
              <a:off x="4651474" y="3708400"/>
              <a:ext cx="1663601" cy="7155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cs typeface="Arial" charset="0"/>
                </a:defRPr>
              </a:lvl1pPr>
              <a:lvl2pPr marL="742950" indent="-285750">
                <a:defRPr>
                  <a:solidFill>
                    <a:schemeClr val="tx1"/>
                  </a:solidFill>
                  <a:latin typeface="Arial" charset="0"/>
                  <a:cs typeface="Arial" charset="0"/>
                </a:defRPr>
              </a:lvl2pPr>
              <a:lvl3pPr marL="1143000" indent="-228600">
                <a:defRPr>
                  <a:solidFill>
                    <a:schemeClr val="tx1"/>
                  </a:solidFill>
                  <a:latin typeface="Arial" charset="0"/>
                  <a:cs typeface="Arial" charset="0"/>
                </a:defRPr>
              </a:lvl3pPr>
              <a:lvl4pPr marL="1600200" indent="-228600">
                <a:defRPr>
                  <a:solidFill>
                    <a:schemeClr val="tx1"/>
                  </a:solidFill>
                  <a:latin typeface="Arial" charset="0"/>
                  <a:cs typeface="Arial" charset="0"/>
                </a:defRPr>
              </a:lvl4pPr>
              <a:lvl5pPr marL="2057400" indent="-22860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a:lnSpc>
                  <a:spcPct val="90000"/>
                </a:lnSpc>
              </a:pPr>
              <a:r>
                <a:rPr lang="en-US" altLang="en-US" sz="900" b="1">
                  <a:latin typeface="Arial"/>
                  <a:cs typeface="Arial"/>
                </a:rPr>
                <a:t>Implementation</a:t>
              </a:r>
            </a:p>
            <a:p>
              <a:pPr algn="ctr">
                <a:lnSpc>
                  <a:spcPct val="90000"/>
                </a:lnSpc>
              </a:pPr>
              <a:r>
                <a:rPr lang="en-US" altLang="en-US" sz="900" b="1">
                  <a:latin typeface="Arial"/>
                  <a:cs typeface="Arial"/>
                </a:rPr>
                <a:t>Gets things done</a:t>
              </a:r>
            </a:p>
          </p:txBody>
        </p:sp>
        <p:sp>
          <p:nvSpPr>
            <p:cNvPr id="43033" name="Text Box 15"/>
            <p:cNvSpPr txBox="1">
              <a:spLocks noChangeArrowheads="1"/>
            </p:cNvSpPr>
            <p:nvPr/>
          </p:nvSpPr>
          <p:spPr bwMode="auto">
            <a:xfrm>
              <a:off x="3408928" y="4465825"/>
              <a:ext cx="1327608" cy="923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charset="0"/>
                  <a:cs typeface="Arial" charset="0"/>
                </a:defRPr>
              </a:lvl1pPr>
              <a:lvl2pPr marL="742950" indent="-285750">
                <a:defRPr>
                  <a:solidFill>
                    <a:schemeClr val="tx1"/>
                  </a:solidFill>
                  <a:latin typeface="Arial" charset="0"/>
                  <a:cs typeface="Arial" charset="0"/>
                </a:defRPr>
              </a:lvl2pPr>
              <a:lvl3pPr marL="1143000" indent="-228600">
                <a:defRPr>
                  <a:solidFill>
                    <a:schemeClr val="tx1"/>
                  </a:solidFill>
                  <a:latin typeface="Arial" charset="0"/>
                  <a:cs typeface="Arial" charset="0"/>
                </a:defRPr>
              </a:lvl3pPr>
              <a:lvl4pPr marL="1600200" indent="-228600">
                <a:defRPr>
                  <a:solidFill>
                    <a:schemeClr val="tx1"/>
                  </a:solidFill>
                  <a:latin typeface="Arial" charset="0"/>
                  <a:cs typeface="Arial" charset="0"/>
                </a:defRPr>
              </a:lvl4pPr>
              <a:lvl5pPr marL="2057400" indent="-22860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a:lnSpc>
                  <a:spcPct val="90000"/>
                </a:lnSpc>
              </a:pPr>
              <a:r>
                <a:rPr lang="en-US" altLang="en-US" sz="900" b="1">
                  <a:latin typeface="Arial"/>
                  <a:cs typeface="Arial"/>
                </a:rPr>
                <a:t>Linear</a:t>
              </a:r>
            </a:p>
            <a:p>
              <a:pPr algn="ctr">
                <a:lnSpc>
                  <a:spcPct val="90000"/>
                </a:lnSpc>
              </a:pPr>
              <a:r>
                <a:rPr lang="en-US" altLang="en-US" sz="900" b="1">
                  <a:latin typeface="Arial"/>
                  <a:cs typeface="Arial"/>
                </a:rPr>
                <a:t>Sequential</a:t>
              </a:r>
            </a:p>
            <a:p>
              <a:pPr algn="ctr">
                <a:lnSpc>
                  <a:spcPct val="90000"/>
                </a:lnSpc>
              </a:pPr>
              <a:r>
                <a:rPr lang="en-US" altLang="en-US" sz="900" b="1">
                  <a:latin typeface="Arial"/>
                  <a:cs typeface="Arial"/>
                </a:rPr>
                <a:t>Step by step</a:t>
              </a:r>
            </a:p>
            <a:p>
              <a:pPr algn="ctr">
                <a:lnSpc>
                  <a:spcPct val="90000"/>
                </a:lnSpc>
              </a:pPr>
              <a:r>
                <a:rPr lang="en-US" altLang="en-US" sz="900" b="1">
                  <a:latin typeface="Arial"/>
                  <a:cs typeface="Arial"/>
                </a:rPr>
                <a:t>Procedural</a:t>
              </a:r>
            </a:p>
          </p:txBody>
        </p:sp>
        <p:sp>
          <p:nvSpPr>
            <p:cNvPr id="43034" name="Text Box 16"/>
            <p:cNvSpPr txBox="1">
              <a:spLocks noChangeArrowheads="1"/>
            </p:cNvSpPr>
            <p:nvPr/>
          </p:nvSpPr>
          <p:spPr bwMode="auto">
            <a:xfrm>
              <a:off x="4600331" y="4859338"/>
              <a:ext cx="1567352" cy="11310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charset="0"/>
                  <a:cs typeface="Arial" charset="0"/>
                </a:defRPr>
              </a:lvl1pPr>
              <a:lvl2pPr marL="742950" indent="-285750">
                <a:defRPr>
                  <a:solidFill>
                    <a:schemeClr val="tx1"/>
                  </a:solidFill>
                  <a:latin typeface="Arial" charset="0"/>
                  <a:cs typeface="Arial" charset="0"/>
                </a:defRPr>
              </a:lvl2pPr>
              <a:lvl3pPr marL="1143000" indent="-228600">
                <a:defRPr>
                  <a:solidFill>
                    <a:schemeClr val="tx1"/>
                  </a:solidFill>
                  <a:latin typeface="Arial" charset="0"/>
                  <a:cs typeface="Arial" charset="0"/>
                </a:defRPr>
              </a:lvl3pPr>
              <a:lvl4pPr marL="1600200" indent="-228600">
                <a:defRPr>
                  <a:solidFill>
                    <a:schemeClr val="tx1"/>
                  </a:solidFill>
                  <a:latin typeface="Arial" charset="0"/>
                  <a:cs typeface="Arial" charset="0"/>
                </a:defRPr>
              </a:lvl4pPr>
              <a:lvl5pPr marL="2057400" indent="-22860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a:lnSpc>
                  <a:spcPct val="90000"/>
                </a:lnSpc>
              </a:pPr>
              <a:r>
                <a:rPr lang="en-US" altLang="en-US" sz="900" b="1">
                  <a:latin typeface="Arial"/>
                  <a:cs typeface="Arial"/>
                </a:rPr>
                <a:t>Neat</a:t>
              </a:r>
            </a:p>
            <a:p>
              <a:pPr algn="ctr">
                <a:lnSpc>
                  <a:spcPct val="90000"/>
                </a:lnSpc>
              </a:pPr>
              <a:r>
                <a:rPr lang="en-US" altLang="en-US" sz="900" b="1">
                  <a:latin typeface="Arial"/>
                  <a:cs typeface="Arial"/>
                </a:rPr>
                <a:t>Organized</a:t>
              </a:r>
            </a:p>
            <a:p>
              <a:pPr algn="ctr">
                <a:lnSpc>
                  <a:spcPct val="90000"/>
                </a:lnSpc>
              </a:pPr>
              <a:r>
                <a:rPr lang="en-US" altLang="en-US" sz="900" b="1">
                  <a:latin typeface="Arial"/>
                  <a:cs typeface="Arial"/>
                </a:rPr>
                <a:t>Planning</a:t>
              </a:r>
            </a:p>
            <a:p>
              <a:pPr algn="ctr">
                <a:lnSpc>
                  <a:spcPct val="90000"/>
                </a:lnSpc>
              </a:pPr>
              <a:r>
                <a:rPr lang="en-US" altLang="en-US" sz="900" b="1">
                  <a:latin typeface="Arial"/>
                  <a:cs typeface="Arial"/>
                </a:rPr>
                <a:t> Administrative</a:t>
              </a:r>
            </a:p>
            <a:p>
              <a:pPr algn="ctr">
                <a:lnSpc>
                  <a:spcPct val="90000"/>
                </a:lnSpc>
              </a:pPr>
              <a:r>
                <a:rPr lang="en-US" altLang="en-US" sz="900" b="1">
                  <a:latin typeface="Arial"/>
                  <a:cs typeface="Arial"/>
                </a:rPr>
                <a:t>Preventive</a:t>
              </a:r>
            </a:p>
          </p:txBody>
        </p:sp>
        <p:sp>
          <p:nvSpPr>
            <p:cNvPr id="43035" name="Text Box 17"/>
            <p:cNvSpPr txBox="1">
              <a:spLocks noChangeArrowheads="1"/>
            </p:cNvSpPr>
            <p:nvPr/>
          </p:nvSpPr>
          <p:spPr bwMode="auto">
            <a:xfrm>
              <a:off x="2613480" y="3841749"/>
              <a:ext cx="965785" cy="5208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charset="0"/>
                  <a:cs typeface="Arial" charset="0"/>
                </a:defRPr>
              </a:lvl1pPr>
              <a:lvl2pPr marL="742950" indent="-285750">
                <a:defRPr>
                  <a:solidFill>
                    <a:schemeClr val="tx1"/>
                  </a:solidFill>
                  <a:latin typeface="Arial" charset="0"/>
                  <a:cs typeface="Arial" charset="0"/>
                </a:defRPr>
              </a:lvl2pPr>
              <a:lvl3pPr marL="1143000" indent="-228600">
                <a:defRPr>
                  <a:solidFill>
                    <a:schemeClr val="tx1"/>
                  </a:solidFill>
                  <a:latin typeface="Arial" charset="0"/>
                  <a:cs typeface="Arial" charset="0"/>
                </a:defRPr>
              </a:lvl3pPr>
              <a:lvl4pPr marL="1600200" indent="-228600">
                <a:defRPr>
                  <a:solidFill>
                    <a:schemeClr val="tx1"/>
                  </a:solidFill>
                  <a:latin typeface="Arial" charset="0"/>
                  <a:cs typeface="Arial" charset="0"/>
                </a:defRPr>
              </a:lvl4pPr>
              <a:lvl5pPr marL="2057400" indent="-22860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a:lnSpc>
                  <a:spcPct val="90000"/>
                </a:lnSpc>
              </a:pPr>
              <a:r>
                <a:rPr lang="en-US" altLang="en-US" sz="900" b="1">
                  <a:latin typeface="Arial"/>
                  <a:cs typeface="Arial"/>
                </a:rPr>
                <a:t>Speaker</a:t>
              </a:r>
            </a:p>
            <a:p>
              <a:pPr algn="ctr">
                <a:lnSpc>
                  <a:spcPct val="90000"/>
                </a:lnSpc>
              </a:pPr>
              <a:r>
                <a:rPr lang="en-US" altLang="en-US" sz="900" b="1">
                  <a:latin typeface="Arial"/>
                  <a:cs typeface="Arial"/>
                </a:rPr>
                <a:t>Reader</a:t>
              </a:r>
            </a:p>
          </p:txBody>
        </p:sp>
        <p:sp>
          <p:nvSpPr>
            <p:cNvPr id="43036" name="Text Box 18"/>
            <p:cNvSpPr txBox="1">
              <a:spLocks noChangeArrowheads="1"/>
            </p:cNvSpPr>
            <p:nvPr/>
          </p:nvSpPr>
          <p:spPr bwMode="auto">
            <a:xfrm>
              <a:off x="4490875" y="2352674"/>
              <a:ext cx="1141739" cy="7108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charset="0"/>
                  <a:cs typeface="Arial" charset="0"/>
                </a:defRPr>
              </a:lvl1pPr>
              <a:lvl2pPr marL="742950" indent="-285750">
                <a:defRPr>
                  <a:solidFill>
                    <a:schemeClr val="tx1"/>
                  </a:solidFill>
                  <a:latin typeface="Arial" charset="0"/>
                  <a:cs typeface="Arial" charset="0"/>
                </a:defRPr>
              </a:lvl2pPr>
              <a:lvl3pPr marL="1143000" indent="-228600">
                <a:defRPr>
                  <a:solidFill>
                    <a:schemeClr val="tx1"/>
                  </a:solidFill>
                  <a:latin typeface="Arial" charset="0"/>
                  <a:cs typeface="Arial" charset="0"/>
                </a:defRPr>
              </a:lvl3pPr>
              <a:lvl4pPr marL="1600200" indent="-228600">
                <a:defRPr>
                  <a:solidFill>
                    <a:schemeClr val="tx1"/>
                  </a:solidFill>
                  <a:latin typeface="Arial" charset="0"/>
                  <a:cs typeface="Arial" charset="0"/>
                </a:defRPr>
              </a:lvl4pPr>
              <a:lvl5pPr marL="2057400" indent="-22860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a:lnSpc>
                  <a:spcPct val="90000"/>
                </a:lnSpc>
              </a:pPr>
              <a:r>
                <a:rPr lang="en-US" altLang="en-US" sz="900" b="1">
                  <a:latin typeface="Arial"/>
                  <a:cs typeface="Arial"/>
                </a:rPr>
                <a:t>On time</a:t>
              </a:r>
            </a:p>
            <a:p>
              <a:pPr algn="ctr">
                <a:lnSpc>
                  <a:spcPct val="90000"/>
                </a:lnSpc>
              </a:pPr>
              <a:r>
                <a:rPr lang="en-US" altLang="en-US" sz="900" b="1">
                  <a:latin typeface="Arial"/>
                  <a:cs typeface="Arial"/>
                </a:rPr>
                <a:t>Organized</a:t>
              </a:r>
            </a:p>
            <a:p>
              <a:pPr algn="ctr">
                <a:lnSpc>
                  <a:spcPct val="90000"/>
                </a:lnSpc>
              </a:pPr>
              <a:r>
                <a:rPr lang="en-US" altLang="en-US" sz="900" b="1">
                  <a:latin typeface="Arial"/>
                  <a:cs typeface="Arial"/>
                </a:rPr>
                <a:t>Reliable</a:t>
              </a:r>
            </a:p>
          </p:txBody>
        </p:sp>
        <p:sp>
          <p:nvSpPr>
            <p:cNvPr id="43037" name="Text Box 19"/>
            <p:cNvSpPr txBox="1">
              <a:spLocks noChangeArrowheads="1"/>
            </p:cNvSpPr>
            <p:nvPr/>
          </p:nvSpPr>
          <p:spPr bwMode="auto">
            <a:xfrm>
              <a:off x="3674660" y="3373439"/>
              <a:ext cx="966008" cy="3342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charset="0"/>
                  <a:cs typeface="Arial" charset="0"/>
                </a:defRPr>
              </a:lvl1pPr>
              <a:lvl2pPr marL="742950" indent="-285750">
                <a:defRPr>
                  <a:solidFill>
                    <a:schemeClr val="tx1"/>
                  </a:solidFill>
                  <a:latin typeface="Arial" charset="0"/>
                  <a:cs typeface="Arial" charset="0"/>
                </a:defRPr>
              </a:lvl2pPr>
              <a:lvl3pPr marL="1143000" indent="-228600">
                <a:defRPr>
                  <a:solidFill>
                    <a:schemeClr val="tx1"/>
                  </a:solidFill>
                  <a:latin typeface="Arial" charset="0"/>
                  <a:cs typeface="Arial" charset="0"/>
                </a:defRPr>
              </a:lvl3pPr>
              <a:lvl4pPr marL="1600200" indent="-228600">
                <a:defRPr>
                  <a:solidFill>
                    <a:schemeClr val="tx1"/>
                  </a:solidFill>
                  <a:latin typeface="Arial" charset="0"/>
                  <a:cs typeface="Arial" charset="0"/>
                </a:defRPr>
              </a:lvl4pPr>
              <a:lvl5pPr marL="2057400" indent="-22860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a:lnSpc>
                  <a:spcPct val="90000"/>
                </a:lnSpc>
              </a:pPr>
              <a:r>
                <a:rPr lang="en-US" altLang="en-US" sz="900" b="1">
                  <a:latin typeface="Arial"/>
                  <a:cs typeface="Arial"/>
                </a:rPr>
                <a:t>Detailed</a:t>
              </a:r>
            </a:p>
          </p:txBody>
        </p:sp>
        <p:sp>
          <p:nvSpPr>
            <p:cNvPr id="43038" name="Freeform 30"/>
            <p:cNvSpPr>
              <a:spLocks/>
            </p:cNvSpPr>
            <p:nvPr/>
          </p:nvSpPr>
          <p:spPr bwMode="auto">
            <a:xfrm flipV="1">
              <a:off x="7217749" y="2033588"/>
              <a:ext cx="4425951" cy="4357343"/>
            </a:xfrm>
            <a:custGeom>
              <a:avLst/>
              <a:gdLst>
                <a:gd name="T0" fmla="*/ 0 w 1542"/>
                <a:gd name="T1" fmla="*/ 2147483647 h 1541"/>
                <a:gd name="T2" fmla="*/ 2147483647 w 1542"/>
                <a:gd name="T3" fmla="*/ 2147483647 h 1541"/>
                <a:gd name="T4" fmla="*/ 2147483647 w 1542"/>
                <a:gd name="T5" fmla="*/ 2147483647 h 1541"/>
                <a:gd name="T6" fmla="*/ 2147483647 w 1542"/>
                <a:gd name="T7" fmla="*/ 2147483647 h 1541"/>
                <a:gd name="T8" fmla="*/ 2147483647 w 1542"/>
                <a:gd name="T9" fmla="*/ 2147483647 h 1541"/>
                <a:gd name="T10" fmla="*/ 2147483647 w 1542"/>
                <a:gd name="T11" fmla="*/ 2147483647 h 1541"/>
                <a:gd name="T12" fmla="*/ 2147483647 w 1542"/>
                <a:gd name="T13" fmla="*/ 2147483647 h 1541"/>
                <a:gd name="T14" fmla="*/ 2147483647 w 1542"/>
                <a:gd name="T15" fmla="*/ 2147483647 h 1541"/>
                <a:gd name="T16" fmla="*/ 2147483647 w 1542"/>
                <a:gd name="T17" fmla="*/ 2147483647 h 1541"/>
                <a:gd name="T18" fmla="*/ 2147483647 w 1542"/>
                <a:gd name="T19" fmla="*/ 2147483647 h 1541"/>
                <a:gd name="T20" fmla="*/ 2147483647 w 1542"/>
                <a:gd name="T21" fmla="*/ 2147483647 h 1541"/>
                <a:gd name="T22" fmla="*/ 2147483647 w 1542"/>
                <a:gd name="T23" fmla="*/ 2147483647 h 1541"/>
                <a:gd name="T24" fmla="*/ 2147483647 w 1542"/>
                <a:gd name="T25" fmla="*/ 2147483647 h 1541"/>
                <a:gd name="T26" fmla="*/ 2147483647 w 1542"/>
                <a:gd name="T27" fmla="*/ 2147483647 h 1541"/>
                <a:gd name="T28" fmla="*/ 2147483647 w 1542"/>
                <a:gd name="T29" fmla="*/ 2147483647 h 1541"/>
                <a:gd name="T30" fmla="*/ 2147483647 w 1542"/>
                <a:gd name="T31" fmla="*/ 2147483647 h 1541"/>
                <a:gd name="T32" fmla="*/ 2147483647 w 1542"/>
                <a:gd name="T33" fmla="*/ 2147483647 h 1541"/>
                <a:gd name="T34" fmla="*/ 2147483647 w 1542"/>
                <a:gd name="T35" fmla="*/ 2147483647 h 1541"/>
                <a:gd name="T36" fmla="*/ 2147483647 w 1542"/>
                <a:gd name="T37" fmla="*/ 2147483647 h 1541"/>
                <a:gd name="T38" fmla="*/ 2147483647 w 1542"/>
                <a:gd name="T39" fmla="*/ 2147483647 h 1541"/>
                <a:gd name="T40" fmla="*/ 2147483647 w 1542"/>
                <a:gd name="T41" fmla="*/ 2147483647 h 1541"/>
                <a:gd name="T42" fmla="*/ 2147483647 w 1542"/>
                <a:gd name="T43" fmla="*/ 2147483647 h 1541"/>
                <a:gd name="T44" fmla="*/ 2147483647 w 1542"/>
                <a:gd name="T45" fmla="*/ 2147483647 h 1541"/>
                <a:gd name="T46" fmla="*/ 2147483647 w 1542"/>
                <a:gd name="T47" fmla="*/ 2147483647 h 1541"/>
                <a:gd name="T48" fmla="*/ 2147483647 w 1542"/>
                <a:gd name="T49" fmla="*/ 2147483647 h 1541"/>
                <a:gd name="T50" fmla="*/ 2147483647 w 1542"/>
                <a:gd name="T51" fmla="*/ 2147483647 h 1541"/>
                <a:gd name="T52" fmla="*/ 2147483647 w 1542"/>
                <a:gd name="T53" fmla="*/ 2147483647 h 1541"/>
                <a:gd name="T54" fmla="*/ 2147483647 w 1542"/>
                <a:gd name="T55" fmla="*/ 2147483647 h 1541"/>
                <a:gd name="T56" fmla="*/ 2147483647 w 1542"/>
                <a:gd name="T57" fmla="*/ 2147483647 h 1541"/>
                <a:gd name="T58" fmla="*/ 2147483647 w 1542"/>
                <a:gd name="T59" fmla="*/ 2147483647 h 1541"/>
                <a:gd name="T60" fmla="*/ 2147483647 w 1542"/>
                <a:gd name="T61" fmla="*/ 2147483647 h 1541"/>
                <a:gd name="T62" fmla="*/ 2147483647 w 1542"/>
                <a:gd name="T63" fmla="*/ 2147483647 h 1541"/>
                <a:gd name="T64" fmla="*/ 2147483647 w 1542"/>
                <a:gd name="T65" fmla="*/ 0 h 1541"/>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1542"/>
                <a:gd name="T100" fmla="*/ 0 h 1541"/>
                <a:gd name="T101" fmla="*/ 1542 w 1542"/>
                <a:gd name="T102" fmla="*/ 1541 h 1541"/>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1542" h="1541">
                  <a:moveTo>
                    <a:pt x="1542" y="1541"/>
                  </a:moveTo>
                  <a:lnTo>
                    <a:pt x="0" y="1541"/>
                  </a:lnTo>
                  <a:lnTo>
                    <a:pt x="2" y="1501"/>
                  </a:lnTo>
                  <a:lnTo>
                    <a:pt x="4" y="1461"/>
                  </a:lnTo>
                  <a:lnTo>
                    <a:pt x="5" y="1422"/>
                  </a:lnTo>
                  <a:lnTo>
                    <a:pt x="8" y="1384"/>
                  </a:lnTo>
                  <a:lnTo>
                    <a:pt x="13" y="1345"/>
                  </a:lnTo>
                  <a:lnTo>
                    <a:pt x="20" y="1307"/>
                  </a:lnTo>
                  <a:lnTo>
                    <a:pt x="26" y="1268"/>
                  </a:lnTo>
                  <a:lnTo>
                    <a:pt x="32" y="1232"/>
                  </a:lnTo>
                  <a:lnTo>
                    <a:pt x="40" y="1193"/>
                  </a:lnTo>
                  <a:lnTo>
                    <a:pt x="50" y="1156"/>
                  </a:lnTo>
                  <a:lnTo>
                    <a:pt x="60" y="1121"/>
                  </a:lnTo>
                  <a:lnTo>
                    <a:pt x="71" y="1084"/>
                  </a:lnTo>
                  <a:lnTo>
                    <a:pt x="82" y="1049"/>
                  </a:lnTo>
                  <a:lnTo>
                    <a:pt x="95" y="1012"/>
                  </a:lnTo>
                  <a:lnTo>
                    <a:pt x="108" y="977"/>
                  </a:lnTo>
                  <a:lnTo>
                    <a:pt x="122" y="943"/>
                  </a:lnTo>
                  <a:lnTo>
                    <a:pt x="138" y="908"/>
                  </a:lnTo>
                  <a:lnTo>
                    <a:pt x="154" y="874"/>
                  </a:lnTo>
                  <a:lnTo>
                    <a:pt x="170" y="840"/>
                  </a:lnTo>
                  <a:lnTo>
                    <a:pt x="188" y="808"/>
                  </a:lnTo>
                  <a:lnTo>
                    <a:pt x="206" y="776"/>
                  </a:lnTo>
                  <a:lnTo>
                    <a:pt x="225" y="744"/>
                  </a:lnTo>
                  <a:lnTo>
                    <a:pt x="246" y="712"/>
                  </a:lnTo>
                  <a:lnTo>
                    <a:pt x="265" y="681"/>
                  </a:lnTo>
                  <a:lnTo>
                    <a:pt x="288" y="651"/>
                  </a:lnTo>
                  <a:lnTo>
                    <a:pt x="308" y="620"/>
                  </a:lnTo>
                  <a:lnTo>
                    <a:pt x="331" y="592"/>
                  </a:lnTo>
                  <a:lnTo>
                    <a:pt x="355" y="563"/>
                  </a:lnTo>
                  <a:lnTo>
                    <a:pt x="379" y="534"/>
                  </a:lnTo>
                  <a:lnTo>
                    <a:pt x="403" y="507"/>
                  </a:lnTo>
                  <a:lnTo>
                    <a:pt x="429" y="479"/>
                  </a:lnTo>
                  <a:lnTo>
                    <a:pt x="454" y="452"/>
                  </a:lnTo>
                  <a:lnTo>
                    <a:pt x="482" y="426"/>
                  </a:lnTo>
                  <a:lnTo>
                    <a:pt x="507" y="401"/>
                  </a:lnTo>
                  <a:lnTo>
                    <a:pt x="536" y="377"/>
                  </a:lnTo>
                  <a:lnTo>
                    <a:pt x="564" y="353"/>
                  </a:lnTo>
                  <a:lnTo>
                    <a:pt x="592" y="329"/>
                  </a:lnTo>
                  <a:lnTo>
                    <a:pt x="623" y="306"/>
                  </a:lnTo>
                  <a:lnTo>
                    <a:pt x="652" y="285"/>
                  </a:lnTo>
                  <a:lnTo>
                    <a:pt x="682" y="263"/>
                  </a:lnTo>
                  <a:lnTo>
                    <a:pt x="714" y="244"/>
                  </a:lnTo>
                  <a:lnTo>
                    <a:pt x="745" y="223"/>
                  </a:lnTo>
                  <a:lnTo>
                    <a:pt x="777" y="205"/>
                  </a:lnTo>
                  <a:lnTo>
                    <a:pt x="811" y="186"/>
                  </a:lnTo>
                  <a:lnTo>
                    <a:pt x="843" y="168"/>
                  </a:lnTo>
                  <a:lnTo>
                    <a:pt x="876" y="152"/>
                  </a:lnTo>
                  <a:lnTo>
                    <a:pt x="910" y="136"/>
                  </a:lnTo>
                  <a:lnTo>
                    <a:pt x="945" y="120"/>
                  </a:lnTo>
                  <a:lnTo>
                    <a:pt x="979" y="107"/>
                  </a:lnTo>
                  <a:lnTo>
                    <a:pt x="1014" y="93"/>
                  </a:lnTo>
                  <a:lnTo>
                    <a:pt x="1050" y="80"/>
                  </a:lnTo>
                  <a:lnTo>
                    <a:pt x="1087" y="69"/>
                  </a:lnTo>
                  <a:lnTo>
                    <a:pt x="1122" y="57"/>
                  </a:lnTo>
                  <a:lnTo>
                    <a:pt x="1159" y="48"/>
                  </a:lnTo>
                  <a:lnTo>
                    <a:pt x="1196" y="38"/>
                  </a:lnTo>
                  <a:lnTo>
                    <a:pt x="1233" y="30"/>
                  </a:lnTo>
                  <a:lnTo>
                    <a:pt x="1271" y="24"/>
                  </a:lnTo>
                  <a:lnTo>
                    <a:pt x="1310" y="17"/>
                  </a:lnTo>
                  <a:lnTo>
                    <a:pt x="1346" y="11"/>
                  </a:lnTo>
                  <a:lnTo>
                    <a:pt x="1387" y="8"/>
                  </a:lnTo>
                  <a:lnTo>
                    <a:pt x="1425" y="3"/>
                  </a:lnTo>
                  <a:lnTo>
                    <a:pt x="1464" y="1"/>
                  </a:lnTo>
                  <a:lnTo>
                    <a:pt x="1504" y="0"/>
                  </a:lnTo>
                  <a:lnTo>
                    <a:pt x="1542" y="0"/>
                  </a:lnTo>
                  <a:lnTo>
                    <a:pt x="1542" y="1541"/>
                  </a:lnTo>
                  <a:close/>
                </a:path>
              </a:pathLst>
            </a:custGeom>
            <a:noFill/>
            <a:ln w="38100">
              <a:solidFill>
                <a:srgbClr val="00B04C"/>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latin typeface="Arial"/>
                <a:cs typeface="Arial"/>
              </a:endParaRPr>
            </a:p>
          </p:txBody>
        </p:sp>
      </p:grpSp>
      <p:sp>
        <p:nvSpPr>
          <p:cNvPr id="42" name="Rectangle 41"/>
          <p:cNvSpPr/>
          <p:nvPr/>
        </p:nvSpPr>
        <p:spPr>
          <a:xfrm>
            <a:off x="0" y="4173538"/>
            <a:ext cx="4560888" cy="2378075"/>
          </a:xfrm>
          <a:prstGeom prst="rect">
            <a:avLst/>
          </a:prstGeom>
          <a:noFill/>
          <a:ln w="38100">
            <a:solidFill>
              <a:srgbClr val="00B04C"/>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latin typeface="Arial"/>
              <a:cs typeface="Arial"/>
            </a:endParaRPr>
          </a:p>
        </p:txBody>
      </p:sp>
      <p:sp>
        <p:nvSpPr>
          <p:cNvPr id="43" name="Rectangle 42"/>
          <p:cNvSpPr/>
          <p:nvPr/>
        </p:nvSpPr>
        <p:spPr>
          <a:xfrm>
            <a:off x="4713288" y="4173538"/>
            <a:ext cx="4430712" cy="2378075"/>
          </a:xfrm>
          <a:prstGeom prst="rect">
            <a:avLst/>
          </a:prstGeom>
          <a:noFill/>
          <a:ln w="38100">
            <a:solidFill>
              <a:srgbClr val="00B04C"/>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latin typeface="Arial"/>
              <a:cs typeface="Arial"/>
            </a:endParaRPr>
          </a:p>
        </p:txBody>
      </p:sp>
      <p:sp>
        <p:nvSpPr>
          <p:cNvPr id="43015" name="TextBox 43"/>
          <p:cNvSpPr txBox="1">
            <a:spLocks noChangeArrowheads="1"/>
          </p:cNvSpPr>
          <p:nvPr/>
        </p:nvSpPr>
        <p:spPr bwMode="auto">
          <a:xfrm>
            <a:off x="1273175" y="696913"/>
            <a:ext cx="1006475"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charset="0"/>
                <a:cs typeface="Arial" charset="0"/>
              </a:defRPr>
            </a:lvl1pPr>
            <a:lvl2pPr marL="742950" indent="-285750">
              <a:defRPr>
                <a:solidFill>
                  <a:schemeClr val="tx1"/>
                </a:solidFill>
                <a:latin typeface="Arial" charset="0"/>
                <a:cs typeface="Arial" charset="0"/>
              </a:defRPr>
            </a:lvl2pPr>
            <a:lvl3pPr marL="1143000" indent="-228600">
              <a:defRPr>
                <a:solidFill>
                  <a:schemeClr val="tx1"/>
                </a:solidFill>
                <a:latin typeface="Arial" charset="0"/>
                <a:cs typeface="Arial" charset="0"/>
              </a:defRPr>
            </a:lvl3pPr>
            <a:lvl4pPr marL="1600200" indent="-228600">
              <a:defRPr>
                <a:solidFill>
                  <a:schemeClr val="tx1"/>
                </a:solidFill>
                <a:latin typeface="Arial" charset="0"/>
                <a:cs typeface="Arial" charset="0"/>
              </a:defRPr>
            </a:lvl4pPr>
            <a:lvl5pPr marL="2057400" indent="-22860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r>
              <a:rPr lang="en-US" altLang="en-US" sz="1600" b="1">
                <a:solidFill>
                  <a:srgbClr val="00B04C"/>
                </a:solidFill>
                <a:latin typeface="Arial"/>
                <a:cs typeface="Arial"/>
              </a:rPr>
              <a:t>Clusters</a:t>
            </a:r>
          </a:p>
        </p:txBody>
      </p:sp>
      <p:sp>
        <p:nvSpPr>
          <p:cNvPr id="43016" name="TextBox 44"/>
          <p:cNvSpPr txBox="1">
            <a:spLocks noChangeArrowheads="1"/>
          </p:cNvSpPr>
          <p:nvPr/>
        </p:nvSpPr>
        <p:spPr bwMode="auto">
          <a:xfrm>
            <a:off x="4814888" y="696913"/>
            <a:ext cx="2247900"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charset="0"/>
                <a:cs typeface="Arial" charset="0"/>
              </a:defRPr>
            </a:lvl1pPr>
            <a:lvl2pPr marL="742950" indent="-285750">
              <a:defRPr>
                <a:solidFill>
                  <a:schemeClr val="tx1"/>
                </a:solidFill>
                <a:latin typeface="Arial" charset="0"/>
                <a:cs typeface="Arial" charset="0"/>
              </a:defRPr>
            </a:lvl2pPr>
            <a:lvl3pPr marL="1143000" indent="-228600">
              <a:defRPr>
                <a:solidFill>
                  <a:schemeClr val="tx1"/>
                </a:solidFill>
                <a:latin typeface="Arial" charset="0"/>
                <a:cs typeface="Arial" charset="0"/>
              </a:defRPr>
            </a:lvl3pPr>
            <a:lvl4pPr marL="1600200" indent="-228600">
              <a:defRPr>
                <a:solidFill>
                  <a:schemeClr val="tx1"/>
                </a:solidFill>
                <a:latin typeface="Arial" charset="0"/>
                <a:cs typeface="Arial" charset="0"/>
              </a:defRPr>
            </a:lvl4pPr>
            <a:lvl5pPr marL="2057400" indent="-22860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r>
              <a:rPr lang="en-US" altLang="en-US" sz="1600" b="1" dirty="0">
                <a:solidFill>
                  <a:srgbClr val="00B04C"/>
                </a:solidFill>
                <a:latin typeface="Arial"/>
                <a:cs typeface="Arial"/>
              </a:rPr>
              <a:t>The Safekeeping Self</a:t>
            </a:r>
          </a:p>
        </p:txBody>
      </p:sp>
      <p:sp>
        <p:nvSpPr>
          <p:cNvPr id="43017" name="TextBox 45"/>
          <p:cNvSpPr txBox="1">
            <a:spLocks noChangeArrowheads="1"/>
          </p:cNvSpPr>
          <p:nvPr/>
        </p:nvSpPr>
        <p:spPr bwMode="auto">
          <a:xfrm>
            <a:off x="93663" y="3838575"/>
            <a:ext cx="1141412"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charset="0"/>
                <a:cs typeface="Arial" charset="0"/>
              </a:defRPr>
            </a:lvl1pPr>
            <a:lvl2pPr marL="742950" indent="-285750">
              <a:defRPr>
                <a:solidFill>
                  <a:schemeClr val="tx1"/>
                </a:solidFill>
                <a:latin typeface="Arial" charset="0"/>
                <a:cs typeface="Arial" charset="0"/>
              </a:defRPr>
            </a:lvl2pPr>
            <a:lvl3pPr marL="1143000" indent="-228600">
              <a:defRPr>
                <a:solidFill>
                  <a:schemeClr val="tx1"/>
                </a:solidFill>
                <a:latin typeface="Arial" charset="0"/>
                <a:cs typeface="Arial" charset="0"/>
              </a:defRPr>
            </a:lvl3pPr>
            <a:lvl4pPr marL="1600200" indent="-228600">
              <a:defRPr>
                <a:solidFill>
                  <a:schemeClr val="tx1"/>
                </a:solidFill>
                <a:latin typeface="Arial" charset="0"/>
                <a:cs typeface="Arial" charset="0"/>
              </a:defRPr>
            </a:lvl4pPr>
            <a:lvl5pPr marL="2057400" indent="-22860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r>
              <a:rPr lang="en-US" altLang="en-US" sz="1600" b="1">
                <a:solidFill>
                  <a:srgbClr val="00B04C"/>
                </a:solidFill>
                <a:latin typeface="Arial"/>
                <a:cs typeface="Arial"/>
              </a:rPr>
              <a:t>Strengths</a:t>
            </a:r>
          </a:p>
        </p:txBody>
      </p:sp>
      <p:sp>
        <p:nvSpPr>
          <p:cNvPr id="43018" name="TextBox 46"/>
          <p:cNvSpPr txBox="1">
            <a:spLocks noChangeArrowheads="1"/>
          </p:cNvSpPr>
          <p:nvPr/>
        </p:nvSpPr>
        <p:spPr bwMode="auto">
          <a:xfrm>
            <a:off x="4841875" y="3838575"/>
            <a:ext cx="1382713"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charset="0"/>
                <a:cs typeface="Arial" charset="0"/>
              </a:defRPr>
            </a:lvl1pPr>
            <a:lvl2pPr marL="742950" indent="-285750">
              <a:defRPr>
                <a:solidFill>
                  <a:schemeClr val="tx1"/>
                </a:solidFill>
                <a:latin typeface="Arial" charset="0"/>
                <a:cs typeface="Arial" charset="0"/>
              </a:defRPr>
            </a:lvl2pPr>
            <a:lvl3pPr marL="1143000" indent="-228600">
              <a:defRPr>
                <a:solidFill>
                  <a:schemeClr val="tx1"/>
                </a:solidFill>
                <a:latin typeface="Arial" charset="0"/>
                <a:cs typeface="Arial" charset="0"/>
              </a:defRPr>
            </a:lvl3pPr>
            <a:lvl4pPr marL="1600200" indent="-228600">
              <a:defRPr>
                <a:solidFill>
                  <a:schemeClr val="tx1"/>
                </a:solidFill>
                <a:latin typeface="Arial" charset="0"/>
                <a:cs typeface="Arial" charset="0"/>
              </a:defRPr>
            </a:lvl4pPr>
            <a:lvl5pPr marL="2057400" indent="-22860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r>
              <a:rPr lang="en-US" altLang="en-US" sz="1600" b="1">
                <a:solidFill>
                  <a:srgbClr val="00B04C"/>
                </a:solidFill>
                <a:latin typeface="Arial"/>
                <a:cs typeface="Arial"/>
              </a:rPr>
              <a:t>Frustrations</a:t>
            </a:r>
          </a:p>
        </p:txBody>
      </p:sp>
      <p:sp>
        <p:nvSpPr>
          <p:cNvPr id="43020" name="TextBox 50"/>
          <p:cNvSpPr txBox="1">
            <a:spLocks noChangeArrowheads="1"/>
          </p:cNvSpPr>
          <p:nvPr/>
        </p:nvSpPr>
        <p:spPr bwMode="auto">
          <a:xfrm>
            <a:off x="1430338" y="2706688"/>
            <a:ext cx="461962" cy="554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charset="0"/>
                <a:cs typeface="Arial" charset="0"/>
              </a:defRPr>
            </a:lvl1pPr>
            <a:lvl2pPr marL="742950" indent="-285750">
              <a:defRPr>
                <a:solidFill>
                  <a:schemeClr val="tx1"/>
                </a:solidFill>
                <a:latin typeface="Arial" charset="0"/>
                <a:cs typeface="Arial" charset="0"/>
              </a:defRPr>
            </a:lvl2pPr>
            <a:lvl3pPr marL="1143000" indent="-228600">
              <a:defRPr>
                <a:solidFill>
                  <a:schemeClr val="tx1"/>
                </a:solidFill>
                <a:latin typeface="Arial" charset="0"/>
                <a:cs typeface="Arial" charset="0"/>
              </a:defRPr>
            </a:lvl3pPr>
            <a:lvl4pPr marL="1600200" indent="-228600">
              <a:defRPr>
                <a:solidFill>
                  <a:schemeClr val="tx1"/>
                </a:solidFill>
                <a:latin typeface="Arial" charset="0"/>
                <a:cs typeface="Arial" charset="0"/>
              </a:defRPr>
            </a:lvl4pPr>
            <a:lvl5pPr marL="2057400" indent="-22860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r>
              <a:rPr lang="en-US" altLang="en-US" sz="3000" b="1">
                <a:solidFill>
                  <a:srgbClr val="00B04C"/>
                </a:solidFill>
                <a:latin typeface="Arial"/>
                <a:cs typeface="Arial"/>
              </a:rPr>
              <a:t>B</a:t>
            </a:r>
          </a:p>
        </p:txBody>
      </p:sp>
      <p:sp>
        <p:nvSpPr>
          <p:cNvPr id="43021" name="TextBox 51"/>
          <p:cNvSpPr txBox="1">
            <a:spLocks noChangeArrowheads="1"/>
          </p:cNvSpPr>
          <p:nvPr/>
        </p:nvSpPr>
        <p:spPr bwMode="auto">
          <a:xfrm>
            <a:off x="4841875" y="2706688"/>
            <a:ext cx="461963" cy="554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charset="0"/>
                <a:cs typeface="Arial" charset="0"/>
              </a:defRPr>
            </a:lvl1pPr>
            <a:lvl2pPr marL="742950" indent="-285750">
              <a:defRPr>
                <a:solidFill>
                  <a:schemeClr val="tx1"/>
                </a:solidFill>
                <a:latin typeface="Arial" charset="0"/>
                <a:cs typeface="Arial" charset="0"/>
              </a:defRPr>
            </a:lvl2pPr>
            <a:lvl3pPr marL="1143000" indent="-228600">
              <a:defRPr>
                <a:solidFill>
                  <a:schemeClr val="tx1"/>
                </a:solidFill>
                <a:latin typeface="Arial" charset="0"/>
                <a:cs typeface="Arial" charset="0"/>
              </a:defRPr>
            </a:lvl3pPr>
            <a:lvl4pPr marL="1600200" indent="-228600">
              <a:defRPr>
                <a:solidFill>
                  <a:schemeClr val="tx1"/>
                </a:solidFill>
                <a:latin typeface="Arial" charset="0"/>
                <a:cs typeface="Arial" charset="0"/>
              </a:defRPr>
            </a:lvl4pPr>
            <a:lvl5pPr marL="2057400" indent="-22860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r>
              <a:rPr lang="en-US" altLang="en-US" sz="3000" b="1">
                <a:solidFill>
                  <a:srgbClr val="00B04C"/>
                </a:solidFill>
                <a:latin typeface="Arial"/>
                <a:cs typeface="Arial"/>
              </a:rPr>
              <a:t>B</a:t>
            </a:r>
          </a:p>
        </p:txBody>
      </p:sp>
      <p:sp>
        <p:nvSpPr>
          <p:cNvPr id="43022" name="Title 1"/>
          <p:cNvSpPr txBox="1">
            <a:spLocks/>
          </p:cNvSpPr>
          <p:nvPr/>
        </p:nvSpPr>
        <p:spPr bwMode="auto">
          <a:xfrm>
            <a:off x="457200" y="152400"/>
            <a:ext cx="8229600" cy="846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455613">
              <a:defRPr>
                <a:solidFill>
                  <a:schemeClr val="tx1"/>
                </a:solidFill>
                <a:latin typeface="Arial" charset="0"/>
                <a:cs typeface="Arial" charset="0"/>
              </a:defRPr>
            </a:lvl1pPr>
            <a:lvl2pPr marL="742950" indent="-285750" defTabSz="455613">
              <a:defRPr>
                <a:solidFill>
                  <a:schemeClr val="tx1"/>
                </a:solidFill>
                <a:latin typeface="Arial" charset="0"/>
                <a:cs typeface="Arial" charset="0"/>
              </a:defRPr>
            </a:lvl2pPr>
            <a:lvl3pPr marL="1143000" indent="-228600" defTabSz="455613">
              <a:defRPr>
                <a:solidFill>
                  <a:schemeClr val="tx1"/>
                </a:solidFill>
                <a:latin typeface="Arial" charset="0"/>
                <a:cs typeface="Arial" charset="0"/>
              </a:defRPr>
            </a:lvl3pPr>
            <a:lvl4pPr marL="1600200" indent="-228600" defTabSz="455613">
              <a:defRPr>
                <a:solidFill>
                  <a:schemeClr val="tx1"/>
                </a:solidFill>
                <a:latin typeface="Arial" charset="0"/>
                <a:cs typeface="Arial" charset="0"/>
              </a:defRPr>
            </a:lvl4pPr>
            <a:lvl5pPr marL="2057400" indent="-228600" defTabSz="455613">
              <a:defRPr>
                <a:solidFill>
                  <a:schemeClr val="tx1"/>
                </a:solidFill>
                <a:latin typeface="Arial" charset="0"/>
                <a:cs typeface="Arial" charset="0"/>
              </a:defRPr>
            </a:lvl5pPr>
            <a:lvl6pPr marL="2514600" indent="-228600" defTabSz="455613" eaLnBrk="0" fontAlgn="base" hangingPunct="0">
              <a:spcBef>
                <a:spcPct val="0"/>
              </a:spcBef>
              <a:spcAft>
                <a:spcPct val="0"/>
              </a:spcAft>
              <a:defRPr>
                <a:solidFill>
                  <a:schemeClr val="tx1"/>
                </a:solidFill>
                <a:latin typeface="Arial" charset="0"/>
                <a:cs typeface="Arial" charset="0"/>
              </a:defRPr>
            </a:lvl6pPr>
            <a:lvl7pPr marL="2971800" indent="-228600" defTabSz="455613" eaLnBrk="0" fontAlgn="base" hangingPunct="0">
              <a:spcBef>
                <a:spcPct val="0"/>
              </a:spcBef>
              <a:spcAft>
                <a:spcPct val="0"/>
              </a:spcAft>
              <a:defRPr>
                <a:solidFill>
                  <a:schemeClr val="tx1"/>
                </a:solidFill>
                <a:latin typeface="Arial" charset="0"/>
                <a:cs typeface="Arial" charset="0"/>
              </a:defRPr>
            </a:lvl7pPr>
            <a:lvl8pPr marL="3429000" indent="-228600" defTabSz="455613" eaLnBrk="0" fontAlgn="base" hangingPunct="0">
              <a:spcBef>
                <a:spcPct val="0"/>
              </a:spcBef>
              <a:spcAft>
                <a:spcPct val="0"/>
              </a:spcAft>
              <a:defRPr>
                <a:solidFill>
                  <a:schemeClr val="tx1"/>
                </a:solidFill>
                <a:latin typeface="Arial" charset="0"/>
                <a:cs typeface="Arial" charset="0"/>
              </a:defRPr>
            </a:lvl8pPr>
            <a:lvl9pPr marL="3886200" indent="-228600" defTabSz="455613" eaLnBrk="0" fontAlgn="base" hangingPunct="0">
              <a:spcBef>
                <a:spcPct val="0"/>
              </a:spcBef>
              <a:spcAft>
                <a:spcPct val="0"/>
              </a:spcAft>
              <a:defRPr>
                <a:solidFill>
                  <a:schemeClr val="tx1"/>
                </a:solidFill>
                <a:latin typeface="Arial" charset="0"/>
                <a:cs typeface="Arial" charset="0"/>
              </a:defRPr>
            </a:lvl9pPr>
          </a:lstStyle>
          <a:p>
            <a:pPr eaLnBrk="1" hangingPunct="1"/>
            <a:r>
              <a:rPr lang="en-US" altLang="en-US" sz="3000" i="1">
                <a:latin typeface="Georgia"/>
                <a:cs typeface="Georgia"/>
              </a:rPr>
              <a:t>Speak Their Language: Green B Quadrant</a:t>
            </a:r>
          </a:p>
        </p:txBody>
      </p:sp>
      <p:sp>
        <p:nvSpPr>
          <p:cNvPr id="31" name="Text Box 130"/>
          <p:cNvSpPr txBox="1">
            <a:spLocks noChangeArrowheads="1"/>
          </p:cNvSpPr>
          <p:nvPr/>
        </p:nvSpPr>
        <p:spPr bwMode="auto">
          <a:xfrm>
            <a:off x="4983163" y="1344518"/>
            <a:ext cx="2800350" cy="2106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32" tIns="45716" rIns="91432" bIns="45716">
            <a:spAutoFit/>
          </a:bodyPr>
          <a:lstStyle>
            <a:lvl1pPr>
              <a:defRPr>
                <a:solidFill>
                  <a:schemeClr val="tx1"/>
                </a:solidFill>
                <a:latin typeface="Arial" charset="0"/>
                <a:cs typeface="Arial" charset="0"/>
              </a:defRPr>
            </a:lvl1pPr>
            <a:lvl2pPr marL="742950" indent="-285750">
              <a:defRPr>
                <a:solidFill>
                  <a:schemeClr val="tx1"/>
                </a:solidFill>
                <a:latin typeface="Arial" charset="0"/>
                <a:cs typeface="Arial" charset="0"/>
              </a:defRPr>
            </a:lvl2pPr>
            <a:lvl3pPr marL="1143000" indent="-228600">
              <a:defRPr>
                <a:solidFill>
                  <a:schemeClr val="tx1"/>
                </a:solidFill>
                <a:latin typeface="Arial" charset="0"/>
                <a:cs typeface="Arial" charset="0"/>
              </a:defRPr>
            </a:lvl3pPr>
            <a:lvl4pPr marL="1600200" indent="-228600">
              <a:defRPr>
                <a:solidFill>
                  <a:schemeClr val="tx1"/>
                </a:solidFill>
                <a:latin typeface="Arial" charset="0"/>
                <a:cs typeface="Arial" charset="0"/>
              </a:defRPr>
            </a:lvl4pPr>
            <a:lvl5pPr marL="2057400" indent="-22860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r"/>
            <a:r>
              <a:rPr lang="en-US" altLang="en-US" sz="1600" dirty="0">
                <a:latin typeface="Arial"/>
                <a:cs typeface="Arial"/>
              </a:rPr>
              <a:t>Takes preventive action</a:t>
            </a:r>
          </a:p>
          <a:p>
            <a:pPr algn="r"/>
            <a:r>
              <a:rPr lang="en-US" altLang="en-US" sz="1600" dirty="0">
                <a:latin typeface="Arial"/>
                <a:cs typeface="Arial"/>
              </a:rPr>
              <a:t>Establishes procedures</a:t>
            </a:r>
          </a:p>
          <a:p>
            <a:pPr algn="r"/>
            <a:r>
              <a:rPr lang="en-US" altLang="en-US" sz="1600" dirty="0">
                <a:latin typeface="Arial"/>
                <a:cs typeface="Arial"/>
              </a:rPr>
              <a:t>Gets things done</a:t>
            </a:r>
          </a:p>
          <a:p>
            <a:pPr algn="r"/>
            <a:r>
              <a:rPr lang="en-US" altLang="en-US" sz="1600" dirty="0">
                <a:latin typeface="Arial"/>
                <a:cs typeface="Arial"/>
              </a:rPr>
              <a:t>Is reliable</a:t>
            </a:r>
          </a:p>
          <a:p>
            <a:pPr algn="r"/>
            <a:r>
              <a:rPr lang="en-US" altLang="en-US" sz="1600" dirty="0">
                <a:latin typeface="Arial"/>
                <a:cs typeface="Arial"/>
              </a:rPr>
              <a:t>Organizes</a:t>
            </a:r>
          </a:p>
          <a:p>
            <a:pPr algn="r"/>
            <a:r>
              <a:rPr lang="en-US" altLang="en-US" sz="1600" dirty="0">
                <a:latin typeface="Arial"/>
                <a:cs typeface="Arial"/>
              </a:rPr>
              <a:t>Is neat</a:t>
            </a:r>
          </a:p>
          <a:p>
            <a:pPr algn="r"/>
            <a:r>
              <a:rPr lang="en-US" altLang="en-US" sz="1600" dirty="0">
                <a:latin typeface="Arial"/>
                <a:cs typeface="Arial"/>
              </a:rPr>
              <a:t>Timely</a:t>
            </a:r>
          </a:p>
          <a:p>
            <a:pPr algn="r"/>
            <a:r>
              <a:rPr lang="en-US" altLang="en-US" sz="1600" dirty="0">
                <a:latin typeface="Arial"/>
                <a:cs typeface="Arial"/>
              </a:rPr>
              <a:t>Plans</a:t>
            </a:r>
          </a:p>
        </p:txBody>
      </p:sp>
    </p:spTree>
    <p:extLst>
      <p:ext uri="{BB962C8B-B14F-4D97-AF65-F5344CB8AC3E}">
        <p14:creationId xmlns:p14="http://schemas.microsoft.com/office/powerpoint/2010/main" val="1837986315"/>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ChangeArrowheads="1"/>
          </p:cNvSpPr>
          <p:nvPr/>
        </p:nvSpPr>
        <p:spPr bwMode="auto">
          <a:xfrm>
            <a:off x="74613" y="4125913"/>
            <a:ext cx="4486275" cy="2462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marL="285750" indent="-285750" defTabSz="282575">
              <a:buFont typeface="Wingdings" charset="2"/>
              <a:buChar char=""/>
              <a:defRPr/>
            </a:pPr>
            <a:r>
              <a:rPr lang="en-US" sz="1400" b="1" dirty="0" smtClean="0">
                <a:latin typeface="Arial"/>
                <a:cs typeface="Arial"/>
              </a:rPr>
              <a:t>Recognizing </a:t>
            </a:r>
            <a:r>
              <a:rPr lang="en-US" sz="1400" b="1" dirty="0">
                <a:latin typeface="Arial"/>
                <a:cs typeface="Arial"/>
              </a:rPr>
              <a:t>interpersonal difficulties</a:t>
            </a:r>
          </a:p>
          <a:p>
            <a:pPr marL="285750" indent="-285750" defTabSz="282575">
              <a:buFont typeface="Wingdings" charset="2"/>
              <a:buChar char=""/>
              <a:defRPr/>
            </a:pPr>
            <a:r>
              <a:rPr lang="en-US" sz="1400" b="1" dirty="0" smtClean="0">
                <a:latin typeface="Arial"/>
                <a:cs typeface="Arial"/>
              </a:rPr>
              <a:t>Anticipating </a:t>
            </a:r>
            <a:r>
              <a:rPr lang="en-US" sz="1400" b="1" dirty="0">
                <a:latin typeface="Arial"/>
                <a:cs typeface="Arial"/>
              </a:rPr>
              <a:t>how others will feel</a:t>
            </a:r>
          </a:p>
          <a:p>
            <a:pPr marL="285750" indent="-285750" defTabSz="282575">
              <a:buFont typeface="Wingdings" charset="2"/>
              <a:buChar char=""/>
              <a:defRPr/>
            </a:pPr>
            <a:r>
              <a:rPr lang="en-US" sz="1400" b="1" dirty="0" smtClean="0">
                <a:latin typeface="Arial"/>
                <a:cs typeface="Arial"/>
              </a:rPr>
              <a:t>Intuitively </a:t>
            </a:r>
            <a:r>
              <a:rPr lang="en-US" sz="1400" b="1" dirty="0">
                <a:latin typeface="Arial"/>
                <a:cs typeface="Arial"/>
              </a:rPr>
              <a:t>understanding how others feel</a:t>
            </a:r>
          </a:p>
          <a:p>
            <a:pPr marL="285750" indent="-285750" defTabSz="282575">
              <a:buFont typeface="Wingdings" charset="2"/>
              <a:buChar char=""/>
              <a:defRPr/>
            </a:pPr>
            <a:r>
              <a:rPr lang="en-US" sz="1400" b="1" dirty="0" smtClean="0">
                <a:latin typeface="Arial"/>
                <a:cs typeface="Arial"/>
              </a:rPr>
              <a:t>Picking </a:t>
            </a:r>
            <a:r>
              <a:rPr lang="en-US" sz="1400" b="1" dirty="0">
                <a:latin typeface="Arial"/>
                <a:cs typeface="Arial"/>
              </a:rPr>
              <a:t>up the non-verbal cues of interpersonal stress</a:t>
            </a:r>
          </a:p>
          <a:p>
            <a:pPr marL="285750" indent="-285750" defTabSz="282575">
              <a:buFont typeface="Wingdings" charset="2"/>
              <a:buChar char=""/>
              <a:defRPr/>
            </a:pPr>
            <a:r>
              <a:rPr lang="en-US" sz="1400" b="1" dirty="0" smtClean="0">
                <a:latin typeface="Arial"/>
                <a:cs typeface="Arial"/>
              </a:rPr>
              <a:t>Engendering </a:t>
            </a:r>
            <a:r>
              <a:rPr lang="en-US" sz="1400" b="1" dirty="0">
                <a:latin typeface="Arial"/>
                <a:cs typeface="Arial"/>
              </a:rPr>
              <a:t>enthusiasm</a:t>
            </a:r>
          </a:p>
          <a:p>
            <a:pPr marL="285750" indent="-285750" defTabSz="282575">
              <a:buFont typeface="Wingdings" charset="2"/>
              <a:buChar char=""/>
              <a:defRPr/>
            </a:pPr>
            <a:r>
              <a:rPr lang="en-US" sz="1400" b="1" dirty="0" smtClean="0">
                <a:latin typeface="Arial"/>
                <a:cs typeface="Arial"/>
              </a:rPr>
              <a:t>Persuading</a:t>
            </a:r>
            <a:r>
              <a:rPr lang="en-US" sz="1400" b="1" dirty="0">
                <a:latin typeface="Arial"/>
                <a:cs typeface="Arial"/>
              </a:rPr>
              <a:t>, conciliating</a:t>
            </a:r>
          </a:p>
          <a:p>
            <a:pPr marL="285750" indent="-285750" defTabSz="282575">
              <a:buFont typeface="Wingdings" charset="2"/>
              <a:buChar char=""/>
              <a:defRPr/>
            </a:pPr>
            <a:r>
              <a:rPr lang="en-US" sz="1400" b="1" dirty="0" smtClean="0">
                <a:latin typeface="Arial"/>
                <a:cs typeface="Arial"/>
              </a:rPr>
              <a:t>Teaching</a:t>
            </a:r>
            <a:endParaRPr lang="en-US" sz="1400" b="1" dirty="0">
              <a:latin typeface="Arial"/>
              <a:cs typeface="Arial"/>
            </a:endParaRPr>
          </a:p>
          <a:p>
            <a:pPr marL="285750" indent="-285750" defTabSz="282575">
              <a:buFont typeface="Wingdings" charset="2"/>
              <a:buChar char=""/>
              <a:defRPr/>
            </a:pPr>
            <a:r>
              <a:rPr lang="en-US" sz="1400" b="1" dirty="0" smtClean="0">
                <a:latin typeface="Arial"/>
                <a:cs typeface="Arial"/>
              </a:rPr>
              <a:t>Sharing</a:t>
            </a:r>
            <a:endParaRPr lang="en-US" sz="1400" b="1" dirty="0">
              <a:latin typeface="Arial"/>
              <a:cs typeface="Arial"/>
            </a:endParaRPr>
          </a:p>
          <a:p>
            <a:pPr marL="285750" indent="-285750" defTabSz="282575">
              <a:buFont typeface="Wingdings" charset="2"/>
              <a:buChar char=""/>
              <a:defRPr/>
            </a:pPr>
            <a:r>
              <a:rPr lang="en-US" sz="1400" b="1" dirty="0" smtClean="0">
                <a:latin typeface="Arial"/>
                <a:cs typeface="Arial"/>
              </a:rPr>
              <a:t>Understanding </a:t>
            </a:r>
            <a:r>
              <a:rPr lang="en-US" sz="1400" b="1" dirty="0">
                <a:latin typeface="Arial"/>
                <a:cs typeface="Arial"/>
              </a:rPr>
              <a:t>emotional elements</a:t>
            </a:r>
          </a:p>
          <a:p>
            <a:pPr marL="285750" indent="-285750" defTabSz="282575">
              <a:buFont typeface="Wingdings" charset="2"/>
              <a:buChar char=""/>
              <a:defRPr/>
            </a:pPr>
            <a:r>
              <a:rPr lang="en-US" sz="1400" b="1" dirty="0" smtClean="0">
                <a:latin typeface="Arial"/>
                <a:cs typeface="Arial"/>
              </a:rPr>
              <a:t>Considering </a:t>
            </a:r>
            <a:r>
              <a:rPr lang="en-US" sz="1400" b="1" dirty="0">
                <a:latin typeface="Arial"/>
                <a:cs typeface="Arial"/>
              </a:rPr>
              <a:t>values</a:t>
            </a:r>
          </a:p>
        </p:txBody>
      </p:sp>
      <p:sp>
        <p:nvSpPr>
          <p:cNvPr id="44035" name="Rectangle 10"/>
          <p:cNvSpPr>
            <a:spLocks noChangeArrowheads="1"/>
          </p:cNvSpPr>
          <p:nvPr/>
        </p:nvSpPr>
        <p:spPr bwMode="auto">
          <a:xfrm>
            <a:off x="4837113" y="4291013"/>
            <a:ext cx="4572000" cy="2138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171450">
              <a:tabLst>
                <a:tab pos="282575" algn="l"/>
              </a:tabLst>
              <a:defRPr>
                <a:solidFill>
                  <a:schemeClr val="tx1"/>
                </a:solidFill>
                <a:latin typeface="Arial" charset="0"/>
                <a:cs typeface="Arial" charset="0"/>
              </a:defRPr>
            </a:lvl1pPr>
            <a:lvl2pPr marL="742950" indent="-285750" defTabSz="171450">
              <a:tabLst>
                <a:tab pos="282575" algn="l"/>
              </a:tabLst>
              <a:defRPr>
                <a:solidFill>
                  <a:schemeClr val="tx1"/>
                </a:solidFill>
                <a:latin typeface="Arial" charset="0"/>
                <a:cs typeface="Arial" charset="0"/>
              </a:defRPr>
            </a:lvl2pPr>
            <a:lvl3pPr marL="1143000" indent="-228600" defTabSz="171450">
              <a:tabLst>
                <a:tab pos="282575" algn="l"/>
              </a:tabLst>
              <a:defRPr>
                <a:solidFill>
                  <a:schemeClr val="tx1"/>
                </a:solidFill>
                <a:latin typeface="Arial" charset="0"/>
                <a:cs typeface="Arial" charset="0"/>
              </a:defRPr>
            </a:lvl3pPr>
            <a:lvl4pPr marL="1600200" indent="-228600" defTabSz="171450">
              <a:tabLst>
                <a:tab pos="282575" algn="l"/>
              </a:tabLst>
              <a:defRPr>
                <a:solidFill>
                  <a:schemeClr val="tx1"/>
                </a:solidFill>
                <a:latin typeface="Arial" charset="0"/>
                <a:cs typeface="Arial" charset="0"/>
              </a:defRPr>
            </a:lvl4pPr>
            <a:lvl5pPr marL="2057400" indent="-228600" defTabSz="171450">
              <a:tabLst>
                <a:tab pos="282575" algn="l"/>
              </a:tabLst>
              <a:defRPr>
                <a:solidFill>
                  <a:schemeClr val="tx1"/>
                </a:solidFill>
                <a:latin typeface="Arial" charset="0"/>
                <a:cs typeface="Arial" charset="0"/>
              </a:defRPr>
            </a:lvl5pPr>
            <a:lvl6pPr marL="2514600" indent="-228600" defTabSz="171450" eaLnBrk="0" fontAlgn="base" hangingPunct="0">
              <a:spcBef>
                <a:spcPct val="0"/>
              </a:spcBef>
              <a:spcAft>
                <a:spcPct val="0"/>
              </a:spcAft>
              <a:tabLst>
                <a:tab pos="282575" algn="l"/>
              </a:tabLst>
              <a:defRPr>
                <a:solidFill>
                  <a:schemeClr val="tx1"/>
                </a:solidFill>
                <a:latin typeface="Arial" charset="0"/>
                <a:cs typeface="Arial" charset="0"/>
              </a:defRPr>
            </a:lvl6pPr>
            <a:lvl7pPr marL="2971800" indent="-228600" defTabSz="171450" eaLnBrk="0" fontAlgn="base" hangingPunct="0">
              <a:spcBef>
                <a:spcPct val="0"/>
              </a:spcBef>
              <a:spcAft>
                <a:spcPct val="0"/>
              </a:spcAft>
              <a:tabLst>
                <a:tab pos="282575" algn="l"/>
              </a:tabLst>
              <a:defRPr>
                <a:solidFill>
                  <a:schemeClr val="tx1"/>
                </a:solidFill>
                <a:latin typeface="Arial" charset="0"/>
                <a:cs typeface="Arial" charset="0"/>
              </a:defRPr>
            </a:lvl7pPr>
            <a:lvl8pPr marL="3429000" indent="-228600" defTabSz="171450" eaLnBrk="0" fontAlgn="base" hangingPunct="0">
              <a:spcBef>
                <a:spcPct val="0"/>
              </a:spcBef>
              <a:spcAft>
                <a:spcPct val="0"/>
              </a:spcAft>
              <a:tabLst>
                <a:tab pos="282575" algn="l"/>
              </a:tabLst>
              <a:defRPr>
                <a:solidFill>
                  <a:schemeClr val="tx1"/>
                </a:solidFill>
                <a:latin typeface="Arial" charset="0"/>
                <a:cs typeface="Arial" charset="0"/>
              </a:defRPr>
            </a:lvl8pPr>
            <a:lvl9pPr marL="3886200" indent="-228600" defTabSz="171450" eaLnBrk="0" fontAlgn="base" hangingPunct="0">
              <a:spcBef>
                <a:spcPct val="0"/>
              </a:spcBef>
              <a:spcAft>
                <a:spcPct val="0"/>
              </a:spcAft>
              <a:tabLst>
                <a:tab pos="282575" algn="l"/>
              </a:tabLst>
              <a:defRPr>
                <a:solidFill>
                  <a:schemeClr val="tx1"/>
                </a:solidFill>
                <a:latin typeface="Arial" charset="0"/>
                <a:cs typeface="Arial" charset="0"/>
              </a:defRPr>
            </a:lvl9pPr>
          </a:lstStyle>
          <a:p>
            <a:pPr marL="285750" indent="-285750">
              <a:lnSpc>
                <a:spcPct val="95000"/>
              </a:lnSpc>
              <a:buFont typeface="Wingdings" charset="2"/>
              <a:buChar char=""/>
            </a:pPr>
            <a:r>
              <a:rPr lang="en-US" altLang="en-US" sz="1400" b="1" dirty="0" smtClean="0">
                <a:latin typeface="Arial"/>
                <a:cs typeface="Arial"/>
              </a:rPr>
              <a:t>Lack </a:t>
            </a:r>
            <a:r>
              <a:rPr lang="en-US" altLang="en-US" sz="1400" b="1" dirty="0">
                <a:latin typeface="Arial"/>
                <a:cs typeface="Arial"/>
              </a:rPr>
              <a:t>of interaction</a:t>
            </a:r>
          </a:p>
          <a:p>
            <a:pPr marL="285750" indent="-285750">
              <a:lnSpc>
                <a:spcPct val="95000"/>
              </a:lnSpc>
              <a:buFont typeface="Wingdings" charset="2"/>
              <a:buChar char=""/>
            </a:pPr>
            <a:r>
              <a:rPr lang="en-US" altLang="en-US" sz="1400" b="1" dirty="0" smtClean="0">
                <a:latin typeface="Arial"/>
                <a:cs typeface="Arial"/>
              </a:rPr>
              <a:t>No </a:t>
            </a:r>
            <a:r>
              <a:rPr lang="en-US" altLang="en-US" sz="1400" b="1" dirty="0">
                <a:latin typeface="Arial"/>
                <a:cs typeface="Arial"/>
              </a:rPr>
              <a:t>eye contact</a:t>
            </a:r>
          </a:p>
          <a:p>
            <a:pPr marL="285750" indent="-285750">
              <a:lnSpc>
                <a:spcPct val="95000"/>
              </a:lnSpc>
              <a:buFont typeface="Wingdings" charset="2"/>
              <a:buChar char=""/>
            </a:pPr>
            <a:r>
              <a:rPr lang="en-US" altLang="en-US" sz="1400" b="1" dirty="0" smtClean="0">
                <a:latin typeface="Arial"/>
                <a:cs typeface="Arial"/>
              </a:rPr>
              <a:t>Impersonal </a:t>
            </a:r>
            <a:r>
              <a:rPr lang="en-US" altLang="en-US" sz="1400" b="1" dirty="0">
                <a:latin typeface="Arial"/>
                <a:cs typeface="Arial"/>
              </a:rPr>
              <a:t>approach or examples</a:t>
            </a:r>
          </a:p>
          <a:p>
            <a:pPr marL="285750" indent="-285750">
              <a:lnSpc>
                <a:spcPct val="95000"/>
              </a:lnSpc>
              <a:buFont typeface="Wingdings" charset="2"/>
              <a:buChar char=""/>
            </a:pPr>
            <a:r>
              <a:rPr lang="en-US" altLang="en-US" sz="1400" b="1" dirty="0" smtClean="0">
                <a:latin typeface="Arial"/>
                <a:cs typeface="Arial"/>
              </a:rPr>
              <a:t>Dry </a:t>
            </a:r>
            <a:r>
              <a:rPr lang="en-US" altLang="en-US" sz="1400" b="1" dirty="0">
                <a:latin typeface="Arial"/>
                <a:cs typeface="Arial"/>
              </a:rPr>
              <a:t>or “cold” unenthusiastic interaction</a:t>
            </a:r>
          </a:p>
          <a:p>
            <a:pPr marL="285750" indent="-285750">
              <a:lnSpc>
                <a:spcPct val="95000"/>
              </a:lnSpc>
              <a:buFont typeface="Wingdings" charset="2"/>
              <a:buChar char=""/>
            </a:pPr>
            <a:r>
              <a:rPr lang="en-US" altLang="en-US" sz="1400" b="1" dirty="0" smtClean="0">
                <a:latin typeface="Arial"/>
                <a:cs typeface="Arial"/>
              </a:rPr>
              <a:t>Insensitive </a:t>
            </a:r>
            <a:r>
              <a:rPr lang="en-US" altLang="en-US" sz="1400" b="1" dirty="0">
                <a:latin typeface="Arial"/>
                <a:cs typeface="Arial"/>
              </a:rPr>
              <a:t>comments</a:t>
            </a:r>
          </a:p>
          <a:p>
            <a:pPr marL="285750" indent="-285750">
              <a:lnSpc>
                <a:spcPct val="95000"/>
              </a:lnSpc>
              <a:buFont typeface="Wingdings" charset="2"/>
              <a:buChar char=""/>
            </a:pPr>
            <a:r>
              <a:rPr lang="en-US" altLang="en-US" sz="1400" b="1" dirty="0" smtClean="0">
                <a:latin typeface="Arial"/>
                <a:cs typeface="Arial"/>
              </a:rPr>
              <a:t>No </a:t>
            </a:r>
            <a:r>
              <a:rPr lang="en-US" altLang="en-US" sz="1400" b="1" dirty="0">
                <a:latin typeface="Arial"/>
                <a:cs typeface="Arial"/>
              </a:rPr>
              <a:t>time for personal sharing</a:t>
            </a:r>
          </a:p>
          <a:p>
            <a:pPr marL="285750" indent="-285750">
              <a:lnSpc>
                <a:spcPct val="95000"/>
              </a:lnSpc>
              <a:buFont typeface="Wingdings" charset="2"/>
              <a:buChar char=""/>
            </a:pPr>
            <a:r>
              <a:rPr lang="en-US" altLang="en-US" sz="1400" b="1" dirty="0" smtClean="0">
                <a:latin typeface="Arial"/>
                <a:cs typeface="Arial"/>
              </a:rPr>
              <a:t>All </a:t>
            </a:r>
            <a:r>
              <a:rPr lang="en-US" altLang="en-US" sz="1400" b="1" dirty="0">
                <a:latin typeface="Arial"/>
                <a:cs typeface="Arial"/>
              </a:rPr>
              <a:t>data, no nonsense</a:t>
            </a:r>
          </a:p>
          <a:p>
            <a:pPr marL="285750" indent="-285750">
              <a:lnSpc>
                <a:spcPct val="95000"/>
              </a:lnSpc>
              <a:buFont typeface="Wingdings" charset="2"/>
              <a:buChar char=""/>
            </a:pPr>
            <a:r>
              <a:rPr lang="en-US" altLang="en-US" sz="1400" b="1" dirty="0" smtClean="0">
                <a:latin typeface="Arial"/>
                <a:cs typeface="Arial"/>
              </a:rPr>
              <a:t>Lack </a:t>
            </a:r>
            <a:r>
              <a:rPr lang="en-US" altLang="en-US" sz="1400" b="1" dirty="0">
                <a:latin typeface="Arial"/>
                <a:cs typeface="Arial"/>
              </a:rPr>
              <a:t>of respect for feelings</a:t>
            </a:r>
          </a:p>
          <a:p>
            <a:pPr marL="285750" indent="-285750">
              <a:lnSpc>
                <a:spcPct val="95000"/>
              </a:lnSpc>
              <a:buFont typeface="Wingdings" charset="2"/>
              <a:buChar char=""/>
            </a:pPr>
            <a:r>
              <a:rPr lang="en-US" altLang="en-US" sz="1400" b="1" dirty="0" smtClean="0">
                <a:latin typeface="Arial"/>
                <a:cs typeface="Arial"/>
              </a:rPr>
              <a:t>Overly </a:t>
            </a:r>
            <a:r>
              <a:rPr lang="en-US" altLang="en-US" sz="1400" b="1" dirty="0">
                <a:latin typeface="Arial"/>
                <a:cs typeface="Arial"/>
              </a:rPr>
              <a:t>direct or brusque dialogue</a:t>
            </a:r>
          </a:p>
          <a:p>
            <a:pPr marL="285750" indent="-285750">
              <a:lnSpc>
                <a:spcPct val="95000"/>
              </a:lnSpc>
              <a:buFont typeface="Wingdings" charset="2"/>
              <a:buChar char=""/>
            </a:pPr>
            <a:r>
              <a:rPr lang="en-US" altLang="en-US" sz="1400" b="1" dirty="0" smtClean="0">
                <a:latin typeface="Arial"/>
                <a:cs typeface="Arial"/>
              </a:rPr>
              <a:t>Critical</a:t>
            </a:r>
            <a:endParaRPr lang="en-US" altLang="en-US" sz="1400" b="1" dirty="0">
              <a:latin typeface="Arial"/>
              <a:cs typeface="Arial"/>
            </a:endParaRPr>
          </a:p>
        </p:txBody>
      </p:sp>
      <p:sp>
        <p:nvSpPr>
          <p:cNvPr id="58" name="Rectangle 57"/>
          <p:cNvSpPr/>
          <p:nvPr/>
        </p:nvSpPr>
        <p:spPr>
          <a:xfrm>
            <a:off x="0" y="4173538"/>
            <a:ext cx="4560888" cy="2378075"/>
          </a:xfrm>
          <a:prstGeom prst="rect">
            <a:avLst/>
          </a:prstGeom>
          <a:noFill/>
          <a:ln w="38100">
            <a:solidFill>
              <a:srgbClr val="ED1C24"/>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latin typeface="Arial"/>
              <a:cs typeface="Arial"/>
            </a:endParaRPr>
          </a:p>
        </p:txBody>
      </p:sp>
      <p:sp>
        <p:nvSpPr>
          <p:cNvPr id="59" name="Rectangle 58"/>
          <p:cNvSpPr/>
          <p:nvPr/>
        </p:nvSpPr>
        <p:spPr>
          <a:xfrm>
            <a:off x="4713288" y="4173538"/>
            <a:ext cx="4430712" cy="2378075"/>
          </a:xfrm>
          <a:prstGeom prst="rect">
            <a:avLst/>
          </a:prstGeom>
          <a:noFill/>
          <a:ln w="38100">
            <a:solidFill>
              <a:srgbClr val="ED1C24"/>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latin typeface="Arial"/>
              <a:cs typeface="Arial"/>
            </a:endParaRPr>
          </a:p>
        </p:txBody>
      </p:sp>
      <p:sp>
        <p:nvSpPr>
          <p:cNvPr id="44041" name="TextBox 61"/>
          <p:cNvSpPr txBox="1">
            <a:spLocks noChangeArrowheads="1"/>
          </p:cNvSpPr>
          <p:nvPr/>
        </p:nvSpPr>
        <p:spPr bwMode="auto">
          <a:xfrm>
            <a:off x="93663" y="3838575"/>
            <a:ext cx="1141412"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charset="0"/>
                <a:cs typeface="Arial" charset="0"/>
              </a:defRPr>
            </a:lvl1pPr>
            <a:lvl2pPr marL="742950" indent="-285750">
              <a:defRPr>
                <a:solidFill>
                  <a:schemeClr val="tx1"/>
                </a:solidFill>
                <a:latin typeface="Arial" charset="0"/>
                <a:cs typeface="Arial" charset="0"/>
              </a:defRPr>
            </a:lvl2pPr>
            <a:lvl3pPr marL="1143000" indent="-228600">
              <a:defRPr>
                <a:solidFill>
                  <a:schemeClr val="tx1"/>
                </a:solidFill>
                <a:latin typeface="Arial" charset="0"/>
                <a:cs typeface="Arial" charset="0"/>
              </a:defRPr>
            </a:lvl3pPr>
            <a:lvl4pPr marL="1600200" indent="-228600">
              <a:defRPr>
                <a:solidFill>
                  <a:schemeClr val="tx1"/>
                </a:solidFill>
                <a:latin typeface="Arial" charset="0"/>
                <a:cs typeface="Arial" charset="0"/>
              </a:defRPr>
            </a:lvl4pPr>
            <a:lvl5pPr marL="2057400" indent="-22860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r>
              <a:rPr lang="en-US" altLang="en-US" sz="1600" b="1">
                <a:solidFill>
                  <a:srgbClr val="ED1C24"/>
                </a:solidFill>
                <a:latin typeface="Arial"/>
                <a:cs typeface="Arial"/>
              </a:rPr>
              <a:t>Strengths</a:t>
            </a:r>
          </a:p>
        </p:txBody>
      </p:sp>
      <p:sp>
        <p:nvSpPr>
          <p:cNvPr id="44042" name="TextBox 62"/>
          <p:cNvSpPr txBox="1">
            <a:spLocks noChangeArrowheads="1"/>
          </p:cNvSpPr>
          <p:nvPr/>
        </p:nvSpPr>
        <p:spPr bwMode="auto">
          <a:xfrm>
            <a:off x="4841875" y="3838575"/>
            <a:ext cx="1382713"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charset="0"/>
                <a:cs typeface="Arial" charset="0"/>
              </a:defRPr>
            </a:lvl1pPr>
            <a:lvl2pPr marL="742950" indent="-285750">
              <a:defRPr>
                <a:solidFill>
                  <a:schemeClr val="tx1"/>
                </a:solidFill>
                <a:latin typeface="Arial" charset="0"/>
                <a:cs typeface="Arial" charset="0"/>
              </a:defRPr>
            </a:lvl2pPr>
            <a:lvl3pPr marL="1143000" indent="-228600">
              <a:defRPr>
                <a:solidFill>
                  <a:schemeClr val="tx1"/>
                </a:solidFill>
                <a:latin typeface="Arial" charset="0"/>
                <a:cs typeface="Arial" charset="0"/>
              </a:defRPr>
            </a:lvl3pPr>
            <a:lvl4pPr marL="1600200" indent="-228600">
              <a:defRPr>
                <a:solidFill>
                  <a:schemeClr val="tx1"/>
                </a:solidFill>
                <a:latin typeface="Arial" charset="0"/>
                <a:cs typeface="Arial" charset="0"/>
              </a:defRPr>
            </a:lvl4pPr>
            <a:lvl5pPr marL="2057400" indent="-22860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r>
              <a:rPr lang="en-US" altLang="en-US" sz="1600" b="1">
                <a:solidFill>
                  <a:srgbClr val="ED1C24"/>
                </a:solidFill>
                <a:latin typeface="Arial"/>
                <a:cs typeface="Arial"/>
              </a:rPr>
              <a:t>Frustrations</a:t>
            </a:r>
          </a:p>
        </p:txBody>
      </p:sp>
      <p:grpSp>
        <p:nvGrpSpPr>
          <p:cNvPr id="2" name="Group 1"/>
          <p:cNvGrpSpPr/>
          <p:nvPr/>
        </p:nvGrpSpPr>
        <p:grpSpPr>
          <a:xfrm>
            <a:off x="1117600" y="696913"/>
            <a:ext cx="3016250" cy="3160712"/>
            <a:chOff x="1117600" y="696913"/>
            <a:chExt cx="3016250" cy="3160712"/>
          </a:xfrm>
        </p:grpSpPr>
        <p:sp>
          <p:nvSpPr>
            <p:cNvPr id="44047" name="Freeform 28"/>
            <p:cNvSpPr>
              <a:spLocks/>
            </p:cNvSpPr>
            <p:nvPr/>
          </p:nvSpPr>
          <p:spPr bwMode="auto">
            <a:xfrm flipH="1" flipV="1">
              <a:off x="1204900" y="995363"/>
              <a:ext cx="2906081" cy="2862262"/>
            </a:xfrm>
            <a:custGeom>
              <a:avLst/>
              <a:gdLst>
                <a:gd name="T0" fmla="*/ 0 w 1542"/>
                <a:gd name="T1" fmla="*/ 2147483647 h 1541"/>
                <a:gd name="T2" fmla="*/ 2147483647 w 1542"/>
                <a:gd name="T3" fmla="*/ 2147483647 h 1541"/>
                <a:gd name="T4" fmla="*/ 2147483647 w 1542"/>
                <a:gd name="T5" fmla="*/ 2147483647 h 1541"/>
                <a:gd name="T6" fmla="*/ 2147483647 w 1542"/>
                <a:gd name="T7" fmla="*/ 2147483647 h 1541"/>
                <a:gd name="T8" fmla="*/ 2147483647 w 1542"/>
                <a:gd name="T9" fmla="*/ 2147483647 h 1541"/>
                <a:gd name="T10" fmla="*/ 2147483647 w 1542"/>
                <a:gd name="T11" fmla="*/ 2147483647 h 1541"/>
                <a:gd name="T12" fmla="*/ 2147483647 w 1542"/>
                <a:gd name="T13" fmla="*/ 2147483647 h 1541"/>
                <a:gd name="T14" fmla="*/ 2147483647 w 1542"/>
                <a:gd name="T15" fmla="*/ 2147483647 h 1541"/>
                <a:gd name="T16" fmla="*/ 2147483647 w 1542"/>
                <a:gd name="T17" fmla="*/ 2147483647 h 1541"/>
                <a:gd name="T18" fmla="*/ 2147483647 w 1542"/>
                <a:gd name="T19" fmla="*/ 2147483647 h 1541"/>
                <a:gd name="T20" fmla="*/ 2147483647 w 1542"/>
                <a:gd name="T21" fmla="*/ 2147483647 h 1541"/>
                <a:gd name="T22" fmla="*/ 2147483647 w 1542"/>
                <a:gd name="T23" fmla="*/ 2147483647 h 1541"/>
                <a:gd name="T24" fmla="*/ 2147483647 w 1542"/>
                <a:gd name="T25" fmla="*/ 2147483647 h 1541"/>
                <a:gd name="T26" fmla="*/ 2147483647 w 1542"/>
                <a:gd name="T27" fmla="*/ 2147483647 h 1541"/>
                <a:gd name="T28" fmla="*/ 2147483647 w 1542"/>
                <a:gd name="T29" fmla="*/ 2147483647 h 1541"/>
                <a:gd name="T30" fmla="*/ 2147483647 w 1542"/>
                <a:gd name="T31" fmla="*/ 2147483647 h 1541"/>
                <a:gd name="T32" fmla="*/ 2147483647 w 1542"/>
                <a:gd name="T33" fmla="*/ 2147483647 h 1541"/>
                <a:gd name="T34" fmla="*/ 2147483647 w 1542"/>
                <a:gd name="T35" fmla="*/ 2147483647 h 1541"/>
                <a:gd name="T36" fmla="*/ 2147483647 w 1542"/>
                <a:gd name="T37" fmla="*/ 2147483647 h 1541"/>
                <a:gd name="T38" fmla="*/ 2147483647 w 1542"/>
                <a:gd name="T39" fmla="*/ 2147483647 h 1541"/>
                <a:gd name="T40" fmla="*/ 2147483647 w 1542"/>
                <a:gd name="T41" fmla="*/ 2147483647 h 1541"/>
                <a:gd name="T42" fmla="*/ 2147483647 w 1542"/>
                <a:gd name="T43" fmla="*/ 2147483647 h 1541"/>
                <a:gd name="T44" fmla="*/ 2147483647 w 1542"/>
                <a:gd name="T45" fmla="*/ 2147483647 h 1541"/>
                <a:gd name="T46" fmla="*/ 2147483647 w 1542"/>
                <a:gd name="T47" fmla="*/ 2147483647 h 1541"/>
                <a:gd name="T48" fmla="*/ 2147483647 w 1542"/>
                <a:gd name="T49" fmla="*/ 2147483647 h 1541"/>
                <a:gd name="T50" fmla="*/ 2147483647 w 1542"/>
                <a:gd name="T51" fmla="*/ 2147483647 h 1541"/>
                <a:gd name="T52" fmla="*/ 2147483647 w 1542"/>
                <a:gd name="T53" fmla="*/ 2147483647 h 1541"/>
                <a:gd name="T54" fmla="*/ 2147483647 w 1542"/>
                <a:gd name="T55" fmla="*/ 2147483647 h 1541"/>
                <a:gd name="T56" fmla="*/ 2147483647 w 1542"/>
                <a:gd name="T57" fmla="*/ 2147483647 h 1541"/>
                <a:gd name="T58" fmla="*/ 2147483647 w 1542"/>
                <a:gd name="T59" fmla="*/ 2147483647 h 1541"/>
                <a:gd name="T60" fmla="*/ 2147483647 w 1542"/>
                <a:gd name="T61" fmla="*/ 2147483647 h 1541"/>
                <a:gd name="T62" fmla="*/ 2147483647 w 1542"/>
                <a:gd name="T63" fmla="*/ 2147483647 h 1541"/>
                <a:gd name="T64" fmla="*/ 2147483647 w 1542"/>
                <a:gd name="T65" fmla="*/ 0 h 1541"/>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1542"/>
                <a:gd name="T100" fmla="*/ 0 h 1541"/>
                <a:gd name="T101" fmla="*/ 1542 w 1542"/>
                <a:gd name="T102" fmla="*/ 1541 h 1541"/>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1542" h="1541">
                  <a:moveTo>
                    <a:pt x="1542" y="1541"/>
                  </a:moveTo>
                  <a:lnTo>
                    <a:pt x="0" y="1541"/>
                  </a:lnTo>
                  <a:lnTo>
                    <a:pt x="2" y="1501"/>
                  </a:lnTo>
                  <a:lnTo>
                    <a:pt x="4" y="1461"/>
                  </a:lnTo>
                  <a:lnTo>
                    <a:pt x="5" y="1422"/>
                  </a:lnTo>
                  <a:lnTo>
                    <a:pt x="8" y="1384"/>
                  </a:lnTo>
                  <a:lnTo>
                    <a:pt x="13" y="1345"/>
                  </a:lnTo>
                  <a:lnTo>
                    <a:pt x="20" y="1307"/>
                  </a:lnTo>
                  <a:lnTo>
                    <a:pt x="26" y="1268"/>
                  </a:lnTo>
                  <a:lnTo>
                    <a:pt x="32" y="1232"/>
                  </a:lnTo>
                  <a:lnTo>
                    <a:pt x="40" y="1193"/>
                  </a:lnTo>
                  <a:lnTo>
                    <a:pt x="50" y="1156"/>
                  </a:lnTo>
                  <a:lnTo>
                    <a:pt x="60" y="1121"/>
                  </a:lnTo>
                  <a:lnTo>
                    <a:pt x="71" y="1084"/>
                  </a:lnTo>
                  <a:lnTo>
                    <a:pt x="82" y="1049"/>
                  </a:lnTo>
                  <a:lnTo>
                    <a:pt x="95" y="1012"/>
                  </a:lnTo>
                  <a:lnTo>
                    <a:pt x="108" y="977"/>
                  </a:lnTo>
                  <a:lnTo>
                    <a:pt x="122" y="943"/>
                  </a:lnTo>
                  <a:lnTo>
                    <a:pt x="138" y="908"/>
                  </a:lnTo>
                  <a:lnTo>
                    <a:pt x="154" y="874"/>
                  </a:lnTo>
                  <a:lnTo>
                    <a:pt x="170" y="840"/>
                  </a:lnTo>
                  <a:lnTo>
                    <a:pt x="188" y="808"/>
                  </a:lnTo>
                  <a:lnTo>
                    <a:pt x="206" y="776"/>
                  </a:lnTo>
                  <a:lnTo>
                    <a:pt x="225" y="744"/>
                  </a:lnTo>
                  <a:lnTo>
                    <a:pt x="246" y="712"/>
                  </a:lnTo>
                  <a:lnTo>
                    <a:pt x="265" y="681"/>
                  </a:lnTo>
                  <a:lnTo>
                    <a:pt x="288" y="651"/>
                  </a:lnTo>
                  <a:lnTo>
                    <a:pt x="308" y="620"/>
                  </a:lnTo>
                  <a:lnTo>
                    <a:pt x="331" y="592"/>
                  </a:lnTo>
                  <a:lnTo>
                    <a:pt x="355" y="563"/>
                  </a:lnTo>
                  <a:lnTo>
                    <a:pt x="379" y="534"/>
                  </a:lnTo>
                  <a:lnTo>
                    <a:pt x="403" y="507"/>
                  </a:lnTo>
                  <a:lnTo>
                    <a:pt x="429" y="479"/>
                  </a:lnTo>
                  <a:lnTo>
                    <a:pt x="454" y="452"/>
                  </a:lnTo>
                  <a:lnTo>
                    <a:pt x="482" y="426"/>
                  </a:lnTo>
                  <a:lnTo>
                    <a:pt x="507" y="401"/>
                  </a:lnTo>
                  <a:lnTo>
                    <a:pt x="536" y="377"/>
                  </a:lnTo>
                  <a:lnTo>
                    <a:pt x="564" y="353"/>
                  </a:lnTo>
                  <a:lnTo>
                    <a:pt x="592" y="329"/>
                  </a:lnTo>
                  <a:lnTo>
                    <a:pt x="623" y="306"/>
                  </a:lnTo>
                  <a:lnTo>
                    <a:pt x="652" y="285"/>
                  </a:lnTo>
                  <a:lnTo>
                    <a:pt x="682" y="263"/>
                  </a:lnTo>
                  <a:lnTo>
                    <a:pt x="714" y="244"/>
                  </a:lnTo>
                  <a:lnTo>
                    <a:pt x="745" y="223"/>
                  </a:lnTo>
                  <a:lnTo>
                    <a:pt x="777" y="205"/>
                  </a:lnTo>
                  <a:lnTo>
                    <a:pt x="811" y="186"/>
                  </a:lnTo>
                  <a:lnTo>
                    <a:pt x="843" y="168"/>
                  </a:lnTo>
                  <a:lnTo>
                    <a:pt x="876" y="152"/>
                  </a:lnTo>
                  <a:lnTo>
                    <a:pt x="910" y="136"/>
                  </a:lnTo>
                  <a:lnTo>
                    <a:pt x="945" y="120"/>
                  </a:lnTo>
                  <a:lnTo>
                    <a:pt x="979" y="107"/>
                  </a:lnTo>
                  <a:lnTo>
                    <a:pt x="1014" y="93"/>
                  </a:lnTo>
                  <a:lnTo>
                    <a:pt x="1050" y="80"/>
                  </a:lnTo>
                  <a:lnTo>
                    <a:pt x="1087" y="69"/>
                  </a:lnTo>
                  <a:lnTo>
                    <a:pt x="1122" y="57"/>
                  </a:lnTo>
                  <a:lnTo>
                    <a:pt x="1159" y="48"/>
                  </a:lnTo>
                  <a:lnTo>
                    <a:pt x="1196" y="38"/>
                  </a:lnTo>
                  <a:lnTo>
                    <a:pt x="1233" y="30"/>
                  </a:lnTo>
                  <a:lnTo>
                    <a:pt x="1271" y="24"/>
                  </a:lnTo>
                  <a:lnTo>
                    <a:pt x="1310" y="17"/>
                  </a:lnTo>
                  <a:lnTo>
                    <a:pt x="1346" y="11"/>
                  </a:lnTo>
                  <a:lnTo>
                    <a:pt x="1387" y="8"/>
                  </a:lnTo>
                  <a:lnTo>
                    <a:pt x="1425" y="3"/>
                  </a:lnTo>
                  <a:lnTo>
                    <a:pt x="1464" y="1"/>
                  </a:lnTo>
                  <a:lnTo>
                    <a:pt x="1504" y="0"/>
                  </a:lnTo>
                  <a:lnTo>
                    <a:pt x="1542" y="0"/>
                  </a:lnTo>
                  <a:lnTo>
                    <a:pt x="1542" y="1541"/>
                  </a:lnTo>
                  <a:close/>
                </a:path>
              </a:pathLst>
            </a:custGeom>
            <a:solidFill>
              <a:srgbClr val="ED1C24"/>
            </a:solidFill>
            <a:ln>
              <a:noFill/>
            </a:ln>
            <a:extLst>
              <a:ext uri="{91240B29-F687-4F45-9708-019B960494DF}">
                <a14:hiddenLine xmlns:a14="http://schemas.microsoft.com/office/drawing/2010/main" w="12700">
                  <a:solidFill>
                    <a:srgbClr val="000000"/>
                  </a:solidFill>
                  <a:round/>
                  <a:headEnd/>
                  <a:tailEnd/>
                </a14:hiddenLine>
              </a:ext>
            </a:extLst>
          </p:spPr>
          <p:txBody>
            <a:bodyPr/>
            <a:lstStyle/>
            <a:p>
              <a:endParaRPr lang="en-US">
                <a:latin typeface="Arial"/>
                <a:cs typeface="Arial"/>
              </a:endParaRPr>
            </a:p>
          </p:txBody>
        </p:sp>
        <p:sp>
          <p:nvSpPr>
            <p:cNvPr id="44048" name="Freeform 3"/>
            <p:cNvSpPr>
              <a:spLocks/>
            </p:cNvSpPr>
            <p:nvPr/>
          </p:nvSpPr>
          <p:spPr bwMode="auto">
            <a:xfrm flipH="1" flipV="1">
              <a:off x="2478637" y="2532096"/>
              <a:ext cx="695137" cy="695262"/>
            </a:xfrm>
            <a:custGeom>
              <a:avLst/>
              <a:gdLst>
                <a:gd name="T0" fmla="*/ 2147483647 w 138"/>
                <a:gd name="T1" fmla="*/ 2147483647 h 138"/>
                <a:gd name="T2" fmla="*/ 2147483647 w 138"/>
                <a:gd name="T3" fmla="*/ 2147483647 h 138"/>
                <a:gd name="T4" fmla="*/ 2147483647 w 138"/>
                <a:gd name="T5" fmla="*/ 2147483647 h 138"/>
                <a:gd name="T6" fmla="*/ 2147483647 w 138"/>
                <a:gd name="T7" fmla="*/ 2147483647 h 138"/>
                <a:gd name="T8" fmla="*/ 2147483647 w 138"/>
                <a:gd name="T9" fmla="*/ 2147483647 h 138"/>
                <a:gd name="T10" fmla="*/ 0 60000 65536"/>
                <a:gd name="T11" fmla="*/ 0 60000 65536"/>
                <a:gd name="T12" fmla="*/ 0 60000 65536"/>
                <a:gd name="T13" fmla="*/ 0 60000 65536"/>
                <a:gd name="T14" fmla="*/ 0 60000 65536"/>
                <a:gd name="T15" fmla="*/ 0 w 138"/>
                <a:gd name="T16" fmla="*/ 0 h 138"/>
                <a:gd name="T17" fmla="*/ 138 w 138"/>
                <a:gd name="T18" fmla="*/ 138 h 138"/>
              </a:gdLst>
              <a:ahLst/>
              <a:cxnLst>
                <a:cxn ang="T10">
                  <a:pos x="T0" y="T1"/>
                </a:cxn>
                <a:cxn ang="T11">
                  <a:pos x="T2" y="T3"/>
                </a:cxn>
                <a:cxn ang="T12">
                  <a:pos x="T4" y="T5"/>
                </a:cxn>
                <a:cxn ang="T13">
                  <a:pos x="T6" y="T7"/>
                </a:cxn>
                <a:cxn ang="T14">
                  <a:pos x="T8" y="T9"/>
                </a:cxn>
              </a:cxnLst>
              <a:rect l="T15" t="T16" r="T17" b="T18"/>
              <a:pathLst>
                <a:path w="138" h="138">
                  <a:moveTo>
                    <a:pt x="20" y="106"/>
                  </a:moveTo>
                  <a:cubicBezTo>
                    <a:pt x="41" y="133"/>
                    <a:pt x="79" y="138"/>
                    <a:pt x="106" y="117"/>
                  </a:cubicBezTo>
                  <a:cubicBezTo>
                    <a:pt x="133" y="97"/>
                    <a:pt x="138" y="59"/>
                    <a:pt x="118" y="32"/>
                  </a:cubicBezTo>
                  <a:cubicBezTo>
                    <a:pt x="97" y="5"/>
                    <a:pt x="59" y="0"/>
                    <a:pt x="32" y="20"/>
                  </a:cubicBezTo>
                  <a:cubicBezTo>
                    <a:pt x="5" y="41"/>
                    <a:pt x="0" y="79"/>
                    <a:pt x="20" y="106"/>
                  </a:cubicBezTo>
                </a:path>
              </a:pathLst>
            </a:custGeom>
            <a:solidFill>
              <a:srgbClr val="FDFFC7"/>
            </a:solidFill>
            <a:ln>
              <a:noFill/>
            </a:ln>
            <a:extLst>
              <a:ext uri="{91240B29-F687-4F45-9708-019B960494DF}">
                <a14:hiddenLine xmlns:a14="http://schemas.microsoft.com/office/drawing/2010/main" w="0">
                  <a:solidFill>
                    <a:srgbClr val="000000"/>
                  </a:solidFill>
                  <a:round/>
                  <a:headEnd/>
                  <a:tailEnd/>
                </a14:hiddenLine>
              </a:ext>
            </a:extLst>
          </p:spPr>
          <p:txBody>
            <a:bodyPr/>
            <a:lstStyle/>
            <a:p>
              <a:endParaRPr lang="en-US">
                <a:latin typeface="Arial"/>
                <a:cs typeface="Arial"/>
              </a:endParaRPr>
            </a:p>
          </p:txBody>
        </p:sp>
        <p:sp>
          <p:nvSpPr>
            <p:cNvPr id="44049" name="Freeform 4"/>
            <p:cNvSpPr>
              <a:spLocks/>
            </p:cNvSpPr>
            <p:nvPr/>
          </p:nvSpPr>
          <p:spPr bwMode="auto">
            <a:xfrm flipH="1" flipV="1">
              <a:off x="2963188" y="1044441"/>
              <a:ext cx="1037594" cy="1037780"/>
            </a:xfrm>
            <a:custGeom>
              <a:avLst/>
              <a:gdLst>
                <a:gd name="T0" fmla="*/ 2147483647 w 161"/>
                <a:gd name="T1" fmla="*/ 2147483647 h 161"/>
                <a:gd name="T2" fmla="*/ 2147483647 w 161"/>
                <a:gd name="T3" fmla="*/ 2147483647 h 161"/>
                <a:gd name="T4" fmla="*/ 2147483647 w 161"/>
                <a:gd name="T5" fmla="*/ 2147483647 h 161"/>
                <a:gd name="T6" fmla="*/ 2147483647 w 161"/>
                <a:gd name="T7" fmla="*/ 2147483647 h 161"/>
                <a:gd name="T8" fmla="*/ 2147483647 w 161"/>
                <a:gd name="T9" fmla="*/ 2147483647 h 161"/>
                <a:gd name="T10" fmla="*/ 0 60000 65536"/>
                <a:gd name="T11" fmla="*/ 0 60000 65536"/>
                <a:gd name="T12" fmla="*/ 0 60000 65536"/>
                <a:gd name="T13" fmla="*/ 0 60000 65536"/>
                <a:gd name="T14" fmla="*/ 0 60000 65536"/>
                <a:gd name="T15" fmla="*/ 0 w 161"/>
                <a:gd name="T16" fmla="*/ 0 h 161"/>
                <a:gd name="T17" fmla="*/ 161 w 161"/>
                <a:gd name="T18" fmla="*/ 161 h 161"/>
              </a:gdLst>
              <a:ahLst/>
              <a:cxnLst>
                <a:cxn ang="T10">
                  <a:pos x="T0" y="T1"/>
                </a:cxn>
                <a:cxn ang="T11">
                  <a:pos x="T2" y="T3"/>
                </a:cxn>
                <a:cxn ang="T12">
                  <a:pos x="T4" y="T5"/>
                </a:cxn>
                <a:cxn ang="T13">
                  <a:pos x="T6" y="T7"/>
                </a:cxn>
                <a:cxn ang="T14">
                  <a:pos x="T8" y="T9"/>
                </a:cxn>
              </a:cxnLst>
              <a:rect l="T15" t="T16" r="T17" b="T18"/>
              <a:pathLst>
                <a:path w="161" h="161">
                  <a:moveTo>
                    <a:pt x="23" y="124"/>
                  </a:moveTo>
                  <a:cubicBezTo>
                    <a:pt x="47" y="155"/>
                    <a:pt x="92" y="161"/>
                    <a:pt x="123" y="137"/>
                  </a:cubicBezTo>
                  <a:cubicBezTo>
                    <a:pt x="155" y="114"/>
                    <a:pt x="161" y="69"/>
                    <a:pt x="137" y="38"/>
                  </a:cubicBezTo>
                  <a:cubicBezTo>
                    <a:pt x="113" y="6"/>
                    <a:pt x="68" y="0"/>
                    <a:pt x="37" y="24"/>
                  </a:cubicBezTo>
                  <a:cubicBezTo>
                    <a:pt x="6" y="48"/>
                    <a:pt x="0" y="93"/>
                    <a:pt x="23" y="124"/>
                  </a:cubicBezTo>
                </a:path>
              </a:pathLst>
            </a:custGeom>
            <a:solidFill>
              <a:srgbClr val="FDFFC7"/>
            </a:solidFill>
            <a:ln>
              <a:noFill/>
            </a:ln>
            <a:extLst>
              <a:ext uri="{91240B29-F687-4F45-9708-019B960494DF}">
                <a14:hiddenLine xmlns:a14="http://schemas.microsoft.com/office/drawing/2010/main" w="0">
                  <a:solidFill>
                    <a:srgbClr val="000000"/>
                  </a:solidFill>
                  <a:round/>
                  <a:headEnd/>
                  <a:tailEnd/>
                </a14:hiddenLine>
              </a:ext>
            </a:extLst>
          </p:spPr>
          <p:txBody>
            <a:bodyPr/>
            <a:lstStyle/>
            <a:p>
              <a:endParaRPr lang="en-US">
                <a:latin typeface="Arial"/>
                <a:cs typeface="Arial"/>
              </a:endParaRPr>
            </a:p>
          </p:txBody>
        </p:sp>
        <p:sp>
          <p:nvSpPr>
            <p:cNvPr id="44050" name="Freeform 5"/>
            <p:cNvSpPr>
              <a:spLocks/>
            </p:cNvSpPr>
            <p:nvPr/>
          </p:nvSpPr>
          <p:spPr bwMode="auto">
            <a:xfrm flipH="1" flipV="1">
              <a:off x="1735454" y="1766286"/>
              <a:ext cx="875055" cy="868054"/>
            </a:xfrm>
            <a:custGeom>
              <a:avLst/>
              <a:gdLst>
                <a:gd name="T0" fmla="*/ 2147483647 w 129"/>
                <a:gd name="T1" fmla="*/ 2147483647 h 128"/>
                <a:gd name="T2" fmla="*/ 2147483647 w 129"/>
                <a:gd name="T3" fmla="*/ 2147483647 h 128"/>
                <a:gd name="T4" fmla="*/ 2147483647 w 129"/>
                <a:gd name="T5" fmla="*/ 2147483647 h 128"/>
                <a:gd name="T6" fmla="*/ 2147483647 w 129"/>
                <a:gd name="T7" fmla="*/ 2147483647 h 128"/>
                <a:gd name="T8" fmla="*/ 2147483647 w 129"/>
                <a:gd name="T9" fmla="*/ 2147483647 h 128"/>
                <a:gd name="T10" fmla="*/ 0 60000 65536"/>
                <a:gd name="T11" fmla="*/ 0 60000 65536"/>
                <a:gd name="T12" fmla="*/ 0 60000 65536"/>
                <a:gd name="T13" fmla="*/ 0 60000 65536"/>
                <a:gd name="T14" fmla="*/ 0 60000 65536"/>
                <a:gd name="T15" fmla="*/ 0 w 129"/>
                <a:gd name="T16" fmla="*/ 0 h 128"/>
                <a:gd name="T17" fmla="*/ 129 w 129"/>
                <a:gd name="T18" fmla="*/ 128 h 128"/>
              </a:gdLst>
              <a:ahLst/>
              <a:cxnLst>
                <a:cxn ang="T10">
                  <a:pos x="T0" y="T1"/>
                </a:cxn>
                <a:cxn ang="T11">
                  <a:pos x="T2" y="T3"/>
                </a:cxn>
                <a:cxn ang="T12">
                  <a:pos x="T4" y="T5"/>
                </a:cxn>
                <a:cxn ang="T13">
                  <a:pos x="T6" y="T7"/>
                </a:cxn>
                <a:cxn ang="T14">
                  <a:pos x="T8" y="T9"/>
                </a:cxn>
              </a:cxnLst>
              <a:rect l="T15" t="T16" r="T17" b="T18"/>
              <a:pathLst>
                <a:path w="129" h="128">
                  <a:moveTo>
                    <a:pt x="19" y="98"/>
                  </a:moveTo>
                  <a:cubicBezTo>
                    <a:pt x="38" y="123"/>
                    <a:pt x="74" y="128"/>
                    <a:pt x="99" y="109"/>
                  </a:cubicBezTo>
                  <a:cubicBezTo>
                    <a:pt x="124" y="90"/>
                    <a:pt x="129" y="54"/>
                    <a:pt x="110" y="29"/>
                  </a:cubicBezTo>
                  <a:cubicBezTo>
                    <a:pt x="91" y="4"/>
                    <a:pt x="55" y="0"/>
                    <a:pt x="30" y="19"/>
                  </a:cubicBezTo>
                  <a:cubicBezTo>
                    <a:pt x="5" y="38"/>
                    <a:pt x="0" y="73"/>
                    <a:pt x="19" y="98"/>
                  </a:cubicBezTo>
                </a:path>
              </a:pathLst>
            </a:custGeom>
            <a:solidFill>
              <a:srgbClr val="FDFFC7"/>
            </a:solidFill>
            <a:ln>
              <a:noFill/>
            </a:ln>
            <a:extLst>
              <a:ext uri="{91240B29-F687-4F45-9708-019B960494DF}">
                <a14:hiddenLine xmlns:a14="http://schemas.microsoft.com/office/drawing/2010/main" w="0">
                  <a:solidFill>
                    <a:srgbClr val="000000"/>
                  </a:solidFill>
                  <a:round/>
                  <a:headEnd/>
                  <a:tailEnd/>
                </a14:hiddenLine>
              </a:ext>
            </a:extLst>
          </p:spPr>
          <p:txBody>
            <a:bodyPr/>
            <a:lstStyle/>
            <a:p>
              <a:endParaRPr lang="en-US">
                <a:latin typeface="Arial"/>
                <a:cs typeface="Arial"/>
              </a:endParaRPr>
            </a:p>
          </p:txBody>
        </p:sp>
        <p:sp>
          <p:nvSpPr>
            <p:cNvPr id="44051" name="Freeform 6"/>
            <p:cNvSpPr>
              <a:spLocks/>
            </p:cNvSpPr>
            <p:nvPr/>
          </p:nvSpPr>
          <p:spPr bwMode="auto">
            <a:xfrm flipH="1" flipV="1">
              <a:off x="1337795" y="1004565"/>
              <a:ext cx="846431" cy="846583"/>
            </a:xfrm>
            <a:custGeom>
              <a:avLst/>
              <a:gdLst>
                <a:gd name="T0" fmla="*/ 2147483647 w 138"/>
                <a:gd name="T1" fmla="*/ 2147483647 h 138"/>
                <a:gd name="T2" fmla="*/ 2147483647 w 138"/>
                <a:gd name="T3" fmla="*/ 2147483647 h 138"/>
                <a:gd name="T4" fmla="*/ 2147483647 w 138"/>
                <a:gd name="T5" fmla="*/ 2147483647 h 138"/>
                <a:gd name="T6" fmla="*/ 2147483647 w 138"/>
                <a:gd name="T7" fmla="*/ 2147483647 h 138"/>
                <a:gd name="T8" fmla="*/ 2147483647 w 138"/>
                <a:gd name="T9" fmla="*/ 2147483647 h 138"/>
                <a:gd name="T10" fmla="*/ 0 60000 65536"/>
                <a:gd name="T11" fmla="*/ 0 60000 65536"/>
                <a:gd name="T12" fmla="*/ 0 60000 65536"/>
                <a:gd name="T13" fmla="*/ 0 60000 65536"/>
                <a:gd name="T14" fmla="*/ 0 60000 65536"/>
                <a:gd name="T15" fmla="*/ 0 w 138"/>
                <a:gd name="T16" fmla="*/ 0 h 138"/>
                <a:gd name="T17" fmla="*/ 138 w 138"/>
                <a:gd name="T18" fmla="*/ 138 h 138"/>
              </a:gdLst>
              <a:ahLst/>
              <a:cxnLst>
                <a:cxn ang="T10">
                  <a:pos x="T0" y="T1"/>
                </a:cxn>
                <a:cxn ang="T11">
                  <a:pos x="T2" y="T3"/>
                </a:cxn>
                <a:cxn ang="T12">
                  <a:pos x="T4" y="T5"/>
                </a:cxn>
                <a:cxn ang="T13">
                  <a:pos x="T6" y="T7"/>
                </a:cxn>
                <a:cxn ang="T14">
                  <a:pos x="T8" y="T9"/>
                </a:cxn>
              </a:cxnLst>
              <a:rect l="T15" t="T16" r="T17" b="T18"/>
              <a:pathLst>
                <a:path w="138" h="138">
                  <a:moveTo>
                    <a:pt x="20" y="106"/>
                  </a:moveTo>
                  <a:cubicBezTo>
                    <a:pt x="41" y="133"/>
                    <a:pt x="79" y="138"/>
                    <a:pt x="106" y="118"/>
                  </a:cubicBezTo>
                  <a:cubicBezTo>
                    <a:pt x="133" y="97"/>
                    <a:pt x="138" y="59"/>
                    <a:pt x="117" y="32"/>
                  </a:cubicBezTo>
                  <a:cubicBezTo>
                    <a:pt x="97" y="5"/>
                    <a:pt x="59" y="0"/>
                    <a:pt x="32" y="21"/>
                  </a:cubicBezTo>
                  <a:cubicBezTo>
                    <a:pt x="5" y="41"/>
                    <a:pt x="0" y="79"/>
                    <a:pt x="20" y="106"/>
                  </a:cubicBezTo>
                </a:path>
              </a:pathLst>
            </a:custGeom>
            <a:solidFill>
              <a:srgbClr val="FDFFC7"/>
            </a:solidFill>
            <a:ln>
              <a:noFill/>
            </a:ln>
            <a:extLst>
              <a:ext uri="{91240B29-F687-4F45-9708-019B960494DF}">
                <a14:hiddenLine xmlns:a14="http://schemas.microsoft.com/office/drawing/2010/main" w="0">
                  <a:solidFill>
                    <a:srgbClr val="000000"/>
                  </a:solidFill>
                  <a:round/>
                  <a:headEnd/>
                  <a:tailEnd/>
                </a14:hiddenLine>
              </a:ext>
            </a:extLst>
          </p:spPr>
          <p:txBody>
            <a:bodyPr/>
            <a:lstStyle/>
            <a:p>
              <a:endParaRPr lang="en-US">
                <a:latin typeface="Arial"/>
                <a:cs typeface="Arial"/>
              </a:endParaRPr>
            </a:p>
          </p:txBody>
        </p:sp>
        <p:sp>
          <p:nvSpPr>
            <p:cNvPr id="44052" name="Freeform 7"/>
            <p:cNvSpPr>
              <a:spLocks/>
            </p:cNvSpPr>
            <p:nvPr/>
          </p:nvSpPr>
          <p:spPr bwMode="auto">
            <a:xfrm flipH="1" flipV="1">
              <a:off x="2274185" y="1114989"/>
              <a:ext cx="650157" cy="650274"/>
            </a:xfrm>
            <a:custGeom>
              <a:avLst/>
              <a:gdLst>
                <a:gd name="T0" fmla="*/ 2147483647 w 106"/>
                <a:gd name="T1" fmla="*/ 2147483647 h 106"/>
                <a:gd name="T2" fmla="*/ 2147483647 w 106"/>
                <a:gd name="T3" fmla="*/ 2147483647 h 106"/>
                <a:gd name="T4" fmla="*/ 2147483647 w 106"/>
                <a:gd name="T5" fmla="*/ 2147483647 h 106"/>
                <a:gd name="T6" fmla="*/ 2147483647 w 106"/>
                <a:gd name="T7" fmla="*/ 2147483647 h 106"/>
                <a:gd name="T8" fmla="*/ 2147483647 w 106"/>
                <a:gd name="T9" fmla="*/ 2147483647 h 106"/>
                <a:gd name="T10" fmla="*/ 0 60000 65536"/>
                <a:gd name="T11" fmla="*/ 0 60000 65536"/>
                <a:gd name="T12" fmla="*/ 0 60000 65536"/>
                <a:gd name="T13" fmla="*/ 0 60000 65536"/>
                <a:gd name="T14" fmla="*/ 0 60000 65536"/>
                <a:gd name="T15" fmla="*/ 0 w 106"/>
                <a:gd name="T16" fmla="*/ 0 h 106"/>
                <a:gd name="T17" fmla="*/ 106 w 106"/>
                <a:gd name="T18" fmla="*/ 106 h 106"/>
              </a:gdLst>
              <a:ahLst/>
              <a:cxnLst>
                <a:cxn ang="T10">
                  <a:pos x="T0" y="T1"/>
                </a:cxn>
                <a:cxn ang="T11">
                  <a:pos x="T2" y="T3"/>
                </a:cxn>
                <a:cxn ang="T12">
                  <a:pos x="T4" y="T5"/>
                </a:cxn>
                <a:cxn ang="T13">
                  <a:pos x="T6" y="T7"/>
                </a:cxn>
                <a:cxn ang="T14">
                  <a:pos x="T8" y="T9"/>
                </a:cxn>
              </a:cxnLst>
              <a:rect l="T15" t="T16" r="T17" b="T18"/>
              <a:pathLst>
                <a:path w="106" h="106">
                  <a:moveTo>
                    <a:pt x="16" y="81"/>
                  </a:moveTo>
                  <a:cubicBezTo>
                    <a:pt x="31" y="102"/>
                    <a:pt x="61" y="106"/>
                    <a:pt x="82" y="90"/>
                  </a:cubicBezTo>
                  <a:cubicBezTo>
                    <a:pt x="102" y="74"/>
                    <a:pt x="106" y="45"/>
                    <a:pt x="90" y="24"/>
                  </a:cubicBezTo>
                  <a:cubicBezTo>
                    <a:pt x="75" y="4"/>
                    <a:pt x="45" y="0"/>
                    <a:pt x="25" y="15"/>
                  </a:cubicBezTo>
                  <a:cubicBezTo>
                    <a:pt x="4" y="31"/>
                    <a:pt x="0" y="61"/>
                    <a:pt x="16" y="81"/>
                  </a:cubicBezTo>
                </a:path>
              </a:pathLst>
            </a:custGeom>
            <a:solidFill>
              <a:srgbClr val="FDFFC7"/>
            </a:solidFill>
            <a:ln>
              <a:noFill/>
            </a:ln>
            <a:extLst>
              <a:ext uri="{91240B29-F687-4F45-9708-019B960494DF}">
                <a14:hiddenLine xmlns:a14="http://schemas.microsoft.com/office/drawing/2010/main" w="0">
                  <a:solidFill>
                    <a:srgbClr val="000000"/>
                  </a:solidFill>
                  <a:round/>
                  <a:headEnd/>
                  <a:tailEnd/>
                </a14:hiddenLine>
              </a:ext>
            </a:extLst>
          </p:spPr>
          <p:txBody>
            <a:bodyPr/>
            <a:lstStyle/>
            <a:p>
              <a:endParaRPr lang="en-US">
                <a:latin typeface="Arial"/>
                <a:cs typeface="Arial"/>
              </a:endParaRPr>
            </a:p>
          </p:txBody>
        </p:sp>
        <p:sp>
          <p:nvSpPr>
            <p:cNvPr id="44053" name="Freeform 8"/>
            <p:cNvSpPr>
              <a:spLocks/>
            </p:cNvSpPr>
            <p:nvPr/>
          </p:nvSpPr>
          <p:spPr bwMode="auto">
            <a:xfrm flipH="1" flipV="1">
              <a:off x="1144588" y="2553568"/>
              <a:ext cx="1288048" cy="1249426"/>
            </a:xfrm>
            <a:custGeom>
              <a:avLst/>
              <a:gdLst>
                <a:gd name="T0" fmla="*/ 2147483647 w 191"/>
                <a:gd name="T1" fmla="*/ 2147483647 h 190"/>
                <a:gd name="T2" fmla="*/ 2147483647 w 191"/>
                <a:gd name="T3" fmla="*/ 2147483647 h 190"/>
                <a:gd name="T4" fmla="*/ 2147483647 w 191"/>
                <a:gd name="T5" fmla="*/ 2147483647 h 190"/>
                <a:gd name="T6" fmla="*/ 2147483647 w 191"/>
                <a:gd name="T7" fmla="*/ 2147483647 h 190"/>
                <a:gd name="T8" fmla="*/ 2147483647 w 191"/>
                <a:gd name="T9" fmla="*/ 2147483647 h 190"/>
                <a:gd name="T10" fmla="*/ 0 60000 65536"/>
                <a:gd name="T11" fmla="*/ 0 60000 65536"/>
                <a:gd name="T12" fmla="*/ 0 60000 65536"/>
                <a:gd name="T13" fmla="*/ 0 60000 65536"/>
                <a:gd name="T14" fmla="*/ 0 60000 65536"/>
                <a:gd name="T15" fmla="*/ 0 w 191"/>
                <a:gd name="T16" fmla="*/ 0 h 190"/>
                <a:gd name="T17" fmla="*/ 191 w 191"/>
                <a:gd name="T18" fmla="*/ 190 h 190"/>
              </a:gdLst>
              <a:ahLst/>
              <a:cxnLst>
                <a:cxn ang="T10">
                  <a:pos x="T0" y="T1"/>
                </a:cxn>
                <a:cxn ang="T11">
                  <a:pos x="T2" y="T3"/>
                </a:cxn>
                <a:cxn ang="T12">
                  <a:pos x="T4" y="T5"/>
                </a:cxn>
                <a:cxn ang="T13">
                  <a:pos x="T6" y="T7"/>
                </a:cxn>
                <a:cxn ang="T14">
                  <a:pos x="T8" y="T9"/>
                </a:cxn>
              </a:cxnLst>
              <a:rect l="T15" t="T16" r="T17" b="T18"/>
              <a:pathLst>
                <a:path w="191" h="190">
                  <a:moveTo>
                    <a:pt x="28" y="146"/>
                  </a:moveTo>
                  <a:cubicBezTo>
                    <a:pt x="56" y="183"/>
                    <a:pt x="110" y="190"/>
                    <a:pt x="147" y="162"/>
                  </a:cubicBezTo>
                  <a:cubicBezTo>
                    <a:pt x="184" y="134"/>
                    <a:pt x="191" y="81"/>
                    <a:pt x="163" y="44"/>
                  </a:cubicBezTo>
                  <a:cubicBezTo>
                    <a:pt x="134" y="7"/>
                    <a:pt x="81" y="0"/>
                    <a:pt x="44" y="28"/>
                  </a:cubicBezTo>
                  <a:cubicBezTo>
                    <a:pt x="7" y="56"/>
                    <a:pt x="0" y="109"/>
                    <a:pt x="28" y="146"/>
                  </a:cubicBezTo>
                </a:path>
              </a:pathLst>
            </a:custGeom>
            <a:solidFill>
              <a:srgbClr val="FDFFC7"/>
            </a:solidFill>
            <a:ln>
              <a:noFill/>
            </a:ln>
            <a:extLst>
              <a:ext uri="{91240B29-F687-4F45-9708-019B960494DF}">
                <a14:hiddenLine xmlns:a14="http://schemas.microsoft.com/office/drawing/2010/main" w="0">
                  <a:solidFill>
                    <a:srgbClr val="000000"/>
                  </a:solidFill>
                  <a:round/>
                  <a:headEnd/>
                  <a:tailEnd/>
                </a14:hiddenLine>
              </a:ext>
            </a:extLst>
          </p:spPr>
          <p:txBody>
            <a:bodyPr/>
            <a:lstStyle/>
            <a:p>
              <a:endParaRPr lang="en-US">
                <a:latin typeface="Arial"/>
                <a:cs typeface="Arial"/>
              </a:endParaRPr>
            </a:p>
          </p:txBody>
        </p:sp>
        <p:sp>
          <p:nvSpPr>
            <p:cNvPr id="44054" name="Oval 9"/>
            <p:cNvSpPr>
              <a:spLocks noChangeArrowheads="1"/>
            </p:cNvSpPr>
            <p:nvPr/>
          </p:nvSpPr>
          <p:spPr bwMode="auto">
            <a:xfrm flipH="1" flipV="1">
              <a:off x="2683089" y="1923743"/>
              <a:ext cx="575533" cy="575635"/>
            </a:xfrm>
            <a:prstGeom prst="ellipse">
              <a:avLst/>
            </a:prstGeom>
            <a:solidFill>
              <a:srgbClr val="FDFFC7"/>
            </a:solidFill>
            <a:ln>
              <a:noFill/>
            </a:ln>
            <a:extLst>
              <a:ext uri="{91240B29-F687-4F45-9708-019B960494DF}">
                <a14:hiddenLine xmlns:a14="http://schemas.microsoft.com/office/drawing/2010/main" w="0">
                  <a:solidFill>
                    <a:srgbClr val="000000"/>
                  </a:solidFill>
                  <a:round/>
                  <a:headEnd/>
                  <a:tailEnd/>
                </a14:hiddenLine>
              </a:ext>
            </a:extLst>
          </p:spPr>
          <p:txBody>
            <a:bodyPr/>
            <a:lstStyle>
              <a:lvl1pPr>
                <a:defRPr>
                  <a:solidFill>
                    <a:schemeClr val="tx1"/>
                  </a:solidFill>
                  <a:latin typeface="Arial" charset="0"/>
                  <a:cs typeface="Arial" charset="0"/>
                </a:defRPr>
              </a:lvl1pPr>
              <a:lvl2pPr marL="742950" indent="-285750">
                <a:defRPr>
                  <a:solidFill>
                    <a:schemeClr val="tx1"/>
                  </a:solidFill>
                  <a:latin typeface="Arial" charset="0"/>
                  <a:cs typeface="Arial" charset="0"/>
                </a:defRPr>
              </a:lvl2pPr>
              <a:lvl3pPr marL="1143000" indent="-228600">
                <a:defRPr>
                  <a:solidFill>
                    <a:schemeClr val="tx1"/>
                  </a:solidFill>
                  <a:latin typeface="Arial" charset="0"/>
                  <a:cs typeface="Arial" charset="0"/>
                </a:defRPr>
              </a:lvl3pPr>
              <a:lvl4pPr marL="1600200" indent="-228600">
                <a:defRPr>
                  <a:solidFill>
                    <a:schemeClr val="tx1"/>
                  </a:solidFill>
                  <a:latin typeface="Arial" charset="0"/>
                  <a:cs typeface="Arial" charset="0"/>
                </a:defRPr>
              </a:lvl4pPr>
              <a:lvl5pPr marL="2057400" indent="-22860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endParaRPr lang="en-US" altLang="en-US" sz="900">
                <a:latin typeface="Arial"/>
                <a:cs typeface="Arial"/>
              </a:endParaRPr>
            </a:p>
          </p:txBody>
        </p:sp>
        <p:sp>
          <p:nvSpPr>
            <p:cNvPr id="44055" name="Text Box 13"/>
            <p:cNvSpPr txBox="1">
              <a:spLocks noChangeArrowheads="1"/>
            </p:cNvSpPr>
            <p:nvPr/>
          </p:nvSpPr>
          <p:spPr bwMode="auto">
            <a:xfrm>
              <a:off x="1182961" y="2657484"/>
              <a:ext cx="1217003" cy="9650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charset="0"/>
                  <a:cs typeface="Arial" charset="0"/>
                </a:defRPr>
              </a:lvl1pPr>
              <a:lvl2pPr marL="742950" indent="-285750">
                <a:defRPr>
                  <a:solidFill>
                    <a:schemeClr val="tx1"/>
                  </a:solidFill>
                  <a:latin typeface="Arial" charset="0"/>
                  <a:cs typeface="Arial" charset="0"/>
                </a:defRPr>
              </a:lvl2pPr>
              <a:lvl3pPr marL="1143000" indent="-228600">
                <a:defRPr>
                  <a:solidFill>
                    <a:schemeClr val="tx1"/>
                  </a:solidFill>
                  <a:latin typeface="Arial" charset="0"/>
                  <a:cs typeface="Arial" charset="0"/>
                </a:defRPr>
              </a:lvl3pPr>
              <a:lvl4pPr marL="1600200" indent="-228600">
                <a:defRPr>
                  <a:solidFill>
                    <a:schemeClr val="tx1"/>
                  </a:solidFill>
                  <a:latin typeface="Arial" charset="0"/>
                  <a:cs typeface="Arial" charset="0"/>
                </a:defRPr>
              </a:lvl4pPr>
              <a:lvl5pPr marL="2057400" indent="-22860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a:lnSpc>
                  <a:spcPct val="90000"/>
                </a:lnSpc>
              </a:pPr>
              <a:r>
                <a:rPr lang="en-US" altLang="en-US" sz="900" b="1" dirty="0">
                  <a:latin typeface="Arial"/>
                  <a:cs typeface="Arial"/>
                </a:rPr>
                <a:t>Friendly</a:t>
              </a:r>
            </a:p>
            <a:p>
              <a:pPr algn="ctr">
                <a:lnSpc>
                  <a:spcPct val="90000"/>
                </a:lnSpc>
              </a:pPr>
              <a:r>
                <a:rPr lang="en-US" altLang="en-US" sz="900" b="1" dirty="0">
                  <a:latin typeface="Arial"/>
                  <a:cs typeface="Arial"/>
                </a:rPr>
                <a:t>Empathetic</a:t>
              </a:r>
            </a:p>
            <a:p>
              <a:pPr algn="ctr">
                <a:lnSpc>
                  <a:spcPct val="90000"/>
                </a:lnSpc>
              </a:pPr>
              <a:r>
                <a:rPr lang="en-US" altLang="en-US" sz="900" b="1" dirty="0">
                  <a:latin typeface="Arial"/>
                  <a:cs typeface="Arial"/>
                </a:rPr>
                <a:t>Interpersonal</a:t>
              </a:r>
            </a:p>
            <a:p>
              <a:pPr algn="ctr">
                <a:lnSpc>
                  <a:spcPct val="90000"/>
                </a:lnSpc>
              </a:pPr>
              <a:r>
                <a:rPr lang="en-US" altLang="en-US" sz="900" b="1" dirty="0">
                  <a:latin typeface="Arial"/>
                  <a:cs typeface="Arial"/>
                </a:rPr>
                <a:t>Intuitive (people)</a:t>
              </a:r>
            </a:p>
            <a:p>
              <a:pPr algn="ctr">
                <a:lnSpc>
                  <a:spcPct val="90000"/>
                </a:lnSpc>
              </a:pPr>
              <a:r>
                <a:rPr lang="en-US" altLang="en-US" sz="900" b="1" dirty="0">
                  <a:latin typeface="Arial"/>
                  <a:cs typeface="Arial"/>
                </a:rPr>
                <a:t>Sensitive to others</a:t>
              </a:r>
            </a:p>
            <a:p>
              <a:pPr algn="ctr">
                <a:lnSpc>
                  <a:spcPct val="90000"/>
                </a:lnSpc>
              </a:pPr>
              <a:r>
                <a:rPr lang="en-US" altLang="en-US" sz="900" b="1" dirty="0">
                  <a:latin typeface="Arial"/>
                  <a:cs typeface="Arial"/>
                </a:rPr>
                <a:t>People oriented</a:t>
              </a:r>
            </a:p>
            <a:p>
              <a:pPr algn="ctr">
                <a:lnSpc>
                  <a:spcPct val="90000"/>
                </a:lnSpc>
              </a:pPr>
              <a:r>
                <a:rPr lang="en-US" altLang="en-US" sz="900" b="1" dirty="0">
                  <a:latin typeface="Arial"/>
                  <a:cs typeface="Arial"/>
                </a:rPr>
                <a:t>Supportive</a:t>
              </a:r>
            </a:p>
          </p:txBody>
        </p:sp>
        <p:sp>
          <p:nvSpPr>
            <p:cNvPr id="44056" name="Text Box 14"/>
            <p:cNvSpPr txBox="1">
              <a:spLocks noChangeArrowheads="1"/>
            </p:cNvSpPr>
            <p:nvPr/>
          </p:nvSpPr>
          <p:spPr bwMode="auto">
            <a:xfrm>
              <a:off x="2986066" y="1131349"/>
              <a:ext cx="998993" cy="7157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charset="0"/>
                  <a:cs typeface="Arial" charset="0"/>
                </a:defRPr>
              </a:lvl1pPr>
              <a:lvl2pPr marL="742950" indent="-285750">
                <a:defRPr>
                  <a:solidFill>
                    <a:schemeClr val="tx1"/>
                  </a:solidFill>
                  <a:latin typeface="Arial" charset="0"/>
                  <a:cs typeface="Arial" charset="0"/>
                </a:defRPr>
              </a:lvl2pPr>
              <a:lvl3pPr marL="1143000" indent="-228600">
                <a:defRPr>
                  <a:solidFill>
                    <a:schemeClr val="tx1"/>
                  </a:solidFill>
                  <a:latin typeface="Arial" charset="0"/>
                  <a:cs typeface="Arial" charset="0"/>
                </a:defRPr>
              </a:lvl3pPr>
              <a:lvl4pPr marL="1600200" indent="-228600">
                <a:defRPr>
                  <a:solidFill>
                    <a:schemeClr val="tx1"/>
                  </a:solidFill>
                  <a:latin typeface="Arial" charset="0"/>
                  <a:cs typeface="Arial" charset="0"/>
                </a:defRPr>
              </a:lvl4pPr>
              <a:lvl5pPr marL="2057400" indent="-22860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a:lnSpc>
                  <a:spcPct val="90000"/>
                </a:lnSpc>
              </a:pPr>
              <a:r>
                <a:rPr lang="en-US" altLang="en-US" sz="900" b="1">
                  <a:latin typeface="Arial"/>
                  <a:cs typeface="Arial"/>
                </a:rPr>
                <a:t>Talker</a:t>
              </a:r>
            </a:p>
            <a:p>
              <a:pPr algn="ctr">
                <a:lnSpc>
                  <a:spcPct val="90000"/>
                </a:lnSpc>
              </a:pPr>
              <a:r>
                <a:rPr lang="en-US" altLang="en-US" sz="900" b="1">
                  <a:latin typeface="Arial"/>
                  <a:cs typeface="Arial"/>
                </a:rPr>
                <a:t>Expressive</a:t>
              </a:r>
            </a:p>
            <a:p>
              <a:pPr algn="ctr">
                <a:lnSpc>
                  <a:spcPct val="90000"/>
                </a:lnSpc>
              </a:pPr>
              <a:r>
                <a:rPr lang="en-US" altLang="en-US" sz="900" b="1">
                  <a:latin typeface="Arial"/>
                  <a:cs typeface="Arial"/>
                </a:rPr>
                <a:t>Communicator</a:t>
              </a:r>
            </a:p>
            <a:p>
              <a:pPr algn="ctr">
                <a:lnSpc>
                  <a:spcPct val="90000"/>
                </a:lnSpc>
              </a:pPr>
              <a:r>
                <a:rPr lang="en-US" altLang="en-US" sz="900" b="1">
                  <a:latin typeface="Arial"/>
                  <a:cs typeface="Arial"/>
                </a:rPr>
                <a:t>Teacher/</a:t>
              </a:r>
            </a:p>
            <a:p>
              <a:pPr algn="ctr">
                <a:lnSpc>
                  <a:spcPct val="90000"/>
                </a:lnSpc>
              </a:pPr>
              <a:r>
                <a:rPr lang="en-US" altLang="en-US" sz="900" b="1">
                  <a:latin typeface="Arial"/>
                  <a:cs typeface="Arial"/>
                </a:rPr>
                <a:t>trainer</a:t>
              </a:r>
            </a:p>
          </p:txBody>
        </p:sp>
        <p:sp>
          <p:nvSpPr>
            <p:cNvPr id="44057" name="Text Box 15"/>
            <p:cNvSpPr txBox="1">
              <a:spLocks noChangeArrowheads="1"/>
            </p:cNvSpPr>
            <p:nvPr/>
          </p:nvSpPr>
          <p:spPr bwMode="auto">
            <a:xfrm>
              <a:off x="1812411" y="1972820"/>
              <a:ext cx="697629" cy="4663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charset="0"/>
                  <a:cs typeface="Arial" charset="0"/>
                </a:defRPr>
              </a:lvl1pPr>
              <a:lvl2pPr marL="742950" indent="-285750">
                <a:defRPr>
                  <a:solidFill>
                    <a:schemeClr val="tx1"/>
                  </a:solidFill>
                  <a:latin typeface="Arial" charset="0"/>
                  <a:cs typeface="Arial" charset="0"/>
                </a:defRPr>
              </a:lvl2pPr>
              <a:lvl3pPr marL="1143000" indent="-228600">
                <a:defRPr>
                  <a:solidFill>
                    <a:schemeClr val="tx1"/>
                  </a:solidFill>
                  <a:latin typeface="Arial" charset="0"/>
                  <a:cs typeface="Arial" charset="0"/>
                </a:defRPr>
              </a:lvl3pPr>
              <a:lvl4pPr marL="1600200" indent="-228600">
                <a:defRPr>
                  <a:solidFill>
                    <a:schemeClr val="tx1"/>
                  </a:solidFill>
                  <a:latin typeface="Arial" charset="0"/>
                  <a:cs typeface="Arial" charset="0"/>
                </a:defRPr>
              </a:lvl4pPr>
              <a:lvl5pPr marL="2057400" indent="-22860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a:lnSpc>
                  <a:spcPct val="90000"/>
                </a:lnSpc>
              </a:pPr>
              <a:r>
                <a:rPr lang="en-US" altLang="en-US" sz="900" b="1">
                  <a:latin typeface="Arial"/>
                  <a:cs typeface="Arial"/>
                </a:rPr>
                <a:t>Symbolic</a:t>
              </a:r>
            </a:p>
            <a:p>
              <a:pPr algn="ctr">
                <a:lnSpc>
                  <a:spcPct val="90000"/>
                </a:lnSpc>
              </a:pPr>
              <a:r>
                <a:rPr lang="en-US" altLang="en-US" sz="900" b="1">
                  <a:latin typeface="Arial"/>
                  <a:cs typeface="Arial"/>
                </a:rPr>
                <a:t>Intuitive</a:t>
              </a:r>
            </a:p>
            <a:p>
              <a:pPr algn="ctr">
                <a:lnSpc>
                  <a:spcPct val="90000"/>
                </a:lnSpc>
              </a:pPr>
              <a:r>
                <a:rPr lang="en-US" altLang="en-US" sz="900" b="1">
                  <a:latin typeface="Arial"/>
                  <a:cs typeface="Arial"/>
                </a:rPr>
                <a:t>(people)</a:t>
              </a:r>
            </a:p>
          </p:txBody>
        </p:sp>
        <p:sp>
          <p:nvSpPr>
            <p:cNvPr id="44058" name="Text Box 16"/>
            <p:cNvSpPr txBox="1">
              <a:spLocks noChangeArrowheads="1"/>
            </p:cNvSpPr>
            <p:nvPr/>
          </p:nvSpPr>
          <p:spPr bwMode="auto">
            <a:xfrm>
              <a:off x="1388221" y="1283693"/>
              <a:ext cx="742513" cy="3416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charset="0"/>
                  <a:cs typeface="Arial" charset="0"/>
                </a:defRPr>
              </a:lvl1pPr>
              <a:lvl2pPr marL="742950" indent="-285750">
                <a:defRPr>
                  <a:solidFill>
                    <a:schemeClr val="tx1"/>
                  </a:solidFill>
                  <a:latin typeface="Arial" charset="0"/>
                  <a:cs typeface="Arial" charset="0"/>
                </a:defRPr>
              </a:lvl2pPr>
              <a:lvl3pPr marL="1143000" indent="-228600">
                <a:defRPr>
                  <a:solidFill>
                    <a:schemeClr val="tx1"/>
                  </a:solidFill>
                  <a:latin typeface="Arial" charset="0"/>
                  <a:cs typeface="Arial" charset="0"/>
                </a:defRPr>
              </a:lvl3pPr>
              <a:lvl4pPr marL="1600200" indent="-228600">
                <a:defRPr>
                  <a:solidFill>
                    <a:schemeClr val="tx1"/>
                  </a:solidFill>
                  <a:latin typeface="Arial" charset="0"/>
                  <a:cs typeface="Arial" charset="0"/>
                </a:defRPr>
              </a:lvl4pPr>
              <a:lvl5pPr marL="2057400" indent="-22860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a:lnSpc>
                  <a:spcPct val="90000"/>
                </a:lnSpc>
              </a:pPr>
              <a:r>
                <a:rPr lang="en-US" altLang="en-US" sz="900" b="1">
                  <a:latin typeface="Arial"/>
                  <a:cs typeface="Arial"/>
                </a:rPr>
                <a:t>Emotional</a:t>
              </a:r>
            </a:p>
            <a:p>
              <a:pPr algn="ctr">
                <a:lnSpc>
                  <a:spcPct val="90000"/>
                </a:lnSpc>
              </a:pPr>
              <a:r>
                <a:rPr lang="en-US" altLang="en-US" sz="900" b="1">
                  <a:latin typeface="Arial"/>
                  <a:cs typeface="Arial"/>
                </a:rPr>
                <a:t>Feeling</a:t>
              </a:r>
            </a:p>
          </p:txBody>
        </p:sp>
        <p:sp>
          <p:nvSpPr>
            <p:cNvPr id="44059" name="Text Box 17"/>
            <p:cNvSpPr txBox="1">
              <a:spLocks noChangeArrowheads="1"/>
            </p:cNvSpPr>
            <p:nvPr/>
          </p:nvSpPr>
          <p:spPr bwMode="auto">
            <a:xfrm>
              <a:off x="2686785" y="2108804"/>
              <a:ext cx="608009" cy="2192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charset="0"/>
                  <a:cs typeface="Arial" charset="0"/>
                </a:defRPr>
              </a:lvl1pPr>
              <a:lvl2pPr marL="742950" indent="-285750">
                <a:defRPr>
                  <a:solidFill>
                    <a:schemeClr val="tx1"/>
                  </a:solidFill>
                  <a:latin typeface="Arial" charset="0"/>
                  <a:cs typeface="Arial" charset="0"/>
                </a:defRPr>
              </a:lvl2pPr>
              <a:lvl3pPr marL="1143000" indent="-228600">
                <a:defRPr>
                  <a:solidFill>
                    <a:schemeClr val="tx1"/>
                  </a:solidFill>
                  <a:latin typeface="Arial" charset="0"/>
                  <a:cs typeface="Arial" charset="0"/>
                </a:defRPr>
              </a:lvl3pPr>
              <a:lvl4pPr marL="1600200" indent="-228600">
                <a:defRPr>
                  <a:solidFill>
                    <a:schemeClr val="tx1"/>
                  </a:solidFill>
                  <a:latin typeface="Arial" charset="0"/>
                  <a:cs typeface="Arial" charset="0"/>
                </a:defRPr>
              </a:lvl4pPr>
              <a:lvl5pPr marL="2057400" indent="-22860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a:lnSpc>
                  <a:spcPct val="90000"/>
                </a:lnSpc>
              </a:pPr>
              <a:r>
                <a:rPr lang="en-US" altLang="en-US" sz="900" b="1">
                  <a:latin typeface="Arial"/>
                  <a:cs typeface="Arial"/>
                </a:rPr>
                <a:t>Musical</a:t>
              </a:r>
            </a:p>
          </p:txBody>
        </p:sp>
        <p:sp>
          <p:nvSpPr>
            <p:cNvPr id="44060" name="Text Box 18"/>
            <p:cNvSpPr txBox="1">
              <a:spLocks noChangeArrowheads="1"/>
            </p:cNvSpPr>
            <p:nvPr/>
          </p:nvSpPr>
          <p:spPr bwMode="auto">
            <a:xfrm>
              <a:off x="2279649" y="1368555"/>
              <a:ext cx="646387" cy="2192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charset="0"/>
                  <a:cs typeface="Arial" charset="0"/>
                </a:defRPr>
              </a:lvl1pPr>
              <a:lvl2pPr marL="742950" indent="-285750">
                <a:defRPr>
                  <a:solidFill>
                    <a:schemeClr val="tx1"/>
                  </a:solidFill>
                  <a:latin typeface="Arial" charset="0"/>
                  <a:cs typeface="Arial" charset="0"/>
                </a:defRPr>
              </a:lvl2pPr>
              <a:lvl3pPr marL="1143000" indent="-228600">
                <a:defRPr>
                  <a:solidFill>
                    <a:schemeClr val="tx1"/>
                  </a:solidFill>
                  <a:latin typeface="Arial" charset="0"/>
                  <a:cs typeface="Arial" charset="0"/>
                </a:defRPr>
              </a:lvl3pPr>
              <a:lvl4pPr marL="1600200" indent="-228600">
                <a:defRPr>
                  <a:solidFill>
                    <a:schemeClr val="tx1"/>
                  </a:solidFill>
                  <a:latin typeface="Arial" charset="0"/>
                  <a:cs typeface="Arial" charset="0"/>
                </a:defRPr>
              </a:lvl4pPr>
              <a:lvl5pPr marL="2057400" indent="-22860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a:lnSpc>
                  <a:spcPct val="90000"/>
                </a:lnSpc>
              </a:pPr>
              <a:r>
                <a:rPr lang="en-US" altLang="en-US" sz="900" b="1">
                  <a:latin typeface="Arial"/>
                  <a:cs typeface="Arial"/>
                </a:rPr>
                <a:t>Spiritual</a:t>
              </a:r>
            </a:p>
          </p:txBody>
        </p:sp>
        <p:sp>
          <p:nvSpPr>
            <p:cNvPr id="44061" name="Text Box 19"/>
            <p:cNvSpPr txBox="1">
              <a:spLocks noChangeArrowheads="1"/>
            </p:cNvSpPr>
            <p:nvPr/>
          </p:nvSpPr>
          <p:spPr bwMode="auto">
            <a:xfrm>
              <a:off x="2535750" y="2712046"/>
              <a:ext cx="575801" cy="3416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charset="0"/>
                  <a:cs typeface="Arial" charset="0"/>
                </a:defRPr>
              </a:lvl1pPr>
              <a:lvl2pPr marL="742950" indent="-285750">
                <a:defRPr>
                  <a:solidFill>
                    <a:schemeClr val="tx1"/>
                  </a:solidFill>
                  <a:latin typeface="Arial" charset="0"/>
                  <a:cs typeface="Arial" charset="0"/>
                </a:defRPr>
              </a:lvl2pPr>
              <a:lvl3pPr marL="1143000" indent="-228600">
                <a:defRPr>
                  <a:solidFill>
                    <a:schemeClr val="tx1"/>
                  </a:solidFill>
                  <a:latin typeface="Arial" charset="0"/>
                  <a:cs typeface="Arial" charset="0"/>
                </a:defRPr>
              </a:lvl3pPr>
              <a:lvl4pPr marL="1600200" indent="-228600">
                <a:defRPr>
                  <a:solidFill>
                    <a:schemeClr val="tx1"/>
                  </a:solidFill>
                  <a:latin typeface="Arial" charset="0"/>
                  <a:cs typeface="Arial" charset="0"/>
                </a:defRPr>
              </a:lvl4pPr>
              <a:lvl5pPr marL="2057400" indent="-22860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a:lnSpc>
                  <a:spcPct val="90000"/>
                </a:lnSpc>
              </a:pPr>
              <a:r>
                <a:rPr lang="en-US" altLang="en-US" sz="900" b="1">
                  <a:latin typeface="Arial"/>
                  <a:cs typeface="Arial"/>
                </a:rPr>
                <a:t>Writer</a:t>
              </a:r>
            </a:p>
            <a:p>
              <a:pPr algn="ctr">
                <a:lnSpc>
                  <a:spcPct val="90000"/>
                </a:lnSpc>
              </a:pPr>
              <a:r>
                <a:rPr lang="en-US" altLang="en-US" sz="900" b="1">
                  <a:latin typeface="Arial"/>
                  <a:cs typeface="Arial"/>
                </a:rPr>
                <a:t>Reader</a:t>
              </a:r>
            </a:p>
          </p:txBody>
        </p:sp>
        <p:sp>
          <p:nvSpPr>
            <p:cNvPr id="44039" name="TextBox 59"/>
            <p:cNvSpPr txBox="1">
              <a:spLocks noChangeArrowheads="1"/>
            </p:cNvSpPr>
            <p:nvPr/>
          </p:nvSpPr>
          <p:spPr bwMode="auto">
            <a:xfrm>
              <a:off x="1117600" y="696913"/>
              <a:ext cx="1006475"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charset="0"/>
                  <a:cs typeface="Arial" charset="0"/>
                </a:defRPr>
              </a:lvl1pPr>
              <a:lvl2pPr marL="742950" indent="-285750">
                <a:defRPr>
                  <a:solidFill>
                    <a:schemeClr val="tx1"/>
                  </a:solidFill>
                  <a:latin typeface="Arial" charset="0"/>
                  <a:cs typeface="Arial" charset="0"/>
                </a:defRPr>
              </a:lvl2pPr>
              <a:lvl3pPr marL="1143000" indent="-228600">
                <a:defRPr>
                  <a:solidFill>
                    <a:schemeClr val="tx1"/>
                  </a:solidFill>
                  <a:latin typeface="Arial" charset="0"/>
                  <a:cs typeface="Arial" charset="0"/>
                </a:defRPr>
              </a:lvl3pPr>
              <a:lvl4pPr marL="1600200" indent="-228600">
                <a:defRPr>
                  <a:solidFill>
                    <a:schemeClr val="tx1"/>
                  </a:solidFill>
                  <a:latin typeface="Arial" charset="0"/>
                  <a:cs typeface="Arial" charset="0"/>
                </a:defRPr>
              </a:lvl4pPr>
              <a:lvl5pPr marL="2057400" indent="-22860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r>
                <a:rPr lang="en-US" altLang="en-US" sz="1600" b="1">
                  <a:solidFill>
                    <a:srgbClr val="ED1C24"/>
                  </a:solidFill>
                  <a:latin typeface="Arial"/>
                  <a:cs typeface="Arial"/>
                </a:rPr>
                <a:t>Clusters</a:t>
              </a:r>
            </a:p>
          </p:txBody>
        </p:sp>
        <p:sp>
          <p:nvSpPr>
            <p:cNvPr id="44044" name="TextBox 65"/>
            <p:cNvSpPr txBox="1">
              <a:spLocks noChangeArrowheads="1"/>
            </p:cNvSpPr>
            <p:nvPr/>
          </p:nvSpPr>
          <p:spPr bwMode="auto">
            <a:xfrm>
              <a:off x="3671888" y="2552700"/>
              <a:ext cx="461962" cy="554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charset="0"/>
                  <a:cs typeface="Arial" charset="0"/>
                </a:defRPr>
              </a:lvl1pPr>
              <a:lvl2pPr marL="742950" indent="-285750">
                <a:defRPr>
                  <a:solidFill>
                    <a:schemeClr val="tx1"/>
                  </a:solidFill>
                  <a:latin typeface="Arial" charset="0"/>
                  <a:cs typeface="Arial" charset="0"/>
                </a:defRPr>
              </a:lvl2pPr>
              <a:lvl3pPr marL="1143000" indent="-228600">
                <a:defRPr>
                  <a:solidFill>
                    <a:schemeClr val="tx1"/>
                  </a:solidFill>
                  <a:latin typeface="Arial" charset="0"/>
                  <a:cs typeface="Arial" charset="0"/>
                </a:defRPr>
              </a:lvl3pPr>
              <a:lvl4pPr marL="1600200" indent="-228600">
                <a:defRPr>
                  <a:solidFill>
                    <a:schemeClr val="tx1"/>
                  </a:solidFill>
                  <a:latin typeface="Arial" charset="0"/>
                  <a:cs typeface="Arial" charset="0"/>
                </a:defRPr>
              </a:lvl4pPr>
              <a:lvl5pPr marL="2057400" indent="-22860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r>
                <a:rPr lang="en-US" altLang="en-US" sz="3000" b="1">
                  <a:solidFill>
                    <a:srgbClr val="ED1C24"/>
                  </a:solidFill>
                  <a:latin typeface="Arial"/>
                  <a:cs typeface="Arial"/>
                </a:rPr>
                <a:t>C</a:t>
              </a:r>
            </a:p>
          </p:txBody>
        </p:sp>
      </p:grpSp>
      <p:sp>
        <p:nvSpPr>
          <p:cNvPr id="44046" name="Title 1"/>
          <p:cNvSpPr txBox="1">
            <a:spLocks/>
          </p:cNvSpPr>
          <p:nvPr/>
        </p:nvSpPr>
        <p:spPr bwMode="auto">
          <a:xfrm>
            <a:off x="457200" y="152400"/>
            <a:ext cx="8229600" cy="846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455613">
              <a:defRPr>
                <a:solidFill>
                  <a:schemeClr val="tx1"/>
                </a:solidFill>
                <a:latin typeface="Arial" charset="0"/>
                <a:cs typeface="Arial" charset="0"/>
              </a:defRPr>
            </a:lvl1pPr>
            <a:lvl2pPr marL="742950" indent="-285750" defTabSz="455613">
              <a:defRPr>
                <a:solidFill>
                  <a:schemeClr val="tx1"/>
                </a:solidFill>
                <a:latin typeface="Arial" charset="0"/>
                <a:cs typeface="Arial" charset="0"/>
              </a:defRPr>
            </a:lvl2pPr>
            <a:lvl3pPr marL="1143000" indent="-228600" defTabSz="455613">
              <a:defRPr>
                <a:solidFill>
                  <a:schemeClr val="tx1"/>
                </a:solidFill>
                <a:latin typeface="Arial" charset="0"/>
                <a:cs typeface="Arial" charset="0"/>
              </a:defRPr>
            </a:lvl3pPr>
            <a:lvl4pPr marL="1600200" indent="-228600" defTabSz="455613">
              <a:defRPr>
                <a:solidFill>
                  <a:schemeClr val="tx1"/>
                </a:solidFill>
                <a:latin typeface="Arial" charset="0"/>
                <a:cs typeface="Arial" charset="0"/>
              </a:defRPr>
            </a:lvl4pPr>
            <a:lvl5pPr marL="2057400" indent="-228600" defTabSz="455613">
              <a:defRPr>
                <a:solidFill>
                  <a:schemeClr val="tx1"/>
                </a:solidFill>
                <a:latin typeface="Arial" charset="0"/>
                <a:cs typeface="Arial" charset="0"/>
              </a:defRPr>
            </a:lvl5pPr>
            <a:lvl6pPr marL="2514600" indent="-228600" defTabSz="455613" eaLnBrk="0" fontAlgn="base" hangingPunct="0">
              <a:spcBef>
                <a:spcPct val="0"/>
              </a:spcBef>
              <a:spcAft>
                <a:spcPct val="0"/>
              </a:spcAft>
              <a:defRPr>
                <a:solidFill>
                  <a:schemeClr val="tx1"/>
                </a:solidFill>
                <a:latin typeface="Arial" charset="0"/>
                <a:cs typeface="Arial" charset="0"/>
              </a:defRPr>
            </a:lvl6pPr>
            <a:lvl7pPr marL="2971800" indent="-228600" defTabSz="455613" eaLnBrk="0" fontAlgn="base" hangingPunct="0">
              <a:spcBef>
                <a:spcPct val="0"/>
              </a:spcBef>
              <a:spcAft>
                <a:spcPct val="0"/>
              </a:spcAft>
              <a:defRPr>
                <a:solidFill>
                  <a:schemeClr val="tx1"/>
                </a:solidFill>
                <a:latin typeface="Arial" charset="0"/>
                <a:cs typeface="Arial" charset="0"/>
              </a:defRPr>
            </a:lvl7pPr>
            <a:lvl8pPr marL="3429000" indent="-228600" defTabSz="455613" eaLnBrk="0" fontAlgn="base" hangingPunct="0">
              <a:spcBef>
                <a:spcPct val="0"/>
              </a:spcBef>
              <a:spcAft>
                <a:spcPct val="0"/>
              </a:spcAft>
              <a:defRPr>
                <a:solidFill>
                  <a:schemeClr val="tx1"/>
                </a:solidFill>
                <a:latin typeface="Arial" charset="0"/>
                <a:cs typeface="Arial" charset="0"/>
              </a:defRPr>
            </a:lvl8pPr>
            <a:lvl9pPr marL="3886200" indent="-228600" defTabSz="455613" eaLnBrk="0" fontAlgn="base" hangingPunct="0">
              <a:spcBef>
                <a:spcPct val="0"/>
              </a:spcBef>
              <a:spcAft>
                <a:spcPct val="0"/>
              </a:spcAft>
              <a:defRPr>
                <a:solidFill>
                  <a:schemeClr val="tx1"/>
                </a:solidFill>
                <a:latin typeface="Arial" charset="0"/>
                <a:cs typeface="Arial" charset="0"/>
              </a:defRPr>
            </a:lvl9pPr>
          </a:lstStyle>
          <a:p>
            <a:pPr eaLnBrk="1" hangingPunct="1"/>
            <a:r>
              <a:rPr lang="en-US" altLang="en-US" sz="3000" i="1" dirty="0">
                <a:latin typeface="Georgia"/>
                <a:cs typeface="Georgia"/>
              </a:rPr>
              <a:t>Speak Their Language: Red C Quadrant</a:t>
            </a:r>
          </a:p>
        </p:txBody>
      </p:sp>
      <p:grpSp>
        <p:nvGrpSpPr>
          <p:cNvPr id="3" name="Group 2"/>
          <p:cNvGrpSpPr/>
          <p:nvPr/>
        </p:nvGrpSpPr>
        <p:grpSpPr>
          <a:xfrm>
            <a:off x="4946650" y="696913"/>
            <a:ext cx="3008313" cy="3160712"/>
            <a:chOff x="4946650" y="696913"/>
            <a:chExt cx="3008313" cy="3160712"/>
          </a:xfrm>
        </p:grpSpPr>
        <p:sp>
          <p:nvSpPr>
            <p:cNvPr id="44062" name="Freeform 28"/>
            <p:cNvSpPr>
              <a:spLocks/>
            </p:cNvSpPr>
            <p:nvPr/>
          </p:nvSpPr>
          <p:spPr bwMode="auto">
            <a:xfrm flipH="1" flipV="1">
              <a:off x="5048882" y="995363"/>
              <a:ext cx="2906081" cy="2862262"/>
            </a:xfrm>
            <a:custGeom>
              <a:avLst/>
              <a:gdLst>
                <a:gd name="T0" fmla="*/ 0 w 1542"/>
                <a:gd name="T1" fmla="*/ 2147483647 h 1541"/>
                <a:gd name="T2" fmla="*/ 2147483647 w 1542"/>
                <a:gd name="T3" fmla="*/ 2147483647 h 1541"/>
                <a:gd name="T4" fmla="*/ 2147483647 w 1542"/>
                <a:gd name="T5" fmla="*/ 2147483647 h 1541"/>
                <a:gd name="T6" fmla="*/ 2147483647 w 1542"/>
                <a:gd name="T7" fmla="*/ 2147483647 h 1541"/>
                <a:gd name="T8" fmla="*/ 2147483647 w 1542"/>
                <a:gd name="T9" fmla="*/ 2147483647 h 1541"/>
                <a:gd name="T10" fmla="*/ 2147483647 w 1542"/>
                <a:gd name="T11" fmla="*/ 2147483647 h 1541"/>
                <a:gd name="T12" fmla="*/ 2147483647 w 1542"/>
                <a:gd name="T13" fmla="*/ 2147483647 h 1541"/>
                <a:gd name="T14" fmla="*/ 2147483647 w 1542"/>
                <a:gd name="T15" fmla="*/ 2147483647 h 1541"/>
                <a:gd name="T16" fmla="*/ 2147483647 w 1542"/>
                <a:gd name="T17" fmla="*/ 2147483647 h 1541"/>
                <a:gd name="T18" fmla="*/ 2147483647 w 1542"/>
                <a:gd name="T19" fmla="*/ 2147483647 h 1541"/>
                <a:gd name="T20" fmla="*/ 2147483647 w 1542"/>
                <a:gd name="T21" fmla="*/ 2147483647 h 1541"/>
                <a:gd name="T22" fmla="*/ 2147483647 w 1542"/>
                <a:gd name="T23" fmla="*/ 2147483647 h 1541"/>
                <a:gd name="T24" fmla="*/ 2147483647 w 1542"/>
                <a:gd name="T25" fmla="*/ 2147483647 h 1541"/>
                <a:gd name="T26" fmla="*/ 2147483647 w 1542"/>
                <a:gd name="T27" fmla="*/ 2147483647 h 1541"/>
                <a:gd name="T28" fmla="*/ 2147483647 w 1542"/>
                <a:gd name="T29" fmla="*/ 2147483647 h 1541"/>
                <a:gd name="T30" fmla="*/ 2147483647 w 1542"/>
                <a:gd name="T31" fmla="*/ 2147483647 h 1541"/>
                <a:gd name="T32" fmla="*/ 2147483647 w 1542"/>
                <a:gd name="T33" fmla="*/ 2147483647 h 1541"/>
                <a:gd name="T34" fmla="*/ 2147483647 w 1542"/>
                <a:gd name="T35" fmla="*/ 2147483647 h 1541"/>
                <a:gd name="T36" fmla="*/ 2147483647 w 1542"/>
                <a:gd name="T37" fmla="*/ 2147483647 h 1541"/>
                <a:gd name="T38" fmla="*/ 2147483647 w 1542"/>
                <a:gd name="T39" fmla="*/ 2147483647 h 1541"/>
                <a:gd name="T40" fmla="*/ 2147483647 w 1542"/>
                <a:gd name="T41" fmla="*/ 2147483647 h 1541"/>
                <a:gd name="T42" fmla="*/ 2147483647 w 1542"/>
                <a:gd name="T43" fmla="*/ 2147483647 h 1541"/>
                <a:gd name="T44" fmla="*/ 2147483647 w 1542"/>
                <a:gd name="T45" fmla="*/ 2147483647 h 1541"/>
                <a:gd name="T46" fmla="*/ 2147483647 w 1542"/>
                <a:gd name="T47" fmla="*/ 2147483647 h 1541"/>
                <a:gd name="T48" fmla="*/ 2147483647 w 1542"/>
                <a:gd name="T49" fmla="*/ 2147483647 h 1541"/>
                <a:gd name="T50" fmla="*/ 2147483647 w 1542"/>
                <a:gd name="T51" fmla="*/ 2147483647 h 1541"/>
                <a:gd name="T52" fmla="*/ 2147483647 w 1542"/>
                <a:gd name="T53" fmla="*/ 2147483647 h 1541"/>
                <a:gd name="T54" fmla="*/ 2147483647 w 1542"/>
                <a:gd name="T55" fmla="*/ 2147483647 h 1541"/>
                <a:gd name="T56" fmla="*/ 2147483647 w 1542"/>
                <a:gd name="T57" fmla="*/ 2147483647 h 1541"/>
                <a:gd name="T58" fmla="*/ 2147483647 w 1542"/>
                <a:gd name="T59" fmla="*/ 2147483647 h 1541"/>
                <a:gd name="T60" fmla="*/ 2147483647 w 1542"/>
                <a:gd name="T61" fmla="*/ 2147483647 h 1541"/>
                <a:gd name="T62" fmla="*/ 2147483647 w 1542"/>
                <a:gd name="T63" fmla="*/ 2147483647 h 1541"/>
                <a:gd name="T64" fmla="*/ 2147483647 w 1542"/>
                <a:gd name="T65" fmla="*/ 0 h 1541"/>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1542"/>
                <a:gd name="T100" fmla="*/ 0 h 1541"/>
                <a:gd name="T101" fmla="*/ 1542 w 1542"/>
                <a:gd name="T102" fmla="*/ 1541 h 1541"/>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1542" h="1541">
                  <a:moveTo>
                    <a:pt x="1542" y="1541"/>
                  </a:moveTo>
                  <a:lnTo>
                    <a:pt x="0" y="1541"/>
                  </a:lnTo>
                  <a:lnTo>
                    <a:pt x="2" y="1501"/>
                  </a:lnTo>
                  <a:lnTo>
                    <a:pt x="4" y="1461"/>
                  </a:lnTo>
                  <a:lnTo>
                    <a:pt x="5" y="1422"/>
                  </a:lnTo>
                  <a:lnTo>
                    <a:pt x="8" y="1384"/>
                  </a:lnTo>
                  <a:lnTo>
                    <a:pt x="13" y="1345"/>
                  </a:lnTo>
                  <a:lnTo>
                    <a:pt x="20" y="1307"/>
                  </a:lnTo>
                  <a:lnTo>
                    <a:pt x="26" y="1268"/>
                  </a:lnTo>
                  <a:lnTo>
                    <a:pt x="32" y="1232"/>
                  </a:lnTo>
                  <a:lnTo>
                    <a:pt x="40" y="1193"/>
                  </a:lnTo>
                  <a:lnTo>
                    <a:pt x="50" y="1156"/>
                  </a:lnTo>
                  <a:lnTo>
                    <a:pt x="60" y="1121"/>
                  </a:lnTo>
                  <a:lnTo>
                    <a:pt x="71" y="1084"/>
                  </a:lnTo>
                  <a:lnTo>
                    <a:pt x="82" y="1049"/>
                  </a:lnTo>
                  <a:lnTo>
                    <a:pt x="95" y="1012"/>
                  </a:lnTo>
                  <a:lnTo>
                    <a:pt x="108" y="977"/>
                  </a:lnTo>
                  <a:lnTo>
                    <a:pt x="122" y="943"/>
                  </a:lnTo>
                  <a:lnTo>
                    <a:pt x="138" y="908"/>
                  </a:lnTo>
                  <a:lnTo>
                    <a:pt x="154" y="874"/>
                  </a:lnTo>
                  <a:lnTo>
                    <a:pt x="170" y="840"/>
                  </a:lnTo>
                  <a:lnTo>
                    <a:pt x="188" y="808"/>
                  </a:lnTo>
                  <a:lnTo>
                    <a:pt x="206" y="776"/>
                  </a:lnTo>
                  <a:lnTo>
                    <a:pt x="225" y="744"/>
                  </a:lnTo>
                  <a:lnTo>
                    <a:pt x="246" y="712"/>
                  </a:lnTo>
                  <a:lnTo>
                    <a:pt x="265" y="681"/>
                  </a:lnTo>
                  <a:lnTo>
                    <a:pt x="288" y="651"/>
                  </a:lnTo>
                  <a:lnTo>
                    <a:pt x="308" y="620"/>
                  </a:lnTo>
                  <a:lnTo>
                    <a:pt x="331" y="592"/>
                  </a:lnTo>
                  <a:lnTo>
                    <a:pt x="355" y="563"/>
                  </a:lnTo>
                  <a:lnTo>
                    <a:pt x="379" y="534"/>
                  </a:lnTo>
                  <a:lnTo>
                    <a:pt x="403" y="507"/>
                  </a:lnTo>
                  <a:lnTo>
                    <a:pt x="429" y="479"/>
                  </a:lnTo>
                  <a:lnTo>
                    <a:pt x="454" y="452"/>
                  </a:lnTo>
                  <a:lnTo>
                    <a:pt x="482" y="426"/>
                  </a:lnTo>
                  <a:lnTo>
                    <a:pt x="507" y="401"/>
                  </a:lnTo>
                  <a:lnTo>
                    <a:pt x="536" y="377"/>
                  </a:lnTo>
                  <a:lnTo>
                    <a:pt x="564" y="353"/>
                  </a:lnTo>
                  <a:lnTo>
                    <a:pt x="592" y="329"/>
                  </a:lnTo>
                  <a:lnTo>
                    <a:pt x="623" y="306"/>
                  </a:lnTo>
                  <a:lnTo>
                    <a:pt x="652" y="285"/>
                  </a:lnTo>
                  <a:lnTo>
                    <a:pt x="682" y="263"/>
                  </a:lnTo>
                  <a:lnTo>
                    <a:pt x="714" y="244"/>
                  </a:lnTo>
                  <a:lnTo>
                    <a:pt x="745" y="223"/>
                  </a:lnTo>
                  <a:lnTo>
                    <a:pt x="777" y="205"/>
                  </a:lnTo>
                  <a:lnTo>
                    <a:pt x="811" y="186"/>
                  </a:lnTo>
                  <a:lnTo>
                    <a:pt x="843" y="168"/>
                  </a:lnTo>
                  <a:lnTo>
                    <a:pt x="876" y="152"/>
                  </a:lnTo>
                  <a:lnTo>
                    <a:pt x="910" y="136"/>
                  </a:lnTo>
                  <a:lnTo>
                    <a:pt x="945" y="120"/>
                  </a:lnTo>
                  <a:lnTo>
                    <a:pt x="979" y="107"/>
                  </a:lnTo>
                  <a:lnTo>
                    <a:pt x="1014" y="93"/>
                  </a:lnTo>
                  <a:lnTo>
                    <a:pt x="1050" y="80"/>
                  </a:lnTo>
                  <a:lnTo>
                    <a:pt x="1087" y="69"/>
                  </a:lnTo>
                  <a:lnTo>
                    <a:pt x="1122" y="57"/>
                  </a:lnTo>
                  <a:lnTo>
                    <a:pt x="1159" y="48"/>
                  </a:lnTo>
                  <a:lnTo>
                    <a:pt x="1196" y="38"/>
                  </a:lnTo>
                  <a:lnTo>
                    <a:pt x="1233" y="30"/>
                  </a:lnTo>
                  <a:lnTo>
                    <a:pt x="1271" y="24"/>
                  </a:lnTo>
                  <a:lnTo>
                    <a:pt x="1310" y="17"/>
                  </a:lnTo>
                  <a:lnTo>
                    <a:pt x="1346" y="11"/>
                  </a:lnTo>
                  <a:lnTo>
                    <a:pt x="1387" y="8"/>
                  </a:lnTo>
                  <a:lnTo>
                    <a:pt x="1425" y="3"/>
                  </a:lnTo>
                  <a:lnTo>
                    <a:pt x="1464" y="1"/>
                  </a:lnTo>
                  <a:lnTo>
                    <a:pt x="1504" y="0"/>
                  </a:lnTo>
                  <a:lnTo>
                    <a:pt x="1542" y="0"/>
                  </a:lnTo>
                  <a:lnTo>
                    <a:pt x="1542" y="1541"/>
                  </a:lnTo>
                  <a:close/>
                </a:path>
              </a:pathLst>
            </a:custGeom>
            <a:solidFill>
              <a:schemeClr val="bg1"/>
            </a:solidFill>
            <a:ln w="38100">
              <a:solidFill>
                <a:srgbClr val="ED1C24"/>
              </a:solidFill>
              <a:round/>
              <a:headEnd/>
              <a:tailEnd/>
            </a:ln>
          </p:spPr>
          <p:txBody>
            <a:bodyPr/>
            <a:lstStyle/>
            <a:p>
              <a:endParaRPr lang="en-US">
                <a:latin typeface="Arial"/>
                <a:cs typeface="Arial"/>
              </a:endParaRPr>
            </a:p>
          </p:txBody>
        </p:sp>
        <p:sp>
          <p:nvSpPr>
            <p:cNvPr id="44040" name="TextBox 60"/>
            <p:cNvSpPr txBox="1">
              <a:spLocks noChangeArrowheads="1"/>
            </p:cNvSpPr>
            <p:nvPr/>
          </p:nvSpPr>
          <p:spPr bwMode="auto">
            <a:xfrm>
              <a:off x="4946650" y="696913"/>
              <a:ext cx="1758950"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charset="0"/>
                  <a:cs typeface="Arial" charset="0"/>
                </a:defRPr>
              </a:lvl1pPr>
              <a:lvl2pPr marL="742950" indent="-285750">
                <a:defRPr>
                  <a:solidFill>
                    <a:schemeClr val="tx1"/>
                  </a:solidFill>
                  <a:latin typeface="Arial" charset="0"/>
                  <a:cs typeface="Arial" charset="0"/>
                </a:defRPr>
              </a:lvl2pPr>
              <a:lvl3pPr marL="1143000" indent="-228600">
                <a:defRPr>
                  <a:solidFill>
                    <a:schemeClr val="tx1"/>
                  </a:solidFill>
                  <a:latin typeface="Arial" charset="0"/>
                  <a:cs typeface="Arial" charset="0"/>
                </a:defRPr>
              </a:lvl3pPr>
              <a:lvl4pPr marL="1600200" indent="-228600">
                <a:defRPr>
                  <a:solidFill>
                    <a:schemeClr val="tx1"/>
                  </a:solidFill>
                  <a:latin typeface="Arial" charset="0"/>
                  <a:cs typeface="Arial" charset="0"/>
                </a:defRPr>
              </a:lvl4pPr>
              <a:lvl5pPr marL="2057400" indent="-22860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r>
                <a:rPr lang="en-US" altLang="en-US" sz="1600" b="1" dirty="0">
                  <a:solidFill>
                    <a:srgbClr val="ED1C24"/>
                  </a:solidFill>
                  <a:latin typeface="Arial"/>
                  <a:cs typeface="Arial"/>
                </a:rPr>
                <a:t>The Feeling Self</a:t>
              </a:r>
            </a:p>
          </p:txBody>
        </p:sp>
        <p:sp>
          <p:nvSpPr>
            <p:cNvPr id="44045" name="TextBox 66"/>
            <p:cNvSpPr txBox="1">
              <a:spLocks noChangeArrowheads="1"/>
            </p:cNvSpPr>
            <p:nvPr/>
          </p:nvSpPr>
          <p:spPr bwMode="auto">
            <a:xfrm>
              <a:off x="7493000" y="2552700"/>
              <a:ext cx="461963" cy="554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charset="0"/>
                  <a:cs typeface="Arial" charset="0"/>
                </a:defRPr>
              </a:lvl1pPr>
              <a:lvl2pPr marL="742950" indent="-285750">
                <a:defRPr>
                  <a:solidFill>
                    <a:schemeClr val="tx1"/>
                  </a:solidFill>
                  <a:latin typeface="Arial" charset="0"/>
                  <a:cs typeface="Arial" charset="0"/>
                </a:defRPr>
              </a:lvl2pPr>
              <a:lvl3pPr marL="1143000" indent="-228600">
                <a:defRPr>
                  <a:solidFill>
                    <a:schemeClr val="tx1"/>
                  </a:solidFill>
                  <a:latin typeface="Arial" charset="0"/>
                  <a:cs typeface="Arial" charset="0"/>
                </a:defRPr>
              </a:lvl3pPr>
              <a:lvl4pPr marL="1600200" indent="-228600">
                <a:defRPr>
                  <a:solidFill>
                    <a:schemeClr val="tx1"/>
                  </a:solidFill>
                  <a:latin typeface="Arial" charset="0"/>
                  <a:cs typeface="Arial" charset="0"/>
                </a:defRPr>
              </a:lvl4pPr>
              <a:lvl5pPr marL="2057400" indent="-22860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r>
                <a:rPr lang="en-US" altLang="en-US" sz="3000" b="1">
                  <a:solidFill>
                    <a:srgbClr val="ED1C24"/>
                  </a:solidFill>
                  <a:latin typeface="Arial"/>
                  <a:cs typeface="Arial"/>
                </a:rPr>
                <a:t>C</a:t>
              </a:r>
            </a:p>
          </p:txBody>
        </p:sp>
        <p:sp>
          <p:nvSpPr>
            <p:cNvPr id="31" name="Text Box 131"/>
            <p:cNvSpPr txBox="1">
              <a:spLocks noChangeArrowheads="1"/>
            </p:cNvSpPr>
            <p:nvPr/>
          </p:nvSpPr>
          <p:spPr bwMode="auto">
            <a:xfrm>
              <a:off x="5136356" y="1306353"/>
              <a:ext cx="2176463" cy="20620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32" tIns="45716" rIns="91432" bIns="45716">
              <a:spAutoFit/>
            </a:bodyPr>
            <a:lstStyle>
              <a:lvl1pPr>
                <a:defRPr>
                  <a:solidFill>
                    <a:schemeClr val="tx1"/>
                  </a:solidFill>
                  <a:latin typeface="Arial" charset="0"/>
                  <a:cs typeface="Arial" charset="0"/>
                </a:defRPr>
              </a:lvl1pPr>
              <a:lvl2pPr marL="742950" indent="-285750">
                <a:defRPr>
                  <a:solidFill>
                    <a:schemeClr val="tx1"/>
                  </a:solidFill>
                  <a:latin typeface="Arial" charset="0"/>
                  <a:cs typeface="Arial" charset="0"/>
                </a:defRPr>
              </a:lvl2pPr>
              <a:lvl3pPr marL="1143000" indent="-228600">
                <a:defRPr>
                  <a:solidFill>
                    <a:schemeClr val="tx1"/>
                  </a:solidFill>
                  <a:latin typeface="Arial" charset="0"/>
                  <a:cs typeface="Arial" charset="0"/>
                </a:defRPr>
              </a:lvl3pPr>
              <a:lvl4pPr marL="1600200" indent="-228600">
                <a:defRPr>
                  <a:solidFill>
                    <a:schemeClr val="tx1"/>
                  </a:solidFill>
                  <a:latin typeface="Arial" charset="0"/>
                  <a:cs typeface="Arial" charset="0"/>
                </a:defRPr>
              </a:lvl4pPr>
              <a:lvl5pPr marL="2057400" indent="-22860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r>
                <a:rPr lang="en-US" altLang="en-US" sz="1600" dirty="0">
                  <a:latin typeface="Arial"/>
                  <a:cs typeface="Arial"/>
                </a:rPr>
                <a:t>Is sensitive to others</a:t>
              </a:r>
            </a:p>
            <a:p>
              <a:r>
                <a:rPr lang="en-US" altLang="en-US" sz="1600" dirty="0">
                  <a:latin typeface="Arial"/>
                  <a:cs typeface="Arial"/>
                </a:rPr>
                <a:t>Likes to teach</a:t>
              </a:r>
            </a:p>
            <a:p>
              <a:r>
                <a:rPr lang="en-US" altLang="en-US" sz="1600" dirty="0">
                  <a:latin typeface="Arial"/>
                  <a:cs typeface="Arial"/>
                </a:rPr>
                <a:t>Touches a lot</a:t>
              </a:r>
            </a:p>
            <a:p>
              <a:r>
                <a:rPr lang="en-US" altLang="en-US" sz="1600" dirty="0">
                  <a:latin typeface="Arial"/>
                  <a:cs typeface="Arial"/>
                </a:rPr>
                <a:t>Is supportive</a:t>
              </a:r>
            </a:p>
            <a:p>
              <a:r>
                <a:rPr lang="en-US" altLang="en-US" sz="1600" dirty="0">
                  <a:latin typeface="Arial"/>
                  <a:cs typeface="Arial"/>
                </a:rPr>
                <a:t>Is expressive</a:t>
              </a:r>
            </a:p>
            <a:p>
              <a:r>
                <a:rPr lang="en-US" altLang="en-US" sz="1600" dirty="0">
                  <a:latin typeface="Arial"/>
                  <a:cs typeface="Arial"/>
                </a:rPr>
                <a:t>Is emotional</a:t>
              </a:r>
            </a:p>
            <a:p>
              <a:r>
                <a:rPr lang="en-US" altLang="en-US" sz="1600" dirty="0">
                  <a:latin typeface="Arial"/>
                  <a:cs typeface="Arial"/>
                </a:rPr>
                <a:t>Talks a lot</a:t>
              </a:r>
            </a:p>
            <a:p>
              <a:r>
                <a:rPr lang="en-US" altLang="en-US" sz="1600" dirty="0" smtClean="0">
                  <a:latin typeface="Arial"/>
                  <a:cs typeface="Arial"/>
                </a:rPr>
                <a:t>Feels</a:t>
              </a:r>
              <a:endParaRPr lang="en-US" altLang="en-US" sz="1600" dirty="0">
                <a:latin typeface="Arial"/>
                <a:cs typeface="Arial"/>
              </a:endParaRPr>
            </a:p>
          </p:txBody>
        </p:sp>
      </p:grpSp>
    </p:spTree>
    <p:extLst>
      <p:ext uri="{BB962C8B-B14F-4D97-AF65-F5344CB8AC3E}">
        <p14:creationId xmlns:p14="http://schemas.microsoft.com/office/powerpoint/2010/main" val="3004427811"/>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Rectangle 12"/>
          <p:cNvSpPr>
            <a:spLocks noChangeArrowheads="1"/>
          </p:cNvSpPr>
          <p:nvPr/>
        </p:nvSpPr>
        <p:spPr bwMode="auto">
          <a:xfrm>
            <a:off x="61913" y="4259263"/>
            <a:ext cx="4638675" cy="2292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282575">
              <a:tabLst>
                <a:tab pos="285750" algn="l"/>
              </a:tabLst>
              <a:defRPr>
                <a:solidFill>
                  <a:schemeClr val="tx1"/>
                </a:solidFill>
                <a:latin typeface="Arial" charset="0"/>
                <a:cs typeface="Arial" charset="0"/>
              </a:defRPr>
            </a:lvl1pPr>
            <a:lvl2pPr marL="742950" indent="-285750" defTabSz="282575">
              <a:tabLst>
                <a:tab pos="285750" algn="l"/>
              </a:tabLst>
              <a:defRPr>
                <a:solidFill>
                  <a:schemeClr val="tx1"/>
                </a:solidFill>
                <a:latin typeface="Arial" charset="0"/>
                <a:cs typeface="Arial" charset="0"/>
              </a:defRPr>
            </a:lvl2pPr>
            <a:lvl3pPr marL="1143000" indent="-228600" defTabSz="282575">
              <a:tabLst>
                <a:tab pos="285750" algn="l"/>
              </a:tabLst>
              <a:defRPr>
                <a:solidFill>
                  <a:schemeClr val="tx1"/>
                </a:solidFill>
                <a:latin typeface="Arial" charset="0"/>
                <a:cs typeface="Arial" charset="0"/>
              </a:defRPr>
            </a:lvl3pPr>
            <a:lvl4pPr marL="1600200" indent="-228600" defTabSz="282575">
              <a:tabLst>
                <a:tab pos="285750" algn="l"/>
              </a:tabLst>
              <a:defRPr>
                <a:solidFill>
                  <a:schemeClr val="tx1"/>
                </a:solidFill>
                <a:latin typeface="Arial" charset="0"/>
                <a:cs typeface="Arial" charset="0"/>
              </a:defRPr>
            </a:lvl4pPr>
            <a:lvl5pPr marL="2057400" indent="-228600" defTabSz="282575">
              <a:tabLst>
                <a:tab pos="285750" algn="l"/>
              </a:tabLst>
              <a:defRPr>
                <a:solidFill>
                  <a:schemeClr val="tx1"/>
                </a:solidFill>
                <a:latin typeface="Arial" charset="0"/>
                <a:cs typeface="Arial" charset="0"/>
              </a:defRPr>
            </a:lvl5pPr>
            <a:lvl6pPr marL="2514600" indent="-228600" defTabSz="282575" eaLnBrk="0" fontAlgn="base" hangingPunct="0">
              <a:spcBef>
                <a:spcPct val="0"/>
              </a:spcBef>
              <a:spcAft>
                <a:spcPct val="0"/>
              </a:spcAft>
              <a:tabLst>
                <a:tab pos="285750" algn="l"/>
              </a:tabLst>
              <a:defRPr>
                <a:solidFill>
                  <a:schemeClr val="tx1"/>
                </a:solidFill>
                <a:latin typeface="Arial" charset="0"/>
                <a:cs typeface="Arial" charset="0"/>
              </a:defRPr>
            </a:lvl6pPr>
            <a:lvl7pPr marL="2971800" indent="-228600" defTabSz="282575" eaLnBrk="0" fontAlgn="base" hangingPunct="0">
              <a:spcBef>
                <a:spcPct val="0"/>
              </a:spcBef>
              <a:spcAft>
                <a:spcPct val="0"/>
              </a:spcAft>
              <a:tabLst>
                <a:tab pos="285750" algn="l"/>
              </a:tabLst>
              <a:defRPr>
                <a:solidFill>
                  <a:schemeClr val="tx1"/>
                </a:solidFill>
                <a:latin typeface="Arial" charset="0"/>
                <a:cs typeface="Arial" charset="0"/>
              </a:defRPr>
            </a:lvl7pPr>
            <a:lvl8pPr marL="3429000" indent="-228600" defTabSz="282575" eaLnBrk="0" fontAlgn="base" hangingPunct="0">
              <a:spcBef>
                <a:spcPct val="0"/>
              </a:spcBef>
              <a:spcAft>
                <a:spcPct val="0"/>
              </a:spcAft>
              <a:tabLst>
                <a:tab pos="285750" algn="l"/>
              </a:tabLst>
              <a:defRPr>
                <a:solidFill>
                  <a:schemeClr val="tx1"/>
                </a:solidFill>
                <a:latin typeface="Arial" charset="0"/>
                <a:cs typeface="Arial" charset="0"/>
              </a:defRPr>
            </a:lvl8pPr>
            <a:lvl9pPr marL="3886200" indent="-228600" defTabSz="282575" eaLnBrk="0" fontAlgn="base" hangingPunct="0">
              <a:spcBef>
                <a:spcPct val="0"/>
              </a:spcBef>
              <a:spcAft>
                <a:spcPct val="0"/>
              </a:spcAft>
              <a:tabLst>
                <a:tab pos="285750" algn="l"/>
              </a:tabLst>
              <a:defRPr>
                <a:solidFill>
                  <a:schemeClr val="tx1"/>
                </a:solidFill>
                <a:latin typeface="Arial" charset="0"/>
                <a:cs typeface="Arial" charset="0"/>
              </a:defRPr>
            </a:lvl9pPr>
          </a:lstStyle>
          <a:p>
            <a:r>
              <a:rPr lang="en-US" altLang="en-US" sz="1400" b="1" dirty="0">
                <a:latin typeface="Wingdings 2" pitchFamily="18" charset="2"/>
              </a:rPr>
              <a:t>£</a:t>
            </a:r>
            <a:r>
              <a:rPr lang="en-US" altLang="en-US" sz="1400" b="1" dirty="0"/>
              <a:t> Reading the signs of coming change</a:t>
            </a:r>
          </a:p>
          <a:p>
            <a:r>
              <a:rPr lang="en-US" altLang="en-US" sz="1400" b="1" dirty="0">
                <a:solidFill>
                  <a:srgbClr val="000000"/>
                </a:solidFill>
                <a:latin typeface="Wingdings 2" pitchFamily="18" charset="2"/>
              </a:rPr>
              <a:t>£</a:t>
            </a:r>
            <a:r>
              <a:rPr lang="en-US" altLang="en-US" sz="1400" b="1" dirty="0">
                <a:solidFill>
                  <a:srgbClr val="000000"/>
                </a:solidFill>
              </a:rPr>
              <a:t> </a:t>
            </a:r>
            <a:r>
              <a:rPr lang="en-US" altLang="en-US" sz="1400" b="1" dirty="0"/>
              <a:t>Seeing the big picture </a:t>
            </a:r>
          </a:p>
          <a:p>
            <a:r>
              <a:rPr lang="en-US" altLang="en-US" sz="1400" b="1" dirty="0">
                <a:solidFill>
                  <a:srgbClr val="000000"/>
                </a:solidFill>
                <a:latin typeface="Wingdings 2" pitchFamily="18" charset="2"/>
              </a:rPr>
              <a:t>£</a:t>
            </a:r>
            <a:r>
              <a:rPr lang="en-US" altLang="en-US" sz="1400" b="1" dirty="0">
                <a:solidFill>
                  <a:srgbClr val="000000"/>
                </a:solidFill>
              </a:rPr>
              <a:t> </a:t>
            </a:r>
            <a:r>
              <a:rPr lang="en-US" altLang="en-US" sz="1400" b="1" dirty="0"/>
              <a:t>Recognizing new possibilities</a:t>
            </a:r>
          </a:p>
          <a:p>
            <a:r>
              <a:rPr lang="en-US" altLang="en-US" sz="1400" b="1" dirty="0">
                <a:solidFill>
                  <a:srgbClr val="000000"/>
                </a:solidFill>
                <a:latin typeface="Wingdings 2" pitchFamily="18" charset="2"/>
              </a:rPr>
              <a:t>£</a:t>
            </a:r>
            <a:r>
              <a:rPr lang="en-US" altLang="en-US" sz="1400" b="1" dirty="0">
                <a:solidFill>
                  <a:srgbClr val="000000"/>
                </a:solidFill>
              </a:rPr>
              <a:t> </a:t>
            </a:r>
            <a:r>
              <a:rPr lang="en-US" altLang="en-US" sz="1400" b="1" dirty="0"/>
              <a:t>Tolerating ambiguity</a:t>
            </a:r>
          </a:p>
          <a:p>
            <a:r>
              <a:rPr lang="en-US" altLang="en-US" sz="1400" b="1" dirty="0">
                <a:solidFill>
                  <a:srgbClr val="000000"/>
                </a:solidFill>
                <a:latin typeface="Wingdings 2" pitchFamily="18" charset="2"/>
              </a:rPr>
              <a:t>£</a:t>
            </a:r>
            <a:r>
              <a:rPr lang="en-US" altLang="en-US" sz="1400" b="1" dirty="0">
                <a:solidFill>
                  <a:srgbClr val="000000"/>
                </a:solidFill>
              </a:rPr>
              <a:t> </a:t>
            </a:r>
            <a:r>
              <a:rPr lang="en-US" altLang="en-US" sz="1400" b="1" dirty="0"/>
              <a:t>Integrating ideas and concepts</a:t>
            </a:r>
          </a:p>
          <a:p>
            <a:r>
              <a:rPr lang="en-US" altLang="en-US" sz="1400" b="1" dirty="0">
                <a:solidFill>
                  <a:srgbClr val="000000"/>
                </a:solidFill>
                <a:latin typeface="Wingdings 2" pitchFamily="18" charset="2"/>
              </a:rPr>
              <a:t>£</a:t>
            </a:r>
            <a:r>
              <a:rPr lang="en-US" altLang="en-US" sz="1400" b="1" dirty="0">
                <a:solidFill>
                  <a:srgbClr val="000000"/>
                </a:solidFill>
              </a:rPr>
              <a:t> </a:t>
            </a:r>
            <a:r>
              <a:rPr lang="en-US" altLang="en-US" sz="1400" b="1" dirty="0"/>
              <a:t>Challenging established policies</a:t>
            </a:r>
          </a:p>
          <a:p>
            <a:r>
              <a:rPr lang="en-US" altLang="en-US" sz="1400" b="1" dirty="0">
                <a:solidFill>
                  <a:srgbClr val="000000"/>
                </a:solidFill>
                <a:latin typeface="Wingdings 2" pitchFamily="18" charset="2"/>
              </a:rPr>
              <a:t>£</a:t>
            </a:r>
            <a:r>
              <a:rPr lang="en-US" altLang="en-US" sz="1400" b="1" dirty="0">
                <a:solidFill>
                  <a:srgbClr val="000000"/>
                </a:solidFill>
              </a:rPr>
              <a:t> </a:t>
            </a:r>
            <a:r>
              <a:rPr lang="en-US" altLang="en-US" sz="1400" b="1" dirty="0"/>
              <a:t>Synthesizing unlike elements into a new whole</a:t>
            </a:r>
          </a:p>
          <a:p>
            <a:r>
              <a:rPr lang="en-US" altLang="en-US" sz="1400" b="1" dirty="0">
                <a:solidFill>
                  <a:srgbClr val="000000"/>
                </a:solidFill>
                <a:latin typeface="Wingdings 2" pitchFamily="18" charset="2"/>
              </a:rPr>
              <a:t>£</a:t>
            </a:r>
            <a:r>
              <a:rPr lang="en-US" altLang="en-US" sz="1400" b="1" dirty="0">
                <a:solidFill>
                  <a:srgbClr val="000000"/>
                </a:solidFill>
              </a:rPr>
              <a:t> </a:t>
            </a:r>
            <a:r>
              <a:rPr lang="en-US" altLang="en-US" sz="1400" b="1" dirty="0"/>
              <a:t>Inventing innovative solutions to problems</a:t>
            </a:r>
          </a:p>
          <a:p>
            <a:r>
              <a:rPr lang="en-US" altLang="en-US" sz="1400" b="1" dirty="0">
                <a:solidFill>
                  <a:srgbClr val="000000"/>
                </a:solidFill>
                <a:latin typeface="Wingdings 2" pitchFamily="18" charset="2"/>
              </a:rPr>
              <a:t>£</a:t>
            </a:r>
            <a:r>
              <a:rPr lang="en-US" altLang="en-US" sz="1400" b="1" dirty="0">
                <a:solidFill>
                  <a:srgbClr val="000000"/>
                </a:solidFill>
              </a:rPr>
              <a:t> </a:t>
            </a:r>
            <a:r>
              <a:rPr lang="en-US" altLang="en-US" sz="1400" b="1" dirty="0"/>
              <a:t>Problem solving in intuitive ways</a:t>
            </a:r>
          </a:p>
          <a:p>
            <a:r>
              <a:rPr lang="en-US" altLang="en-US" sz="1400" b="1" dirty="0">
                <a:solidFill>
                  <a:srgbClr val="000000"/>
                </a:solidFill>
                <a:latin typeface="Wingdings 2" pitchFamily="18" charset="2"/>
              </a:rPr>
              <a:t>£</a:t>
            </a:r>
            <a:r>
              <a:rPr lang="en-US" altLang="en-US" sz="1400" b="1" dirty="0">
                <a:solidFill>
                  <a:srgbClr val="000000"/>
                </a:solidFill>
              </a:rPr>
              <a:t> </a:t>
            </a:r>
            <a:r>
              <a:rPr lang="en-US" altLang="en-US" sz="1400" b="1" dirty="0"/>
              <a:t>Simultaneous processing of different input</a:t>
            </a:r>
          </a:p>
        </p:txBody>
      </p:sp>
      <p:sp>
        <p:nvSpPr>
          <p:cNvPr id="45059" name="Rectangle 9"/>
          <p:cNvSpPr>
            <a:spLocks noChangeArrowheads="1"/>
          </p:cNvSpPr>
          <p:nvPr/>
        </p:nvSpPr>
        <p:spPr bwMode="auto">
          <a:xfrm>
            <a:off x="4854575" y="4259263"/>
            <a:ext cx="4572000" cy="2138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171450">
              <a:defRPr>
                <a:solidFill>
                  <a:schemeClr val="tx1"/>
                </a:solidFill>
                <a:latin typeface="Arial" charset="0"/>
                <a:cs typeface="Arial" charset="0"/>
              </a:defRPr>
            </a:lvl1pPr>
            <a:lvl2pPr marL="742950" indent="-285750" defTabSz="171450">
              <a:defRPr>
                <a:solidFill>
                  <a:schemeClr val="tx1"/>
                </a:solidFill>
                <a:latin typeface="Arial" charset="0"/>
                <a:cs typeface="Arial" charset="0"/>
              </a:defRPr>
            </a:lvl2pPr>
            <a:lvl3pPr marL="1143000" indent="-228600" defTabSz="171450">
              <a:defRPr>
                <a:solidFill>
                  <a:schemeClr val="tx1"/>
                </a:solidFill>
                <a:latin typeface="Arial" charset="0"/>
                <a:cs typeface="Arial" charset="0"/>
              </a:defRPr>
            </a:lvl3pPr>
            <a:lvl4pPr marL="1600200" indent="-228600" defTabSz="171450">
              <a:defRPr>
                <a:solidFill>
                  <a:schemeClr val="tx1"/>
                </a:solidFill>
                <a:latin typeface="Arial" charset="0"/>
                <a:cs typeface="Arial" charset="0"/>
              </a:defRPr>
            </a:lvl4pPr>
            <a:lvl5pPr marL="2057400" indent="-228600" defTabSz="171450">
              <a:defRPr>
                <a:solidFill>
                  <a:schemeClr val="tx1"/>
                </a:solidFill>
                <a:latin typeface="Arial" charset="0"/>
                <a:cs typeface="Arial" charset="0"/>
              </a:defRPr>
            </a:lvl5pPr>
            <a:lvl6pPr marL="2514600" indent="-228600" defTabSz="171450" eaLnBrk="0" fontAlgn="base" hangingPunct="0">
              <a:spcBef>
                <a:spcPct val="0"/>
              </a:spcBef>
              <a:spcAft>
                <a:spcPct val="0"/>
              </a:spcAft>
              <a:defRPr>
                <a:solidFill>
                  <a:schemeClr val="tx1"/>
                </a:solidFill>
                <a:latin typeface="Arial" charset="0"/>
                <a:cs typeface="Arial" charset="0"/>
              </a:defRPr>
            </a:lvl6pPr>
            <a:lvl7pPr marL="2971800" indent="-228600" defTabSz="171450" eaLnBrk="0" fontAlgn="base" hangingPunct="0">
              <a:spcBef>
                <a:spcPct val="0"/>
              </a:spcBef>
              <a:spcAft>
                <a:spcPct val="0"/>
              </a:spcAft>
              <a:defRPr>
                <a:solidFill>
                  <a:schemeClr val="tx1"/>
                </a:solidFill>
                <a:latin typeface="Arial" charset="0"/>
                <a:cs typeface="Arial" charset="0"/>
              </a:defRPr>
            </a:lvl7pPr>
            <a:lvl8pPr marL="3429000" indent="-228600" defTabSz="171450" eaLnBrk="0" fontAlgn="base" hangingPunct="0">
              <a:spcBef>
                <a:spcPct val="0"/>
              </a:spcBef>
              <a:spcAft>
                <a:spcPct val="0"/>
              </a:spcAft>
              <a:defRPr>
                <a:solidFill>
                  <a:schemeClr val="tx1"/>
                </a:solidFill>
                <a:latin typeface="Arial" charset="0"/>
                <a:cs typeface="Arial" charset="0"/>
              </a:defRPr>
            </a:lvl8pPr>
            <a:lvl9pPr marL="3886200" indent="-228600" defTabSz="171450" eaLnBrk="0" fontAlgn="base" hangingPunct="0">
              <a:spcBef>
                <a:spcPct val="0"/>
              </a:spcBef>
              <a:spcAft>
                <a:spcPct val="0"/>
              </a:spcAft>
              <a:defRPr>
                <a:solidFill>
                  <a:schemeClr val="tx1"/>
                </a:solidFill>
                <a:latin typeface="Arial" charset="0"/>
                <a:cs typeface="Arial" charset="0"/>
              </a:defRPr>
            </a:lvl9pPr>
          </a:lstStyle>
          <a:p>
            <a:pPr>
              <a:lnSpc>
                <a:spcPct val="95000"/>
              </a:lnSpc>
            </a:pPr>
            <a:r>
              <a:rPr lang="en-US" altLang="en-US" sz="1400" b="1" dirty="0">
                <a:solidFill>
                  <a:srgbClr val="000000"/>
                </a:solidFill>
                <a:latin typeface="Wingdings 2" pitchFamily="18" charset="2"/>
              </a:rPr>
              <a:t>£</a:t>
            </a:r>
            <a:r>
              <a:rPr lang="en-US" altLang="en-US" sz="1400" b="1" dirty="0">
                <a:solidFill>
                  <a:srgbClr val="000000"/>
                </a:solidFill>
              </a:rPr>
              <a:t> </a:t>
            </a:r>
            <a:r>
              <a:rPr lang="en-US" altLang="en-US" sz="1400" b="1" dirty="0"/>
              <a:t>Repetition</a:t>
            </a:r>
          </a:p>
          <a:p>
            <a:pPr>
              <a:lnSpc>
                <a:spcPct val="95000"/>
              </a:lnSpc>
            </a:pPr>
            <a:r>
              <a:rPr lang="en-US" altLang="en-US" sz="1400" b="1" dirty="0">
                <a:solidFill>
                  <a:srgbClr val="000000"/>
                </a:solidFill>
                <a:latin typeface="Wingdings 2" pitchFamily="18" charset="2"/>
              </a:rPr>
              <a:t>£</a:t>
            </a:r>
            <a:r>
              <a:rPr lang="en-US" altLang="en-US" sz="1400" b="1" dirty="0">
                <a:solidFill>
                  <a:srgbClr val="000000"/>
                </a:solidFill>
              </a:rPr>
              <a:t> </a:t>
            </a:r>
            <a:r>
              <a:rPr lang="en-US" altLang="en-US" sz="1400" b="1" dirty="0"/>
              <a:t>Too slow-paced</a:t>
            </a:r>
          </a:p>
          <a:p>
            <a:pPr>
              <a:lnSpc>
                <a:spcPct val="95000"/>
              </a:lnSpc>
            </a:pPr>
            <a:r>
              <a:rPr lang="en-US" altLang="en-US" sz="1400" b="1" dirty="0">
                <a:solidFill>
                  <a:srgbClr val="000000"/>
                </a:solidFill>
                <a:latin typeface="Wingdings 2" pitchFamily="18" charset="2"/>
              </a:rPr>
              <a:t>£</a:t>
            </a:r>
            <a:r>
              <a:rPr lang="en-US" altLang="en-US" sz="1400" b="1" dirty="0">
                <a:solidFill>
                  <a:srgbClr val="000000"/>
                </a:solidFill>
              </a:rPr>
              <a:t> </a:t>
            </a:r>
            <a:r>
              <a:rPr lang="en-US" altLang="en-US" sz="1400" b="1" dirty="0"/>
              <a:t>“Playing it safe” or “by the book”</a:t>
            </a:r>
          </a:p>
          <a:p>
            <a:pPr>
              <a:lnSpc>
                <a:spcPct val="95000"/>
              </a:lnSpc>
            </a:pPr>
            <a:r>
              <a:rPr lang="en-US" altLang="en-US" sz="1400" b="1" dirty="0">
                <a:solidFill>
                  <a:srgbClr val="000000"/>
                </a:solidFill>
                <a:latin typeface="Wingdings 2" pitchFamily="18" charset="2"/>
              </a:rPr>
              <a:t>£</a:t>
            </a:r>
            <a:r>
              <a:rPr lang="en-US" altLang="en-US" sz="1400" b="1" dirty="0">
                <a:solidFill>
                  <a:srgbClr val="000000"/>
                </a:solidFill>
              </a:rPr>
              <a:t> </a:t>
            </a:r>
            <a:r>
              <a:rPr lang="en-US" altLang="en-US" sz="1400" b="1" dirty="0"/>
              <a:t>Overly-structured, predictable</a:t>
            </a:r>
          </a:p>
          <a:p>
            <a:pPr>
              <a:lnSpc>
                <a:spcPct val="95000"/>
              </a:lnSpc>
            </a:pPr>
            <a:r>
              <a:rPr lang="en-US" altLang="en-US" sz="1400" b="1" dirty="0">
                <a:solidFill>
                  <a:srgbClr val="000000"/>
                </a:solidFill>
                <a:latin typeface="Wingdings 2" pitchFamily="18" charset="2"/>
              </a:rPr>
              <a:t>£</a:t>
            </a:r>
            <a:r>
              <a:rPr lang="en-US" altLang="en-US" sz="1400" b="1" dirty="0">
                <a:solidFill>
                  <a:srgbClr val="000000"/>
                </a:solidFill>
              </a:rPr>
              <a:t> </a:t>
            </a:r>
            <a:r>
              <a:rPr lang="en-US" altLang="en-US" sz="1400" b="1" dirty="0"/>
              <a:t>Absence of humor and fun</a:t>
            </a:r>
          </a:p>
          <a:p>
            <a:pPr>
              <a:lnSpc>
                <a:spcPct val="95000"/>
              </a:lnSpc>
            </a:pPr>
            <a:r>
              <a:rPr lang="en-US" altLang="en-US" sz="1400" b="1" dirty="0">
                <a:solidFill>
                  <a:srgbClr val="000000"/>
                </a:solidFill>
                <a:latin typeface="Wingdings 2" pitchFamily="18" charset="2"/>
              </a:rPr>
              <a:t>£</a:t>
            </a:r>
            <a:r>
              <a:rPr lang="en-US" altLang="en-US" sz="1400" b="1" dirty="0">
                <a:solidFill>
                  <a:srgbClr val="000000"/>
                </a:solidFill>
              </a:rPr>
              <a:t> </a:t>
            </a:r>
            <a:r>
              <a:rPr lang="en-US" altLang="en-US" sz="1400" b="1" dirty="0"/>
              <a:t>Lack of flexibility, too rigid</a:t>
            </a:r>
          </a:p>
          <a:p>
            <a:pPr>
              <a:lnSpc>
                <a:spcPct val="95000"/>
              </a:lnSpc>
            </a:pPr>
            <a:r>
              <a:rPr lang="en-US" altLang="en-US" sz="1400" b="1" dirty="0">
                <a:solidFill>
                  <a:srgbClr val="000000"/>
                </a:solidFill>
                <a:latin typeface="Wingdings 2" pitchFamily="18" charset="2"/>
              </a:rPr>
              <a:t>£</a:t>
            </a:r>
            <a:r>
              <a:rPr lang="en-US" altLang="en-US" sz="1400" b="1" dirty="0">
                <a:solidFill>
                  <a:srgbClr val="000000"/>
                </a:solidFill>
              </a:rPr>
              <a:t> </a:t>
            </a:r>
            <a:r>
              <a:rPr lang="en-US" altLang="en-US" sz="1400" b="1" dirty="0"/>
              <a:t>Inability to get concepts or metaphors</a:t>
            </a:r>
          </a:p>
          <a:p>
            <a:pPr>
              <a:lnSpc>
                <a:spcPct val="95000"/>
              </a:lnSpc>
            </a:pPr>
            <a:r>
              <a:rPr lang="en-US" altLang="en-US" sz="1400" b="1" dirty="0">
                <a:solidFill>
                  <a:srgbClr val="000000"/>
                </a:solidFill>
                <a:latin typeface="Wingdings 2" pitchFamily="18" charset="2"/>
              </a:rPr>
              <a:t>£</a:t>
            </a:r>
            <a:r>
              <a:rPr lang="en-US" altLang="en-US" sz="1400" b="1" dirty="0">
                <a:solidFill>
                  <a:srgbClr val="000000"/>
                </a:solidFill>
              </a:rPr>
              <a:t> </a:t>
            </a:r>
            <a:r>
              <a:rPr lang="en-US" altLang="en-US" sz="1400" b="1" dirty="0"/>
              <a:t>Drowning in detail</a:t>
            </a:r>
          </a:p>
          <a:p>
            <a:pPr>
              <a:lnSpc>
                <a:spcPct val="95000"/>
              </a:lnSpc>
            </a:pPr>
            <a:r>
              <a:rPr lang="en-US" altLang="en-US" sz="1400" b="1" dirty="0">
                <a:solidFill>
                  <a:srgbClr val="000000"/>
                </a:solidFill>
                <a:latin typeface="Wingdings 2" pitchFamily="18" charset="2"/>
              </a:rPr>
              <a:t>£</a:t>
            </a:r>
            <a:r>
              <a:rPr lang="en-US" altLang="en-US" sz="1400" b="1" dirty="0"/>
              <a:t> Too many numbers</a:t>
            </a:r>
          </a:p>
          <a:p>
            <a:pPr>
              <a:lnSpc>
                <a:spcPct val="95000"/>
              </a:lnSpc>
            </a:pPr>
            <a:r>
              <a:rPr lang="en-US" altLang="en-US" sz="1400" b="1" dirty="0">
                <a:solidFill>
                  <a:srgbClr val="000000"/>
                </a:solidFill>
                <a:latin typeface="Wingdings 2" pitchFamily="18" charset="2"/>
              </a:rPr>
              <a:t>£</a:t>
            </a:r>
            <a:r>
              <a:rPr lang="en-US" altLang="en-US" sz="1400" b="1" dirty="0">
                <a:solidFill>
                  <a:srgbClr val="000000"/>
                </a:solidFill>
              </a:rPr>
              <a:t> </a:t>
            </a:r>
            <a:r>
              <a:rPr lang="en-US" altLang="en-US" sz="1400" b="1" dirty="0"/>
              <a:t>Dry, boring topic or style</a:t>
            </a:r>
          </a:p>
        </p:txBody>
      </p:sp>
      <p:grpSp>
        <p:nvGrpSpPr>
          <p:cNvPr id="45060" name="Group 5"/>
          <p:cNvGrpSpPr>
            <a:grpSpLocks/>
          </p:cNvGrpSpPr>
          <p:nvPr/>
        </p:nvGrpSpPr>
        <p:grpSpPr bwMode="auto">
          <a:xfrm>
            <a:off x="1392238" y="873125"/>
            <a:ext cx="6348412" cy="2733675"/>
            <a:chOff x="2674938" y="767620"/>
            <a:chExt cx="10700487" cy="4607655"/>
          </a:xfrm>
        </p:grpSpPr>
        <p:sp>
          <p:nvSpPr>
            <p:cNvPr id="45071" name="Freeform 29"/>
            <p:cNvSpPr>
              <a:spLocks/>
            </p:cNvSpPr>
            <p:nvPr/>
          </p:nvSpPr>
          <p:spPr bwMode="auto">
            <a:xfrm flipH="1">
              <a:off x="2747962" y="767620"/>
              <a:ext cx="4621026" cy="4550505"/>
            </a:xfrm>
            <a:custGeom>
              <a:avLst/>
              <a:gdLst>
                <a:gd name="T0" fmla="*/ 0 w 1542"/>
                <a:gd name="T1" fmla="*/ 2147483647 h 1541"/>
                <a:gd name="T2" fmla="*/ 2147483647 w 1542"/>
                <a:gd name="T3" fmla="*/ 2147483647 h 1541"/>
                <a:gd name="T4" fmla="*/ 2147483647 w 1542"/>
                <a:gd name="T5" fmla="*/ 2147483647 h 1541"/>
                <a:gd name="T6" fmla="*/ 2147483647 w 1542"/>
                <a:gd name="T7" fmla="*/ 2147483647 h 1541"/>
                <a:gd name="T8" fmla="*/ 2147483647 w 1542"/>
                <a:gd name="T9" fmla="*/ 2147483647 h 1541"/>
                <a:gd name="T10" fmla="*/ 2147483647 w 1542"/>
                <a:gd name="T11" fmla="*/ 2147483647 h 1541"/>
                <a:gd name="T12" fmla="*/ 2147483647 w 1542"/>
                <a:gd name="T13" fmla="*/ 2147483647 h 1541"/>
                <a:gd name="T14" fmla="*/ 2147483647 w 1542"/>
                <a:gd name="T15" fmla="*/ 2147483647 h 1541"/>
                <a:gd name="T16" fmla="*/ 2147483647 w 1542"/>
                <a:gd name="T17" fmla="*/ 2147483647 h 1541"/>
                <a:gd name="T18" fmla="*/ 2147483647 w 1542"/>
                <a:gd name="T19" fmla="*/ 2147483647 h 1541"/>
                <a:gd name="T20" fmla="*/ 2147483647 w 1542"/>
                <a:gd name="T21" fmla="*/ 2147483647 h 1541"/>
                <a:gd name="T22" fmla="*/ 2147483647 w 1542"/>
                <a:gd name="T23" fmla="*/ 2147483647 h 1541"/>
                <a:gd name="T24" fmla="*/ 2147483647 w 1542"/>
                <a:gd name="T25" fmla="*/ 2147483647 h 1541"/>
                <a:gd name="T26" fmla="*/ 2147483647 w 1542"/>
                <a:gd name="T27" fmla="*/ 2147483647 h 1541"/>
                <a:gd name="T28" fmla="*/ 2147483647 w 1542"/>
                <a:gd name="T29" fmla="*/ 2147483647 h 1541"/>
                <a:gd name="T30" fmla="*/ 2147483647 w 1542"/>
                <a:gd name="T31" fmla="*/ 2147483647 h 1541"/>
                <a:gd name="T32" fmla="*/ 2147483647 w 1542"/>
                <a:gd name="T33" fmla="*/ 2147483647 h 1541"/>
                <a:gd name="T34" fmla="*/ 2147483647 w 1542"/>
                <a:gd name="T35" fmla="*/ 2147483647 h 1541"/>
                <a:gd name="T36" fmla="*/ 2147483647 w 1542"/>
                <a:gd name="T37" fmla="*/ 2147483647 h 1541"/>
                <a:gd name="T38" fmla="*/ 2147483647 w 1542"/>
                <a:gd name="T39" fmla="*/ 2147483647 h 1541"/>
                <a:gd name="T40" fmla="*/ 2147483647 w 1542"/>
                <a:gd name="T41" fmla="*/ 2147483647 h 1541"/>
                <a:gd name="T42" fmla="*/ 2147483647 w 1542"/>
                <a:gd name="T43" fmla="*/ 2147483647 h 1541"/>
                <a:gd name="T44" fmla="*/ 2147483647 w 1542"/>
                <a:gd name="T45" fmla="*/ 2147483647 h 1541"/>
                <a:gd name="T46" fmla="*/ 2147483647 w 1542"/>
                <a:gd name="T47" fmla="*/ 2147483647 h 1541"/>
                <a:gd name="T48" fmla="*/ 2147483647 w 1542"/>
                <a:gd name="T49" fmla="*/ 2147483647 h 1541"/>
                <a:gd name="T50" fmla="*/ 2147483647 w 1542"/>
                <a:gd name="T51" fmla="*/ 2147483647 h 1541"/>
                <a:gd name="T52" fmla="*/ 2147483647 w 1542"/>
                <a:gd name="T53" fmla="*/ 2147483647 h 1541"/>
                <a:gd name="T54" fmla="*/ 2147483647 w 1542"/>
                <a:gd name="T55" fmla="*/ 2147483647 h 1541"/>
                <a:gd name="T56" fmla="*/ 2147483647 w 1542"/>
                <a:gd name="T57" fmla="*/ 2147483647 h 1541"/>
                <a:gd name="T58" fmla="*/ 2147483647 w 1542"/>
                <a:gd name="T59" fmla="*/ 2147483647 h 1541"/>
                <a:gd name="T60" fmla="*/ 2147483647 w 1542"/>
                <a:gd name="T61" fmla="*/ 2147483647 h 1541"/>
                <a:gd name="T62" fmla="*/ 2147483647 w 1542"/>
                <a:gd name="T63" fmla="*/ 2147483647 h 1541"/>
                <a:gd name="T64" fmla="*/ 2147483647 w 1542"/>
                <a:gd name="T65" fmla="*/ 0 h 1541"/>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1542"/>
                <a:gd name="T100" fmla="*/ 0 h 1541"/>
                <a:gd name="T101" fmla="*/ 1542 w 1542"/>
                <a:gd name="T102" fmla="*/ 1541 h 1541"/>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1542" h="1541">
                  <a:moveTo>
                    <a:pt x="1542" y="1541"/>
                  </a:moveTo>
                  <a:lnTo>
                    <a:pt x="0" y="1541"/>
                  </a:lnTo>
                  <a:lnTo>
                    <a:pt x="2" y="1501"/>
                  </a:lnTo>
                  <a:lnTo>
                    <a:pt x="4" y="1461"/>
                  </a:lnTo>
                  <a:lnTo>
                    <a:pt x="5" y="1422"/>
                  </a:lnTo>
                  <a:lnTo>
                    <a:pt x="8" y="1384"/>
                  </a:lnTo>
                  <a:lnTo>
                    <a:pt x="13" y="1345"/>
                  </a:lnTo>
                  <a:lnTo>
                    <a:pt x="20" y="1307"/>
                  </a:lnTo>
                  <a:lnTo>
                    <a:pt x="26" y="1268"/>
                  </a:lnTo>
                  <a:lnTo>
                    <a:pt x="32" y="1232"/>
                  </a:lnTo>
                  <a:lnTo>
                    <a:pt x="40" y="1193"/>
                  </a:lnTo>
                  <a:lnTo>
                    <a:pt x="50" y="1156"/>
                  </a:lnTo>
                  <a:lnTo>
                    <a:pt x="60" y="1121"/>
                  </a:lnTo>
                  <a:lnTo>
                    <a:pt x="71" y="1084"/>
                  </a:lnTo>
                  <a:lnTo>
                    <a:pt x="82" y="1049"/>
                  </a:lnTo>
                  <a:lnTo>
                    <a:pt x="95" y="1012"/>
                  </a:lnTo>
                  <a:lnTo>
                    <a:pt x="108" y="977"/>
                  </a:lnTo>
                  <a:lnTo>
                    <a:pt x="122" y="943"/>
                  </a:lnTo>
                  <a:lnTo>
                    <a:pt x="138" y="908"/>
                  </a:lnTo>
                  <a:lnTo>
                    <a:pt x="154" y="874"/>
                  </a:lnTo>
                  <a:lnTo>
                    <a:pt x="170" y="840"/>
                  </a:lnTo>
                  <a:lnTo>
                    <a:pt x="188" y="808"/>
                  </a:lnTo>
                  <a:lnTo>
                    <a:pt x="206" y="776"/>
                  </a:lnTo>
                  <a:lnTo>
                    <a:pt x="225" y="744"/>
                  </a:lnTo>
                  <a:lnTo>
                    <a:pt x="246" y="712"/>
                  </a:lnTo>
                  <a:lnTo>
                    <a:pt x="265" y="681"/>
                  </a:lnTo>
                  <a:lnTo>
                    <a:pt x="288" y="651"/>
                  </a:lnTo>
                  <a:lnTo>
                    <a:pt x="308" y="620"/>
                  </a:lnTo>
                  <a:lnTo>
                    <a:pt x="331" y="592"/>
                  </a:lnTo>
                  <a:lnTo>
                    <a:pt x="355" y="563"/>
                  </a:lnTo>
                  <a:lnTo>
                    <a:pt x="379" y="534"/>
                  </a:lnTo>
                  <a:lnTo>
                    <a:pt x="403" y="507"/>
                  </a:lnTo>
                  <a:lnTo>
                    <a:pt x="429" y="479"/>
                  </a:lnTo>
                  <a:lnTo>
                    <a:pt x="454" y="452"/>
                  </a:lnTo>
                  <a:lnTo>
                    <a:pt x="482" y="426"/>
                  </a:lnTo>
                  <a:lnTo>
                    <a:pt x="507" y="401"/>
                  </a:lnTo>
                  <a:lnTo>
                    <a:pt x="536" y="377"/>
                  </a:lnTo>
                  <a:lnTo>
                    <a:pt x="564" y="353"/>
                  </a:lnTo>
                  <a:lnTo>
                    <a:pt x="592" y="329"/>
                  </a:lnTo>
                  <a:lnTo>
                    <a:pt x="623" y="306"/>
                  </a:lnTo>
                  <a:lnTo>
                    <a:pt x="652" y="285"/>
                  </a:lnTo>
                  <a:lnTo>
                    <a:pt x="682" y="263"/>
                  </a:lnTo>
                  <a:lnTo>
                    <a:pt x="714" y="244"/>
                  </a:lnTo>
                  <a:lnTo>
                    <a:pt x="745" y="223"/>
                  </a:lnTo>
                  <a:lnTo>
                    <a:pt x="777" y="205"/>
                  </a:lnTo>
                  <a:lnTo>
                    <a:pt x="811" y="186"/>
                  </a:lnTo>
                  <a:lnTo>
                    <a:pt x="843" y="168"/>
                  </a:lnTo>
                  <a:lnTo>
                    <a:pt x="876" y="152"/>
                  </a:lnTo>
                  <a:lnTo>
                    <a:pt x="910" y="136"/>
                  </a:lnTo>
                  <a:lnTo>
                    <a:pt x="945" y="120"/>
                  </a:lnTo>
                  <a:lnTo>
                    <a:pt x="979" y="107"/>
                  </a:lnTo>
                  <a:lnTo>
                    <a:pt x="1014" y="93"/>
                  </a:lnTo>
                  <a:lnTo>
                    <a:pt x="1050" y="80"/>
                  </a:lnTo>
                  <a:lnTo>
                    <a:pt x="1087" y="69"/>
                  </a:lnTo>
                  <a:lnTo>
                    <a:pt x="1122" y="57"/>
                  </a:lnTo>
                  <a:lnTo>
                    <a:pt x="1159" y="48"/>
                  </a:lnTo>
                  <a:lnTo>
                    <a:pt x="1196" y="38"/>
                  </a:lnTo>
                  <a:lnTo>
                    <a:pt x="1233" y="30"/>
                  </a:lnTo>
                  <a:lnTo>
                    <a:pt x="1271" y="24"/>
                  </a:lnTo>
                  <a:lnTo>
                    <a:pt x="1310" y="17"/>
                  </a:lnTo>
                  <a:lnTo>
                    <a:pt x="1346" y="11"/>
                  </a:lnTo>
                  <a:lnTo>
                    <a:pt x="1387" y="8"/>
                  </a:lnTo>
                  <a:lnTo>
                    <a:pt x="1425" y="3"/>
                  </a:lnTo>
                  <a:lnTo>
                    <a:pt x="1464" y="1"/>
                  </a:lnTo>
                  <a:lnTo>
                    <a:pt x="1504" y="0"/>
                  </a:lnTo>
                  <a:lnTo>
                    <a:pt x="1542" y="0"/>
                  </a:lnTo>
                  <a:lnTo>
                    <a:pt x="1542" y="1541"/>
                  </a:lnTo>
                  <a:close/>
                </a:path>
              </a:pathLst>
            </a:custGeom>
            <a:solidFill>
              <a:srgbClr val="FFF100"/>
            </a:solidFill>
            <a:ln>
              <a:noFill/>
            </a:ln>
            <a:extLst>
              <a:ext uri="{91240B29-F687-4F45-9708-019B960494DF}">
                <a14:hiddenLine xmlns:a14="http://schemas.microsoft.com/office/drawing/2010/main" w="12700">
                  <a:solidFill>
                    <a:srgbClr val="000000"/>
                  </a:solidFill>
                  <a:round/>
                  <a:headEnd/>
                  <a:tailEnd/>
                </a14:hiddenLine>
              </a:ext>
            </a:extLst>
          </p:spPr>
          <p:txBody>
            <a:bodyPr/>
            <a:lstStyle/>
            <a:p>
              <a:endParaRPr lang="en-US"/>
            </a:p>
          </p:txBody>
        </p:sp>
        <p:sp>
          <p:nvSpPr>
            <p:cNvPr id="45072" name="Freeform 3"/>
            <p:cNvSpPr>
              <a:spLocks/>
            </p:cNvSpPr>
            <p:nvPr/>
          </p:nvSpPr>
          <p:spPr bwMode="auto">
            <a:xfrm>
              <a:off x="4275138" y="1755775"/>
              <a:ext cx="1314450" cy="1314450"/>
            </a:xfrm>
            <a:custGeom>
              <a:avLst/>
              <a:gdLst>
                <a:gd name="T0" fmla="*/ 2147483647 w 138"/>
                <a:gd name="T1" fmla="*/ 2147483647 h 138"/>
                <a:gd name="T2" fmla="*/ 2147483647 w 138"/>
                <a:gd name="T3" fmla="*/ 2147483647 h 138"/>
                <a:gd name="T4" fmla="*/ 2147483647 w 138"/>
                <a:gd name="T5" fmla="*/ 2147483647 h 138"/>
                <a:gd name="T6" fmla="*/ 2147483647 w 138"/>
                <a:gd name="T7" fmla="*/ 2147483647 h 138"/>
                <a:gd name="T8" fmla="*/ 2147483647 w 138"/>
                <a:gd name="T9" fmla="*/ 2147483647 h 138"/>
                <a:gd name="T10" fmla="*/ 0 60000 65536"/>
                <a:gd name="T11" fmla="*/ 0 60000 65536"/>
                <a:gd name="T12" fmla="*/ 0 60000 65536"/>
                <a:gd name="T13" fmla="*/ 0 60000 65536"/>
                <a:gd name="T14" fmla="*/ 0 60000 65536"/>
                <a:gd name="T15" fmla="*/ 0 w 138"/>
                <a:gd name="T16" fmla="*/ 0 h 138"/>
                <a:gd name="T17" fmla="*/ 138 w 138"/>
                <a:gd name="T18" fmla="*/ 138 h 138"/>
              </a:gdLst>
              <a:ahLst/>
              <a:cxnLst>
                <a:cxn ang="T10">
                  <a:pos x="T0" y="T1"/>
                </a:cxn>
                <a:cxn ang="T11">
                  <a:pos x="T2" y="T3"/>
                </a:cxn>
                <a:cxn ang="T12">
                  <a:pos x="T4" y="T5"/>
                </a:cxn>
                <a:cxn ang="T13">
                  <a:pos x="T6" y="T7"/>
                </a:cxn>
                <a:cxn ang="T14">
                  <a:pos x="T8" y="T9"/>
                </a:cxn>
              </a:cxnLst>
              <a:rect l="T15" t="T16" r="T17" b="T18"/>
              <a:pathLst>
                <a:path w="138" h="138">
                  <a:moveTo>
                    <a:pt x="20" y="106"/>
                  </a:moveTo>
                  <a:cubicBezTo>
                    <a:pt x="41" y="133"/>
                    <a:pt x="79" y="138"/>
                    <a:pt x="106" y="117"/>
                  </a:cubicBezTo>
                  <a:cubicBezTo>
                    <a:pt x="133" y="97"/>
                    <a:pt x="138" y="59"/>
                    <a:pt x="118" y="32"/>
                  </a:cubicBezTo>
                  <a:cubicBezTo>
                    <a:pt x="97" y="5"/>
                    <a:pt x="59" y="0"/>
                    <a:pt x="32" y="20"/>
                  </a:cubicBezTo>
                  <a:cubicBezTo>
                    <a:pt x="5" y="41"/>
                    <a:pt x="0" y="79"/>
                    <a:pt x="20" y="106"/>
                  </a:cubicBezTo>
                </a:path>
              </a:pathLst>
            </a:custGeom>
            <a:solidFill>
              <a:srgbClr val="FDFFC7"/>
            </a:solidFill>
            <a:ln>
              <a:noFill/>
            </a:ln>
            <a:extLst>
              <a:ext uri="{91240B29-F687-4F45-9708-019B960494DF}">
                <a14:hiddenLine xmlns:a14="http://schemas.microsoft.com/office/drawing/2010/main" w="0">
                  <a:solidFill>
                    <a:srgbClr val="000000"/>
                  </a:solidFill>
                  <a:round/>
                  <a:headEnd/>
                  <a:tailEnd/>
                </a14:hiddenLine>
              </a:ext>
            </a:extLst>
          </p:spPr>
          <p:txBody>
            <a:bodyPr/>
            <a:lstStyle/>
            <a:p>
              <a:endParaRPr lang="en-US"/>
            </a:p>
          </p:txBody>
        </p:sp>
        <p:sp>
          <p:nvSpPr>
            <p:cNvPr id="45073" name="Freeform 4"/>
            <p:cNvSpPr>
              <a:spLocks/>
            </p:cNvSpPr>
            <p:nvPr/>
          </p:nvSpPr>
          <p:spPr bwMode="auto">
            <a:xfrm>
              <a:off x="5025372" y="2553073"/>
              <a:ext cx="1685080" cy="1674867"/>
            </a:xfrm>
            <a:custGeom>
              <a:avLst/>
              <a:gdLst>
                <a:gd name="T0" fmla="*/ 2147483647 w 165"/>
                <a:gd name="T1" fmla="*/ 2147483647 h 164"/>
                <a:gd name="T2" fmla="*/ 2147483647 w 165"/>
                <a:gd name="T3" fmla="*/ 2147483647 h 164"/>
                <a:gd name="T4" fmla="*/ 2147483647 w 165"/>
                <a:gd name="T5" fmla="*/ 2147483647 h 164"/>
                <a:gd name="T6" fmla="*/ 2147483647 w 165"/>
                <a:gd name="T7" fmla="*/ 2147483647 h 164"/>
                <a:gd name="T8" fmla="*/ 2147483647 w 165"/>
                <a:gd name="T9" fmla="*/ 2147483647 h 164"/>
                <a:gd name="T10" fmla="*/ 0 60000 65536"/>
                <a:gd name="T11" fmla="*/ 0 60000 65536"/>
                <a:gd name="T12" fmla="*/ 0 60000 65536"/>
                <a:gd name="T13" fmla="*/ 0 60000 65536"/>
                <a:gd name="T14" fmla="*/ 0 60000 65536"/>
                <a:gd name="T15" fmla="*/ 0 w 165"/>
                <a:gd name="T16" fmla="*/ 0 h 164"/>
                <a:gd name="T17" fmla="*/ 165 w 165"/>
                <a:gd name="T18" fmla="*/ 164 h 164"/>
              </a:gdLst>
              <a:ahLst/>
              <a:cxnLst>
                <a:cxn ang="T10">
                  <a:pos x="T0" y="T1"/>
                </a:cxn>
                <a:cxn ang="T11">
                  <a:pos x="T2" y="T3"/>
                </a:cxn>
                <a:cxn ang="T12">
                  <a:pos x="T4" y="T5"/>
                </a:cxn>
                <a:cxn ang="T13">
                  <a:pos x="T6" y="T7"/>
                </a:cxn>
                <a:cxn ang="T14">
                  <a:pos x="T8" y="T9"/>
                </a:cxn>
              </a:cxnLst>
              <a:rect l="T15" t="T16" r="T17" b="T18"/>
              <a:pathLst>
                <a:path w="165" h="164">
                  <a:moveTo>
                    <a:pt x="25" y="126"/>
                  </a:moveTo>
                  <a:cubicBezTo>
                    <a:pt x="49" y="158"/>
                    <a:pt x="95" y="164"/>
                    <a:pt x="127" y="140"/>
                  </a:cubicBezTo>
                  <a:cubicBezTo>
                    <a:pt x="159" y="115"/>
                    <a:pt x="165" y="70"/>
                    <a:pt x="141" y="38"/>
                  </a:cubicBezTo>
                  <a:cubicBezTo>
                    <a:pt x="117" y="6"/>
                    <a:pt x="71" y="0"/>
                    <a:pt x="39" y="24"/>
                  </a:cubicBezTo>
                  <a:cubicBezTo>
                    <a:pt x="7" y="48"/>
                    <a:pt x="0" y="94"/>
                    <a:pt x="25" y="126"/>
                  </a:cubicBezTo>
                </a:path>
              </a:pathLst>
            </a:custGeom>
            <a:solidFill>
              <a:srgbClr val="FDFFC7"/>
            </a:solidFill>
            <a:ln>
              <a:noFill/>
            </a:ln>
            <a:extLst>
              <a:ext uri="{91240B29-F687-4F45-9708-019B960494DF}">
                <a14:hiddenLine xmlns:a14="http://schemas.microsoft.com/office/drawing/2010/main" w="0">
                  <a:solidFill>
                    <a:srgbClr val="000000"/>
                  </a:solidFill>
                  <a:round/>
                  <a:headEnd/>
                  <a:tailEnd/>
                </a14:hiddenLine>
              </a:ext>
            </a:extLst>
          </p:spPr>
          <p:txBody>
            <a:bodyPr/>
            <a:lstStyle/>
            <a:p>
              <a:endParaRPr lang="en-US"/>
            </a:p>
          </p:txBody>
        </p:sp>
        <p:sp>
          <p:nvSpPr>
            <p:cNvPr id="45074" name="Freeform 5"/>
            <p:cNvSpPr>
              <a:spLocks/>
            </p:cNvSpPr>
            <p:nvPr/>
          </p:nvSpPr>
          <p:spPr bwMode="auto">
            <a:xfrm>
              <a:off x="2713038" y="3841750"/>
              <a:ext cx="1533525" cy="1533525"/>
            </a:xfrm>
            <a:custGeom>
              <a:avLst/>
              <a:gdLst>
                <a:gd name="T0" fmla="*/ 2147483647 w 161"/>
                <a:gd name="T1" fmla="*/ 2147483647 h 161"/>
                <a:gd name="T2" fmla="*/ 2147483647 w 161"/>
                <a:gd name="T3" fmla="*/ 2147483647 h 161"/>
                <a:gd name="T4" fmla="*/ 2147483647 w 161"/>
                <a:gd name="T5" fmla="*/ 2147483647 h 161"/>
                <a:gd name="T6" fmla="*/ 2147483647 w 161"/>
                <a:gd name="T7" fmla="*/ 2147483647 h 161"/>
                <a:gd name="T8" fmla="*/ 2147483647 w 161"/>
                <a:gd name="T9" fmla="*/ 2147483647 h 161"/>
                <a:gd name="T10" fmla="*/ 0 60000 65536"/>
                <a:gd name="T11" fmla="*/ 0 60000 65536"/>
                <a:gd name="T12" fmla="*/ 0 60000 65536"/>
                <a:gd name="T13" fmla="*/ 0 60000 65536"/>
                <a:gd name="T14" fmla="*/ 0 60000 65536"/>
                <a:gd name="T15" fmla="*/ 0 w 161"/>
                <a:gd name="T16" fmla="*/ 0 h 161"/>
                <a:gd name="T17" fmla="*/ 161 w 161"/>
                <a:gd name="T18" fmla="*/ 161 h 161"/>
              </a:gdLst>
              <a:ahLst/>
              <a:cxnLst>
                <a:cxn ang="T10">
                  <a:pos x="T0" y="T1"/>
                </a:cxn>
                <a:cxn ang="T11">
                  <a:pos x="T2" y="T3"/>
                </a:cxn>
                <a:cxn ang="T12">
                  <a:pos x="T4" y="T5"/>
                </a:cxn>
                <a:cxn ang="T13">
                  <a:pos x="T6" y="T7"/>
                </a:cxn>
                <a:cxn ang="T14">
                  <a:pos x="T8" y="T9"/>
                </a:cxn>
              </a:cxnLst>
              <a:rect l="T15" t="T16" r="T17" b="T18"/>
              <a:pathLst>
                <a:path w="161" h="161">
                  <a:moveTo>
                    <a:pt x="23" y="124"/>
                  </a:moveTo>
                  <a:cubicBezTo>
                    <a:pt x="47" y="155"/>
                    <a:pt x="92" y="161"/>
                    <a:pt x="123" y="137"/>
                  </a:cubicBezTo>
                  <a:cubicBezTo>
                    <a:pt x="155" y="114"/>
                    <a:pt x="161" y="69"/>
                    <a:pt x="137" y="38"/>
                  </a:cubicBezTo>
                  <a:cubicBezTo>
                    <a:pt x="113" y="6"/>
                    <a:pt x="68" y="0"/>
                    <a:pt x="37" y="24"/>
                  </a:cubicBezTo>
                  <a:cubicBezTo>
                    <a:pt x="6" y="48"/>
                    <a:pt x="0" y="93"/>
                    <a:pt x="23" y="124"/>
                  </a:cubicBezTo>
                </a:path>
              </a:pathLst>
            </a:custGeom>
            <a:solidFill>
              <a:srgbClr val="FDFFC7"/>
            </a:solidFill>
            <a:ln>
              <a:noFill/>
            </a:ln>
            <a:extLst>
              <a:ext uri="{91240B29-F687-4F45-9708-019B960494DF}">
                <a14:hiddenLine xmlns:a14="http://schemas.microsoft.com/office/drawing/2010/main" w="0">
                  <a:solidFill>
                    <a:srgbClr val="000000"/>
                  </a:solidFill>
                  <a:round/>
                  <a:headEnd/>
                  <a:tailEnd/>
                </a14:hiddenLine>
              </a:ext>
            </a:extLst>
          </p:spPr>
          <p:txBody>
            <a:bodyPr/>
            <a:lstStyle/>
            <a:p>
              <a:endParaRPr lang="en-US"/>
            </a:p>
          </p:txBody>
        </p:sp>
        <p:sp>
          <p:nvSpPr>
            <p:cNvPr id="45075" name="Freeform 6"/>
            <p:cNvSpPr>
              <a:spLocks/>
            </p:cNvSpPr>
            <p:nvPr/>
          </p:nvSpPr>
          <p:spPr bwMode="auto">
            <a:xfrm>
              <a:off x="3932238" y="3117850"/>
              <a:ext cx="1228725" cy="1219200"/>
            </a:xfrm>
            <a:custGeom>
              <a:avLst/>
              <a:gdLst>
                <a:gd name="T0" fmla="*/ 2147483647 w 129"/>
                <a:gd name="T1" fmla="*/ 2147483647 h 128"/>
                <a:gd name="T2" fmla="*/ 2147483647 w 129"/>
                <a:gd name="T3" fmla="*/ 2147483647 h 128"/>
                <a:gd name="T4" fmla="*/ 2147483647 w 129"/>
                <a:gd name="T5" fmla="*/ 2147483647 h 128"/>
                <a:gd name="T6" fmla="*/ 2147483647 w 129"/>
                <a:gd name="T7" fmla="*/ 2147483647 h 128"/>
                <a:gd name="T8" fmla="*/ 2147483647 w 129"/>
                <a:gd name="T9" fmla="*/ 2147483647 h 128"/>
                <a:gd name="T10" fmla="*/ 0 60000 65536"/>
                <a:gd name="T11" fmla="*/ 0 60000 65536"/>
                <a:gd name="T12" fmla="*/ 0 60000 65536"/>
                <a:gd name="T13" fmla="*/ 0 60000 65536"/>
                <a:gd name="T14" fmla="*/ 0 60000 65536"/>
                <a:gd name="T15" fmla="*/ 0 w 129"/>
                <a:gd name="T16" fmla="*/ 0 h 128"/>
                <a:gd name="T17" fmla="*/ 129 w 129"/>
                <a:gd name="T18" fmla="*/ 128 h 128"/>
              </a:gdLst>
              <a:ahLst/>
              <a:cxnLst>
                <a:cxn ang="T10">
                  <a:pos x="T0" y="T1"/>
                </a:cxn>
                <a:cxn ang="T11">
                  <a:pos x="T2" y="T3"/>
                </a:cxn>
                <a:cxn ang="T12">
                  <a:pos x="T4" y="T5"/>
                </a:cxn>
                <a:cxn ang="T13">
                  <a:pos x="T6" y="T7"/>
                </a:cxn>
                <a:cxn ang="T14">
                  <a:pos x="T8" y="T9"/>
                </a:cxn>
              </a:cxnLst>
              <a:rect l="T15" t="T16" r="T17" b="T18"/>
              <a:pathLst>
                <a:path w="129" h="128">
                  <a:moveTo>
                    <a:pt x="19" y="98"/>
                  </a:moveTo>
                  <a:cubicBezTo>
                    <a:pt x="38" y="123"/>
                    <a:pt x="74" y="128"/>
                    <a:pt x="99" y="109"/>
                  </a:cubicBezTo>
                  <a:cubicBezTo>
                    <a:pt x="124" y="90"/>
                    <a:pt x="129" y="54"/>
                    <a:pt x="110" y="29"/>
                  </a:cubicBezTo>
                  <a:cubicBezTo>
                    <a:pt x="91" y="4"/>
                    <a:pt x="55" y="0"/>
                    <a:pt x="30" y="19"/>
                  </a:cubicBezTo>
                  <a:cubicBezTo>
                    <a:pt x="5" y="38"/>
                    <a:pt x="0" y="73"/>
                    <a:pt x="19" y="98"/>
                  </a:cubicBezTo>
                </a:path>
              </a:pathLst>
            </a:custGeom>
            <a:solidFill>
              <a:srgbClr val="FDFFC7"/>
            </a:solidFill>
            <a:ln>
              <a:noFill/>
            </a:ln>
            <a:extLst>
              <a:ext uri="{91240B29-F687-4F45-9708-019B960494DF}">
                <a14:hiddenLine xmlns:a14="http://schemas.microsoft.com/office/drawing/2010/main" w="0">
                  <a:solidFill>
                    <a:srgbClr val="000000"/>
                  </a:solidFill>
                  <a:round/>
                  <a:headEnd/>
                  <a:tailEnd/>
                </a14:hiddenLine>
              </a:ext>
            </a:extLst>
          </p:spPr>
          <p:txBody>
            <a:bodyPr/>
            <a:lstStyle/>
            <a:p>
              <a:endParaRPr lang="en-US"/>
            </a:p>
          </p:txBody>
        </p:sp>
        <p:sp>
          <p:nvSpPr>
            <p:cNvPr id="45076" name="Freeform 7"/>
            <p:cNvSpPr>
              <a:spLocks/>
            </p:cNvSpPr>
            <p:nvPr/>
          </p:nvSpPr>
          <p:spPr bwMode="auto">
            <a:xfrm>
              <a:off x="5627688" y="4022725"/>
              <a:ext cx="1314450" cy="1314450"/>
            </a:xfrm>
            <a:custGeom>
              <a:avLst/>
              <a:gdLst>
                <a:gd name="T0" fmla="*/ 2147483647 w 138"/>
                <a:gd name="T1" fmla="*/ 2147483647 h 138"/>
                <a:gd name="T2" fmla="*/ 2147483647 w 138"/>
                <a:gd name="T3" fmla="*/ 2147483647 h 138"/>
                <a:gd name="T4" fmla="*/ 2147483647 w 138"/>
                <a:gd name="T5" fmla="*/ 2147483647 h 138"/>
                <a:gd name="T6" fmla="*/ 2147483647 w 138"/>
                <a:gd name="T7" fmla="*/ 2147483647 h 138"/>
                <a:gd name="T8" fmla="*/ 2147483647 w 138"/>
                <a:gd name="T9" fmla="*/ 2147483647 h 138"/>
                <a:gd name="T10" fmla="*/ 0 60000 65536"/>
                <a:gd name="T11" fmla="*/ 0 60000 65536"/>
                <a:gd name="T12" fmla="*/ 0 60000 65536"/>
                <a:gd name="T13" fmla="*/ 0 60000 65536"/>
                <a:gd name="T14" fmla="*/ 0 60000 65536"/>
                <a:gd name="T15" fmla="*/ 0 w 138"/>
                <a:gd name="T16" fmla="*/ 0 h 138"/>
                <a:gd name="T17" fmla="*/ 138 w 138"/>
                <a:gd name="T18" fmla="*/ 138 h 138"/>
              </a:gdLst>
              <a:ahLst/>
              <a:cxnLst>
                <a:cxn ang="T10">
                  <a:pos x="T0" y="T1"/>
                </a:cxn>
                <a:cxn ang="T11">
                  <a:pos x="T2" y="T3"/>
                </a:cxn>
                <a:cxn ang="T12">
                  <a:pos x="T4" y="T5"/>
                </a:cxn>
                <a:cxn ang="T13">
                  <a:pos x="T6" y="T7"/>
                </a:cxn>
                <a:cxn ang="T14">
                  <a:pos x="T8" y="T9"/>
                </a:cxn>
              </a:cxnLst>
              <a:rect l="T15" t="T16" r="T17" b="T18"/>
              <a:pathLst>
                <a:path w="138" h="138">
                  <a:moveTo>
                    <a:pt x="20" y="106"/>
                  </a:moveTo>
                  <a:cubicBezTo>
                    <a:pt x="41" y="133"/>
                    <a:pt x="79" y="138"/>
                    <a:pt x="106" y="118"/>
                  </a:cubicBezTo>
                  <a:cubicBezTo>
                    <a:pt x="133" y="97"/>
                    <a:pt x="138" y="59"/>
                    <a:pt x="117" y="32"/>
                  </a:cubicBezTo>
                  <a:cubicBezTo>
                    <a:pt x="97" y="5"/>
                    <a:pt x="59" y="0"/>
                    <a:pt x="32" y="21"/>
                  </a:cubicBezTo>
                  <a:cubicBezTo>
                    <a:pt x="5" y="41"/>
                    <a:pt x="0" y="79"/>
                    <a:pt x="20" y="106"/>
                  </a:cubicBezTo>
                </a:path>
              </a:pathLst>
            </a:custGeom>
            <a:solidFill>
              <a:srgbClr val="FDFFC7"/>
            </a:solidFill>
            <a:ln>
              <a:noFill/>
            </a:ln>
            <a:extLst>
              <a:ext uri="{91240B29-F687-4F45-9708-019B960494DF}">
                <a14:hiddenLine xmlns:a14="http://schemas.microsoft.com/office/drawing/2010/main" w="0">
                  <a:solidFill>
                    <a:srgbClr val="000000"/>
                  </a:solidFill>
                  <a:round/>
                  <a:headEnd/>
                  <a:tailEnd/>
                </a14:hiddenLine>
              </a:ext>
            </a:extLst>
          </p:spPr>
          <p:txBody>
            <a:bodyPr/>
            <a:lstStyle/>
            <a:p>
              <a:endParaRPr lang="en-US"/>
            </a:p>
          </p:txBody>
        </p:sp>
        <p:sp>
          <p:nvSpPr>
            <p:cNvPr id="45077" name="Freeform 8"/>
            <p:cNvSpPr>
              <a:spLocks/>
            </p:cNvSpPr>
            <p:nvPr/>
          </p:nvSpPr>
          <p:spPr bwMode="auto">
            <a:xfrm>
              <a:off x="4322763" y="4308475"/>
              <a:ext cx="1009650" cy="1009650"/>
            </a:xfrm>
            <a:custGeom>
              <a:avLst/>
              <a:gdLst>
                <a:gd name="T0" fmla="*/ 2147483647 w 106"/>
                <a:gd name="T1" fmla="*/ 2147483647 h 106"/>
                <a:gd name="T2" fmla="*/ 2147483647 w 106"/>
                <a:gd name="T3" fmla="*/ 2147483647 h 106"/>
                <a:gd name="T4" fmla="*/ 2147483647 w 106"/>
                <a:gd name="T5" fmla="*/ 2147483647 h 106"/>
                <a:gd name="T6" fmla="*/ 2147483647 w 106"/>
                <a:gd name="T7" fmla="*/ 2147483647 h 106"/>
                <a:gd name="T8" fmla="*/ 2147483647 w 106"/>
                <a:gd name="T9" fmla="*/ 2147483647 h 106"/>
                <a:gd name="T10" fmla="*/ 0 60000 65536"/>
                <a:gd name="T11" fmla="*/ 0 60000 65536"/>
                <a:gd name="T12" fmla="*/ 0 60000 65536"/>
                <a:gd name="T13" fmla="*/ 0 60000 65536"/>
                <a:gd name="T14" fmla="*/ 0 60000 65536"/>
                <a:gd name="T15" fmla="*/ 0 w 106"/>
                <a:gd name="T16" fmla="*/ 0 h 106"/>
                <a:gd name="T17" fmla="*/ 106 w 106"/>
                <a:gd name="T18" fmla="*/ 106 h 106"/>
              </a:gdLst>
              <a:ahLst/>
              <a:cxnLst>
                <a:cxn ang="T10">
                  <a:pos x="T0" y="T1"/>
                </a:cxn>
                <a:cxn ang="T11">
                  <a:pos x="T2" y="T3"/>
                </a:cxn>
                <a:cxn ang="T12">
                  <a:pos x="T4" y="T5"/>
                </a:cxn>
                <a:cxn ang="T13">
                  <a:pos x="T6" y="T7"/>
                </a:cxn>
                <a:cxn ang="T14">
                  <a:pos x="T8" y="T9"/>
                </a:cxn>
              </a:cxnLst>
              <a:rect l="T15" t="T16" r="T17" b="T18"/>
              <a:pathLst>
                <a:path w="106" h="106">
                  <a:moveTo>
                    <a:pt x="16" y="81"/>
                  </a:moveTo>
                  <a:cubicBezTo>
                    <a:pt x="31" y="102"/>
                    <a:pt x="61" y="106"/>
                    <a:pt x="82" y="90"/>
                  </a:cubicBezTo>
                  <a:cubicBezTo>
                    <a:pt x="102" y="74"/>
                    <a:pt x="106" y="45"/>
                    <a:pt x="90" y="24"/>
                  </a:cubicBezTo>
                  <a:cubicBezTo>
                    <a:pt x="75" y="4"/>
                    <a:pt x="45" y="0"/>
                    <a:pt x="25" y="15"/>
                  </a:cubicBezTo>
                  <a:cubicBezTo>
                    <a:pt x="4" y="31"/>
                    <a:pt x="0" y="61"/>
                    <a:pt x="16" y="81"/>
                  </a:cubicBezTo>
                </a:path>
              </a:pathLst>
            </a:custGeom>
            <a:solidFill>
              <a:srgbClr val="FDFFC7"/>
            </a:solidFill>
            <a:ln>
              <a:noFill/>
            </a:ln>
            <a:extLst>
              <a:ext uri="{91240B29-F687-4F45-9708-019B960494DF}">
                <a14:hiddenLine xmlns:a14="http://schemas.microsoft.com/office/drawing/2010/main" w="0">
                  <a:solidFill>
                    <a:srgbClr val="000000"/>
                  </a:solidFill>
                  <a:round/>
                  <a:headEnd/>
                  <a:tailEnd/>
                </a14:hiddenLine>
              </a:ext>
            </a:extLst>
          </p:spPr>
          <p:txBody>
            <a:bodyPr/>
            <a:lstStyle/>
            <a:p>
              <a:endParaRPr lang="en-US"/>
            </a:p>
          </p:txBody>
        </p:sp>
        <p:sp>
          <p:nvSpPr>
            <p:cNvPr id="45078" name="Freeform 9"/>
            <p:cNvSpPr>
              <a:spLocks/>
            </p:cNvSpPr>
            <p:nvPr/>
          </p:nvSpPr>
          <p:spPr bwMode="auto">
            <a:xfrm>
              <a:off x="2674938" y="965200"/>
              <a:ext cx="1819275" cy="1809750"/>
            </a:xfrm>
            <a:custGeom>
              <a:avLst/>
              <a:gdLst>
                <a:gd name="T0" fmla="*/ 2147483647 w 191"/>
                <a:gd name="T1" fmla="*/ 2147483647 h 190"/>
                <a:gd name="T2" fmla="*/ 2147483647 w 191"/>
                <a:gd name="T3" fmla="*/ 2147483647 h 190"/>
                <a:gd name="T4" fmla="*/ 2147483647 w 191"/>
                <a:gd name="T5" fmla="*/ 2147483647 h 190"/>
                <a:gd name="T6" fmla="*/ 2147483647 w 191"/>
                <a:gd name="T7" fmla="*/ 2147483647 h 190"/>
                <a:gd name="T8" fmla="*/ 2147483647 w 191"/>
                <a:gd name="T9" fmla="*/ 2147483647 h 190"/>
                <a:gd name="T10" fmla="*/ 0 60000 65536"/>
                <a:gd name="T11" fmla="*/ 0 60000 65536"/>
                <a:gd name="T12" fmla="*/ 0 60000 65536"/>
                <a:gd name="T13" fmla="*/ 0 60000 65536"/>
                <a:gd name="T14" fmla="*/ 0 60000 65536"/>
                <a:gd name="T15" fmla="*/ 0 w 191"/>
                <a:gd name="T16" fmla="*/ 0 h 190"/>
                <a:gd name="T17" fmla="*/ 191 w 191"/>
                <a:gd name="T18" fmla="*/ 190 h 190"/>
              </a:gdLst>
              <a:ahLst/>
              <a:cxnLst>
                <a:cxn ang="T10">
                  <a:pos x="T0" y="T1"/>
                </a:cxn>
                <a:cxn ang="T11">
                  <a:pos x="T2" y="T3"/>
                </a:cxn>
                <a:cxn ang="T12">
                  <a:pos x="T4" y="T5"/>
                </a:cxn>
                <a:cxn ang="T13">
                  <a:pos x="T6" y="T7"/>
                </a:cxn>
                <a:cxn ang="T14">
                  <a:pos x="T8" y="T9"/>
                </a:cxn>
              </a:cxnLst>
              <a:rect l="T15" t="T16" r="T17" b="T18"/>
              <a:pathLst>
                <a:path w="191" h="190">
                  <a:moveTo>
                    <a:pt x="28" y="146"/>
                  </a:moveTo>
                  <a:cubicBezTo>
                    <a:pt x="56" y="183"/>
                    <a:pt x="110" y="190"/>
                    <a:pt x="147" y="162"/>
                  </a:cubicBezTo>
                  <a:cubicBezTo>
                    <a:pt x="184" y="134"/>
                    <a:pt x="191" y="81"/>
                    <a:pt x="163" y="44"/>
                  </a:cubicBezTo>
                  <a:cubicBezTo>
                    <a:pt x="134" y="7"/>
                    <a:pt x="81" y="0"/>
                    <a:pt x="44" y="28"/>
                  </a:cubicBezTo>
                  <a:cubicBezTo>
                    <a:pt x="7" y="56"/>
                    <a:pt x="0" y="109"/>
                    <a:pt x="28" y="146"/>
                  </a:cubicBezTo>
                </a:path>
              </a:pathLst>
            </a:custGeom>
            <a:solidFill>
              <a:srgbClr val="FDFFC7"/>
            </a:solidFill>
            <a:ln>
              <a:noFill/>
            </a:ln>
            <a:extLst>
              <a:ext uri="{91240B29-F687-4F45-9708-019B960494DF}">
                <a14:hiddenLine xmlns:a14="http://schemas.microsoft.com/office/drawing/2010/main" w="0">
                  <a:solidFill>
                    <a:srgbClr val="000000"/>
                  </a:solidFill>
                  <a:round/>
                  <a:headEnd/>
                  <a:tailEnd/>
                </a14:hiddenLine>
              </a:ext>
            </a:extLst>
          </p:spPr>
          <p:txBody>
            <a:bodyPr/>
            <a:lstStyle/>
            <a:p>
              <a:endParaRPr lang="en-US"/>
            </a:p>
          </p:txBody>
        </p:sp>
        <p:sp>
          <p:nvSpPr>
            <p:cNvPr id="45079" name="Oval 10"/>
            <p:cNvSpPr>
              <a:spLocks noChangeArrowheads="1"/>
            </p:cNvSpPr>
            <p:nvPr/>
          </p:nvSpPr>
          <p:spPr bwMode="auto">
            <a:xfrm>
              <a:off x="2951163" y="2708275"/>
              <a:ext cx="1076325" cy="1076325"/>
            </a:xfrm>
            <a:prstGeom prst="ellipse">
              <a:avLst/>
            </a:prstGeom>
            <a:solidFill>
              <a:srgbClr val="FDFFC7"/>
            </a:solidFill>
            <a:ln>
              <a:noFill/>
            </a:ln>
            <a:extLst>
              <a:ext uri="{91240B29-F687-4F45-9708-019B960494DF}">
                <a14:hiddenLine xmlns:a14="http://schemas.microsoft.com/office/drawing/2010/main" w="0">
                  <a:solidFill>
                    <a:srgbClr val="000000"/>
                  </a:solidFill>
                  <a:round/>
                  <a:headEnd/>
                  <a:tailEnd/>
                </a14:hiddenLine>
              </a:ext>
            </a:extLst>
          </p:spPr>
          <p:txBody>
            <a:bodyPr/>
            <a:lstStyle>
              <a:lvl1pPr>
                <a:defRPr>
                  <a:solidFill>
                    <a:schemeClr val="tx1"/>
                  </a:solidFill>
                  <a:latin typeface="Arial" charset="0"/>
                  <a:cs typeface="Arial" charset="0"/>
                </a:defRPr>
              </a:lvl1pPr>
              <a:lvl2pPr marL="742950" indent="-285750">
                <a:defRPr>
                  <a:solidFill>
                    <a:schemeClr val="tx1"/>
                  </a:solidFill>
                  <a:latin typeface="Arial" charset="0"/>
                  <a:cs typeface="Arial" charset="0"/>
                </a:defRPr>
              </a:lvl2pPr>
              <a:lvl3pPr marL="1143000" indent="-228600">
                <a:defRPr>
                  <a:solidFill>
                    <a:schemeClr val="tx1"/>
                  </a:solidFill>
                  <a:latin typeface="Arial" charset="0"/>
                  <a:cs typeface="Arial" charset="0"/>
                </a:defRPr>
              </a:lvl3pPr>
              <a:lvl4pPr marL="1600200" indent="-228600">
                <a:defRPr>
                  <a:solidFill>
                    <a:schemeClr val="tx1"/>
                  </a:solidFill>
                  <a:latin typeface="Arial" charset="0"/>
                  <a:cs typeface="Arial" charset="0"/>
                </a:defRPr>
              </a:lvl4pPr>
              <a:lvl5pPr marL="2057400" indent="-22860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endParaRPr lang="en-US" altLang="en-US" sz="900"/>
            </a:p>
          </p:txBody>
        </p:sp>
        <p:sp>
          <p:nvSpPr>
            <p:cNvPr id="45080" name="Rectangle 14"/>
            <p:cNvSpPr>
              <a:spLocks noChangeArrowheads="1"/>
            </p:cNvSpPr>
            <p:nvPr/>
          </p:nvSpPr>
          <p:spPr bwMode="auto">
            <a:xfrm>
              <a:off x="4190745" y="1878062"/>
              <a:ext cx="1478476" cy="10894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charset="0"/>
                  <a:cs typeface="Arial" charset="0"/>
                </a:defRPr>
              </a:lvl1pPr>
              <a:lvl2pPr marL="742950" indent="-285750">
                <a:defRPr>
                  <a:solidFill>
                    <a:schemeClr val="tx1"/>
                  </a:solidFill>
                  <a:latin typeface="Arial" charset="0"/>
                  <a:cs typeface="Arial" charset="0"/>
                </a:defRPr>
              </a:lvl2pPr>
              <a:lvl3pPr marL="1143000" indent="-228600">
                <a:defRPr>
                  <a:solidFill>
                    <a:schemeClr val="tx1"/>
                  </a:solidFill>
                  <a:latin typeface="Arial" charset="0"/>
                  <a:cs typeface="Arial" charset="0"/>
                </a:defRPr>
              </a:lvl3pPr>
              <a:lvl4pPr marL="1600200" indent="-228600">
                <a:defRPr>
                  <a:solidFill>
                    <a:schemeClr val="tx1"/>
                  </a:solidFill>
                  <a:latin typeface="Arial" charset="0"/>
                  <a:cs typeface="Arial" charset="0"/>
                </a:defRPr>
              </a:lvl4pPr>
              <a:lvl5pPr marL="2057400" indent="-22860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a:r>
                <a:rPr lang="en-US" altLang="en-US" sz="900" b="1"/>
                <a:t>Playful</a:t>
              </a:r>
            </a:p>
            <a:p>
              <a:pPr algn="ctr"/>
              <a:r>
                <a:rPr lang="en-US" altLang="en-US" sz="900" b="1"/>
                <a:t>Breaks rules</a:t>
              </a:r>
            </a:p>
            <a:p>
              <a:pPr algn="ctr"/>
              <a:r>
                <a:rPr lang="en-US" altLang="en-US" sz="900" b="1"/>
                <a:t>Risk taking</a:t>
              </a:r>
            </a:p>
            <a:p>
              <a:pPr algn="ctr"/>
              <a:r>
                <a:rPr lang="en-US" altLang="en-US" sz="900" b="1"/>
                <a:t>Original</a:t>
              </a:r>
            </a:p>
          </p:txBody>
        </p:sp>
        <p:sp>
          <p:nvSpPr>
            <p:cNvPr id="45081" name="Rectangle 15"/>
            <p:cNvSpPr>
              <a:spLocks noChangeArrowheads="1"/>
            </p:cNvSpPr>
            <p:nvPr/>
          </p:nvSpPr>
          <p:spPr bwMode="auto">
            <a:xfrm>
              <a:off x="2687649" y="4080804"/>
              <a:ext cx="1635114" cy="10894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cs typeface="Arial" charset="0"/>
                </a:defRPr>
              </a:lvl1pPr>
              <a:lvl2pPr marL="742950" indent="-285750">
                <a:defRPr>
                  <a:solidFill>
                    <a:schemeClr val="tx1"/>
                  </a:solidFill>
                  <a:latin typeface="Arial" charset="0"/>
                  <a:cs typeface="Arial" charset="0"/>
                </a:defRPr>
              </a:lvl2pPr>
              <a:lvl3pPr marL="1143000" indent="-228600">
                <a:defRPr>
                  <a:solidFill>
                    <a:schemeClr val="tx1"/>
                  </a:solidFill>
                  <a:latin typeface="Arial" charset="0"/>
                  <a:cs typeface="Arial" charset="0"/>
                </a:defRPr>
              </a:lvl3pPr>
              <a:lvl4pPr marL="1600200" indent="-228600">
                <a:defRPr>
                  <a:solidFill>
                    <a:schemeClr val="tx1"/>
                  </a:solidFill>
                  <a:latin typeface="Arial" charset="0"/>
                  <a:cs typeface="Arial" charset="0"/>
                </a:defRPr>
              </a:lvl4pPr>
              <a:lvl5pPr marL="2057400" indent="-22860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a:r>
                <a:rPr lang="en-US" altLang="en-US" sz="900" b="1"/>
                <a:t>Impetuous</a:t>
              </a:r>
            </a:p>
            <a:p>
              <a:pPr algn="ctr"/>
              <a:r>
                <a:rPr lang="en-US" altLang="en-US" sz="900" b="1"/>
                <a:t>Simultaneous</a:t>
              </a:r>
            </a:p>
            <a:p>
              <a:pPr algn="ctr"/>
              <a:r>
                <a:rPr lang="en-US" altLang="en-US" sz="900" b="1"/>
                <a:t>Likes surprises</a:t>
              </a:r>
            </a:p>
          </p:txBody>
        </p:sp>
        <p:sp>
          <p:nvSpPr>
            <p:cNvPr id="45082" name="Rectangle 16"/>
            <p:cNvSpPr>
              <a:spLocks noChangeArrowheads="1"/>
            </p:cNvSpPr>
            <p:nvPr/>
          </p:nvSpPr>
          <p:spPr bwMode="auto">
            <a:xfrm>
              <a:off x="3785596" y="3333750"/>
              <a:ext cx="1510898" cy="8559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charset="0"/>
                  <a:cs typeface="Arial" charset="0"/>
                </a:defRPr>
              </a:lvl1pPr>
              <a:lvl2pPr marL="742950" indent="-285750">
                <a:defRPr>
                  <a:solidFill>
                    <a:schemeClr val="tx1"/>
                  </a:solidFill>
                  <a:latin typeface="Arial" charset="0"/>
                  <a:cs typeface="Arial" charset="0"/>
                </a:defRPr>
              </a:lvl2pPr>
              <a:lvl3pPr marL="1143000" indent="-228600">
                <a:defRPr>
                  <a:solidFill>
                    <a:schemeClr val="tx1"/>
                  </a:solidFill>
                  <a:latin typeface="Arial" charset="0"/>
                  <a:cs typeface="Arial" charset="0"/>
                </a:defRPr>
              </a:lvl3pPr>
              <a:lvl4pPr marL="1600200" indent="-228600">
                <a:defRPr>
                  <a:solidFill>
                    <a:schemeClr val="tx1"/>
                  </a:solidFill>
                  <a:latin typeface="Arial" charset="0"/>
                  <a:cs typeface="Arial" charset="0"/>
                </a:defRPr>
              </a:lvl4pPr>
              <a:lvl5pPr marL="2057400" indent="-22860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a:r>
                <a:rPr lang="en-US" altLang="en-US" sz="900" b="1"/>
                <a:t>Integration</a:t>
              </a:r>
            </a:p>
            <a:p>
              <a:pPr algn="ctr"/>
              <a:r>
                <a:rPr lang="en-US" altLang="en-US" sz="900" b="1"/>
                <a:t>Synthesizing</a:t>
              </a:r>
            </a:p>
            <a:p>
              <a:pPr algn="ctr"/>
              <a:r>
                <a:rPr lang="en-US" altLang="en-US" sz="900" b="1"/>
                <a:t>Holistic</a:t>
              </a:r>
            </a:p>
          </p:txBody>
        </p:sp>
        <p:sp>
          <p:nvSpPr>
            <p:cNvPr id="45083" name="Rectangle 17"/>
            <p:cNvSpPr>
              <a:spLocks noChangeArrowheads="1"/>
            </p:cNvSpPr>
            <p:nvPr/>
          </p:nvSpPr>
          <p:spPr bwMode="auto">
            <a:xfrm>
              <a:off x="2890004" y="1158875"/>
              <a:ext cx="1381209" cy="15562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charset="0"/>
                  <a:cs typeface="Arial" charset="0"/>
                </a:defRPr>
              </a:lvl1pPr>
              <a:lvl2pPr marL="742950" indent="-285750">
                <a:defRPr>
                  <a:solidFill>
                    <a:schemeClr val="tx1"/>
                  </a:solidFill>
                  <a:latin typeface="Arial" charset="0"/>
                  <a:cs typeface="Arial" charset="0"/>
                </a:defRPr>
              </a:lvl2pPr>
              <a:lvl3pPr marL="1143000" indent="-228600">
                <a:defRPr>
                  <a:solidFill>
                    <a:schemeClr val="tx1"/>
                  </a:solidFill>
                  <a:latin typeface="Arial" charset="0"/>
                  <a:cs typeface="Arial" charset="0"/>
                </a:defRPr>
              </a:lvl3pPr>
              <a:lvl4pPr marL="1600200" indent="-228600">
                <a:defRPr>
                  <a:solidFill>
                    <a:schemeClr val="tx1"/>
                  </a:solidFill>
                  <a:latin typeface="Arial" charset="0"/>
                  <a:cs typeface="Arial" charset="0"/>
                </a:defRPr>
              </a:lvl4pPr>
              <a:lvl5pPr marL="2057400" indent="-22860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a:r>
                <a:rPr lang="en-US" altLang="en-US" sz="900" b="1"/>
                <a:t>Originates</a:t>
              </a:r>
            </a:p>
            <a:p>
              <a:pPr algn="ctr"/>
              <a:r>
                <a:rPr lang="en-US" altLang="en-US" sz="900" b="1"/>
                <a:t>Imaginative</a:t>
              </a:r>
            </a:p>
            <a:p>
              <a:pPr algn="ctr"/>
              <a:r>
                <a:rPr lang="en-US" altLang="en-US" sz="900" b="1"/>
                <a:t>Innovative</a:t>
              </a:r>
            </a:p>
            <a:p>
              <a:pPr algn="ctr"/>
              <a:r>
                <a:rPr lang="en-US" altLang="en-US" sz="900" b="1"/>
                <a:t>Creative</a:t>
              </a:r>
            </a:p>
            <a:p>
              <a:pPr algn="ctr"/>
              <a:r>
                <a:rPr lang="en-US" altLang="en-US" sz="900" b="1"/>
                <a:t>Curious</a:t>
              </a:r>
            </a:p>
            <a:p>
              <a:pPr algn="ctr"/>
              <a:r>
                <a:rPr lang="en-US" altLang="en-US" sz="900" b="1"/>
                <a:t>Artistic</a:t>
              </a:r>
            </a:p>
          </p:txBody>
        </p:sp>
        <p:sp>
          <p:nvSpPr>
            <p:cNvPr id="45084" name="Rectangle 18"/>
            <p:cNvSpPr>
              <a:spLocks noChangeArrowheads="1"/>
            </p:cNvSpPr>
            <p:nvPr/>
          </p:nvSpPr>
          <p:spPr bwMode="auto">
            <a:xfrm>
              <a:off x="5519939" y="4435475"/>
              <a:ext cx="1510898" cy="6225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charset="0"/>
                  <a:cs typeface="Arial" charset="0"/>
                </a:defRPr>
              </a:lvl1pPr>
              <a:lvl2pPr marL="742950" indent="-285750">
                <a:defRPr>
                  <a:solidFill>
                    <a:schemeClr val="tx1"/>
                  </a:solidFill>
                  <a:latin typeface="Arial" charset="0"/>
                  <a:cs typeface="Arial" charset="0"/>
                </a:defRPr>
              </a:lvl2pPr>
              <a:lvl3pPr marL="1143000" indent="-228600">
                <a:defRPr>
                  <a:solidFill>
                    <a:schemeClr val="tx1"/>
                  </a:solidFill>
                  <a:latin typeface="Arial" charset="0"/>
                  <a:cs typeface="Arial" charset="0"/>
                </a:defRPr>
              </a:lvl3pPr>
              <a:lvl4pPr marL="1600200" indent="-228600">
                <a:defRPr>
                  <a:solidFill>
                    <a:schemeClr val="tx1"/>
                  </a:solidFill>
                  <a:latin typeface="Arial" charset="0"/>
                  <a:cs typeface="Arial" charset="0"/>
                </a:defRPr>
              </a:lvl4pPr>
              <a:lvl5pPr marL="2057400" indent="-22860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a:r>
                <a:rPr lang="en-US" altLang="en-US" sz="900" b="1"/>
                <a:t>Conceptual</a:t>
              </a:r>
            </a:p>
            <a:p>
              <a:pPr algn="ctr"/>
              <a:r>
                <a:rPr lang="en-US" altLang="en-US" sz="900" b="1"/>
                <a:t>Metaphorical</a:t>
              </a:r>
            </a:p>
          </p:txBody>
        </p:sp>
        <p:sp>
          <p:nvSpPr>
            <p:cNvPr id="45085" name="Rectangle 19"/>
            <p:cNvSpPr>
              <a:spLocks noChangeArrowheads="1"/>
            </p:cNvSpPr>
            <p:nvPr/>
          </p:nvSpPr>
          <p:spPr bwMode="auto">
            <a:xfrm>
              <a:off x="4838531" y="2720256"/>
              <a:ext cx="2105317" cy="10894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charset="0"/>
                  <a:cs typeface="Arial" charset="0"/>
                </a:defRPr>
              </a:lvl1pPr>
              <a:lvl2pPr marL="742950" indent="-285750">
                <a:defRPr>
                  <a:solidFill>
                    <a:schemeClr val="tx1"/>
                  </a:solidFill>
                  <a:latin typeface="Arial" charset="0"/>
                  <a:cs typeface="Arial" charset="0"/>
                </a:defRPr>
              </a:lvl2pPr>
              <a:lvl3pPr marL="1143000" indent="-228600">
                <a:defRPr>
                  <a:solidFill>
                    <a:schemeClr val="tx1"/>
                  </a:solidFill>
                  <a:latin typeface="Arial" charset="0"/>
                  <a:cs typeface="Arial" charset="0"/>
                </a:defRPr>
              </a:lvl3pPr>
              <a:lvl4pPr marL="1600200" indent="-228600">
                <a:defRPr>
                  <a:solidFill>
                    <a:schemeClr val="tx1"/>
                  </a:solidFill>
                  <a:latin typeface="Arial" charset="0"/>
                  <a:cs typeface="Arial" charset="0"/>
                </a:defRPr>
              </a:lvl4pPr>
              <a:lvl5pPr marL="2057400" indent="-22860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a:r>
                <a:rPr lang="en-US" altLang="en-US" sz="900" b="1" dirty="0"/>
                <a:t>Strategic</a:t>
              </a:r>
            </a:p>
            <a:p>
              <a:pPr algn="ctr"/>
              <a:r>
                <a:rPr lang="en-US" altLang="en-US" sz="900" b="1" dirty="0"/>
                <a:t>Future-oriented</a:t>
              </a:r>
            </a:p>
            <a:p>
              <a:pPr algn="ctr"/>
              <a:r>
                <a:rPr lang="en-US" altLang="en-US" sz="900" b="1" dirty="0"/>
                <a:t>Intuitive (solutions)</a:t>
              </a:r>
            </a:p>
            <a:p>
              <a:pPr algn="ctr"/>
              <a:r>
                <a:rPr lang="en-US" altLang="en-US" sz="900" b="1" dirty="0"/>
                <a:t>Imaginative</a:t>
              </a:r>
            </a:p>
          </p:txBody>
        </p:sp>
        <p:sp>
          <p:nvSpPr>
            <p:cNvPr id="45086" name="Rectangle 20"/>
            <p:cNvSpPr>
              <a:spLocks noChangeArrowheads="1"/>
            </p:cNvSpPr>
            <p:nvPr/>
          </p:nvSpPr>
          <p:spPr bwMode="auto">
            <a:xfrm>
              <a:off x="4176399" y="4511676"/>
              <a:ext cx="1305555" cy="6225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charset="0"/>
                  <a:cs typeface="Arial" charset="0"/>
                </a:defRPr>
              </a:lvl1pPr>
              <a:lvl2pPr marL="742950" indent="-285750">
                <a:defRPr>
                  <a:solidFill>
                    <a:schemeClr val="tx1"/>
                  </a:solidFill>
                  <a:latin typeface="Arial" charset="0"/>
                  <a:cs typeface="Arial" charset="0"/>
                </a:defRPr>
              </a:lvl2pPr>
              <a:lvl3pPr marL="1143000" indent="-228600">
                <a:defRPr>
                  <a:solidFill>
                    <a:schemeClr val="tx1"/>
                  </a:solidFill>
                  <a:latin typeface="Arial" charset="0"/>
                  <a:cs typeface="Arial" charset="0"/>
                </a:defRPr>
              </a:lvl3pPr>
              <a:lvl4pPr marL="1600200" indent="-228600">
                <a:defRPr>
                  <a:solidFill>
                    <a:schemeClr val="tx1"/>
                  </a:solidFill>
                  <a:latin typeface="Arial" charset="0"/>
                  <a:cs typeface="Arial" charset="0"/>
                </a:defRPr>
              </a:lvl4pPr>
              <a:lvl5pPr marL="2057400" indent="-22860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a:r>
                <a:rPr lang="en-US" altLang="en-US" sz="900" b="1"/>
                <a:t>Intuitive</a:t>
              </a:r>
            </a:p>
            <a:p>
              <a:pPr algn="ctr"/>
              <a:r>
                <a:rPr lang="en-US" altLang="en-US" sz="900" b="1"/>
                <a:t>(solutions)</a:t>
              </a:r>
            </a:p>
          </p:txBody>
        </p:sp>
        <p:sp>
          <p:nvSpPr>
            <p:cNvPr id="45087" name="Rectangle 21"/>
            <p:cNvSpPr>
              <a:spLocks noChangeArrowheads="1"/>
            </p:cNvSpPr>
            <p:nvPr/>
          </p:nvSpPr>
          <p:spPr bwMode="auto">
            <a:xfrm>
              <a:off x="3023478" y="2817863"/>
              <a:ext cx="981328" cy="8559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charset="0"/>
                  <a:cs typeface="Arial" charset="0"/>
                </a:defRPr>
              </a:lvl1pPr>
              <a:lvl2pPr marL="742950" indent="-285750">
                <a:defRPr>
                  <a:solidFill>
                    <a:schemeClr val="tx1"/>
                  </a:solidFill>
                  <a:latin typeface="Arial" charset="0"/>
                  <a:cs typeface="Arial" charset="0"/>
                </a:defRPr>
              </a:lvl2pPr>
              <a:lvl3pPr marL="1143000" indent="-228600">
                <a:defRPr>
                  <a:solidFill>
                    <a:schemeClr val="tx1"/>
                  </a:solidFill>
                  <a:latin typeface="Arial" charset="0"/>
                  <a:cs typeface="Arial" charset="0"/>
                </a:defRPr>
              </a:lvl3pPr>
              <a:lvl4pPr marL="1600200" indent="-228600">
                <a:defRPr>
                  <a:solidFill>
                    <a:schemeClr val="tx1"/>
                  </a:solidFill>
                  <a:latin typeface="Arial" charset="0"/>
                  <a:cs typeface="Arial" charset="0"/>
                </a:defRPr>
              </a:lvl4pPr>
              <a:lvl5pPr marL="2057400" indent="-22860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a:r>
                <a:rPr lang="en-US" altLang="en-US" sz="900" b="1"/>
                <a:t>Artistic</a:t>
              </a:r>
            </a:p>
            <a:p>
              <a:pPr algn="ctr"/>
              <a:r>
                <a:rPr lang="en-US" altLang="en-US" sz="900" b="1"/>
                <a:t>Spatial</a:t>
              </a:r>
            </a:p>
            <a:p>
              <a:pPr algn="ctr"/>
              <a:r>
                <a:rPr lang="en-US" altLang="en-US" sz="900" b="1"/>
                <a:t>Visual</a:t>
              </a:r>
            </a:p>
          </p:txBody>
        </p:sp>
        <p:sp>
          <p:nvSpPr>
            <p:cNvPr id="45088" name="Freeform 29"/>
            <p:cNvSpPr>
              <a:spLocks/>
            </p:cNvSpPr>
            <p:nvPr/>
          </p:nvSpPr>
          <p:spPr bwMode="auto">
            <a:xfrm flipH="1">
              <a:off x="8754398" y="767620"/>
              <a:ext cx="4621027" cy="4550506"/>
            </a:xfrm>
            <a:custGeom>
              <a:avLst/>
              <a:gdLst>
                <a:gd name="T0" fmla="*/ 0 w 1542"/>
                <a:gd name="T1" fmla="*/ 2147483647 h 1541"/>
                <a:gd name="T2" fmla="*/ 2147483647 w 1542"/>
                <a:gd name="T3" fmla="*/ 2147483647 h 1541"/>
                <a:gd name="T4" fmla="*/ 2147483647 w 1542"/>
                <a:gd name="T5" fmla="*/ 2147483647 h 1541"/>
                <a:gd name="T6" fmla="*/ 2147483647 w 1542"/>
                <a:gd name="T7" fmla="*/ 2147483647 h 1541"/>
                <a:gd name="T8" fmla="*/ 2147483647 w 1542"/>
                <a:gd name="T9" fmla="*/ 2147483647 h 1541"/>
                <a:gd name="T10" fmla="*/ 2147483647 w 1542"/>
                <a:gd name="T11" fmla="*/ 2147483647 h 1541"/>
                <a:gd name="T12" fmla="*/ 2147483647 w 1542"/>
                <a:gd name="T13" fmla="*/ 2147483647 h 1541"/>
                <a:gd name="T14" fmla="*/ 2147483647 w 1542"/>
                <a:gd name="T15" fmla="*/ 2147483647 h 1541"/>
                <a:gd name="T16" fmla="*/ 2147483647 w 1542"/>
                <a:gd name="T17" fmla="*/ 2147483647 h 1541"/>
                <a:gd name="T18" fmla="*/ 2147483647 w 1542"/>
                <a:gd name="T19" fmla="*/ 2147483647 h 1541"/>
                <a:gd name="T20" fmla="*/ 2147483647 w 1542"/>
                <a:gd name="T21" fmla="*/ 2147483647 h 1541"/>
                <a:gd name="T22" fmla="*/ 2147483647 w 1542"/>
                <a:gd name="T23" fmla="*/ 2147483647 h 1541"/>
                <a:gd name="T24" fmla="*/ 2147483647 w 1542"/>
                <a:gd name="T25" fmla="*/ 2147483647 h 1541"/>
                <a:gd name="T26" fmla="*/ 2147483647 w 1542"/>
                <a:gd name="T27" fmla="*/ 2147483647 h 1541"/>
                <a:gd name="T28" fmla="*/ 2147483647 w 1542"/>
                <a:gd name="T29" fmla="*/ 2147483647 h 1541"/>
                <a:gd name="T30" fmla="*/ 2147483647 w 1542"/>
                <a:gd name="T31" fmla="*/ 2147483647 h 1541"/>
                <a:gd name="T32" fmla="*/ 2147483647 w 1542"/>
                <a:gd name="T33" fmla="*/ 2147483647 h 1541"/>
                <a:gd name="T34" fmla="*/ 2147483647 w 1542"/>
                <a:gd name="T35" fmla="*/ 2147483647 h 1541"/>
                <a:gd name="T36" fmla="*/ 2147483647 w 1542"/>
                <a:gd name="T37" fmla="*/ 2147483647 h 1541"/>
                <a:gd name="T38" fmla="*/ 2147483647 w 1542"/>
                <a:gd name="T39" fmla="*/ 2147483647 h 1541"/>
                <a:gd name="T40" fmla="*/ 2147483647 w 1542"/>
                <a:gd name="T41" fmla="*/ 2147483647 h 1541"/>
                <a:gd name="T42" fmla="*/ 2147483647 w 1542"/>
                <a:gd name="T43" fmla="*/ 2147483647 h 1541"/>
                <a:gd name="T44" fmla="*/ 2147483647 w 1542"/>
                <a:gd name="T45" fmla="*/ 2147483647 h 1541"/>
                <a:gd name="T46" fmla="*/ 2147483647 w 1542"/>
                <a:gd name="T47" fmla="*/ 2147483647 h 1541"/>
                <a:gd name="T48" fmla="*/ 2147483647 w 1542"/>
                <a:gd name="T49" fmla="*/ 2147483647 h 1541"/>
                <a:gd name="T50" fmla="*/ 2147483647 w 1542"/>
                <a:gd name="T51" fmla="*/ 2147483647 h 1541"/>
                <a:gd name="T52" fmla="*/ 2147483647 w 1542"/>
                <a:gd name="T53" fmla="*/ 2147483647 h 1541"/>
                <a:gd name="T54" fmla="*/ 2147483647 w 1542"/>
                <a:gd name="T55" fmla="*/ 2147483647 h 1541"/>
                <a:gd name="T56" fmla="*/ 2147483647 w 1542"/>
                <a:gd name="T57" fmla="*/ 2147483647 h 1541"/>
                <a:gd name="T58" fmla="*/ 2147483647 w 1542"/>
                <a:gd name="T59" fmla="*/ 2147483647 h 1541"/>
                <a:gd name="T60" fmla="*/ 2147483647 w 1542"/>
                <a:gd name="T61" fmla="*/ 2147483647 h 1541"/>
                <a:gd name="T62" fmla="*/ 2147483647 w 1542"/>
                <a:gd name="T63" fmla="*/ 2147483647 h 1541"/>
                <a:gd name="T64" fmla="*/ 2147483647 w 1542"/>
                <a:gd name="T65" fmla="*/ 0 h 1541"/>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1542"/>
                <a:gd name="T100" fmla="*/ 0 h 1541"/>
                <a:gd name="T101" fmla="*/ 1542 w 1542"/>
                <a:gd name="T102" fmla="*/ 1541 h 1541"/>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1542" h="1541">
                  <a:moveTo>
                    <a:pt x="1542" y="1541"/>
                  </a:moveTo>
                  <a:lnTo>
                    <a:pt x="0" y="1541"/>
                  </a:lnTo>
                  <a:lnTo>
                    <a:pt x="2" y="1501"/>
                  </a:lnTo>
                  <a:lnTo>
                    <a:pt x="4" y="1461"/>
                  </a:lnTo>
                  <a:lnTo>
                    <a:pt x="5" y="1422"/>
                  </a:lnTo>
                  <a:lnTo>
                    <a:pt x="8" y="1384"/>
                  </a:lnTo>
                  <a:lnTo>
                    <a:pt x="13" y="1345"/>
                  </a:lnTo>
                  <a:lnTo>
                    <a:pt x="20" y="1307"/>
                  </a:lnTo>
                  <a:lnTo>
                    <a:pt x="26" y="1268"/>
                  </a:lnTo>
                  <a:lnTo>
                    <a:pt x="32" y="1232"/>
                  </a:lnTo>
                  <a:lnTo>
                    <a:pt x="40" y="1193"/>
                  </a:lnTo>
                  <a:lnTo>
                    <a:pt x="50" y="1156"/>
                  </a:lnTo>
                  <a:lnTo>
                    <a:pt x="60" y="1121"/>
                  </a:lnTo>
                  <a:lnTo>
                    <a:pt x="71" y="1084"/>
                  </a:lnTo>
                  <a:lnTo>
                    <a:pt x="82" y="1049"/>
                  </a:lnTo>
                  <a:lnTo>
                    <a:pt x="95" y="1012"/>
                  </a:lnTo>
                  <a:lnTo>
                    <a:pt x="108" y="977"/>
                  </a:lnTo>
                  <a:lnTo>
                    <a:pt x="122" y="943"/>
                  </a:lnTo>
                  <a:lnTo>
                    <a:pt x="138" y="908"/>
                  </a:lnTo>
                  <a:lnTo>
                    <a:pt x="154" y="874"/>
                  </a:lnTo>
                  <a:lnTo>
                    <a:pt x="170" y="840"/>
                  </a:lnTo>
                  <a:lnTo>
                    <a:pt x="188" y="808"/>
                  </a:lnTo>
                  <a:lnTo>
                    <a:pt x="206" y="776"/>
                  </a:lnTo>
                  <a:lnTo>
                    <a:pt x="225" y="744"/>
                  </a:lnTo>
                  <a:lnTo>
                    <a:pt x="246" y="712"/>
                  </a:lnTo>
                  <a:lnTo>
                    <a:pt x="265" y="681"/>
                  </a:lnTo>
                  <a:lnTo>
                    <a:pt x="288" y="651"/>
                  </a:lnTo>
                  <a:lnTo>
                    <a:pt x="308" y="620"/>
                  </a:lnTo>
                  <a:lnTo>
                    <a:pt x="331" y="592"/>
                  </a:lnTo>
                  <a:lnTo>
                    <a:pt x="355" y="563"/>
                  </a:lnTo>
                  <a:lnTo>
                    <a:pt x="379" y="534"/>
                  </a:lnTo>
                  <a:lnTo>
                    <a:pt x="403" y="507"/>
                  </a:lnTo>
                  <a:lnTo>
                    <a:pt x="429" y="479"/>
                  </a:lnTo>
                  <a:lnTo>
                    <a:pt x="454" y="452"/>
                  </a:lnTo>
                  <a:lnTo>
                    <a:pt x="482" y="426"/>
                  </a:lnTo>
                  <a:lnTo>
                    <a:pt x="507" y="401"/>
                  </a:lnTo>
                  <a:lnTo>
                    <a:pt x="536" y="377"/>
                  </a:lnTo>
                  <a:lnTo>
                    <a:pt x="564" y="353"/>
                  </a:lnTo>
                  <a:lnTo>
                    <a:pt x="592" y="329"/>
                  </a:lnTo>
                  <a:lnTo>
                    <a:pt x="623" y="306"/>
                  </a:lnTo>
                  <a:lnTo>
                    <a:pt x="652" y="285"/>
                  </a:lnTo>
                  <a:lnTo>
                    <a:pt x="682" y="263"/>
                  </a:lnTo>
                  <a:lnTo>
                    <a:pt x="714" y="244"/>
                  </a:lnTo>
                  <a:lnTo>
                    <a:pt x="745" y="223"/>
                  </a:lnTo>
                  <a:lnTo>
                    <a:pt x="777" y="205"/>
                  </a:lnTo>
                  <a:lnTo>
                    <a:pt x="811" y="186"/>
                  </a:lnTo>
                  <a:lnTo>
                    <a:pt x="843" y="168"/>
                  </a:lnTo>
                  <a:lnTo>
                    <a:pt x="876" y="152"/>
                  </a:lnTo>
                  <a:lnTo>
                    <a:pt x="910" y="136"/>
                  </a:lnTo>
                  <a:lnTo>
                    <a:pt x="945" y="120"/>
                  </a:lnTo>
                  <a:lnTo>
                    <a:pt x="979" y="107"/>
                  </a:lnTo>
                  <a:lnTo>
                    <a:pt x="1014" y="93"/>
                  </a:lnTo>
                  <a:lnTo>
                    <a:pt x="1050" y="80"/>
                  </a:lnTo>
                  <a:lnTo>
                    <a:pt x="1087" y="69"/>
                  </a:lnTo>
                  <a:lnTo>
                    <a:pt x="1122" y="57"/>
                  </a:lnTo>
                  <a:lnTo>
                    <a:pt x="1159" y="48"/>
                  </a:lnTo>
                  <a:lnTo>
                    <a:pt x="1196" y="38"/>
                  </a:lnTo>
                  <a:lnTo>
                    <a:pt x="1233" y="30"/>
                  </a:lnTo>
                  <a:lnTo>
                    <a:pt x="1271" y="24"/>
                  </a:lnTo>
                  <a:lnTo>
                    <a:pt x="1310" y="17"/>
                  </a:lnTo>
                  <a:lnTo>
                    <a:pt x="1346" y="11"/>
                  </a:lnTo>
                  <a:lnTo>
                    <a:pt x="1387" y="8"/>
                  </a:lnTo>
                  <a:lnTo>
                    <a:pt x="1425" y="3"/>
                  </a:lnTo>
                  <a:lnTo>
                    <a:pt x="1464" y="1"/>
                  </a:lnTo>
                  <a:lnTo>
                    <a:pt x="1504" y="0"/>
                  </a:lnTo>
                  <a:lnTo>
                    <a:pt x="1542" y="0"/>
                  </a:lnTo>
                  <a:lnTo>
                    <a:pt x="1542" y="1541"/>
                  </a:lnTo>
                  <a:close/>
                </a:path>
              </a:pathLst>
            </a:custGeom>
            <a:noFill/>
            <a:ln w="38100">
              <a:solidFill>
                <a:srgbClr val="FFF1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grpSp>
      <p:sp>
        <p:nvSpPr>
          <p:cNvPr id="3" name="Rectangle 2"/>
          <p:cNvSpPr/>
          <p:nvPr/>
        </p:nvSpPr>
        <p:spPr>
          <a:xfrm>
            <a:off x="0" y="4173538"/>
            <a:ext cx="4560888" cy="2378075"/>
          </a:xfrm>
          <a:prstGeom prst="rect">
            <a:avLst/>
          </a:prstGeom>
          <a:noFill/>
          <a:ln w="38100">
            <a:solidFill>
              <a:srgbClr val="FFF1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31" name="Rectangle 30"/>
          <p:cNvSpPr/>
          <p:nvPr/>
        </p:nvSpPr>
        <p:spPr>
          <a:xfrm>
            <a:off x="4725988" y="4173538"/>
            <a:ext cx="4389437" cy="2378075"/>
          </a:xfrm>
          <a:prstGeom prst="rect">
            <a:avLst/>
          </a:prstGeom>
          <a:noFill/>
          <a:ln w="38100">
            <a:solidFill>
              <a:srgbClr val="FFF1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45064" name="TextBox 23"/>
          <p:cNvSpPr txBox="1">
            <a:spLocks noChangeArrowheads="1"/>
          </p:cNvSpPr>
          <p:nvPr/>
        </p:nvSpPr>
        <p:spPr bwMode="auto">
          <a:xfrm>
            <a:off x="2703513" y="779463"/>
            <a:ext cx="1004887"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charset="0"/>
                <a:cs typeface="Arial" charset="0"/>
              </a:defRPr>
            </a:lvl1pPr>
            <a:lvl2pPr marL="742950" indent="-285750">
              <a:defRPr>
                <a:solidFill>
                  <a:schemeClr val="tx1"/>
                </a:solidFill>
                <a:latin typeface="Arial" charset="0"/>
                <a:cs typeface="Arial" charset="0"/>
              </a:defRPr>
            </a:lvl2pPr>
            <a:lvl3pPr marL="1143000" indent="-228600">
              <a:defRPr>
                <a:solidFill>
                  <a:schemeClr val="tx1"/>
                </a:solidFill>
                <a:latin typeface="Arial" charset="0"/>
                <a:cs typeface="Arial" charset="0"/>
              </a:defRPr>
            </a:lvl3pPr>
            <a:lvl4pPr marL="1600200" indent="-228600">
              <a:defRPr>
                <a:solidFill>
                  <a:schemeClr val="tx1"/>
                </a:solidFill>
                <a:latin typeface="Arial" charset="0"/>
                <a:cs typeface="Arial" charset="0"/>
              </a:defRPr>
            </a:lvl4pPr>
            <a:lvl5pPr marL="2057400" indent="-22860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r>
              <a:rPr lang="en-US" altLang="en-US" sz="1600" b="1">
                <a:solidFill>
                  <a:srgbClr val="FFF100"/>
                </a:solidFill>
              </a:rPr>
              <a:t>Clusters</a:t>
            </a:r>
          </a:p>
        </p:txBody>
      </p:sp>
      <p:sp>
        <p:nvSpPr>
          <p:cNvPr id="45065" name="TextBox 32"/>
          <p:cNvSpPr txBox="1">
            <a:spLocks noChangeArrowheads="1"/>
          </p:cNvSpPr>
          <p:nvPr/>
        </p:nvSpPr>
        <p:spPr bwMode="auto">
          <a:xfrm>
            <a:off x="6361113" y="779463"/>
            <a:ext cx="2330450"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charset="0"/>
                <a:cs typeface="Arial" charset="0"/>
              </a:defRPr>
            </a:lvl1pPr>
            <a:lvl2pPr marL="742950" indent="-285750">
              <a:defRPr>
                <a:solidFill>
                  <a:schemeClr val="tx1"/>
                </a:solidFill>
                <a:latin typeface="Arial" charset="0"/>
                <a:cs typeface="Arial" charset="0"/>
              </a:defRPr>
            </a:lvl2pPr>
            <a:lvl3pPr marL="1143000" indent="-228600">
              <a:defRPr>
                <a:solidFill>
                  <a:schemeClr val="tx1"/>
                </a:solidFill>
                <a:latin typeface="Arial" charset="0"/>
                <a:cs typeface="Arial" charset="0"/>
              </a:defRPr>
            </a:lvl3pPr>
            <a:lvl4pPr marL="1600200" indent="-228600">
              <a:defRPr>
                <a:solidFill>
                  <a:schemeClr val="tx1"/>
                </a:solidFill>
                <a:latin typeface="Arial" charset="0"/>
                <a:cs typeface="Arial" charset="0"/>
              </a:defRPr>
            </a:lvl4pPr>
            <a:lvl5pPr marL="2057400" indent="-22860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r>
              <a:rPr lang="en-US" altLang="en-US" sz="1600" b="1" dirty="0">
                <a:solidFill>
                  <a:srgbClr val="FFF100"/>
                </a:solidFill>
              </a:rPr>
              <a:t>The Experimental Self</a:t>
            </a:r>
          </a:p>
        </p:txBody>
      </p:sp>
      <p:sp>
        <p:nvSpPr>
          <p:cNvPr id="45066" name="TextBox 33"/>
          <p:cNvSpPr txBox="1">
            <a:spLocks noChangeArrowheads="1"/>
          </p:cNvSpPr>
          <p:nvPr/>
        </p:nvSpPr>
        <p:spPr bwMode="auto">
          <a:xfrm>
            <a:off x="93663" y="3838575"/>
            <a:ext cx="1141412"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charset="0"/>
                <a:cs typeface="Arial" charset="0"/>
              </a:defRPr>
            </a:lvl1pPr>
            <a:lvl2pPr marL="742950" indent="-285750">
              <a:defRPr>
                <a:solidFill>
                  <a:schemeClr val="tx1"/>
                </a:solidFill>
                <a:latin typeface="Arial" charset="0"/>
                <a:cs typeface="Arial" charset="0"/>
              </a:defRPr>
            </a:lvl2pPr>
            <a:lvl3pPr marL="1143000" indent="-228600">
              <a:defRPr>
                <a:solidFill>
                  <a:schemeClr val="tx1"/>
                </a:solidFill>
                <a:latin typeface="Arial" charset="0"/>
                <a:cs typeface="Arial" charset="0"/>
              </a:defRPr>
            </a:lvl3pPr>
            <a:lvl4pPr marL="1600200" indent="-228600">
              <a:defRPr>
                <a:solidFill>
                  <a:schemeClr val="tx1"/>
                </a:solidFill>
                <a:latin typeface="Arial" charset="0"/>
                <a:cs typeface="Arial" charset="0"/>
              </a:defRPr>
            </a:lvl4pPr>
            <a:lvl5pPr marL="2057400" indent="-22860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r>
              <a:rPr lang="en-US" altLang="en-US" sz="1600" b="1">
                <a:solidFill>
                  <a:srgbClr val="FFF100"/>
                </a:solidFill>
              </a:rPr>
              <a:t>Strengths</a:t>
            </a:r>
          </a:p>
        </p:txBody>
      </p:sp>
      <p:sp>
        <p:nvSpPr>
          <p:cNvPr id="45067" name="TextBox 34"/>
          <p:cNvSpPr txBox="1">
            <a:spLocks noChangeArrowheads="1"/>
          </p:cNvSpPr>
          <p:nvPr/>
        </p:nvSpPr>
        <p:spPr bwMode="auto">
          <a:xfrm>
            <a:off x="4841875" y="3838575"/>
            <a:ext cx="1382713"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charset="0"/>
                <a:cs typeface="Arial" charset="0"/>
              </a:defRPr>
            </a:lvl1pPr>
            <a:lvl2pPr marL="742950" indent="-285750">
              <a:defRPr>
                <a:solidFill>
                  <a:schemeClr val="tx1"/>
                </a:solidFill>
                <a:latin typeface="Arial" charset="0"/>
                <a:cs typeface="Arial" charset="0"/>
              </a:defRPr>
            </a:lvl2pPr>
            <a:lvl3pPr marL="1143000" indent="-228600">
              <a:defRPr>
                <a:solidFill>
                  <a:schemeClr val="tx1"/>
                </a:solidFill>
                <a:latin typeface="Arial" charset="0"/>
                <a:cs typeface="Arial" charset="0"/>
              </a:defRPr>
            </a:lvl3pPr>
            <a:lvl4pPr marL="1600200" indent="-228600">
              <a:defRPr>
                <a:solidFill>
                  <a:schemeClr val="tx1"/>
                </a:solidFill>
                <a:latin typeface="Arial" charset="0"/>
                <a:cs typeface="Arial" charset="0"/>
              </a:defRPr>
            </a:lvl4pPr>
            <a:lvl5pPr marL="2057400" indent="-22860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r>
              <a:rPr lang="en-US" altLang="en-US" sz="1600" b="1">
                <a:solidFill>
                  <a:srgbClr val="FFF100"/>
                </a:solidFill>
              </a:rPr>
              <a:t>Frustrations</a:t>
            </a:r>
          </a:p>
        </p:txBody>
      </p:sp>
      <p:sp>
        <p:nvSpPr>
          <p:cNvPr id="45068" name="Title 1"/>
          <p:cNvSpPr txBox="1">
            <a:spLocks/>
          </p:cNvSpPr>
          <p:nvPr/>
        </p:nvSpPr>
        <p:spPr bwMode="auto">
          <a:xfrm>
            <a:off x="457200" y="152400"/>
            <a:ext cx="8229600" cy="846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455613">
              <a:defRPr>
                <a:solidFill>
                  <a:schemeClr val="tx1"/>
                </a:solidFill>
                <a:latin typeface="Arial" charset="0"/>
                <a:cs typeface="Arial" charset="0"/>
              </a:defRPr>
            </a:lvl1pPr>
            <a:lvl2pPr marL="742950" indent="-285750" defTabSz="455613">
              <a:defRPr>
                <a:solidFill>
                  <a:schemeClr val="tx1"/>
                </a:solidFill>
                <a:latin typeface="Arial" charset="0"/>
                <a:cs typeface="Arial" charset="0"/>
              </a:defRPr>
            </a:lvl2pPr>
            <a:lvl3pPr marL="1143000" indent="-228600" defTabSz="455613">
              <a:defRPr>
                <a:solidFill>
                  <a:schemeClr val="tx1"/>
                </a:solidFill>
                <a:latin typeface="Arial" charset="0"/>
                <a:cs typeface="Arial" charset="0"/>
              </a:defRPr>
            </a:lvl3pPr>
            <a:lvl4pPr marL="1600200" indent="-228600" defTabSz="455613">
              <a:defRPr>
                <a:solidFill>
                  <a:schemeClr val="tx1"/>
                </a:solidFill>
                <a:latin typeface="Arial" charset="0"/>
                <a:cs typeface="Arial" charset="0"/>
              </a:defRPr>
            </a:lvl4pPr>
            <a:lvl5pPr marL="2057400" indent="-228600" defTabSz="455613">
              <a:defRPr>
                <a:solidFill>
                  <a:schemeClr val="tx1"/>
                </a:solidFill>
                <a:latin typeface="Arial" charset="0"/>
                <a:cs typeface="Arial" charset="0"/>
              </a:defRPr>
            </a:lvl5pPr>
            <a:lvl6pPr marL="2514600" indent="-228600" defTabSz="455613" eaLnBrk="0" fontAlgn="base" hangingPunct="0">
              <a:spcBef>
                <a:spcPct val="0"/>
              </a:spcBef>
              <a:spcAft>
                <a:spcPct val="0"/>
              </a:spcAft>
              <a:defRPr>
                <a:solidFill>
                  <a:schemeClr val="tx1"/>
                </a:solidFill>
                <a:latin typeface="Arial" charset="0"/>
                <a:cs typeface="Arial" charset="0"/>
              </a:defRPr>
            </a:lvl6pPr>
            <a:lvl7pPr marL="2971800" indent="-228600" defTabSz="455613" eaLnBrk="0" fontAlgn="base" hangingPunct="0">
              <a:spcBef>
                <a:spcPct val="0"/>
              </a:spcBef>
              <a:spcAft>
                <a:spcPct val="0"/>
              </a:spcAft>
              <a:defRPr>
                <a:solidFill>
                  <a:schemeClr val="tx1"/>
                </a:solidFill>
                <a:latin typeface="Arial" charset="0"/>
                <a:cs typeface="Arial" charset="0"/>
              </a:defRPr>
            </a:lvl7pPr>
            <a:lvl8pPr marL="3429000" indent="-228600" defTabSz="455613" eaLnBrk="0" fontAlgn="base" hangingPunct="0">
              <a:spcBef>
                <a:spcPct val="0"/>
              </a:spcBef>
              <a:spcAft>
                <a:spcPct val="0"/>
              </a:spcAft>
              <a:defRPr>
                <a:solidFill>
                  <a:schemeClr val="tx1"/>
                </a:solidFill>
                <a:latin typeface="Arial" charset="0"/>
                <a:cs typeface="Arial" charset="0"/>
              </a:defRPr>
            </a:lvl8pPr>
            <a:lvl9pPr marL="3886200" indent="-228600" defTabSz="455613" eaLnBrk="0" fontAlgn="base" hangingPunct="0">
              <a:spcBef>
                <a:spcPct val="0"/>
              </a:spcBef>
              <a:spcAft>
                <a:spcPct val="0"/>
              </a:spcAft>
              <a:defRPr>
                <a:solidFill>
                  <a:schemeClr val="tx1"/>
                </a:solidFill>
                <a:latin typeface="Arial" charset="0"/>
                <a:cs typeface="Arial" charset="0"/>
              </a:defRPr>
            </a:lvl9pPr>
          </a:lstStyle>
          <a:p>
            <a:pPr eaLnBrk="1" hangingPunct="1"/>
            <a:r>
              <a:rPr lang="en-US" altLang="en-US" sz="3000" i="1" dirty="0">
                <a:latin typeface="Georgia"/>
                <a:cs typeface="Georgia"/>
              </a:rPr>
              <a:t>Speak Their Language: Yellow D Quadrant</a:t>
            </a:r>
          </a:p>
        </p:txBody>
      </p:sp>
      <p:sp>
        <p:nvSpPr>
          <p:cNvPr id="45069" name="TextBox 39"/>
          <p:cNvSpPr txBox="1">
            <a:spLocks noChangeArrowheads="1"/>
          </p:cNvSpPr>
          <p:nvPr/>
        </p:nvSpPr>
        <p:spPr bwMode="auto">
          <a:xfrm>
            <a:off x="3924300" y="1422400"/>
            <a:ext cx="461963" cy="554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charset="0"/>
                <a:cs typeface="Arial" charset="0"/>
              </a:defRPr>
            </a:lvl1pPr>
            <a:lvl2pPr marL="742950" indent="-285750">
              <a:defRPr>
                <a:solidFill>
                  <a:schemeClr val="tx1"/>
                </a:solidFill>
                <a:latin typeface="Arial" charset="0"/>
                <a:cs typeface="Arial" charset="0"/>
              </a:defRPr>
            </a:lvl2pPr>
            <a:lvl3pPr marL="1143000" indent="-228600">
              <a:defRPr>
                <a:solidFill>
                  <a:schemeClr val="tx1"/>
                </a:solidFill>
                <a:latin typeface="Arial" charset="0"/>
                <a:cs typeface="Arial" charset="0"/>
              </a:defRPr>
            </a:lvl3pPr>
            <a:lvl4pPr marL="1600200" indent="-228600">
              <a:defRPr>
                <a:solidFill>
                  <a:schemeClr val="tx1"/>
                </a:solidFill>
                <a:latin typeface="Arial" charset="0"/>
                <a:cs typeface="Arial" charset="0"/>
              </a:defRPr>
            </a:lvl4pPr>
            <a:lvl5pPr marL="2057400" indent="-22860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r>
              <a:rPr lang="en-US" altLang="en-US" sz="3000" b="1">
                <a:solidFill>
                  <a:srgbClr val="FFF100"/>
                </a:solidFill>
              </a:rPr>
              <a:t>D</a:t>
            </a:r>
          </a:p>
        </p:txBody>
      </p:sp>
      <p:sp>
        <p:nvSpPr>
          <p:cNvPr id="45070" name="TextBox 40"/>
          <p:cNvSpPr txBox="1">
            <a:spLocks noChangeArrowheads="1"/>
          </p:cNvSpPr>
          <p:nvPr/>
        </p:nvSpPr>
        <p:spPr bwMode="auto">
          <a:xfrm>
            <a:off x="7508875" y="1422400"/>
            <a:ext cx="461963" cy="554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charset="0"/>
                <a:cs typeface="Arial" charset="0"/>
              </a:defRPr>
            </a:lvl1pPr>
            <a:lvl2pPr marL="742950" indent="-285750">
              <a:defRPr>
                <a:solidFill>
                  <a:schemeClr val="tx1"/>
                </a:solidFill>
                <a:latin typeface="Arial" charset="0"/>
                <a:cs typeface="Arial" charset="0"/>
              </a:defRPr>
            </a:lvl2pPr>
            <a:lvl3pPr marL="1143000" indent="-228600">
              <a:defRPr>
                <a:solidFill>
                  <a:schemeClr val="tx1"/>
                </a:solidFill>
                <a:latin typeface="Arial" charset="0"/>
                <a:cs typeface="Arial" charset="0"/>
              </a:defRPr>
            </a:lvl3pPr>
            <a:lvl4pPr marL="1600200" indent="-228600">
              <a:defRPr>
                <a:solidFill>
                  <a:schemeClr val="tx1"/>
                </a:solidFill>
                <a:latin typeface="Arial" charset="0"/>
                <a:cs typeface="Arial" charset="0"/>
              </a:defRPr>
            </a:lvl4pPr>
            <a:lvl5pPr marL="2057400" indent="-22860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r>
              <a:rPr lang="en-US" altLang="en-US" sz="3000" b="1">
                <a:solidFill>
                  <a:srgbClr val="FFF100"/>
                </a:solidFill>
              </a:rPr>
              <a:t>D</a:t>
            </a:r>
          </a:p>
        </p:txBody>
      </p:sp>
      <p:sp>
        <p:nvSpPr>
          <p:cNvPr id="33" name="Text Box 129"/>
          <p:cNvSpPr txBox="1">
            <a:spLocks noChangeArrowheads="1"/>
          </p:cNvSpPr>
          <p:nvPr/>
        </p:nvSpPr>
        <p:spPr bwMode="auto">
          <a:xfrm>
            <a:off x="5104467" y="1276390"/>
            <a:ext cx="1941512" cy="2062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32" tIns="45716" rIns="91432" bIns="45716">
            <a:spAutoFit/>
          </a:bodyPr>
          <a:lstStyle>
            <a:lvl1pPr>
              <a:defRPr>
                <a:solidFill>
                  <a:schemeClr val="tx1"/>
                </a:solidFill>
                <a:latin typeface="Arial" charset="0"/>
                <a:cs typeface="Arial" charset="0"/>
              </a:defRPr>
            </a:lvl1pPr>
            <a:lvl2pPr marL="742950" indent="-285750">
              <a:defRPr>
                <a:solidFill>
                  <a:schemeClr val="tx1"/>
                </a:solidFill>
                <a:latin typeface="Arial" charset="0"/>
                <a:cs typeface="Arial" charset="0"/>
              </a:defRPr>
            </a:lvl2pPr>
            <a:lvl3pPr marL="1143000" indent="-228600">
              <a:defRPr>
                <a:solidFill>
                  <a:schemeClr val="tx1"/>
                </a:solidFill>
                <a:latin typeface="Arial" charset="0"/>
                <a:cs typeface="Arial" charset="0"/>
              </a:defRPr>
            </a:lvl3pPr>
            <a:lvl4pPr marL="1600200" indent="-228600">
              <a:defRPr>
                <a:solidFill>
                  <a:schemeClr val="tx1"/>
                </a:solidFill>
                <a:latin typeface="Arial" charset="0"/>
                <a:cs typeface="Arial" charset="0"/>
              </a:defRPr>
            </a:lvl4pPr>
            <a:lvl5pPr marL="2057400" indent="-22860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r>
              <a:rPr lang="en-US" altLang="en-US" sz="1600" dirty="0"/>
              <a:t>Infers</a:t>
            </a:r>
          </a:p>
          <a:p>
            <a:r>
              <a:rPr lang="en-US" altLang="en-US" sz="1600" dirty="0"/>
              <a:t>Imagines</a:t>
            </a:r>
          </a:p>
          <a:p>
            <a:r>
              <a:rPr lang="en-US" altLang="en-US" sz="1600" dirty="0"/>
              <a:t>Speculates</a:t>
            </a:r>
          </a:p>
          <a:p>
            <a:r>
              <a:rPr lang="en-US" altLang="en-US" sz="1600" dirty="0"/>
              <a:t>Takes risks</a:t>
            </a:r>
          </a:p>
          <a:p>
            <a:r>
              <a:rPr lang="en-US" altLang="en-US" sz="1600" dirty="0"/>
              <a:t>Is Impetuous</a:t>
            </a:r>
          </a:p>
          <a:p>
            <a:r>
              <a:rPr lang="en-US" altLang="en-US" sz="1600" dirty="0"/>
              <a:t>Breaks rules</a:t>
            </a:r>
          </a:p>
          <a:p>
            <a:r>
              <a:rPr lang="en-US" altLang="en-US" sz="1600" dirty="0"/>
              <a:t>Likes surprises</a:t>
            </a:r>
          </a:p>
          <a:p>
            <a:r>
              <a:rPr lang="en-US" altLang="en-US" sz="1600" dirty="0"/>
              <a:t>Is curious / Plays</a:t>
            </a:r>
          </a:p>
        </p:txBody>
      </p:sp>
    </p:spTree>
    <p:extLst>
      <p:ext uri="{BB962C8B-B14F-4D97-AF65-F5344CB8AC3E}">
        <p14:creationId xmlns:p14="http://schemas.microsoft.com/office/powerpoint/2010/main" val="3293511262"/>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Title 1"/>
          <p:cNvSpPr>
            <a:spLocks noGrp="1"/>
          </p:cNvSpPr>
          <p:nvPr>
            <p:ph type="title"/>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numCol="1" anchor="t" anchorCtr="0" compatLnSpc="1">
            <a:prstTxWarp prst="textNoShape">
              <a:avLst/>
            </a:prstTxWarp>
          </a:bodyPr>
          <a:lstStyle/>
          <a:p>
            <a:r>
              <a:rPr lang="en-US" altLang="en-US" smtClean="0">
                <a:cs typeface="Arial" charset="0"/>
              </a:rPr>
              <a:t>Across the Quadrants</a:t>
            </a:r>
          </a:p>
        </p:txBody>
      </p:sp>
      <p:sp>
        <p:nvSpPr>
          <p:cNvPr id="65540" name="TextBox 163"/>
          <p:cNvSpPr txBox="1">
            <a:spLocks noChangeArrowheads="1"/>
          </p:cNvSpPr>
          <p:nvPr/>
        </p:nvSpPr>
        <p:spPr bwMode="auto">
          <a:xfrm>
            <a:off x="1287463" y="993775"/>
            <a:ext cx="2098675"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cs typeface="Arial" charset="0"/>
              </a:defRPr>
            </a:lvl1pPr>
            <a:lvl2pPr marL="742950" indent="-285750">
              <a:defRPr>
                <a:solidFill>
                  <a:schemeClr val="tx1"/>
                </a:solidFill>
                <a:latin typeface="Arial" charset="0"/>
                <a:cs typeface="Arial" charset="0"/>
              </a:defRPr>
            </a:lvl2pPr>
            <a:lvl3pPr marL="1143000" indent="-228600">
              <a:defRPr>
                <a:solidFill>
                  <a:schemeClr val="tx1"/>
                </a:solidFill>
                <a:latin typeface="Arial" charset="0"/>
                <a:cs typeface="Arial" charset="0"/>
              </a:defRPr>
            </a:lvl3pPr>
            <a:lvl4pPr marL="1600200" indent="-228600">
              <a:defRPr>
                <a:solidFill>
                  <a:schemeClr val="tx1"/>
                </a:solidFill>
                <a:latin typeface="Arial" charset="0"/>
                <a:cs typeface="Arial" charset="0"/>
              </a:defRPr>
            </a:lvl4pPr>
            <a:lvl5pPr marL="2057400" indent="-22860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a:r>
              <a:rPr lang="en-US" altLang="en-US"/>
              <a:t>Same Quadrant </a:t>
            </a:r>
          </a:p>
        </p:txBody>
      </p:sp>
      <p:sp>
        <p:nvSpPr>
          <p:cNvPr id="65541" name="TextBox 164"/>
          <p:cNvSpPr txBox="1">
            <a:spLocks noChangeArrowheads="1"/>
          </p:cNvSpPr>
          <p:nvPr/>
        </p:nvSpPr>
        <p:spPr bwMode="auto">
          <a:xfrm>
            <a:off x="5264150" y="968375"/>
            <a:ext cx="2801938"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cs typeface="Arial" charset="0"/>
              </a:defRPr>
            </a:lvl1pPr>
            <a:lvl2pPr marL="742950" indent="-285750">
              <a:defRPr>
                <a:solidFill>
                  <a:schemeClr val="tx1"/>
                </a:solidFill>
                <a:latin typeface="Arial" charset="0"/>
                <a:cs typeface="Arial" charset="0"/>
              </a:defRPr>
            </a:lvl2pPr>
            <a:lvl3pPr marL="1143000" indent="-228600">
              <a:defRPr>
                <a:solidFill>
                  <a:schemeClr val="tx1"/>
                </a:solidFill>
                <a:latin typeface="Arial" charset="0"/>
                <a:cs typeface="Arial" charset="0"/>
              </a:defRPr>
            </a:lvl3pPr>
            <a:lvl4pPr marL="1600200" indent="-228600">
              <a:defRPr>
                <a:solidFill>
                  <a:schemeClr val="tx1"/>
                </a:solidFill>
                <a:latin typeface="Arial" charset="0"/>
                <a:cs typeface="Arial" charset="0"/>
              </a:defRPr>
            </a:lvl4pPr>
            <a:lvl5pPr marL="2057400" indent="-22860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a:r>
              <a:rPr lang="en-US" altLang="en-US"/>
              <a:t>Compatible Quadrant </a:t>
            </a:r>
          </a:p>
        </p:txBody>
      </p:sp>
      <p:sp>
        <p:nvSpPr>
          <p:cNvPr id="65542" name="TextBox 165"/>
          <p:cNvSpPr txBox="1">
            <a:spLocks noChangeArrowheads="1"/>
          </p:cNvSpPr>
          <p:nvPr/>
        </p:nvSpPr>
        <p:spPr bwMode="auto">
          <a:xfrm>
            <a:off x="922338" y="3683000"/>
            <a:ext cx="2855912"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cs typeface="Arial" charset="0"/>
              </a:defRPr>
            </a:lvl1pPr>
            <a:lvl2pPr marL="742950" indent="-285750">
              <a:defRPr>
                <a:solidFill>
                  <a:schemeClr val="tx1"/>
                </a:solidFill>
                <a:latin typeface="Arial" charset="0"/>
                <a:cs typeface="Arial" charset="0"/>
              </a:defRPr>
            </a:lvl2pPr>
            <a:lvl3pPr marL="1143000" indent="-228600">
              <a:defRPr>
                <a:solidFill>
                  <a:schemeClr val="tx1"/>
                </a:solidFill>
                <a:latin typeface="Arial" charset="0"/>
                <a:cs typeface="Arial" charset="0"/>
              </a:defRPr>
            </a:lvl3pPr>
            <a:lvl4pPr marL="1600200" indent="-228600">
              <a:defRPr>
                <a:solidFill>
                  <a:schemeClr val="tx1"/>
                </a:solidFill>
                <a:latin typeface="Arial" charset="0"/>
                <a:cs typeface="Arial" charset="0"/>
              </a:defRPr>
            </a:lvl4pPr>
            <a:lvl5pPr marL="2057400" indent="-22860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a:r>
              <a:rPr lang="en-US" altLang="en-US"/>
              <a:t>Contrasting Quadrant </a:t>
            </a:r>
          </a:p>
        </p:txBody>
      </p:sp>
      <p:sp>
        <p:nvSpPr>
          <p:cNvPr id="65543" name="TextBox 166"/>
          <p:cNvSpPr txBox="1">
            <a:spLocks noChangeArrowheads="1"/>
          </p:cNvSpPr>
          <p:nvPr/>
        </p:nvSpPr>
        <p:spPr bwMode="auto">
          <a:xfrm>
            <a:off x="5611813" y="3694113"/>
            <a:ext cx="2098675"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cs typeface="Arial" charset="0"/>
              </a:defRPr>
            </a:lvl1pPr>
            <a:lvl2pPr marL="742950" indent="-285750">
              <a:defRPr>
                <a:solidFill>
                  <a:schemeClr val="tx1"/>
                </a:solidFill>
                <a:latin typeface="Arial" charset="0"/>
                <a:cs typeface="Arial" charset="0"/>
              </a:defRPr>
            </a:lvl2pPr>
            <a:lvl3pPr marL="1143000" indent="-228600">
              <a:defRPr>
                <a:solidFill>
                  <a:schemeClr val="tx1"/>
                </a:solidFill>
                <a:latin typeface="Arial" charset="0"/>
                <a:cs typeface="Arial" charset="0"/>
              </a:defRPr>
            </a:lvl3pPr>
            <a:lvl4pPr marL="1600200" indent="-228600">
              <a:defRPr>
                <a:solidFill>
                  <a:schemeClr val="tx1"/>
                </a:solidFill>
                <a:latin typeface="Arial" charset="0"/>
                <a:cs typeface="Arial" charset="0"/>
              </a:defRPr>
            </a:lvl4pPr>
            <a:lvl5pPr marL="2057400" indent="-22860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a:r>
              <a:rPr lang="en-US" altLang="en-US"/>
              <a:t>Cross Quadrant </a:t>
            </a:r>
          </a:p>
        </p:txBody>
      </p:sp>
      <p:pic>
        <p:nvPicPr>
          <p:cNvPr id="65544" name="Picture 12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49388" y="1489075"/>
            <a:ext cx="1825625" cy="18573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5545" name="Picture 127"/>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673725" y="1527175"/>
            <a:ext cx="1828800" cy="18192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5546" name="Picture 128"/>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449388" y="4283075"/>
            <a:ext cx="1828800" cy="18288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5547" name="Picture 129"/>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673725" y="4283075"/>
            <a:ext cx="1828800" cy="183991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2" name="Rectangle 11"/>
          <p:cNvSpPr>
            <a:spLocks noChangeArrowheads="1"/>
          </p:cNvSpPr>
          <p:nvPr/>
        </p:nvSpPr>
        <p:spPr bwMode="auto">
          <a:xfrm>
            <a:off x="1558925" y="6637944"/>
            <a:ext cx="6043613" cy="2059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82058" tIns="41029" rIns="82058" bIns="41029">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algn="ctr">
              <a:defRPr/>
            </a:pPr>
            <a:r>
              <a:rPr lang="en-US" sz="800" dirty="0" smtClean="0"/>
              <a:t>The four-color, four-quadrant graphic and Whole Brain</a:t>
            </a:r>
            <a:r>
              <a:rPr lang="en-US" sz="800" baseline="30000" dirty="0" smtClean="0"/>
              <a:t>®</a:t>
            </a:r>
            <a:r>
              <a:rPr lang="en-US" sz="800" dirty="0" smtClean="0"/>
              <a:t> are registered trademarks of Herrmann Global, LLC. </a:t>
            </a:r>
            <a:endParaRPr lang="en-GB" sz="800" dirty="0" smtClean="0"/>
          </a:p>
        </p:txBody>
      </p:sp>
    </p:spTree>
    <p:custDataLst>
      <p:tags r:id="rId1"/>
    </p:custDataLst>
    <p:extLst>
      <p:ext uri="{BB962C8B-B14F-4D97-AF65-F5344CB8AC3E}">
        <p14:creationId xmlns:p14="http://schemas.microsoft.com/office/powerpoint/2010/main" val="2127000009"/>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Title 1"/>
          <p:cNvSpPr>
            <a:spLocks noGrp="1"/>
          </p:cNvSpPr>
          <p:nvPr>
            <p:ph type="title"/>
          </p:nvPr>
        </p:nvSpPr>
        <p:spPr bwMode="auto">
          <a:xfrm>
            <a:off x="457200" y="152400"/>
            <a:ext cx="8229600" cy="846138"/>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numCol="1" anchor="t" anchorCtr="0" compatLnSpc="1">
            <a:prstTxWarp prst="textNoShape">
              <a:avLst/>
            </a:prstTxWarp>
          </a:bodyPr>
          <a:lstStyle/>
          <a:p>
            <a:r>
              <a:rPr lang="en-US" altLang="en-US" dirty="0" smtClean="0">
                <a:cs typeface="Arial" charset="0"/>
              </a:rPr>
              <a:t>Whole Brain</a:t>
            </a:r>
            <a:r>
              <a:rPr lang="en-US" altLang="en-US" baseline="30000" dirty="0" smtClean="0">
                <a:cs typeface="Arial" charset="0"/>
              </a:rPr>
              <a:t>®</a:t>
            </a:r>
            <a:r>
              <a:rPr lang="en-US" altLang="en-US" dirty="0" smtClean="0">
                <a:cs typeface="Arial" charset="0"/>
              </a:rPr>
              <a:t> Communicator </a:t>
            </a:r>
          </a:p>
        </p:txBody>
      </p:sp>
      <p:sp>
        <p:nvSpPr>
          <p:cNvPr id="48131" name="TextBox 1"/>
          <p:cNvSpPr txBox="1">
            <a:spLocks noChangeArrowheads="1"/>
          </p:cNvSpPr>
          <p:nvPr/>
        </p:nvSpPr>
        <p:spPr bwMode="auto">
          <a:xfrm rot="-2477980">
            <a:off x="128588" y="1339850"/>
            <a:ext cx="1452562"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cs typeface="Arial" charset="0"/>
              </a:defRPr>
            </a:lvl1pPr>
            <a:lvl2pPr marL="742950" indent="-285750">
              <a:defRPr>
                <a:solidFill>
                  <a:schemeClr val="tx1"/>
                </a:solidFill>
                <a:latin typeface="Arial" charset="0"/>
                <a:cs typeface="Arial" charset="0"/>
              </a:defRPr>
            </a:lvl2pPr>
            <a:lvl3pPr marL="1143000" indent="-228600">
              <a:defRPr>
                <a:solidFill>
                  <a:schemeClr val="tx1"/>
                </a:solidFill>
                <a:latin typeface="Arial" charset="0"/>
                <a:cs typeface="Arial" charset="0"/>
              </a:defRPr>
            </a:lvl3pPr>
            <a:lvl4pPr marL="1600200" indent="-228600">
              <a:defRPr>
                <a:solidFill>
                  <a:schemeClr val="tx1"/>
                </a:solidFill>
                <a:latin typeface="Arial" charset="0"/>
                <a:cs typeface="Arial" charset="0"/>
              </a:defRPr>
            </a:lvl4pPr>
            <a:lvl5pPr marL="2057400" indent="-22860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a:r>
              <a:rPr lang="en-US" altLang="en-US" sz="3600" dirty="0">
                <a:solidFill>
                  <a:srgbClr val="00ADEE"/>
                </a:solidFill>
              </a:rPr>
              <a:t>What</a:t>
            </a:r>
          </a:p>
        </p:txBody>
      </p:sp>
      <p:sp>
        <p:nvSpPr>
          <p:cNvPr id="48132" name="TextBox 19"/>
          <p:cNvSpPr txBox="1">
            <a:spLocks noChangeArrowheads="1"/>
          </p:cNvSpPr>
          <p:nvPr/>
        </p:nvSpPr>
        <p:spPr bwMode="auto">
          <a:xfrm rot="2227764">
            <a:off x="76200" y="5357813"/>
            <a:ext cx="1458913"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cs typeface="Arial" charset="0"/>
              </a:defRPr>
            </a:lvl1pPr>
            <a:lvl2pPr marL="742950" indent="-285750">
              <a:defRPr>
                <a:solidFill>
                  <a:schemeClr val="tx1"/>
                </a:solidFill>
                <a:latin typeface="Arial" charset="0"/>
                <a:cs typeface="Arial" charset="0"/>
              </a:defRPr>
            </a:lvl2pPr>
            <a:lvl3pPr marL="1143000" indent="-228600">
              <a:defRPr>
                <a:solidFill>
                  <a:schemeClr val="tx1"/>
                </a:solidFill>
                <a:latin typeface="Arial" charset="0"/>
                <a:cs typeface="Arial" charset="0"/>
              </a:defRPr>
            </a:lvl3pPr>
            <a:lvl4pPr marL="1600200" indent="-228600">
              <a:defRPr>
                <a:solidFill>
                  <a:schemeClr val="tx1"/>
                </a:solidFill>
                <a:latin typeface="Arial" charset="0"/>
                <a:cs typeface="Arial" charset="0"/>
              </a:defRPr>
            </a:lvl4pPr>
            <a:lvl5pPr marL="2057400" indent="-22860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a:r>
              <a:rPr lang="en-US" altLang="en-US" sz="3600">
                <a:solidFill>
                  <a:srgbClr val="00B04C"/>
                </a:solidFill>
              </a:rPr>
              <a:t>How</a:t>
            </a:r>
          </a:p>
        </p:txBody>
      </p:sp>
      <p:sp>
        <p:nvSpPr>
          <p:cNvPr id="48133" name="TextBox 20"/>
          <p:cNvSpPr txBox="1">
            <a:spLocks noChangeArrowheads="1"/>
          </p:cNvSpPr>
          <p:nvPr/>
        </p:nvSpPr>
        <p:spPr bwMode="auto">
          <a:xfrm rot="2216164">
            <a:off x="7734300" y="1282700"/>
            <a:ext cx="1311275" cy="647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cs typeface="Arial" charset="0"/>
              </a:defRPr>
            </a:lvl1pPr>
            <a:lvl2pPr marL="742950" indent="-285750">
              <a:defRPr>
                <a:solidFill>
                  <a:schemeClr val="tx1"/>
                </a:solidFill>
                <a:latin typeface="Arial" charset="0"/>
                <a:cs typeface="Arial" charset="0"/>
              </a:defRPr>
            </a:lvl2pPr>
            <a:lvl3pPr marL="1143000" indent="-228600">
              <a:defRPr>
                <a:solidFill>
                  <a:schemeClr val="tx1"/>
                </a:solidFill>
                <a:latin typeface="Arial" charset="0"/>
                <a:cs typeface="Arial" charset="0"/>
              </a:defRPr>
            </a:lvl3pPr>
            <a:lvl4pPr marL="1600200" indent="-228600">
              <a:defRPr>
                <a:solidFill>
                  <a:schemeClr val="tx1"/>
                </a:solidFill>
                <a:latin typeface="Arial" charset="0"/>
                <a:cs typeface="Arial" charset="0"/>
              </a:defRPr>
            </a:lvl4pPr>
            <a:lvl5pPr marL="2057400" indent="-22860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a:r>
              <a:rPr lang="en-US" altLang="en-US" sz="3600" dirty="0">
                <a:solidFill>
                  <a:srgbClr val="FFF100"/>
                </a:solidFill>
                <a:effectLst>
                  <a:outerShdw blurRad="38100" dist="38100" dir="2700000" algn="tl">
                    <a:srgbClr val="000000">
                      <a:alpha val="43137"/>
                    </a:srgbClr>
                  </a:outerShdw>
                </a:effectLst>
              </a:rPr>
              <a:t>Why</a:t>
            </a:r>
          </a:p>
        </p:txBody>
      </p:sp>
      <p:sp>
        <p:nvSpPr>
          <p:cNvPr id="48134" name="TextBox 21"/>
          <p:cNvSpPr txBox="1">
            <a:spLocks noChangeArrowheads="1"/>
          </p:cNvSpPr>
          <p:nvPr/>
        </p:nvSpPr>
        <p:spPr bwMode="auto">
          <a:xfrm rot="-2344523">
            <a:off x="7502525" y="5341938"/>
            <a:ext cx="1689100"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cs typeface="Arial" charset="0"/>
              </a:defRPr>
            </a:lvl1pPr>
            <a:lvl2pPr marL="742950" indent="-285750">
              <a:defRPr>
                <a:solidFill>
                  <a:schemeClr val="tx1"/>
                </a:solidFill>
                <a:latin typeface="Arial" charset="0"/>
                <a:cs typeface="Arial" charset="0"/>
              </a:defRPr>
            </a:lvl2pPr>
            <a:lvl3pPr marL="1143000" indent="-228600">
              <a:defRPr>
                <a:solidFill>
                  <a:schemeClr val="tx1"/>
                </a:solidFill>
                <a:latin typeface="Arial" charset="0"/>
                <a:cs typeface="Arial" charset="0"/>
              </a:defRPr>
            </a:lvl3pPr>
            <a:lvl4pPr marL="1600200" indent="-228600">
              <a:defRPr>
                <a:solidFill>
                  <a:schemeClr val="tx1"/>
                </a:solidFill>
                <a:latin typeface="Arial" charset="0"/>
                <a:cs typeface="Arial" charset="0"/>
              </a:defRPr>
            </a:lvl4pPr>
            <a:lvl5pPr marL="2057400" indent="-22860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a:r>
              <a:rPr lang="en-US" altLang="en-US" sz="3600">
                <a:solidFill>
                  <a:srgbClr val="ED1C24"/>
                </a:solidFill>
              </a:rPr>
              <a:t>Who</a:t>
            </a:r>
          </a:p>
        </p:txBody>
      </p:sp>
    </p:spTree>
    <p:custDataLst>
      <p:tags r:id="rId1"/>
    </p:custData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770" name="Picture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968500" y="258763"/>
            <a:ext cx="5205413" cy="5913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989013" y="863600"/>
            <a:ext cx="3506787" cy="2678113"/>
          </a:xfrm>
          <a:prstGeom prst="rect">
            <a:avLst/>
          </a:prstGeom>
        </p:spPr>
        <p:txBody>
          <a:bodyPr>
            <a:spAutoFit/>
          </a:bodyPr>
          <a:lstStyle/>
          <a:p>
            <a:pPr>
              <a:defRPr/>
            </a:pPr>
            <a:r>
              <a:rPr lang="en-GB" sz="1200" b="1" dirty="0">
                <a:latin typeface="Arial" pitchFamily="34" charset="0"/>
                <a:cs typeface="Arial" pitchFamily="34" charset="0"/>
              </a:rPr>
              <a:t>Tell them</a:t>
            </a:r>
          </a:p>
          <a:p>
            <a:pPr marL="285750" indent="-285750">
              <a:buFont typeface="Arial" panose="020B0604020202020204" pitchFamily="34" charset="0"/>
              <a:buChar char="•"/>
              <a:defRPr/>
            </a:pPr>
            <a:r>
              <a:rPr lang="en-GB" sz="1200" dirty="0">
                <a:latin typeface="Arial" pitchFamily="34" charset="0"/>
                <a:cs typeface="Arial" pitchFamily="34" charset="0"/>
              </a:rPr>
              <a:t>Your objective</a:t>
            </a:r>
          </a:p>
          <a:p>
            <a:pPr marL="285750" indent="-285750">
              <a:buFont typeface="Arial" panose="020B0604020202020204" pitchFamily="34" charset="0"/>
              <a:buChar char="•"/>
              <a:defRPr/>
            </a:pPr>
            <a:r>
              <a:rPr lang="en-US" sz="1200" dirty="0">
                <a:latin typeface="Arial" pitchFamily="34" charset="0"/>
                <a:cs typeface="Arial" pitchFamily="34" charset="0"/>
              </a:rPr>
              <a:t>What you want to achieve by the end of the presentation</a:t>
            </a:r>
          </a:p>
          <a:p>
            <a:pPr marL="285750" indent="-285750">
              <a:buFont typeface="Arial" panose="020B0604020202020204" pitchFamily="34" charset="0"/>
              <a:buChar char="•"/>
              <a:defRPr/>
            </a:pPr>
            <a:r>
              <a:rPr lang="en-GB" sz="1200" dirty="0">
                <a:latin typeface="Arial" pitchFamily="34" charset="0"/>
                <a:cs typeface="Arial" pitchFamily="34" charset="0"/>
              </a:rPr>
              <a:t>Key facts and numbers</a:t>
            </a:r>
          </a:p>
          <a:p>
            <a:pPr marL="285750" indent="-285750">
              <a:buFont typeface="Arial" panose="020B0604020202020204" pitchFamily="34" charset="0"/>
              <a:buChar char="•"/>
              <a:defRPr/>
            </a:pPr>
            <a:r>
              <a:rPr lang="en-US" sz="1200" dirty="0">
                <a:latin typeface="Arial" pitchFamily="34" charset="0"/>
                <a:cs typeface="Arial" pitchFamily="34" charset="0"/>
              </a:rPr>
              <a:t>Research that backs up what you’re saying</a:t>
            </a:r>
          </a:p>
          <a:p>
            <a:pPr marL="285750" indent="-285750">
              <a:buFont typeface="Arial" panose="020B0604020202020204" pitchFamily="34" charset="0"/>
              <a:buChar char="•"/>
              <a:defRPr/>
            </a:pPr>
            <a:r>
              <a:rPr lang="en-GB" sz="1200" dirty="0">
                <a:latin typeface="Arial" pitchFamily="34" charset="0"/>
                <a:cs typeface="Arial" pitchFamily="34" charset="0"/>
              </a:rPr>
              <a:t>Underlying assumptions</a:t>
            </a:r>
          </a:p>
          <a:p>
            <a:pPr>
              <a:defRPr/>
            </a:pPr>
            <a:endParaRPr lang="en-GB" sz="1200" b="1" dirty="0">
              <a:latin typeface="Arial" pitchFamily="34" charset="0"/>
              <a:cs typeface="Arial" pitchFamily="34" charset="0"/>
            </a:endParaRPr>
          </a:p>
          <a:p>
            <a:pPr>
              <a:defRPr/>
            </a:pPr>
            <a:r>
              <a:rPr lang="en-GB" sz="1200" b="1" dirty="0">
                <a:latin typeface="Arial" pitchFamily="34" charset="0"/>
                <a:cs typeface="Arial" pitchFamily="34" charset="0"/>
              </a:rPr>
              <a:t>Show them by</a:t>
            </a:r>
          </a:p>
          <a:p>
            <a:pPr marL="285750" indent="-285750">
              <a:buFont typeface="Arial" panose="020B0604020202020204" pitchFamily="34" charset="0"/>
              <a:buChar char="•"/>
              <a:defRPr/>
            </a:pPr>
            <a:r>
              <a:rPr lang="en-GB" sz="1200" dirty="0">
                <a:latin typeface="Arial" pitchFamily="34" charset="0"/>
                <a:cs typeface="Arial" pitchFamily="34" charset="0"/>
              </a:rPr>
              <a:t>Using facts and numbers</a:t>
            </a:r>
          </a:p>
          <a:p>
            <a:pPr marL="285750" indent="-285750">
              <a:buFont typeface="Arial" panose="020B0604020202020204" pitchFamily="34" charset="0"/>
              <a:buChar char="•"/>
              <a:defRPr/>
            </a:pPr>
            <a:r>
              <a:rPr lang="en-US" sz="1200" dirty="0">
                <a:latin typeface="Arial" pitchFamily="34" charset="0"/>
                <a:cs typeface="Arial" pitchFamily="34" charset="0"/>
              </a:rPr>
              <a:t>Showing evidence of clear analysis</a:t>
            </a:r>
          </a:p>
          <a:p>
            <a:pPr marL="285750" indent="-285750">
              <a:buFont typeface="Arial" panose="020B0604020202020204" pitchFamily="34" charset="0"/>
              <a:buChar char="•"/>
              <a:defRPr/>
            </a:pPr>
            <a:r>
              <a:rPr lang="en-GB" sz="1200" dirty="0">
                <a:latin typeface="Arial" pitchFamily="34" charset="0"/>
                <a:cs typeface="Arial" pitchFamily="34" charset="0"/>
              </a:rPr>
              <a:t>Keeping to the point</a:t>
            </a:r>
          </a:p>
          <a:p>
            <a:pPr marL="285750" indent="-285750">
              <a:buFont typeface="Arial" panose="020B0604020202020204" pitchFamily="34" charset="0"/>
              <a:buChar char="•"/>
              <a:defRPr/>
            </a:pPr>
            <a:r>
              <a:rPr lang="en-US" sz="1200" dirty="0">
                <a:latin typeface="Arial" pitchFamily="34" charset="0"/>
                <a:cs typeface="Arial" pitchFamily="34" charset="0"/>
              </a:rPr>
              <a:t>Showing the logic of the ideas</a:t>
            </a:r>
          </a:p>
          <a:p>
            <a:pPr marL="285750" indent="-285750">
              <a:buFont typeface="Arial" panose="020B0604020202020204" pitchFamily="34" charset="0"/>
              <a:buChar char="•"/>
              <a:defRPr/>
            </a:pPr>
            <a:r>
              <a:rPr lang="en-GB" sz="1200" dirty="0">
                <a:latin typeface="Arial" pitchFamily="34" charset="0"/>
                <a:cs typeface="Arial" pitchFamily="34" charset="0"/>
              </a:rPr>
              <a:t>Providing references</a:t>
            </a:r>
          </a:p>
        </p:txBody>
      </p:sp>
      <p:sp>
        <p:nvSpPr>
          <p:cNvPr id="5" name="Rectangle 4"/>
          <p:cNvSpPr/>
          <p:nvPr/>
        </p:nvSpPr>
        <p:spPr>
          <a:xfrm>
            <a:off x="949325" y="3725863"/>
            <a:ext cx="3681413" cy="2973387"/>
          </a:xfrm>
          <a:prstGeom prst="rect">
            <a:avLst/>
          </a:prstGeom>
        </p:spPr>
        <p:txBody>
          <a:bodyPr>
            <a:spAutoFit/>
          </a:bodyPr>
          <a:lstStyle/>
          <a:p>
            <a:pPr>
              <a:defRPr/>
            </a:pPr>
            <a:r>
              <a:rPr lang="en-GB" sz="1200" b="1" dirty="0">
                <a:latin typeface="Arial" pitchFamily="34" charset="0"/>
                <a:cs typeface="Arial" pitchFamily="34" charset="0"/>
              </a:rPr>
              <a:t>Tell them</a:t>
            </a:r>
          </a:p>
          <a:p>
            <a:pPr marL="285750" indent="-285750">
              <a:buFont typeface="Arial" panose="020B0604020202020204" pitchFamily="34" charset="0"/>
              <a:buChar char="•"/>
              <a:defRPr/>
            </a:pPr>
            <a:r>
              <a:rPr lang="en-US" sz="1200" dirty="0">
                <a:latin typeface="Arial" pitchFamily="34" charset="0"/>
                <a:cs typeface="Arial" pitchFamily="34" charset="0"/>
              </a:rPr>
              <a:t>How much time you need</a:t>
            </a:r>
          </a:p>
          <a:p>
            <a:pPr marL="285750" indent="-285750">
              <a:buFont typeface="Arial" panose="020B0604020202020204" pitchFamily="34" charset="0"/>
              <a:buChar char="•"/>
              <a:defRPr/>
            </a:pPr>
            <a:r>
              <a:rPr lang="en-US" sz="1200" dirty="0">
                <a:latin typeface="Arial" pitchFamily="34" charset="0"/>
                <a:cs typeface="Arial" pitchFamily="34" charset="0"/>
              </a:rPr>
              <a:t>When and where events will occur</a:t>
            </a:r>
          </a:p>
          <a:p>
            <a:pPr marL="285750" indent="-285750">
              <a:buFont typeface="Arial" panose="020B0604020202020204" pitchFamily="34" charset="0"/>
              <a:buChar char="•"/>
              <a:defRPr/>
            </a:pPr>
            <a:r>
              <a:rPr lang="en-GB" sz="1200" dirty="0">
                <a:latin typeface="Arial" pitchFamily="34" charset="0"/>
                <a:cs typeface="Arial" pitchFamily="34" charset="0"/>
              </a:rPr>
              <a:t>What resources you’ll need</a:t>
            </a:r>
          </a:p>
          <a:p>
            <a:pPr marL="285750" indent="-285750">
              <a:buFont typeface="Arial" panose="020B0604020202020204" pitchFamily="34" charset="0"/>
              <a:buChar char="•"/>
              <a:defRPr/>
            </a:pPr>
            <a:r>
              <a:rPr lang="en-US" sz="1200" dirty="0">
                <a:latin typeface="Arial" pitchFamily="34" charset="0"/>
                <a:cs typeface="Arial" pitchFamily="34" charset="0"/>
              </a:rPr>
              <a:t>How many people are involved</a:t>
            </a:r>
          </a:p>
          <a:p>
            <a:pPr marL="285750" indent="-285750">
              <a:buFont typeface="Arial" panose="020B0604020202020204" pitchFamily="34" charset="0"/>
              <a:buChar char="•"/>
              <a:defRPr/>
            </a:pPr>
            <a:r>
              <a:rPr lang="en-US" sz="1200" dirty="0">
                <a:latin typeface="Arial" pitchFamily="34" charset="0"/>
                <a:cs typeface="Arial" pitchFamily="34" charset="0"/>
              </a:rPr>
              <a:t>What constraints you are under</a:t>
            </a:r>
          </a:p>
          <a:p>
            <a:pPr marL="285750" indent="-285750">
              <a:buFont typeface="Arial" panose="020B0604020202020204" pitchFamily="34" charset="0"/>
              <a:buChar char="•"/>
              <a:defRPr/>
            </a:pPr>
            <a:r>
              <a:rPr lang="en-GB" sz="1200" dirty="0">
                <a:latin typeface="Arial" pitchFamily="34" charset="0"/>
                <a:cs typeface="Arial" pitchFamily="34" charset="0"/>
              </a:rPr>
              <a:t>What approach you’ll use</a:t>
            </a:r>
          </a:p>
          <a:p>
            <a:pPr marL="285750" indent="-285750">
              <a:buFont typeface="Arial" panose="020B0604020202020204" pitchFamily="34" charset="0"/>
              <a:buChar char="•"/>
              <a:defRPr/>
            </a:pPr>
            <a:r>
              <a:rPr lang="en-US" sz="1200" dirty="0">
                <a:latin typeface="Arial" pitchFamily="34" charset="0"/>
                <a:cs typeface="Arial" pitchFamily="34" charset="0"/>
              </a:rPr>
              <a:t>What safety measures are in place</a:t>
            </a:r>
          </a:p>
          <a:p>
            <a:pPr>
              <a:defRPr/>
            </a:pPr>
            <a:r>
              <a:rPr lang="en-GB" sz="1200" b="1" dirty="0">
                <a:latin typeface="Arial" pitchFamily="34" charset="0"/>
                <a:cs typeface="Arial" pitchFamily="34" charset="0"/>
              </a:rPr>
              <a:t>Show them by</a:t>
            </a:r>
          </a:p>
          <a:p>
            <a:pPr marL="285750" indent="-285750">
              <a:buFont typeface="Arial" panose="020B0604020202020204" pitchFamily="34" charset="0"/>
              <a:buChar char="•"/>
              <a:defRPr/>
            </a:pPr>
            <a:r>
              <a:rPr lang="en-US" sz="1200" dirty="0">
                <a:latin typeface="Arial" pitchFamily="34" charset="0"/>
                <a:cs typeface="Arial" pitchFamily="34" charset="0"/>
              </a:rPr>
              <a:t>Explaining how your presentation is organized</a:t>
            </a:r>
          </a:p>
          <a:p>
            <a:pPr marL="285750" indent="-285750">
              <a:buFont typeface="Arial" panose="020B0604020202020204" pitchFamily="34" charset="0"/>
              <a:buChar char="•"/>
              <a:defRPr/>
            </a:pPr>
            <a:r>
              <a:rPr lang="en-GB" sz="1200" dirty="0">
                <a:latin typeface="Arial" pitchFamily="34" charset="0"/>
                <a:cs typeface="Arial" pitchFamily="34" charset="0"/>
              </a:rPr>
              <a:t>Providing details</a:t>
            </a:r>
          </a:p>
          <a:p>
            <a:pPr marL="285750" indent="-285750">
              <a:buFont typeface="Arial" panose="020B0604020202020204" pitchFamily="34" charset="0"/>
              <a:buChar char="•"/>
              <a:defRPr/>
            </a:pPr>
            <a:r>
              <a:rPr lang="en-GB" sz="1200" dirty="0">
                <a:latin typeface="Arial" pitchFamily="34" charset="0"/>
                <a:cs typeface="Arial" pitchFamily="34" charset="0"/>
              </a:rPr>
              <a:t>Using bullet points</a:t>
            </a:r>
          </a:p>
          <a:p>
            <a:pPr marL="285750" indent="-285750">
              <a:buFont typeface="Arial" panose="020B0604020202020204" pitchFamily="34" charset="0"/>
              <a:buChar char="•"/>
              <a:defRPr/>
            </a:pPr>
            <a:r>
              <a:rPr lang="en-GB" sz="1200" dirty="0">
                <a:latin typeface="Arial" pitchFamily="34" charset="0"/>
                <a:cs typeface="Arial" pitchFamily="34" charset="0"/>
              </a:rPr>
              <a:t>Presenting in sequential order</a:t>
            </a:r>
          </a:p>
          <a:p>
            <a:pPr marL="285750" indent="-285750">
              <a:buFont typeface="Arial" panose="020B0604020202020204" pitchFamily="34" charset="0"/>
              <a:buChar char="•"/>
              <a:defRPr/>
            </a:pPr>
            <a:r>
              <a:rPr lang="en-US" sz="1200" dirty="0">
                <a:latin typeface="Arial" pitchFamily="34" charset="0"/>
                <a:cs typeface="Arial" pitchFamily="34" charset="0"/>
              </a:rPr>
              <a:t>Using a neat, clear &amp; structured format</a:t>
            </a:r>
          </a:p>
          <a:p>
            <a:pPr marL="285750" indent="-285750">
              <a:buFont typeface="Arial" panose="020B0604020202020204" pitchFamily="34" charset="0"/>
              <a:buChar char="•"/>
              <a:defRPr/>
            </a:pPr>
            <a:r>
              <a:rPr lang="en-GB" sz="1200" dirty="0">
                <a:latin typeface="Arial" pitchFamily="34" charset="0"/>
                <a:cs typeface="Arial" pitchFamily="34" charset="0"/>
              </a:rPr>
              <a:t>Providing references</a:t>
            </a:r>
            <a:endParaRPr lang="en-US" sz="1200" dirty="0">
              <a:latin typeface="Arial" pitchFamily="34" charset="0"/>
              <a:cs typeface="Arial" pitchFamily="34" charset="0"/>
            </a:endParaRPr>
          </a:p>
        </p:txBody>
      </p:sp>
      <p:sp>
        <p:nvSpPr>
          <p:cNvPr id="6" name="Rectangle 5"/>
          <p:cNvSpPr/>
          <p:nvPr/>
        </p:nvSpPr>
        <p:spPr>
          <a:xfrm>
            <a:off x="4691063" y="3727450"/>
            <a:ext cx="3632200" cy="2863850"/>
          </a:xfrm>
          <a:prstGeom prst="rect">
            <a:avLst/>
          </a:prstGeom>
        </p:spPr>
        <p:txBody>
          <a:bodyPr>
            <a:spAutoFit/>
          </a:bodyPr>
          <a:lstStyle/>
          <a:p>
            <a:pPr>
              <a:defRPr/>
            </a:pPr>
            <a:r>
              <a:rPr lang="en-GB" sz="1200" b="1" dirty="0">
                <a:latin typeface="Arial" pitchFamily="34" charset="0"/>
                <a:cs typeface="Arial" pitchFamily="34" charset="0"/>
              </a:rPr>
              <a:t>Tell them</a:t>
            </a:r>
          </a:p>
          <a:p>
            <a:pPr marL="285750" indent="-285750">
              <a:buFont typeface="Arial" panose="020B0604020202020204" pitchFamily="34" charset="0"/>
              <a:buChar char="•"/>
              <a:defRPr/>
            </a:pPr>
            <a:r>
              <a:rPr lang="en-GB" sz="1200" dirty="0">
                <a:latin typeface="Arial" pitchFamily="34" charset="0"/>
                <a:cs typeface="Arial" pitchFamily="34" charset="0"/>
              </a:rPr>
              <a:t>Who the audience is</a:t>
            </a:r>
          </a:p>
          <a:p>
            <a:pPr marL="285750" indent="-285750">
              <a:buFont typeface="Arial" panose="020B0604020202020204" pitchFamily="34" charset="0"/>
              <a:buChar char="•"/>
              <a:defRPr/>
            </a:pPr>
            <a:r>
              <a:rPr lang="en-US" sz="1200" dirty="0">
                <a:latin typeface="Arial" pitchFamily="34" charset="0"/>
                <a:cs typeface="Arial" pitchFamily="34" charset="0"/>
              </a:rPr>
              <a:t>What you know about them</a:t>
            </a:r>
          </a:p>
          <a:p>
            <a:pPr marL="285750" indent="-285750">
              <a:buFont typeface="Arial" panose="020B0604020202020204" pitchFamily="34" charset="0"/>
              <a:buChar char="•"/>
              <a:defRPr/>
            </a:pPr>
            <a:r>
              <a:rPr lang="en-GB" sz="1200" dirty="0">
                <a:latin typeface="Arial" pitchFamily="34" charset="0"/>
                <a:cs typeface="Arial" pitchFamily="34" charset="0"/>
              </a:rPr>
              <a:t>Who has used this</a:t>
            </a:r>
          </a:p>
          <a:p>
            <a:pPr marL="285750" indent="-285750">
              <a:buFont typeface="Arial" panose="020B0604020202020204" pitchFamily="34" charset="0"/>
              <a:buChar char="•"/>
              <a:defRPr/>
            </a:pPr>
            <a:r>
              <a:rPr lang="en-US" sz="1200" dirty="0">
                <a:latin typeface="Arial" pitchFamily="34" charset="0"/>
                <a:cs typeface="Arial" pitchFamily="34" charset="0"/>
              </a:rPr>
              <a:t>How others feel about it</a:t>
            </a:r>
          </a:p>
          <a:p>
            <a:pPr marL="285750" indent="-285750">
              <a:buFont typeface="Arial" panose="020B0604020202020204" pitchFamily="34" charset="0"/>
              <a:buChar char="•"/>
              <a:defRPr/>
            </a:pPr>
            <a:r>
              <a:rPr lang="en-GB" sz="1200" dirty="0">
                <a:latin typeface="Arial" pitchFamily="34" charset="0"/>
                <a:cs typeface="Arial" pitchFamily="34" charset="0"/>
              </a:rPr>
              <a:t>How it is user-friendly</a:t>
            </a:r>
          </a:p>
          <a:p>
            <a:pPr marL="285750" indent="-285750">
              <a:buFont typeface="Arial" panose="020B0604020202020204" pitchFamily="34" charset="0"/>
              <a:buChar char="•"/>
              <a:defRPr/>
            </a:pPr>
            <a:r>
              <a:rPr lang="en-GB" sz="1200" dirty="0">
                <a:latin typeface="Arial" pitchFamily="34" charset="0"/>
                <a:cs typeface="Arial" pitchFamily="34" charset="0"/>
              </a:rPr>
              <a:t>How it benefits others</a:t>
            </a:r>
          </a:p>
          <a:p>
            <a:pPr>
              <a:defRPr/>
            </a:pPr>
            <a:endParaRPr lang="en-GB" sz="1200" b="1" dirty="0">
              <a:latin typeface="Arial" pitchFamily="34" charset="0"/>
              <a:cs typeface="Arial" pitchFamily="34" charset="0"/>
            </a:endParaRPr>
          </a:p>
          <a:p>
            <a:pPr>
              <a:defRPr/>
            </a:pPr>
            <a:r>
              <a:rPr lang="en-GB" sz="1200" b="1" dirty="0">
                <a:latin typeface="Arial" pitchFamily="34" charset="0"/>
                <a:cs typeface="Arial" pitchFamily="34" charset="0"/>
              </a:rPr>
              <a:t>Show them by</a:t>
            </a:r>
          </a:p>
          <a:p>
            <a:pPr marL="285750" indent="-285750">
              <a:buFont typeface="Arial" panose="020B0604020202020204" pitchFamily="34" charset="0"/>
              <a:buChar char="•"/>
              <a:defRPr/>
            </a:pPr>
            <a:r>
              <a:rPr lang="en-GB" sz="1200" dirty="0">
                <a:latin typeface="Arial" pitchFamily="34" charset="0"/>
                <a:cs typeface="Arial" pitchFamily="34" charset="0"/>
              </a:rPr>
              <a:t>Introducing everyone</a:t>
            </a:r>
          </a:p>
          <a:p>
            <a:pPr marL="285750" indent="-285750">
              <a:buFont typeface="Arial" panose="020B0604020202020204" pitchFamily="34" charset="0"/>
              <a:buChar char="•"/>
              <a:defRPr/>
            </a:pPr>
            <a:r>
              <a:rPr lang="en-US" sz="1200" dirty="0">
                <a:latin typeface="Arial" pitchFamily="34" charset="0"/>
                <a:cs typeface="Arial" pitchFamily="34" charset="0"/>
              </a:rPr>
              <a:t>Letting them touch, feel and experience it</a:t>
            </a:r>
          </a:p>
          <a:p>
            <a:pPr marL="285750" indent="-285750">
              <a:buFont typeface="Arial" panose="020B0604020202020204" pitchFamily="34" charset="0"/>
              <a:buChar char="•"/>
              <a:defRPr/>
            </a:pPr>
            <a:r>
              <a:rPr lang="en-GB" sz="1200" dirty="0">
                <a:latin typeface="Arial" pitchFamily="34" charset="0"/>
                <a:cs typeface="Arial" pitchFamily="34" charset="0"/>
              </a:rPr>
              <a:t>Telling real customer stories</a:t>
            </a:r>
          </a:p>
          <a:p>
            <a:pPr marL="285750" indent="-285750">
              <a:buFont typeface="Arial" panose="020B0604020202020204" pitchFamily="34" charset="0"/>
              <a:buChar char="•"/>
              <a:defRPr/>
            </a:pPr>
            <a:r>
              <a:rPr lang="en-GB" sz="1200" dirty="0">
                <a:latin typeface="Arial" pitchFamily="34" charset="0"/>
                <a:cs typeface="Arial" pitchFamily="34" charset="0"/>
              </a:rPr>
              <a:t>Being enthusiastic</a:t>
            </a:r>
          </a:p>
          <a:p>
            <a:pPr marL="285750" indent="-285750">
              <a:buFont typeface="Arial" panose="020B0604020202020204" pitchFamily="34" charset="0"/>
              <a:buChar char="•"/>
              <a:defRPr/>
            </a:pPr>
            <a:r>
              <a:rPr lang="en-GB" sz="1200" dirty="0">
                <a:latin typeface="Arial" pitchFamily="34" charset="0"/>
                <a:cs typeface="Arial" pitchFamily="34" charset="0"/>
              </a:rPr>
              <a:t>Acknowledging emotions</a:t>
            </a:r>
          </a:p>
          <a:p>
            <a:pPr marL="285750" indent="-285750">
              <a:buFont typeface="Arial" panose="020B0604020202020204" pitchFamily="34" charset="0"/>
              <a:buChar char="•"/>
              <a:defRPr/>
            </a:pPr>
            <a:r>
              <a:rPr lang="en-GB" sz="1200" dirty="0">
                <a:latin typeface="Arial" pitchFamily="34" charset="0"/>
                <a:cs typeface="Arial" pitchFamily="34" charset="0"/>
              </a:rPr>
              <a:t>Interacting with the audience</a:t>
            </a:r>
            <a:endParaRPr lang="en-US" sz="1200" dirty="0">
              <a:latin typeface="Arial" pitchFamily="34" charset="0"/>
              <a:cs typeface="Arial" pitchFamily="34" charset="0"/>
            </a:endParaRPr>
          </a:p>
        </p:txBody>
      </p:sp>
      <p:sp>
        <p:nvSpPr>
          <p:cNvPr id="7" name="Rectangle 6"/>
          <p:cNvSpPr/>
          <p:nvPr/>
        </p:nvSpPr>
        <p:spPr>
          <a:xfrm>
            <a:off x="4691063" y="877888"/>
            <a:ext cx="3405187" cy="2308225"/>
          </a:xfrm>
          <a:prstGeom prst="rect">
            <a:avLst/>
          </a:prstGeom>
        </p:spPr>
        <p:txBody>
          <a:bodyPr>
            <a:spAutoFit/>
          </a:bodyPr>
          <a:lstStyle/>
          <a:p>
            <a:pPr>
              <a:defRPr/>
            </a:pPr>
            <a:r>
              <a:rPr lang="en-GB" sz="1200" b="1" dirty="0">
                <a:latin typeface="Arial" pitchFamily="34" charset="0"/>
                <a:cs typeface="Arial" pitchFamily="34" charset="0"/>
              </a:rPr>
              <a:t>Tell them</a:t>
            </a:r>
          </a:p>
          <a:p>
            <a:pPr marL="285750" indent="-285750">
              <a:buFont typeface="Arial" panose="020B0604020202020204" pitchFamily="34" charset="0"/>
              <a:buChar char="•"/>
              <a:defRPr/>
            </a:pPr>
            <a:r>
              <a:rPr lang="en-US" sz="1200" dirty="0">
                <a:latin typeface="Arial" pitchFamily="34" charset="0"/>
                <a:cs typeface="Arial" pitchFamily="34" charset="0"/>
              </a:rPr>
              <a:t>Why you are talking to them</a:t>
            </a:r>
          </a:p>
          <a:p>
            <a:pPr marL="285750" indent="-285750">
              <a:buFont typeface="Arial" panose="020B0604020202020204" pitchFamily="34" charset="0"/>
              <a:buChar char="•"/>
              <a:defRPr/>
            </a:pPr>
            <a:r>
              <a:rPr lang="en-US" sz="1200" dirty="0">
                <a:latin typeface="Arial" pitchFamily="34" charset="0"/>
                <a:cs typeface="Arial" pitchFamily="34" charset="0"/>
              </a:rPr>
              <a:t>Why this is important to them</a:t>
            </a:r>
          </a:p>
          <a:p>
            <a:pPr marL="285750" indent="-285750">
              <a:buFont typeface="Arial" panose="020B0604020202020204" pitchFamily="34" charset="0"/>
              <a:buChar char="•"/>
              <a:defRPr/>
            </a:pPr>
            <a:r>
              <a:rPr lang="en-US" sz="1200" dirty="0">
                <a:latin typeface="Arial" pitchFamily="34" charset="0"/>
                <a:cs typeface="Arial" pitchFamily="34" charset="0"/>
              </a:rPr>
              <a:t>What other significant issues are involved</a:t>
            </a:r>
          </a:p>
          <a:p>
            <a:pPr marL="285750" indent="-285750">
              <a:buFont typeface="Arial" panose="020B0604020202020204" pitchFamily="34" charset="0"/>
              <a:buChar char="•"/>
              <a:defRPr/>
            </a:pPr>
            <a:r>
              <a:rPr lang="en-GB" sz="1200" dirty="0">
                <a:latin typeface="Arial" pitchFamily="34" charset="0"/>
                <a:cs typeface="Arial" pitchFamily="34" charset="0"/>
              </a:rPr>
              <a:t>The main points</a:t>
            </a:r>
          </a:p>
          <a:p>
            <a:pPr marL="285750" indent="-285750">
              <a:buFont typeface="Arial" panose="020B0604020202020204" pitchFamily="34" charset="0"/>
              <a:buChar char="•"/>
              <a:defRPr/>
            </a:pPr>
            <a:r>
              <a:rPr lang="en-US" sz="1200" dirty="0">
                <a:latin typeface="Arial" pitchFamily="34" charset="0"/>
                <a:cs typeface="Arial" pitchFamily="34" charset="0"/>
              </a:rPr>
              <a:t>Where this fits in the big picture</a:t>
            </a:r>
          </a:p>
          <a:p>
            <a:pPr>
              <a:defRPr/>
            </a:pPr>
            <a:endParaRPr lang="en-GB" sz="1200" b="1" dirty="0">
              <a:latin typeface="Arial" pitchFamily="34" charset="0"/>
              <a:cs typeface="Arial" pitchFamily="34" charset="0"/>
            </a:endParaRPr>
          </a:p>
          <a:p>
            <a:pPr>
              <a:defRPr/>
            </a:pPr>
            <a:r>
              <a:rPr lang="en-GB" sz="1200" b="1" dirty="0">
                <a:latin typeface="Arial" pitchFamily="34" charset="0"/>
                <a:cs typeface="Arial" pitchFamily="34" charset="0"/>
              </a:rPr>
              <a:t>Show them by</a:t>
            </a:r>
          </a:p>
          <a:p>
            <a:pPr marL="285750" indent="-285750">
              <a:buFont typeface="Arial" panose="020B0604020202020204" pitchFamily="34" charset="0"/>
              <a:buChar char="•"/>
              <a:defRPr/>
            </a:pPr>
            <a:r>
              <a:rPr lang="en-GB" sz="1200" dirty="0">
                <a:latin typeface="Arial" pitchFamily="34" charset="0"/>
                <a:cs typeface="Arial" pitchFamily="34" charset="0"/>
              </a:rPr>
              <a:t>Using color</a:t>
            </a:r>
          </a:p>
          <a:p>
            <a:pPr marL="285750" indent="-285750">
              <a:buFont typeface="Arial" panose="020B0604020202020204" pitchFamily="34" charset="0"/>
              <a:buChar char="•"/>
              <a:defRPr/>
            </a:pPr>
            <a:r>
              <a:rPr lang="en-US" sz="1200" dirty="0">
                <a:latin typeface="Arial" pitchFamily="34" charset="0"/>
                <a:cs typeface="Arial" pitchFamily="34" charset="0"/>
              </a:rPr>
              <a:t>Using conceptual, big-picture visuals</a:t>
            </a:r>
          </a:p>
          <a:p>
            <a:pPr marL="285750" indent="-285750">
              <a:buFont typeface="Arial" panose="020B0604020202020204" pitchFamily="34" charset="0"/>
              <a:buChar char="•"/>
              <a:defRPr/>
            </a:pPr>
            <a:r>
              <a:rPr lang="en-GB" sz="1200" dirty="0">
                <a:latin typeface="Arial" pitchFamily="34" charset="0"/>
                <a:cs typeface="Arial" pitchFamily="34" charset="0"/>
              </a:rPr>
              <a:t>Using metaphors</a:t>
            </a:r>
          </a:p>
          <a:p>
            <a:pPr marL="285750" indent="-285750">
              <a:buFont typeface="Arial" panose="020B0604020202020204" pitchFamily="34" charset="0"/>
              <a:buChar char="•"/>
              <a:defRPr/>
            </a:pPr>
            <a:r>
              <a:rPr lang="en-US" sz="1200" dirty="0">
                <a:latin typeface="Arial" pitchFamily="34" charset="0"/>
                <a:cs typeface="Arial" pitchFamily="34" charset="0"/>
              </a:rPr>
              <a:t>Talking in a fast and engaging manner</a:t>
            </a:r>
          </a:p>
        </p:txBody>
      </p:sp>
      <p:grpSp>
        <p:nvGrpSpPr>
          <p:cNvPr id="49158" name="Group 7"/>
          <p:cNvGrpSpPr>
            <a:grpSpLocks/>
          </p:cNvGrpSpPr>
          <p:nvPr/>
        </p:nvGrpSpPr>
        <p:grpSpPr bwMode="auto">
          <a:xfrm>
            <a:off x="949325" y="727075"/>
            <a:ext cx="7373938" cy="5864225"/>
            <a:chOff x="1811866" y="756126"/>
            <a:chExt cx="5757331" cy="6002866"/>
          </a:xfrm>
        </p:grpSpPr>
        <p:sp>
          <p:nvSpPr>
            <p:cNvPr id="9" name="Rectangle 8"/>
            <p:cNvSpPr/>
            <p:nvPr/>
          </p:nvSpPr>
          <p:spPr>
            <a:xfrm>
              <a:off x="1811866" y="756126"/>
              <a:ext cx="2835904" cy="2959183"/>
            </a:xfrm>
            <a:prstGeom prst="rect">
              <a:avLst/>
            </a:prstGeom>
            <a:noFill/>
            <a:ln>
              <a:solidFill>
                <a:srgbClr val="00ADEE"/>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0" name="Rectangle 9"/>
            <p:cNvSpPr/>
            <p:nvPr/>
          </p:nvSpPr>
          <p:spPr>
            <a:xfrm>
              <a:off x="1811866" y="3799810"/>
              <a:ext cx="2835904" cy="2959182"/>
            </a:xfrm>
            <a:prstGeom prst="rect">
              <a:avLst/>
            </a:prstGeom>
            <a:noFill/>
            <a:ln>
              <a:solidFill>
                <a:srgbClr val="00B04C"/>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1" name="Rectangle 10"/>
            <p:cNvSpPr/>
            <p:nvPr/>
          </p:nvSpPr>
          <p:spPr>
            <a:xfrm>
              <a:off x="4733293" y="756126"/>
              <a:ext cx="2835904" cy="2959183"/>
            </a:xfrm>
            <a:prstGeom prst="rect">
              <a:avLst/>
            </a:prstGeom>
            <a:noFill/>
            <a:ln>
              <a:solidFill>
                <a:srgbClr val="FFF1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2" name="Rectangle 11"/>
            <p:cNvSpPr/>
            <p:nvPr/>
          </p:nvSpPr>
          <p:spPr>
            <a:xfrm>
              <a:off x="4733293" y="3799810"/>
              <a:ext cx="2835904" cy="2959182"/>
            </a:xfrm>
            <a:prstGeom prst="rect">
              <a:avLst/>
            </a:prstGeom>
            <a:noFill/>
            <a:ln>
              <a:solidFill>
                <a:srgbClr val="ED1C24"/>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grpSp>
      <p:sp>
        <p:nvSpPr>
          <p:cNvPr id="49159" name="TextBox 2"/>
          <p:cNvSpPr txBox="1">
            <a:spLocks noChangeArrowheads="1"/>
          </p:cNvSpPr>
          <p:nvPr/>
        </p:nvSpPr>
        <p:spPr bwMode="auto">
          <a:xfrm rot="5400000">
            <a:off x="8155782" y="2088356"/>
            <a:ext cx="673100"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charset="0"/>
                <a:cs typeface="Arial" charset="0"/>
              </a:defRPr>
            </a:lvl1pPr>
            <a:lvl2pPr marL="742950" indent="-285750">
              <a:defRPr>
                <a:solidFill>
                  <a:schemeClr val="tx1"/>
                </a:solidFill>
                <a:latin typeface="Arial" charset="0"/>
                <a:cs typeface="Arial" charset="0"/>
              </a:defRPr>
            </a:lvl2pPr>
            <a:lvl3pPr marL="1143000" indent="-228600">
              <a:defRPr>
                <a:solidFill>
                  <a:schemeClr val="tx1"/>
                </a:solidFill>
                <a:latin typeface="Arial" charset="0"/>
                <a:cs typeface="Arial" charset="0"/>
              </a:defRPr>
            </a:lvl3pPr>
            <a:lvl4pPr marL="1600200" indent="-228600">
              <a:defRPr>
                <a:solidFill>
                  <a:schemeClr val="tx1"/>
                </a:solidFill>
                <a:latin typeface="Arial" charset="0"/>
                <a:cs typeface="Arial" charset="0"/>
              </a:defRPr>
            </a:lvl4pPr>
            <a:lvl5pPr marL="2057400" indent="-22860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r>
              <a:rPr lang="en-US" altLang="en-US" sz="1600" b="1">
                <a:solidFill>
                  <a:srgbClr val="FFF100"/>
                </a:solidFill>
                <a:effectLst>
                  <a:outerShdw blurRad="38100" dist="38100" dir="2700000" algn="tl">
                    <a:srgbClr val="000000">
                      <a:alpha val="43137"/>
                    </a:srgbClr>
                  </a:outerShdw>
                </a:effectLst>
              </a:rPr>
              <a:t>WHY</a:t>
            </a:r>
          </a:p>
        </p:txBody>
      </p:sp>
      <p:sp>
        <p:nvSpPr>
          <p:cNvPr id="49160" name="TextBox 23"/>
          <p:cNvSpPr txBox="1">
            <a:spLocks noChangeArrowheads="1"/>
          </p:cNvSpPr>
          <p:nvPr/>
        </p:nvSpPr>
        <p:spPr bwMode="auto">
          <a:xfrm rot="-5400000">
            <a:off x="410369" y="4976019"/>
            <a:ext cx="685800"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charset="0"/>
                <a:cs typeface="Arial" charset="0"/>
              </a:defRPr>
            </a:lvl1pPr>
            <a:lvl2pPr marL="742950" indent="-285750">
              <a:defRPr>
                <a:solidFill>
                  <a:schemeClr val="tx1"/>
                </a:solidFill>
                <a:latin typeface="Arial" charset="0"/>
                <a:cs typeface="Arial" charset="0"/>
              </a:defRPr>
            </a:lvl2pPr>
            <a:lvl3pPr marL="1143000" indent="-228600">
              <a:defRPr>
                <a:solidFill>
                  <a:schemeClr val="tx1"/>
                </a:solidFill>
                <a:latin typeface="Arial" charset="0"/>
                <a:cs typeface="Arial" charset="0"/>
              </a:defRPr>
            </a:lvl3pPr>
            <a:lvl4pPr marL="1600200" indent="-228600">
              <a:defRPr>
                <a:solidFill>
                  <a:schemeClr val="tx1"/>
                </a:solidFill>
                <a:latin typeface="Arial" charset="0"/>
                <a:cs typeface="Arial" charset="0"/>
              </a:defRPr>
            </a:lvl4pPr>
            <a:lvl5pPr marL="2057400" indent="-22860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r>
              <a:rPr lang="en-US" altLang="en-US" sz="1600" b="1">
                <a:solidFill>
                  <a:srgbClr val="00B04C"/>
                </a:solidFill>
              </a:rPr>
              <a:t>HOW</a:t>
            </a:r>
          </a:p>
        </p:txBody>
      </p:sp>
      <p:sp>
        <p:nvSpPr>
          <p:cNvPr id="49161" name="TextBox 24"/>
          <p:cNvSpPr txBox="1">
            <a:spLocks noChangeArrowheads="1"/>
          </p:cNvSpPr>
          <p:nvPr/>
        </p:nvSpPr>
        <p:spPr bwMode="auto">
          <a:xfrm rot="5400000">
            <a:off x="8149432" y="4958556"/>
            <a:ext cx="685800"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charset="0"/>
                <a:cs typeface="Arial" charset="0"/>
              </a:defRPr>
            </a:lvl1pPr>
            <a:lvl2pPr marL="742950" indent="-285750">
              <a:defRPr>
                <a:solidFill>
                  <a:schemeClr val="tx1"/>
                </a:solidFill>
                <a:latin typeface="Arial" charset="0"/>
                <a:cs typeface="Arial" charset="0"/>
              </a:defRPr>
            </a:lvl2pPr>
            <a:lvl3pPr marL="1143000" indent="-228600">
              <a:defRPr>
                <a:solidFill>
                  <a:schemeClr val="tx1"/>
                </a:solidFill>
                <a:latin typeface="Arial" charset="0"/>
                <a:cs typeface="Arial" charset="0"/>
              </a:defRPr>
            </a:lvl3pPr>
            <a:lvl4pPr marL="1600200" indent="-228600">
              <a:defRPr>
                <a:solidFill>
                  <a:schemeClr val="tx1"/>
                </a:solidFill>
                <a:latin typeface="Arial" charset="0"/>
                <a:cs typeface="Arial" charset="0"/>
              </a:defRPr>
            </a:lvl4pPr>
            <a:lvl5pPr marL="2057400" indent="-22860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r>
              <a:rPr lang="en-US" altLang="en-US" sz="1600" b="1">
                <a:solidFill>
                  <a:srgbClr val="ED1C24"/>
                </a:solidFill>
              </a:rPr>
              <a:t>WHO</a:t>
            </a:r>
          </a:p>
        </p:txBody>
      </p:sp>
      <p:sp>
        <p:nvSpPr>
          <p:cNvPr id="49162" name="TextBox 25"/>
          <p:cNvSpPr txBox="1">
            <a:spLocks noChangeArrowheads="1"/>
          </p:cNvSpPr>
          <p:nvPr/>
        </p:nvSpPr>
        <p:spPr bwMode="auto">
          <a:xfrm rot="-5400000">
            <a:off x="361950" y="2003425"/>
            <a:ext cx="782638"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charset="0"/>
                <a:cs typeface="Arial" charset="0"/>
              </a:defRPr>
            </a:lvl1pPr>
            <a:lvl2pPr marL="742950" indent="-285750">
              <a:defRPr>
                <a:solidFill>
                  <a:schemeClr val="tx1"/>
                </a:solidFill>
                <a:latin typeface="Arial" charset="0"/>
                <a:cs typeface="Arial" charset="0"/>
              </a:defRPr>
            </a:lvl2pPr>
            <a:lvl3pPr marL="1143000" indent="-228600">
              <a:defRPr>
                <a:solidFill>
                  <a:schemeClr val="tx1"/>
                </a:solidFill>
                <a:latin typeface="Arial" charset="0"/>
                <a:cs typeface="Arial" charset="0"/>
              </a:defRPr>
            </a:lvl3pPr>
            <a:lvl4pPr marL="1600200" indent="-228600">
              <a:defRPr>
                <a:solidFill>
                  <a:schemeClr val="tx1"/>
                </a:solidFill>
                <a:latin typeface="Arial" charset="0"/>
                <a:cs typeface="Arial" charset="0"/>
              </a:defRPr>
            </a:lvl4pPr>
            <a:lvl5pPr marL="2057400" indent="-22860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r>
              <a:rPr lang="en-US" altLang="en-US" sz="1600" b="1" dirty="0">
                <a:solidFill>
                  <a:srgbClr val="00ADEE"/>
                </a:solidFill>
              </a:rPr>
              <a:t>WHAT</a:t>
            </a:r>
          </a:p>
        </p:txBody>
      </p:sp>
      <p:sp>
        <p:nvSpPr>
          <p:cNvPr id="49163" name="TextBox 23"/>
          <p:cNvSpPr txBox="1">
            <a:spLocks noChangeArrowheads="1"/>
          </p:cNvSpPr>
          <p:nvPr/>
        </p:nvSpPr>
        <p:spPr bwMode="auto">
          <a:xfrm>
            <a:off x="512763" y="727075"/>
            <a:ext cx="407987"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57150">
                <a:solidFill>
                  <a:srgbClr val="000000"/>
                </a:solidFill>
                <a:miter lim="800000"/>
                <a:headEnd/>
                <a:tailEnd/>
              </a14:hiddenLine>
            </a:ext>
          </a:extLst>
        </p:spPr>
        <p:txBody>
          <a:bodyPr wrap="none">
            <a:spAutoFit/>
          </a:bodyPr>
          <a:lstStyle>
            <a:lvl1pPr>
              <a:defRPr>
                <a:solidFill>
                  <a:schemeClr val="tx1"/>
                </a:solidFill>
                <a:latin typeface="Arial" charset="0"/>
                <a:cs typeface="Arial" charset="0"/>
              </a:defRPr>
            </a:lvl1pPr>
            <a:lvl2pPr marL="742950" indent="-285750">
              <a:defRPr>
                <a:solidFill>
                  <a:schemeClr val="tx1"/>
                </a:solidFill>
                <a:latin typeface="Arial" charset="0"/>
                <a:cs typeface="Arial" charset="0"/>
              </a:defRPr>
            </a:lvl2pPr>
            <a:lvl3pPr marL="1143000" indent="-228600">
              <a:defRPr>
                <a:solidFill>
                  <a:schemeClr val="tx1"/>
                </a:solidFill>
                <a:latin typeface="Arial" charset="0"/>
                <a:cs typeface="Arial" charset="0"/>
              </a:defRPr>
            </a:lvl3pPr>
            <a:lvl4pPr marL="1600200" indent="-228600">
              <a:defRPr>
                <a:solidFill>
                  <a:schemeClr val="tx1"/>
                </a:solidFill>
                <a:latin typeface="Arial" charset="0"/>
                <a:cs typeface="Arial" charset="0"/>
              </a:defRPr>
            </a:lvl4pPr>
            <a:lvl5pPr marL="2057400" indent="-22860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a:r>
              <a:rPr lang="en-US" altLang="en-US" sz="2400" b="1">
                <a:solidFill>
                  <a:srgbClr val="00ADEE"/>
                </a:solidFill>
              </a:rPr>
              <a:t>A</a:t>
            </a:r>
          </a:p>
        </p:txBody>
      </p:sp>
      <p:sp>
        <p:nvSpPr>
          <p:cNvPr id="49164" name="TextBox 24"/>
          <p:cNvSpPr txBox="1">
            <a:spLocks noChangeArrowheads="1"/>
          </p:cNvSpPr>
          <p:nvPr/>
        </p:nvSpPr>
        <p:spPr bwMode="auto">
          <a:xfrm>
            <a:off x="8323263" y="727075"/>
            <a:ext cx="404812"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57150">
                <a:solidFill>
                  <a:srgbClr val="000000"/>
                </a:solidFill>
                <a:miter lim="800000"/>
                <a:headEnd/>
                <a:tailEnd/>
              </a14:hiddenLine>
            </a:ext>
          </a:extLst>
        </p:spPr>
        <p:txBody>
          <a:bodyPr wrap="none">
            <a:spAutoFit/>
          </a:bodyPr>
          <a:lstStyle>
            <a:lvl1pPr>
              <a:defRPr>
                <a:solidFill>
                  <a:schemeClr val="tx1"/>
                </a:solidFill>
                <a:latin typeface="Arial" charset="0"/>
                <a:cs typeface="Arial" charset="0"/>
              </a:defRPr>
            </a:lvl1pPr>
            <a:lvl2pPr marL="742950" indent="-285750">
              <a:defRPr>
                <a:solidFill>
                  <a:schemeClr val="tx1"/>
                </a:solidFill>
                <a:latin typeface="Arial" charset="0"/>
                <a:cs typeface="Arial" charset="0"/>
              </a:defRPr>
            </a:lvl2pPr>
            <a:lvl3pPr marL="1143000" indent="-228600">
              <a:defRPr>
                <a:solidFill>
                  <a:schemeClr val="tx1"/>
                </a:solidFill>
                <a:latin typeface="Arial" charset="0"/>
                <a:cs typeface="Arial" charset="0"/>
              </a:defRPr>
            </a:lvl3pPr>
            <a:lvl4pPr marL="1600200" indent="-228600">
              <a:defRPr>
                <a:solidFill>
                  <a:schemeClr val="tx1"/>
                </a:solidFill>
                <a:latin typeface="Arial" charset="0"/>
                <a:cs typeface="Arial" charset="0"/>
              </a:defRPr>
            </a:lvl4pPr>
            <a:lvl5pPr marL="2057400" indent="-22860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a:r>
              <a:rPr lang="en-US" altLang="en-US" sz="2400" b="1" dirty="0">
                <a:solidFill>
                  <a:srgbClr val="FFF100"/>
                </a:solidFill>
                <a:effectLst>
                  <a:outerShdw blurRad="38100" dist="38100" dir="2700000" algn="tl">
                    <a:srgbClr val="000000">
                      <a:alpha val="43137"/>
                    </a:srgbClr>
                  </a:outerShdw>
                </a:effectLst>
              </a:rPr>
              <a:t>D</a:t>
            </a:r>
          </a:p>
        </p:txBody>
      </p:sp>
      <p:sp>
        <p:nvSpPr>
          <p:cNvPr id="49165" name="TextBox 25"/>
          <p:cNvSpPr txBox="1">
            <a:spLocks noChangeArrowheads="1"/>
          </p:cNvSpPr>
          <p:nvPr/>
        </p:nvSpPr>
        <p:spPr bwMode="auto">
          <a:xfrm>
            <a:off x="506413" y="6113463"/>
            <a:ext cx="406400"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57150">
                <a:solidFill>
                  <a:srgbClr val="000000"/>
                </a:solidFill>
                <a:miter lim="800000"/>
                <a:headEnd/>
                <a:tailEnd/>
              </a14:hiddenLine>
            </a:ext>
          </a:extLst>
        </p:spPr>
        <p:txBody>
          <a:bodyPr wrap="none">
            <a:spAutoFit/>
          </a:bodyPr>
          <a:lstStyle>
            <a:lvl1pPr>
              <a:defRPr>
                <a:solidFill>
                  <a:schemeClr val="tx1"/>
                </a:solidFill>
                <a:latin typeface="Arial" charset="0"/>
                <a:cs typeface="Arial" charset="0"/>
              </a:defRPr>
            </a:lvl1pPr>
            <a:lvl2pPr marL="742950" indent="-285750">
              <a:defRPr>
                <a:solidFill>
                  <a:schemeClr val="tx1"/>
                </a:solidFill>
                <a:latin typeface="Arial" charset="0"/>
                <a:cs typeface="Arial" charset="0"/>
              </a:defRPr>
            </a:lvl2pPr>
            <a:lvl3pPr marL="1143000" indent="-228600">
              <a:defRPr>
                <a:solidFill>
                  <a:schemeClr val="tx1"/>
                </a:solidFill>
                <a:latin typeface="Arial" charset="0"/>
                <a:cs typeface="Arial" charset="0"/>
              </a:defRPr>
            </a:lvl3pPr>
            <a:lvl4pPr marL="1600200" indent="-228600">
              <a:defRPr>
                <a:solidFill>
                  <a:schemeClr val="tx1"/>
                </a:solidFill>
                <a:latin typeface="Arial" charset="0"/>
                <a:cs typeface="Arial" charset="0"/>
              </a:defRPr>
            </a:lvl4pPr>
            <a:lvl5pPr marL="2057400" indent="-22860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a:r>
              <a:rPr lang="en-US" altLang="en-US" sz="2400" b="1">
                <a:solidFill>
                  <a:srgbClr val="00B04C"/>
                </a:solidFill>
              </a:rPr>
              <a:t>B</a:t>
            </a:r>
          </a:p>
        </p:txBody>
      </p:sp>
      <p:sp>
        <p:nvSpPr>
          <p:cNvPr id="49166" name="TextBox 26"/>
          <p:cNvSpPr txBox="1">
            <a:spLocks noChangeArrowheads="1"/>
          </p:cNvSpPr>
          <p:nvPr/>
        </p:nvSpPr>
        <p:spPr bwMode="auto">
          <a:xfrm>
            <a:off x="8342313" y="6113463"/>
            <a:ext cx="407987"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57150">
                <a:solidFill>
                  <a:srgbClr val="000000"/>
                </a:solidFill>
                <a:miter lim="800000"/>
                <a:headEnd/>
                <a:tailEnd/>
              </a14:hiddenLine>
            </a:ext>
          </a:extLst>
        </p:spPr>
        <p:txBody>
          <a:bodyPr wrap="none">
            <a:spAutoFit/>
          </a:bodyPr>
          <a:lstStyle>
            <a:lvl1pPr>
              <a:defRPr>
                <a:solidFill>
                  <a:schemeClr val="tx1"/>
                </a:solidFill>
                <a:latin typeface="Arial" charset="0"/>
                <a:cs typeface="Arial" charset="0"/>
              </a:defRPr>
            </a:lvl1pPr>
            <a:lvl2pPr marL="742950" indent="-285750">
              <a:defRPr>
                <a:solidFill>
                  <a:schemeClr val="tx1"/>
                </a:solidFill>
                <a:latin typeface="Arial" charset="0"/>
                <a:cs typeface="Arial" charset="0"/>
              </a:defRPr>
            </a:lvl2pPr>
            <a:lvl3pPr marL="1143000" indent="-228600">
              <a:defRPr>
                <a:solidFill>
                  <a:schemeClr val="tx1"/>
                </a:solidFill>
                <a:latin typeface="Arial" charset="0"/>
                <a:cs typeface="Arial" charset="0"/>
              </a:defRPr>
            </a:lvl3pPr>
            <a:lvl4pPr marL="1600200" indent="-228600">
              <a:defRPr>
                <a:solidFill>
                  <a:schemeClr val="tx1"/>
                </a:solidFill>
                <a:latin typeface="Arial" charset="0"/>
                <a:cs typeface="Arial" charset="0"/>
              </a:defRPr>
            </a:lvl4pPr>
            <a:lvl5pPr marL="2057400" indent="-22860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a:r>
              <a:rPr lang="en-US" altLang="en-US" sz="2400" b="1">
                <a:solidFill>
                  <a:srgbClr val="ED1C24"/>
                </a:solidFill>
              </a:rPr>
              <a:t>C</a:t>
            </a:r>
          </a:p>
        </p:txBody>
      </p:sp>
      <p:sp>
        <p:nvSpPr>
          <p:cNvPr id="49167" name="Title 1"/>
          <p:cNvSpPr txBox="1">
            <a:spLocks/>
          </p:cNvSpPr>
          <p:nvPr/>
        </p:nvSpPr>
        <p:spPr bwMode="auto">
          <a:xfrm>
            <a:off x="457200" y="152400"/>
            <a:ext cx="8229600" cy="846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455613">
              <a:defRPr>
                <a:solidFill>
                  <a:schemeClr val="tx1"/>
                </a:solidFill>
                <a:latin typeface="Arial" charset="0"/>
                <a:cs typeface="Arial" charset="0"/>
              </a:defRPr>
            </a:lvl1pPr>
            <a:lvl2pPr marL="742950" indent="-285750" defTabSz="455613">
              <a:defRPr>
                <a:solidFill>
                  <a:schemeClr val="tx1"/>
                </a:solidFill>
                <a:latin typeface="Arial" charset="0"/>
                <a:cs typeface="Arial" charset="0"/>
              </a:defRPr>
            </a:lvl2pPr>
            <a:lvl3pPr marL="1143000" indent="-228600" defTabSz="455613">
              <a:defRPr>
                <a:solidFill>
                  <a:schemeClr val="tx1"/>
                </a:solidFill>
                <a:latin typeface="Arial" charset="0"/>
                <a:cs typeface="Arial" charset="0"/>
              </a:defRPr>
            </a:lvl3pPr>
            <a:lvl4pPr marL="1600200" indent="-228600" defTabSz="455613">
              <a:defRPr>
                <a:solidFill>
                  <a:schemeClr val="tx1"/>
                </a:solidFill>
                <a:latin typeface="Arial" charset="0"/>
                <a:cs typeface="Arial" charset="0"/>
              </a:defRPr>
            </a:lvl4pPr>
            <a:lvl5pPr marL="2057400" indent="-228600" defTabSz="455613">
              <a:defRPr>
                <a:solidFill>
                  <a:schemeClr val="tx1"/>
                </a:solidFill>
                <a:latin typeface="Arial" charset="0"/>
                <a:cs typeface="Arial" charset="0"/>
              </a:defRPr>
            </a:lvl5pPr>
            <a:lvl6pPr marL="2514600" indent="-228600" defTabSz="455613" eaLnBrk="0" fontAlgn="base" hangingPunct="0">
              <a:spcBef>
                <a:spcPct val="0"/>
              </a:spcBef>
              <a:spcAft>
                <a:spcPct val="0"/>
              </a:spcAft>
              <a:defRPr>
                <a:solidFill>
                  <a:schemeClr val="tx1"/>
                </a:solidFill>
                <a:latin typeface="Arial" charset="0"/>
                <a:cs typeface="Arial" charset="0"/>
              </a:defRPr>
            </a:lvl6pPr>
            <a:lvl7pPr marL="2971800" indent="-228600" defTabSz="455613" eaLnBrk="0" fontAlgn="base" hangingPunct="0">
              <a:spcBef>
                <a:spcPct val="0"/>
              </a:spcBef>
              <a:spcAft>
                <a:spcPct val="0"/>
              </a:spcAft>
              <a:defRPr>
                <a:solidFill>
                  <a:schemeClr val="tx1"/>
                </a:solidFill>
                <a:latin typeface="Arial" charset="0"/>
                <a:cs typeface="Arial" charset="0"/>
              </a:defRPr>
            </a:lvl7pPr>
            <a:lvl8pPr marL="3429000" indent="-228600" defTabSz="455613" eaLnBrk="0" fontAlgn="base" hangingPunct="0">
              <a:spcBef>
                <a:spcPct val="0"/>
              </a:spcBef>
              <a:spcAft>
                <a:spcPct val="0"/>
              </a:spcAft>
              <a:defRPr>
                <a:solidFill>
                  <a:schemeClr val="tx1"/>
                </a:solidFill>
                <a:latin typeface="Arial" charset="0"/>
                <a:cs typeface="Arial" charset="0"/>
              </a:defRPr>
            </a:lvl8pPr>
            <a:lvl9pPr marL="3886200" indent="-228600" defTabSz="455613" eaLnBrk="0" fontAlgn="base" hangingPunct="0">
              <a:spcBef>
                <a:spcPct val="0"/>
              </a:spcBef>
              <a:spcAft>
                <a:spcPct val="0"/>
              </a:spcAft>
              <a:defRPr>
                <a:solidFill>
                  <a:schemeClr val="tx1"/>
                </a:solidFill>
                <a:latin typeface="Arial" charset="0"/>
                <a:cs typeface="Arial" charset="0"/>
              </a:defRPr>
            </a:lvl9pPr>
          </a:lstStyle>
          <a:p>
            <a:pPr eaLnBrk="1" hangingPunct="1"/>
            <a:r>
              <a:rPr lang="en-US" altLang="en-US" sz="3200" i="1" dirty="0" smtClean="0">
                <a:latin typeface="Georgia"/>
                <a:cs typeface="Georgia"/>
              </a:rPr>
              <a:t>Whole </a:t>
            </a:r>
            <a:r>
              <a:rPr lang="en-US" altLang="en-US" sz="3200" i="1" dirty="0">
                <a:latin typeface="Georgia"/>
                <a:cs typeface="Georgia"/>
              </a:rPr>
              <a:t>Brain</a:t>
            </a:r>
            <a:r>
              <a:rPr lang="en-US" altLang="en-US" sz="3200" i="1" baseline="30000" dirty="0">
                <a:latin typeface="Georgia"/>
                <a:cs typeface="Georgia"/>
              </a:rPr>
              <a:t>®</a:t>
            </a:r>
            <a:r>
              <a:rPr lang="en-US" altLang="en-US" sz="3200" i="1" dirty="0">
                <a:latin typeface="Georgia"/>
                <a:cs typeface="Georgia"/>
              </a:rPr>
              <a:t> Communicator</a:t>
            </a:r>
          </a:p>
          <a:p>
            <a:pPr eaLnBrk="1" hangingPunct="1"/>
            <a:endParaRPr lang="en-US" altLang="en-US" sz="3200" i="1" dirty="0">
              <a:latin typeface="Georgia"/>
              <a:cs typeface="Georgia"/>
            </a:endParaRPr>
          </a:p>
        </p:txBody>
      </p:sp>
      <p:sp>
        <p:nvSpPr>
          <p:cNvPr id="28" name="Rectangle 27"/>
          <p:cNvSpPr/>
          <p:nvPr/>
        </p:nvSpPr>
        <p:spPr>
          <a:xfrm rot="16200000">
            <a:off x="-2871788" y="3582947"/>
            <a:ext cx="6042025" cy="190581"/>
          </a:xfrm>
          <a:prstGeom prst="rect">
            <a:avLst/>
          </a:prstGeom>
        </p:spPr>
        <p:txBody>
          <a:bodyPr lIns="82058" tIns="41029" rIns="82058" bIns="41029">
            <a:spAutoFit/>
          </a:bodyPr>
          <a:lstStyle/>
          <a:p>
            <a:pPr algn="ctr">
              <a:defRPr/>
            </a:pPr>
            <a:r>
              <a:rPr lang="en-US" sz="700" dirty="0"/>
              <a:t>The four-color, four-quadrant graphic and Whole Brain</a:t>
            </a:r>
            <a:r>
              <a:rPr lang="en-US" sz="700" baseline="30000" dirty="0"/>
              <a:t>®</a:t>
            </a:r>
            <a:r>
              <a:rPr lang="en-US" sz="700" dirty="0"/>
              <a:t> are registered trademarks of Herrmann Global, LLC. </a:t>
            </a:r>
            <a:endParaRPr lang="en-GB" sz="700"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6" grpId="0"/>
      <p:bldP spid="7"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Title 1"/>
          <p:cNvSpPr>
            <a:spLocks noGrp="1"/>
          </p:cNvSpPr>
          <p:nvPr>
            <p:ph type="title"/>
          </p:nvPr>
        </p:nvSpPr>
        <p:spPr bwMode="auto">
          <a:xfrm>
            <a:off x="457200" y="152400"/>
            <a:ext cx="8434388" cy="846138"/>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numCol="1" anchor="t" anchorCtr="0" compatLnSpc="1">
            <a:prstTxWarp prst="textNoShape">
              <a:avLst/>
            </a:prstTxWarp>
          </a:bodyPr>
          <a:lstStyle/>
          <a:p>
            <a:r>
              <a:rPr lang="en-US" altLang="en-US" smtClean="0">
                <a:cs typeface="Arial" charset="0"/>
              </a:rPr>
              <a:t>Planning a Message from All 4 Quadrants</a:t>
            </a:r>
          </a:p>
        </p:txBody>
      </p:sp>
      <p:sp>
        <p:nvSpPr>
          <p:cNvPr id="74755" name="TextBox 1"/>
          <p:cNvSpPr txBox="1">
            <a:spLocks noChangeArrowheads="1"/>
          </p:cNvSpPr>
          <p:nvPr/>
        </p:nvSpPr>
        <p:spPr bwMode="auto">
          <a:xfrm rot="-2477980">
            <a:off x="128588" y="1339850"/>
            <a:ext cx="1452562"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cs typeface="Arial" charset="0"/>
              </a:defRPr>
            </a:lvl1pPr>
            <a:lvl2pPr marL="742950" indent="-285750">
              <a:defRPr>
                <a:solidFill>
                  <a:schemeClr val="tx1"/>
                </a:solidFill>
                <a:latin typeface="Arial" charset="0"/>
                <a:cs typeface="Arial" charset="0"/>
              </a:defRPr>
            </a:lvl2pPr>
            <a:lvl3pPr marL="1143000" indent="-228600">
              <a:defRPr>
                <a:solidFill>
                  <a:schemeClr val="tx1"/>
                </a:solidFill>
                <a:latin typeface="Arial" charset="0"/>
                <a:cs typeface="Arial" charset="0"/>
              </a:defRPr>
            </a:lvl3pPr>
            <a:lvl4pPr marL="1600200" indent="-228600">
              <a:defRPr>
                <a:solidFill>
                  <a:schemeClr val="tx1"/>
                </a:solidFill>
                <a:latin typeface="Arial" charset="0"/>
                <a:cs typeface="Arial" charset="0"/>
              </a:defRPr>
            </a:lvl4pPr>
            <a:lvl5pPr marL="2057400" indent="-22860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a:r>
              <a:rPr lang="en-US" altLang="en-US" sz="3600" dirty="0">
                <a:solidFill>
                  <a:srgbClr val="00ADEE"/>
                </a:solidFill>
              </a:rPr>
              <a:t>What</a:t>
            </a:r>
          </a:p>
        </p:txBody>
      </p:sp>
      <p:sp>
        <p:nvSpPr>
          <p:cNvPr id="74756" name="TextBox 19"/>
          <p:cNvSpPr txBox="1">
            <a:spLocks noChangeArrowheads="1"/>
          </p:cNvSpPr>
          <p:nvPr/>
        </p:nvSpPr>
        <p:spPr bwMode="auto">
          <a:xfrm rot="2227764">
            <a:off x="76200" y="5357813"/>
            <a:ext cx="1458913"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cs typeface="Arial" charset="0"/>
              </a:defRPr>
            </a:lvl1pPr>
            <a:lvl2pPr marL="742950" indent="-285750">
              <a:defRPr>
                <a:solidFill>
                  <a:schemeClr val="tx1"/>
                </a:solidFill>
                <a:latin typeface="Arial" charset="0"/>
                <a:cs typeface="Arial" charset="0"/>
              </a:defRPr>
            </a:lvl2pPr>
            <a:lvl3pPr marL="1143000" indent="-228600">
              <a:defRPr>
                <a:solidFill>
                  <a:schemeClr val="tx1"/>
                </a:solidFill>
                <a:latin typeface="Arial" charset="0"/>
                <a:cs typeface="Arial" charset="0"/>
              </a:defRPr>
            </a:lvl3pPr>
            <a:lvl4pPr marL="1600200" indent="-228600">
              <a:defRPr>
                <a:solidFill>
                  <a:schemeClr val="tx1"/>
                </a:solidFill>
                <a:latin typeface="Arial" charset="0"/>
                <a:cs typeface="Arial" charset="0"/>
              </a:defRPr>
            </a:lvl4pPr>
            <a:lvl5pPr marL="2057400" indent="-22860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a:r>
              <a:rPr lang="en-US" altLang="en-US" sz="3600">
                <a:solidFill>
                  <a:srgbClr val="00B04C"/>
                </a:solidFill>
              </a:rPr>
              <a:t>How</a:t>
            </a:r>
          </a:p>
        </p:txBody>
      </p:sp>
      <p:sp>
        <p:nvSpPr>
          <p:cNvPr id="74757" name="TextBox 20"/>
          <p:cNvSpPr txBox="1">
            <a:spLocks noChangeArrowheads="1"/>
          </p:cNvSpPr>
          <p:nvPr/>
        </p:nvSpPr>
        <p:spPr bwMode="auto">
          <a:xfrm rot="2216164">
            <a:off x="7734300" y="1282700"/>
            <a:ext cx="1311275" cy="647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cs typeface="Arial" charset="0"/>
              </a:defRPr>
            </a:lvl1pPr>
            <a:lvl2pPr marL="742950" indent="-285750">
              <a:defRPr>
                <a:solidFill>
                  <a:schemeClr val="tx1"/>
                </a:solidFill>
                <a:latin typeface="Arial" charset="0"/>
                <a:cs typeface="Arial" charset="0"/>
              </a:defRPr>
            </a:lvl2pPr>
            <a:lvl3pPr marL="1143000" indent="-228600">
              <a:defRPr>
                <a:solidFill>
                  <a:schemeClr val="tx1"/>
                </a:solidFill>
                <a:latin typeface="Arial" charset="0"/>
                <a:cs typeface="Arial" charset="0"/>
              </a:defRPr>
            </a:lvl3pPr>
            <a:lvl4pPr marL="1600200" indent="-228600">
              <a:defRPr>
                <a:solidFill>
                  <a:schemeClr val="tx1"/>
                </a:solidFill>
                <a:latin typeface="Arial" charset="0"/>
                <a:cs typeface="Arial" charset="0"/>
              </a:defRPr>
            </a:lvl4pPr>
            <a:lvl5pPr marL="2057400" indent="-22860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a:r>
              <a:rPr lang="en-US" altLang="en-US" sz="3600" dirty="0">
                <a:solidFill>
                  <a:srgbClr val="FFF100"/>
                </a:solidFill>
                <a:effectLst>
                  <a:outerShdw blurRad="38100" dist="38100" dir="2700000" algn="tl">
                    <a:srgbClr val="000000">
                      <a:alpha val="43137"/>
                    </a:srgbClr>
                  </a:outerShdw>
                </a:effectLst>
              </a:rPr>
              <a:t>Why</a:t>
            </a:r>
          </a:p>
        </p:txBody>
      </p:sp>
      <p:sp>
        <p:nvSpPr>
          <p:cNvPr id="74758" name="TextBox 21"/>
          <p:cNvSpPr txBox="1">
            <a:spLocks noChangeArrowheads="1"/>
          </p:cNvSpPr>
          <p:nvPr/>
        </p:nvSpPr>
        <p:spPr bwMode="auto">
          <a:xfrm rot="-2344523">
            <a:off x="7502525" y="5341938"/>
            <a:ext cx="1689100"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cs typeface="Arial" charset="0"/>
              </a:defRPr>
            </a:lvl1pPr>
            <a:lvl2pPr marL="742950" indent="-285750">
              <a:defRPr>
                <a:solidFill>
                  <a:schemeClr val="tx1"/>
                </a:solidFill>
                <a:latin typeface="Arial" charset="0"/>
                <a:cs typeface="Arial" charset="0"/>
              </a:defRPr>
            </a:lvl2pPr>
            <a:lvl3pPr marL="1143000" indent="-228600">
              <a:defRPr>
                <a:solidFill>
                  <a:schemeClr val="tx1"/>
                </a:solidFill>
                <a:latin typeface="Arial" charset="0"/>
                <a:cs typeface="Arial" charset="0"/>
              </a:defRPr>
            </a:lvl3pPr>
            <a:lvl4pPr marL="1600200" indent="-228600">
              <a:defRPr>
                <a:solidFill>
                  <a:schemeClr val="tx1"/>
                </a:solidFill>
                <a:latin typeface="Arial" charset="0"/>
                <a:cs typeface="Arial" charset="0"/>
              </a:defRPr>
            </a:lvl4pPr>
            <a:lvl5pPr marL="2057400" indent="-22860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a:r>
              <a:rPr lang="en-US" altLang="en-US" sz="3600">
                <a:solidFill>
                  <a:srgbClr val="ED1C24"/>
                </a:solidFill>
              </a:rPr>
              <a:t>Who</a:t>
            </a:r>
          </a:p>
        </p:txBody>
      </p:sp>
    </p:spTree>
    <p:custDataLst>
      <p:tags r:id="rId1"/>
    </p:custData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7218" name="Content Placeholder 4"/>
          <p:cNvSpPr>
            <a:spLocks noGrp="1"/>
          </p:cNvSpPr>
          <p:nvPr>
            <p:ph idx="1"/>
          </p:nvPr>
        </p:nvSpPr>
        <p:spPr bwMode="auto">
          <a:xfrm>
            <a:off x="2979738" y="990600"/>
            <a:ext cx="6088062" cy="52578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numCol="1" anchor="t" anchorCtr="0" compatLnSpc="1">
            <a:prstTxWarp prst="textNoShape">
              <a:avLst/>
            </a:prstTxWarp>
          </a:bodyPr>
          <a:lstStyle/>
          <a:p>
            <a:pPr lvl="0"/>
            <a:r>
              <a:rPr lang="en-US" dirty="0" smtClean="0"/>
              <a:t>Plan </a:t>
            </a:r>
            <a:r>
              <a:rPr lang="en-US" dirty="0"/>
              <a:t>your message in a Whole Brain</a:t>
            </a:r>
            <a:r>
              <a:rPr lang="en-US" baseline="30000" dirty="0"/>
              <a:t>®</a:t>
            </a:r>
            <a:r>
              <a:rPr lang="en-US" dirty="0"/>
              <a:t> way so it can be well-received by a broad audience. </a:t>
            </a:r>
          </a:p>
          <a:p>
            <a:pPr lvl="0"/>
            <a:r>
              <a:rPr lang="en-US" dirty="0"/>
              <a:t>Being aware of others’ strengths and frustrations allows you to adapt your style for improved communication.</a:t>
            </a:r>
          </a:p>
          <a:p>
            <a:pPr lvl="0"/>
            <a:r>
              <a:rPr lang="en-US" dirty="0"/>
              <a:t>Don’t assume that someone with a similar HBDI</a:t>
            </a:r>
            <a:r>
              <a:rPr lang="en-US" baseline="30000" dirty="0"/>
              <a:t>®</a:t>
            </a:r>
            <a:r>
              <a:rPr lang="en-US" dirty="0"/>
              <a:t> Profile communicates the same as you do. </a:t>
            </a:r>
          </a:p>
          <a:p>
            <a:endParaRPr lang="en-US" altLang="en-US" dirty="0" smtClean="0">
              <a:latin typeface="Arial" charset="0"/>
              <a:cs typeface="Arial" charset="0"/>
            </a:endParaRPr>
          </a:p>
        </p:txBody>
      </p:sp>
      <p:sp>
        <p:nvSpPr>
          <p:cNvPr id="7" name="Text Placeholder 6"/>
          <p:cNvSpPr>
            <a:spLocks noGrp="1"/>
          </p:cNvSpPr>
          <p:nvPr>
            <p:ph type="body" sz="quarter" idx="11"/>
          </p:nvPr>
        </p:nvSpPr>
        <p:spPr>
          <a:xfrm>
            <a:off x="2957513" y="152400"/>
            <a:ext cx="6097587" cy="685800"/>
          </a:xfrm>
        </p:spPr>
        <p:txBody>
          <a:bodyPr/>
          <a:lstStyle/>
          <a:p>
            <a:pPr>
              <a:defRPr/>
            </a:pPr>
            <a:r>
              <a:rPr lang="en-US" dirty="0"/>
              <a:t>Key Thoughts</a:t>
            </a:r>
          </a:p>
        </p:txBody>
      </p:sp>
      <p:pic>
        <p:nvPicPr>
          <p:cNvPr id="75780" name="Picture 5"/>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307975"/>
            <a:ext cx="2263775" cy="2263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Title 1"/>
          <p:cNvSpPr>
            <a:spLocks noGrp="1"/>
          </p:cNvSpPr>
          <p:nvPr>
            <p:ph type="title"/>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numCol="1" anchor="t" anchorCtr="0" compatLnSpc="1">
            <a:prstTxWarp prst="textNoShape">
              <a:avLst/>
            </a:prstTxWarp>
          </a:bodyPr>
          <a:lstStyle/>
          <a:p>
            <a:pPr eaLnBrk="1" hangingPunct="1"/>
            <a:r>
              <a:rPr lang="en-US" altLang="en-US" dirty="0" smtClean="0">
                <a:cs typeface="Arial" charset="0"/>
              </a:rPr>
              <a:t>Learning Objectives </a:t>
            </a:r>
            <a:r>
              <a:rPr lang="en-US" altLang="en-US" dirty="0" smtClean="0">
                <a:cs typeface="Arial" charset="0"/>
                <a:sym typeface="Wingdings" panose="05000000000000000000" pitchFamily="2" charset="2"/>
              </a:rPr>
              <a:t> Outcomes</a:t>
            </a:r>
            <a:endParaRPr lang="en-US" altLang="en-US" dirty="0" smtClean="0">
              <a:cs typeface="Arial" charset="0"/>
            </a:endParaRPr>
          </a:p>
        </p:txBody>
      </p:sp>
      <p:sp>
        <p:nvSpPr>
          <p:cNvPr id="36866" name="Rectangle 3"/>
          <p:cNvSpPr>
            <a:spLocks noGrp="1" noChangeArrowheads="1"/>
          </p:cNvSpPr>
          <p:nvPr>
            <p:ph idx="1"/>
          </p:nvPr>
        </p:nvSpPr>
        <p:spPr/>
        <p:txBody>
          <a:bodyPr/>
          <a:lstStyle/>
          <a:p>
            <a:pPr marL="0" indent="0" defTabSz="457146" eaLnBrk="1" hangingPunct="1">
              <a:spcBef>
                <a:spcPct val="0"/>
              </a:spcBef>
              <a:tabLst>
                <a:tab pos="401638" algn="l"/>
              </a:tabLst>
              <a:defRPr/>
            </a:pPr>
            <a:r>
              <a:rPr altLang="en-US" sz="2400" dirty="0"/>
              <a:t>At the end of this </a:t>
            </a:r>
            <a:r>
              <a:rPr lang="en-US" altLang="en-US" sz="2400" dirty="0" smtClean="0"/>
              <a:t>section</a:t>
            </a:r>
            <a:r>
              <a:rPr altLang="en-US" sz="2400" dirty="0" smtClean="0"/>
              <a:t>, </a:t>
            </a:r>
            <a:r>
              <a:rPr lang="en-US" altLang="en-US" sz="2400" dirty="0" smtClean="0"/>
              <a:t>you will</a:t>
            </a:r>
            <a:r>
              <a:rPr altLang="en-US" sz="2400" dirty="0" smtClean="0"/>
              <a:t> </a:t>
            </a:r>
            <a:r>
              <a:rPr altLang="en-US" sz="2400" dirty="0"/>
              <a:t>be able to:</a:t>
            </a:r>
          </a:p>
          <a:p>
            <a:pPr marL="0" indent="0" defTabSz="457146" eaLnBrk="1" hangingPunct="1">
              <a:spcBef>
                <a:spcPct val="0"/>
              </a:spcBef>
              <a:tabLst>
                <a:tab pos="401638" algn="l"/>
              </a:tabLst>
              <a:defRPr/>
            </a:pPr>
            <a:endParaRPr lang="en-US" altLang="en-US" sz="2400" dirty="0" smtClean="0"/>
          </a:p>
          <a:p>
            <a:pPr marL="0" indent="0" defTabSz="457146" eaLnBrk="1" hangingPunct="1">
              <a:spcBef>
                <a:spcPct val="0"/>
              </a:spcBef>
              <a:tabLst>
                <a:tab pos="401638" algn="l"/>
              </a:tabLst>
              <a:defRPr/>
            </a:pPr>
            <a:endParaRPr altLang="en-US" sz="2400" dirty="0"/>
          </a:p>
          <a:p>
            <a:pPr marL="346075" indent="-346075" eaLnBrk="1" fontAlgn="base" hangingPunct="1">
              <a:spcBef>
                <a:spcPct val="0"/>
              </a:spcBef>
              <a:spcAft>
                <a:spcPct val="0"/>
              </a:spcAft>
              <a:buBlip>
                <a:blip r:embed="rId4"/>
              </a:buBlip>
              <a:tabLst>
                <a:tab pos="401638" algn="l"/>
              </a:tabLst>
              <a:defRPr/>
            </a:pPr>
            <a:r>
              <a:rPr lang="en-US" sz="2400" dirty="0">
                <a:latin typeface="Arial" panose="020B0604020202020204" pitchFamily="34" charset="0"/>
                <a:ea typeface="ＭＳ Ｐゴシック" pitchFamily="34" charset="-128"/>
                <a:cs typeface="Arial" panose="020B0604020202020204" pitchFamily="34" charset="0"/>
              </a:rPr>
              <a:t>Honor the strengths and frustrations of others’ thinking preferences in your communications.</a:t>
            </a:r>
          </a:p>
          <a:p>
            <a:pPr marL="346075" indent="-346075" eaLnBrk="1" fontAlgn="base" hangingPunct="1">
              <a:spcBef>
                <a:spcPct val="0"/>
              </a:spcBef>
              <a:spcAft>
                <a:spcPct val="0"/>
              </a:spcAft>
              <a:buBlip>
                <a:blip r:embed="rId4"/>
              </a:buBlip>
              <a:tabLst>
                <a:tab pos="401638" algn="l"/>
              </a:tabLst>
              <a:defRPr/>
            </a:pPr>
            <a:endParaRPr lang="en-US" sz="2400" dirty="0">
              <a:latin typeface="Arial" panose="020B0604020202020204" pitchFamily="34" charset="0"/>
              <a:ea typeface="ＭＳ Ｐゴシック" pitchFamily="34" charset="-128"/>
              <a:cs typeface="Arial" panose="020B0604020202020204" pitchFamily="34" charset="0"/>
            </a:endParaRPr>
          </a:p>
          <a:p>
            <a:pPr marL="346075" indent="-346075" eaLnBrk="1" fontAlgn="base" hangingPunct="1">
              <a:spcBef>
                <a:spcPct val="0"/>
              </a:spcBef>
              <a:spcAft>
                <a:spcPct val="0"/>
              </a:spcAft>
              <a:buBlip>
                <a:blip r:embed="rId4"/>
              </a:buBlip>
              <a:tabLst>
                <a:tab pos="401638" algn="l"/>
              </a:tabLst>
              <a:defRPr/>
            </a:pPr>
            <a:r>
              <a:rPr lang="en-US" sz="2400" dirty="0">
                <a:latin typeface="Arial" panose="020B0604020202020204" pitchFamily="34" charset="0"/>
                <a:ea typeface="ＭＳ Ｐゴシック" pitchFamily="34" charset="-128"/>
                <a:cs typeface="Arial" panose="020B0604020202020204" pitchFamily="34" charset="0"/>
              </a:rPr>
              <a:t>Recognize how across-quadrant thinking preferences affect communication.</a:t>
            </a:r>
          </a:p>
          <a:p>
            <a:pPr marL="346075" indent="-346075" eaLnBrk="1" fontAlgn="base" hangingPunct="1">
              <a:spcBef>
                <a:spcPct val="0"/>
              </a:spcBef>
              <a:spcAft>
                <a:spcPct val="0"/>
              </a:spcAft>
              <a:buBlip>
                <a:blip r:embed="rId4"/>
              </a:buBlip>
              <a:tabLst>
                <a:tab pos="401638" algn="l"/>
              </a:tabLst>
              <a:defRPr/>
            </a:pPr>
            <a:endParaRPr lang="en-US" sz="2400" dirty="0">
              <a:latin typeface="Arial" panose="020B0604020202020204" pitchFamily="34" charset="0"/>
              <a:ea typeface="ＭＳ Ｐゴシック" pitchFamily="34" charset="-128"/>
              <a:cs typeface="Arial" panose="020B0604020202020204" pitchFamily="34" charset="0"/>
            </a:endParaRPr>
          </a:p>
          <a:p>
            <a:pPr marL="346075" indent="-346075" eaLnBrk="1" fontAlgn="base" hangingPunct="1">
              <a:spcBef>
                <a:spcPct val="0"/>
              </a:spcBef>
              <a:spcAft>
                <a:spcPct val="0"/>
              </a:spcAft>
              <a:buBlip>
                <a:blip r:embed="rId4"/>
              </a:buBlip>
              <a:tabLst>
                <a:tab pos="401638" algn="l"/>
              </a:tabLst>
              <a:defRPr/>
            </a:pPr>
            <a:r>
              <a:rPr lang="en-US" sz="2400" dirty="0">
                <a:latin typeface="Arial" panose="020B0604020202020204" pitchFamily="34" charset="0"/>
                <a:ea typeface="ＭＳ Ｐゴシック" pitchFamily="34" charset="-128"/>
                <a:cs typeface="Arial" panose="020B0604020202020204" pitchFamily="34" charset="0"/>
              </a:rPr>
              <a:t>Use the Whole Brain</a:t>
            </a:r>
            <a:r>
              <a:rPr lang="en-US" sz="2400" baseline="30000" dirty="0">
                <a:latin typeface="Arial" panose="020B0604020202020204" pitchFamily="34" charset="0"/>
                <a:ea typeface="ＭＳ Ｐゴシック" pitchFamily="34" charset="-128"/>
                <a:cs typeface="Arial" panose="020B0604020202020204" pitchFamily="34" charset="0"/>
              </a:rPr>
              <a:t>®</a:t>
            </a:r>
            <a:r>
              <a:rPr lang="en-US" sz="2400" dirty="0">
                <a:latin typeface="Arial" panose="020B0604020202020204" pitchFamily="34" charset="0"/>
                <a:ea typeface="ＭＳ Ｐゴシック" pitchFamily="34" charset="-128"/>
                <a:cs typeface="Arial" panose="020B0604020202020204" pitchFamily="34" charset="0"/>
              </a:rPr>
              <a:t> Communicator </a:t>
            </a:r>
            <a:r>
              <a:rPr lang="en-US" sz="2400" dirty="0" smtClean="0">
                <a:latin typeface="Arial" panose="020B0604020202020204" pitchFamily="34" charset="0"/>
                <a:ea typeface="ＭＳ Ｐゴシック" pitchFamily="34" charset="-128"/>
                <a:cs typeface="Arial" panose="020B0604020202020204" pitchFamily="34" charset="0"/>
              </a:rPr>
              <a:t>to plan a message</a:t>
            </a:r>
            <a:r>
              <a:rPr sz="2400" dirty="0" smtClean="0"/>
              <a:t>.</a:t>
            </a:r>
            <a:r>
              <a:rPr lang="en-US" sz="2400" dirty="0" smtClean="0"/>
              <a:t> </a:t>
            </a:r>
          </a:p>
          <a:p>
            <a:pPr eaLnBrk="1" fontAlgn="base" hangingPunct="1">
              <a:spcBef>
                <a:spcPct val="0"/>
              </a:spcBef>
              <a:spcAft>
                <a:spcPct val="0"/>
              </a:spcAft>
              <a:buBlip>
                <a:blip r:embed="rId5"/>
              </a:buBlip>
              <a:tabLst>
                <a:tab pos="401638" algn="l"/>
              </a:tabLst>
              <a:defRPr/>
            </a:pPr>
            <a:endParaRPr lang="en-US" sz="2400" dirty="0" smtClean="0"/>
          </a:p>
          <a:p>
            <a:pPr eaLnBrk="1" fontAlgn="base" hangingPunct="1">
              <a:lnSpc>
                <a:spcPct val="90000"/>
              </a:lnSpc>
              <a:spcBef>
                <a:spcPct val="0"/>
              </a:spcBef>
              <a:spcAft>
                <a:spcPct val="0"/>
              </a:spcAft>
              <a:buBlip>
                <a:blip r:embed="rId5"/>
              </a:buBlip>
              <a:tabLst>
                <a:tab pos="401638" algn="l"/>
              </a:tabLst>
              <a:defRPr/>
            </a:pPr>
            <a:endParaRPr lang="en-US" sz="2400" dirty="0"/>
          </a:p>
        </p:txBody>
      </p:sp>
    </p:spTree>
    <p:custDataLst>
      <p:tags r:id="rId1"/>
    </p:custDataLst>
    <p:extLst>
      <p:ext uri="{BB962C8B-B14F-4D97-AF65-F5344CB8AC3E}">
        <p14:creationId xmlns:p14="http://schemas.microsoft.com/office/powerpoint/2010/main" val="3142900961"/>
      </p:ext>
    </p:extLst>
  </p:cSld>
  <p:clrMapOvr>
    <a:masterClrMapping/>
  </p:clrMapOvr>
  <p:transition/>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Title 1"/>
          <p:cNvSpPr>
            <a:spLocks noGrp="1"/>
          </p:cNvSpPr>
          <p:nvPr>
            <p:ph type="title"/>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numCol="1" anchor="t" anchorCtr="0" compatLnSpc="1">
            <a:prstTxWarp prst="textNoShape">
              <a:avLst/>
            </a:prstTxWarp>
          </a:bodyPr>
          <a:lstStyle/>
          <a:p>
            <a:r>
              <a:rPr lang="en-US" altLang="en-US" smtClean="0">
                <a:cs typeface="Arial" charset="0"/>
              </a:rPr>
              <a:t>Action Plan </a:t>
            </a:r>
          </a:p>
        </p:txBody>
      </p:sp>
      <p:sp>
        <p:nvSpPr>
          <p:cNvPr id="77827" name="Content Placeholder 1"/>
          <p:cNvSpPr>
            <a:spLocks noGrp="1"/>
          </p:cNvSpPr>
          <p:nvPr>
            <p:ph idx="1"/>
          </p:nvPr>
        </p:nvSpPr>
        <p:spPr bwMode="auto">
          <a:xfrm>
            <a:off x="457200" y="1219200"/>
            <a:ext cx="4713288" cy="4906963"/>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numCol="1" anchor="t" anchorCtr="0" compatLnSpc="1">
            <a:prstTxWarp prst="textNoShape">
              <a:avLst/>
            </a:prstTxWarp>
          </a:bodyPr>
          <a:lstStyle/>
          <a:p>
            <a:pPr marL="0" indent="0">
              <a:spcBef>
                <a:spcPct val="0"/>
              </a:spcBef>
              <a:buFont typeface="Arial" charset="0"/>
              <a:buNone/>
            </a:pPr>
            <a:r>
              <a:rPr lang="en-US" altLang="en-US" sz="2000" dirty="0" smtClean="0">
                <a:latin typeface="Arial" charset="0"/>
                <a:cs typeface="Arial" charset="0"/>
              </a:rPr>
              <a:t>Take a few moments to consider a recurring communication and make it a more Whole Brain</a:t>
            </a:r>
            <a:r>
              <a:rPr lang="en-US" altLang="en-US" sz="2000" baseline="30000" dirty="0" smtClean="0">
                <a:latin typeface="Arial" charset="0"/>
                <a:cs typeface="Arial" charset="0"/>
              </a:rPr>
              <a:t> ®</a:t>
            </a:r>
            <a:r>
              <a:rPr lang="en-US" altLang="en-US" sz="2000" dirty="0" smtClean="0">
                <a:latin typeface="Arial" charset="0"/>
                <a:cs typeface="Arial" charset="0"/>
              </a:rPr>
              <a:t> communication; for example: a monthly newsletter, a weekly memo, a quarterly department update, interaction with another department, a project update, etc. </a:t>
            </a:r>
          </a:p>
          <a:p>
            <a:pPr marL="0" indent="0">
              <a:spcBef>
                <a:spcPct val="0"/>
              </a:spcBef>
              <a:buFont typeface="Arial" charset="0"/>
              <a:buNone/>
            </a:pPr>
            <a:endParaRPr lang="en-US" altLang="en-US" sz="2000" dirty="0" smtClean="0">
              <a:latin typeface="Arial" charset="0"/>
              <a:cs typeface="Arial" charset="0"/>
            </a:endParaRPr>
          </a:p>
          <a:p>
            <a:pPr marL="0" indent="0">
              <a:spcBef>
                <a:spcPct val="0"/>
              </a:spcBef>
              <a:buFont typeface="Arial" charset="0"/>
              <a:buNone/>
            </a:pPr>
            <a:r>
              <a:rPr lang="en-US" altLang="en-US" sz="2000" dirty="0" smtClean="0">
                <a:latin typeface="Arial" charset="0"/>
                <a:cs typeface="Arial" charset="0"/>
              </a:rPr>
              <a:t>Now, in the walk-around format, plan that message from all four quadrants. </a:t>
            </a:r>
          </a:p>
          <a:p>
            <a:pPr marL="0" indent="0">
              <a:spcBef>
                <a:spcPct val="0"/>
              </a:spcBef>
              <a:buFont typeface="Arial" charset="0"/>
              <a:buNone/>
            </a:pPr>
            <a:endParaRPr lang="en-US" altLang="en-US" sz="2000" dirty="0" smtClean="0">
              <a:latin typeface="Arial" charset="0"/>
              <a:cs typeface="Arial" charset="0"/>
            </a:endParaRPr>
          </a:p>
          <a:p>
            <a:pPr marL="0" indent="0">
              <a:spcBef>
                <a:spcPct val="0"/>
              </a:spcBef>
              <a:buFont typeface="Arial" charset="0"/>
              <a:buNone/>
            </a:pPr>
            <a:r>
              <a:rPr lang="en-US" altLang="en-US" sz="2000" dirty="0" smtClean="0">
                <a:latin typeface="Arial" charset="0"/>
                <a:cs typeface="Arial" charset="0"/>
              </a:rPr>
              <a:t>Take the time after this session to plan for a more Whole Brain</a:t>
            </a:r>
            <a:r>
              <a:rPr lang="en-US" altLang="en-US" sz="2000" baseline="30000" dirty="0" smtClean="0">
                <a:latin typeface="Arial" charset="0"/>
                <a:cs typeface="Arial" charset="0"/>
              </a:rPr>
              <a:t>®</a:t>
            </a:r>
            <a:r>
              <a:rPr lang="en-US" altLang="en-US" sz="2000" dirty="0" smtClean="0">
                <a:latin typeface="Arial" charset="0"/>
                <a:cs typeface="Arial" charset="0"/>
              </a:rPr>
              <a:t> communication.</a:t>
            </a:r>
          </a:p>
        </p:txBody>
      </p:sp>
      <p:pic>
        <p:nvPicPr>
          <p:cNvPr id="7782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140325" y="3900488"/>
            <a:ext cx="3652838" cy="21431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Rectangle 4"/>
          <p:cNvSpPr>
            <a:spLocks noChangeArrowheads="1"/>
          </p:cNvSpPr>
          <p:nvPr/>
        </p:nvSpPr>
        <p:spPr bwMode="auto">
          <a:xfrm>
            <a:off x="1558925" y="6637944"/>
            <a:ext cx="6043613" cy="2059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82058" tIns="41029" rIns="82058" bIns="41029">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algn="ctr">
              <a:defRPr/>
            </a:pPr>
            <a:r>
              <a:rPr lang="en-US" sz="800" dirty="0" smtClean="0"/>
              <a:t>The four-color, four-quadrant graphic and Whole Brain</a:t>
            </a:r>
            <a:r>
              <a:rPr lang="en-US" sz="800" baseline="30000" dirty="0" smtClean="0"/>
              <a:t>®</a:t>
            </a:r>
            <a:r>
              <a:rPr lang="en-US" sz="800" dirty="0" smtClean="0"/>
              <a:t> are registered trademarks of Herrmann Global, LLC. </a:t>
            </a:r>
            <a:endParaRPr lang="en-GB" sz="800" dirty="0" smtClean="0"/>
          </a:p>
        </p:txBody>
      </p:sp>
    </p:spTree>
    <p:custDataLst>
      <p:tags r:id="rId1"/>
    </p:custData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2" name="Title 2"/>
          <p:cNvSpPr>
            <a:spLocks noGrp="1"/>
          </p:cNvSpPr>
          <p:nvPr>
            <p:ph type="ctrTitle"/>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numCol="1" anchor="t" anchorCtr="0" compatLnSpc="1">
            <a:prstTxWarp prst="textNoShape">
              <a:avLst/>
            </a:prstTxWarp>
          </a:bodyPr>
          <a:lstStyle/>
          <a:p>
            <a:r>
              <a:rPr lang="en-US" altLang="en-US" sz="3200" dirty="0" smtClean="0">
                <a:cs typeface="Arial" charset="0"/>
              </a:rPr>
              <a:t>Section 2:</a:t>
            </a:r>
            <a:r>
              <a:rPr lang="en-US" altLang="en-US" dirty="0" smtClean="0">
                <a:cs typeface="Arial" charset="0"/>
              </a:rPr>
              <a:t/>
            </a:r>
            <a:br>
              <a:rPr lang="en-US" altLang="en-US" dirty="0" smtClean="0">
                <a:cs typeface="Arial" charset="0"/>
              </a:rPr>
            </a:br>
            <a:r>
              <a:rPr lang="en-US" altLang="en-US" sz="3200" dirty="0">
                <a:cs typeface="Arial" charset="0"/>
              </a:rPr>
              <a:t>Knowing Your Audience</a:t>
            </a:r>
          </a:p>
        </p:txBody>
      </p:sp>
      <p:sp>
        <p:nvSpPr>
          <p:cNvPr id="2" name="Content Placeholder 1"/>
          <p:cNvSpPr>
            <a:spLocks noGrp="1"/>
          </p:cNvSpPr>
          <p:nvPr>
            <p:ph type="subTitle" idx="1"/>
          </p:nvPr>
        </p:nvSpPr>
        <p:spPr/>
        <p:txBody>
          <a:bodyPr/>
          <a:lstStyle/>
          <a:p>
            <a:pPr>
              <a:defRPr/>
            </a:pPr>
            <a:r>
              <a:rPr lang="en-US" dirty="0" smtClean="0"/>
              <a:t>End of Section 2</a:t>
            </a:r>
          </a:p>
          <a:p>
            <a:pPr marL="0" indent="0">
              <a:buFontTx/>
              <a:buNone/>
              <a:defRPr/>
            </a:pPr>
            <a:endParaRPr lang="en-US" dirty="0" smtClean="0"/>
          </a:p>
          <a:p>
            <a:pPr marL="0" indent="0">
              <a:buFontTx/>
              <a:buNone/>
              <a:defRPr/>
            </a:pPr>
            <a:r>
              <a:rPr lang="en-US" dirty="0" smtClean="0"/>
              <a:t>Next:</a:t>
            </a:r>
          </a:p>
          <a:p>
            <a:pPr>
              <a:defRPr/>
            </a:pPr>
            <a:r>
              <a:rPr lang="en-US" altLang="en-US" dirty="0">
                <a:solidFill>
                  <a:schemeClr val="tx1"/>
                </a:solidFill>
              </a:rPr>
              <a:t>Communicating in the Workplace</a:t>
            </a:r>
          </a:p>
        </p:txBody>
      </p:sp>
      <p:pic>
        <p:nvPicPr>
          <p:cNvPr id="10" name="Picture 9"/>
          <p:cNvPicPr/>
          <p:nvPr/>
        </p:nvPicPr>
        <p:blipFill rotWithShape="1">
          <a:blip r:embed="rId4" cstate="print">
            <a:extLst>
              <a:ext uri="{28A0092B-C50C-407E-A947-70E740481C1C}">
                <a14:useLocalDpi xmlns:a14="http://schemas.microsoft.com/office/drawing/2010/main" val="0"/>
              </a:ext>
            </a:extLst>
          </a:blip>
          <a:srcRect l="23217" t="6235" r="22081" b="8569"/>
          <a:stretch/>
        </p:blipFill>
        <p:spPr bwMode="auto">
          <a:xfrm>
            <a:off x="741489" y="1828800"/>
            <a:ext cx="587439" cy="624395"/>
          </a:xfrm>
          <a:prstGeom prst="ellipse">
            <a:avLst/>
          </a:prstGeom>
          <a:ln>
            <a:noFill/>
          </a:ln>
          <a:extLst>
            <a:ext uri="{53640926-AAD7-44D8-BBD7-CCE9431645EC}">
              <a14:shadowObscured xmlns:a14="http://schemas.microsoft.com/office/drawing/2010/main"/>
            </a:ext>
          </a:extLst>
        </p:spPr>
      </p:pic>
    </p:spTree>
    <p:custDataLst>
      <p:tags r:id="rId1"/>
    </p:custDataLst>
  </p:cSld>
  <p:clrMapOvr>
    <a:masterClrMapping/>
  </p:clrMapOvr>
  <p:transition/>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4" name="Title 2"/>
          <p:cNvSpPr>
            <a:spLocks noGrp="1"/>
          </p:cNvSpPr>
          <p:nvPr>
            <p:ph type="ctrTitle"/>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numCol="1" anchor="t" anchorCtr="0" compatLnSpc="1">
            <a:prstTxWarp prst="textNoShape">
              <a:avLst/>
            </a:prstTxWarp>
          </a:bodyPr>
          <a:lstStyle/>
          <a:p>
            <a:r>
              <a:rPr lang="en-US" altLang="en-US" sz="3200" dirty="0" smtClean="0">
                <a:cs typeface="Arial" charset="0"/>
              </a:rPr>
              <a:t>Section 3:</a:t>
            </a:r>
            <a:r>
              <a:rPr lang="en-US" altLang="en-US" dirty="0" smtClean="0">
                <a:cs typeface="Arial" charset="0"/>
              </a:rPr>
              <a:t/>
            </a:r>
            <a:br>
              <a:rPr lang="en-US" altLang="en-US" dirty="0" smtClean="0">
                <a:cs typeface="Arial" charset="0"/>
              </a:rPr>
            </a:br>
            <a:r>
              <a:rPr lang="en-US" altLang="en-US" sz="3200" dirty="0">
                <a:cs typeface="Arial" charset="0"/>
              </a:rPr>
              <a:t>Communicating in the Workplace</a:t>
            </a:r>
          </a:p>
        </p:txBody>
      </p:sp>
      <p:sp>
        <p:nvSpPr>
          <p:cNvPr id="2" name="Content Placeholder 1"/>
          <p:cNvSpPr>
            <a:spLocks noGrp="1"/>
          </p:cNvSpPr>
          <p:nvPr>
            <p:ph type="subTitle" idx="1"/>
          </p:nvPr>
        </p:nvSpPr>
        <p:spPr>
          <a:xfrm>
            <a:off x="3962400" y="1608083"/>
            <a:ext cx="5029200" cy="1847905"/>
          </a:xfrm>
        </p:spPr>
        <p:txBody>
          <a:bodyPr/>
          <a:lstStyle/>
          <a:p>
            <a:pPr marL="457200" lvl="4" indent="-457200" algn="l">
              <a:spcBef>
                <a:spcPts val="0"/>
              </a:spcBef>
              <a:spcAft>
                <a:spcPts val="1000"/>
              </a:spcAft>
              <a:buFont typeface="Arial" pitchFamily="34" charset="0"/>
              <a:buBlip>
                <a:blip r:embed="rId4"/>
              </a:buBlip>
              <a:defRPr/>
            </a:pPr>
            <a:r>
              <a:rPr lang="en-US" altLang="en-US" sz="2800" dirty="0">
                <a:solidFill>
                  <a:srgbClr val="414042"/>
                </a:solidFill>
                <a:latin typeface="Arial"/>
                <a:cs typeface="Arial"/>
              </a:rPr>
              <a:t>Introduction </a:t>
            </a:r>
          </a:p>
          <a:p>
            <a:pPr marL="457200" lvl="4" indent="-457200" algn="l">
              <a:spcBef>
                <a:spcPts val="0"/>
              </a:spcBef>
              <a:spcAft>
                <a:spcPts val="1000"/>
              </a:spcAft>
              <a:buFont typeface="Arial" pitchFamily="34" charset="0"/>
              <a:buBlip>
                <a:blip r:embed="rId4"/>
              </a:buBlip>
              <a:defRPr/>
            </a:pPr>
            <a:r>
              <a:rPr lang="en-US" altLang="en-US" sz="2800" dirty="0" smtClean="0">
                <a:solidFill>
                  <a:srgbClr val="414042"/>
                </a:solidFill>
                <a:latin typeface="Arial"/>
                <a:cs typeface="Arial"/>
              </a:rPr>
              <a:t>Think </a:t>
            </a:r>
            <a:r>
              <a:rPr lang="en-US" altLang="en-US" sz="2800" dirty="0">
                <a:solidFill>
                  <a:srgbClr val="414042"/>
                </a:solidFill>
                <a:latin typeface="Arial"/>
                <a:cs typeface="Arial"/>
              </a:rPr>
              <a:t>It Through</a:t>
            </a:r>
          </a:p>
          <a:p>
            <a:pPr marL="457200" lvl="4" indent="-457200" algn="l">
              <a:spcBef>
                <a:spcPts val="0"/>
              </a:spcBef>
              <a:spcAft>
                <a:spcPts val="1000"/>
              </a:spcAft>
              <a:buFont typeface="Arial" pitchFamily="34" charset="0"/>
              <a:buBlip>
                <a:blip r:embed="rId4"/>
              </a:buBlip>
              <a:defRPr/>
            </a:pPr>
            <a:r>
              <a:rPr lang="en-US" altLang="en-US" sz="2800" dirty="0" smtClean="0">
                <a:solidFill>
                  <a:srgbClr val="414042"/>
                </a:solidFill>
                <a:latin typeface="Arial"/>
                <a:cs typeface="Arial"/>
              </a:rPr>
              <a:t>Leading the Blind</a:t>
            </a:r>
          </a:p>
          <a:p>
            <a:pPr marL="457200" lvl="4" indent="-457200" algn="l">
              <a:spcBef>
                <a:spcPts val="0"/>
              </a:spcBef>
              <a:spcAft>
                <a:spcPts val="1000"/>
              </a:spcAft>
              <a:buFont typeface="Arial" pitchFamily="34" charset="0"/>
              <a:buBlip>
                <a:blip r:embed="rId4"/>
              </a:buBlip>
              <a:defRPr/>
            </a:pPr>
            <a:r>
              <a:rPr lang="en-US" altLang="en-US" sz="2800" dirty="0" smtClean="0">
                <a:solidFill>
                  <a:srgbClr val="414042"/>
                </a:solidFill>
                <a:latin typeface="Arial"/>
                <a:cs typeface="Arial"/>
              </a:rPr>
              <a:t>Miscommunication </a:t>
            </a:r>
            <a:endParaRPr lang="en-US" altLang="en-US" sz="2800" dirty="0">
              <a:solidFill>
                <a:srgbClr val="414042"/>
              </a:solidFill>
              <a:latin typeface="Arial"/>
              <a:cs typeface="Arial"/>
            </a:endParaRPr>
          </a:p>
          <a:p>
            <a:pPr marL="457200" lvl="4" indent="-457200" algn="l">
              <a:spcBef>
                <a:spcPts val="0"/>
              </a:spcBef>
              <a:spcAft>
                <a:spcPts val="1000"/>
              </a:spcAft>
              <a:buFont typeface="Arial" pitchFamily="34" charset="0"/>
              <a:buBlip>
                <a:blip r:embed="rId4"/>
              </a:buBlip>
              <a:defRPr/>
            </a:pPr>
            <a:r>
              <a:rPr lang="en-US" altLang="en-US" sz="2800" dirty="0" smtClean="0">
                <a:solidFill>
                  <a:srgbClr val="414042"/>
                </a:solidFill>
                <a:latin typeface="Arial"/>
                <a:cs typeface="Arial"/>
              </a:rPr>
              <a:t>Internal Communication Tools</a:t>
            </a:r>
            <a:endParaRPr lang="en-US" altLang="en-US" sz="2800" dirty="0">
              <a:solidFill>
                <a:srgbClr val="414042"/>
              </a:solidFill>
              <a:latin typeface="Arial"/>
              <a:cs typeface="Arial"/>
            </a:endParaRPr>
          </a:p>
          <a:p>
            <a:pPr>
              <a:spcAft>
                <a:spcPts val="1000"/>
              </a:spcAft>
              <a:defRPr/>
            </a:pPr>
            <a:r>
              <a:rPr lang="en-US" dirty="0" smtClean="0"/>
              <a:t>Action Plan</a:t>
            </a:r>
            <a:endParaRPr lang="en-US" dirty="0"/>
          </a:p>
        </p:txBody>
      </p:sp>
    </p:spTree>
    <p:custDataLst>
      <p:tags r:id="rId1"/>
    </p:custDataLst>
  </p:cSld>
  <p:clrMapOvr>
    <a:masterClrMapping/>
  </p:clrMapOvr>
  <p:transition/>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8" name="Title 1"/>
          <p:cNvSpPr>
            <a:spLocks noGrp="1"/>
          </p:cNvSpPr>
          <p:nvPr>
            <p:ph type="title"/>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numCol="1" anchor="t" anchorCtr="0" compatLnSpc="1">
            <a:prstTxWarp prst="textNoShape">
              <a:avLst/>
            </a:prstTxWarp>
          </a:bodyPr>
          <a:lstStyle/>
          <a:p>
            <a:pPr eaLnBrk="1" hangingPunct="1"/>
            <a:r>
              <a:rPr lang="en-US" altLang="en-US" dirty="0" smtClean="0">
                <a:cs typeface="Arial" charset="0"/>
              </a:rPr>
              <a:t>Learning Objectives</a:t>
            </a:r>
          </a:p>
        </p:txBody>
      </p:sp>
      <p:sp>
        <p:nvSpPr>
          <p:cNvPr id="36866" name="Rectangle 3"/>
          <p:cNvSpPr>
            <a:spLocks noGrp="1" noChangeArrowheads="1"/>
          </p:cNvSpPr>
          <p:nvPr>
            <p:ph idx="1"/>
          </p:nvPr>
        </p:nvSpPr>
        <p:spPr/>
        <p:txBody>
          <a:bodyPr/>
          <a:lstStyle/>
          <a:p>
            <a:pPr marL="0" indent="0" defTabSz="457146" eaLnBrk="1" hangingPunct="1">
              <a:spcBef>
                <a:spcPct val="0"/>
              </a:spcBef>
              <a:tabLst>
                <a:tab pos="401638" algn="l"/>
              </a:tabLst>
              <a:defRPr/>
            </a:pPr>
            <a:r>
              <a:rPr altLang="en-US" sz="2400" dirty="0"/>
              <a:t>At the end of this </a:t>
            </a:r>
            <a:r>
              <a:rPr lang="en-US" altLang="en-US" sz="2400" dirty="0" smtClean="0"/>
              <a:t>section</a:t>
            </a:r>
            <a:r>
              <a:rPr altLang="en-US" sz="2400" dirty="0" smtClean="0"/>
              <a:t>, </a:t>
            </a:r>
            <a:r>
              <a:rPr lang="en-US" altLang="en-US" sz="2400" dirty="0" smtClean="0"/>
              <a:t>you will</a:t>
            </a:r>
            <a:r>
              <a:rPr altLang="en-US" sz="2400" dirty="0" smtClean="0"/>
              <a:t> </a:t>
            </a:r>
            <a:r>
              <a:rPr altLang="en-US" sz="2400" dirty="0"/>
              <a:t>be able to:</a:t>
            </a:r>
          </a:p>
          <a:p>
            <a:pPr marL="0" indent="0" defTabSz="457146" eaLnBrk="1" hangingPunct="1">
              <a:spcBef>
                <a:spcPct val="0"/>
              </a:spcBef>
              <a:tabLst>
                <a:tab pos="401638" algn="l"/>
              </a:tabLst>
              <a:defRPr/>
            </a:pPr>
            <a:endParaRPr lang="en-US" altLang="en-US" sz="2400" dirty="0" smtClean="0"/>
          </a:p>
          <a:p>
            <a:pPr marL="0" indent="0" defTabSz="457146" eaLnBrk="1" hangingPunct="1">
              <a:spcBef>
                <a:spcPct val="0"/>
              </a:spcBef>
              <a:tabLst>
                <a:tab pos="401638" algn="l"/>
              </a:tabLst>
              <a:defRPr/>
            </a:pPr>
            <a:endParaRPr altLang="en-US" sz="2400" dirty="0"/>
          </a:p>
          <a:p>
            <a:pPr marL="346075" indent="-346075" eaLnBrk="1" fontAlgn="base" hangingPunct="1">
              <a:spcBef>
                <a:spcPct val="0"/>
              </a:spcBef>
              <a:spcAft>
                <a:spcPct val="0"/>
              </a:spcAft>
              <a:buBlip>
                <a:blip r:embed="rId4"/>
              </a:buBlip>
              <a:tabLst>
                <a:tab pos="401638" algn="l"/>
              </a:tabLst>
              <a:defRPr/>
            </a:pPr>
            <a:r>
              <a:rPr lang="en-US" sz="2400" dirty="0">
                <a:latin typeface="Arial" panose="020B0604020202020204" pitchFamily="34" charset="0"/>
                <a:ea typeface="ＭＳ Ｐゴシック" pitchFamily="34" charset="-128"/>
                <a:cs typeface="Arial" panose="020B0604020202020204" pitchFamily="34" charset="0"/>
              </a:rPr>
              <a:t>Analyze messages according to the four quadrants of the Whole Brain</a:t>
            </a:r>
            <a:r>
              <a:rPr lang="en-US" sz="2400" baseline="30000" dirty="0">
                <a:latin typeface="Arial" panose="020B0604020202020204" pitchFamily="34" charset="0"/>
                <a:ea typeface="ＭＳ Ｐゴシック" pitchFamily="34" charset="-128"/>
                <a:cs typeface="Arial" panose="020B0604020202020204" pitchFamily="34" charset="0"/>
              </a:rPr>
              <a:t>®</a:t>
            </a:r>
            <a:r>
              <a:rPr lang="en-US" sz="2400" dirty="0">
                <a:latin typeface="Arial" panose="020B0604020202020204" pitchFamily="34" charset="0"/>
                <a:ea typeface="ＭＳ Ｐゴシック" pitchFamily="34" charset="-128"/>
                <a:cs typeface="Arial" panose="020B0604020202020204" pitchFamily="34" charset="0"/>
              </a:rPr>
              <a:t> Model.</a:t>
            </a:r>
          </a:p>
          <a:p>
            <a:pPr marL="346075" indent="-346075" eaLnBrk="1" fontAlgn="base" hangingPunct="1">
              <a:spcBef>
                <a:spcPct val="0"/>
              </a:spcBef>
              <a:spcAft>
                <a:spcPct val="0"/>
              </a:spcAft>
              <a:buBlip>
                <a:blip r:embed="rId4"/>
              </a:buBlip>
              <a:tabLst>
                <a:tab pos="401638" algn="l"/>
              </a:tabLst>
              <a:defRPr/>
            </a:pPr>
            <a:endParaRPr lang="en-US" sz="2400" dirty="0">
              <a:latin typeface="Arial" panose="020B0604020202020204" pitchFamily="34" charset="0"/>
              <a:ea typeface="ＭＳ Ｐゴシック" pitchFamily="34" charset="-128"/>
              <a:cs typeface="Arial" panose="020B0604020202020204" pitchFamily="34" charset="0"/>
            </a:endParaRPr>
          </a:p>
          <a:p>
            <a:pPr marL="346075" indent="-346075" eaLnBrk="1" fontAlgn="base" hangingPunct="1">
              <a:spcBef>
                <a:spcPct val="0"/>
              </a:spcBef>
              <a:spcAft>
                <a:spcPct val="0"/>
              </a:spcAft>
              <a:buBlip>
                <a:blip r:embed="rId4"/>
              </a:buBlip>
              <a:tabLst>
                <a:tab pos="401638" algn="l"/>
              </a:tabLst>
              <a:defRPr/>
            </a:pPr>
            <a:r>
              <a:rPr lang="en-US" sz="2400" dirty="0">
                <a:latin typeface="Arial" panose="020B0604020202020204" pitchFamily="34" charset="0"/>
                <a:ea typeface="ＭＳ Ｐゴシック" pitchFamily="34" charset="-128"/>
                <a:cs typeface="Arial" panose="020B0604020202020204" pitchFamily="34" charset="0"/>
              </a:rPr>
              <a:t>Personalize messages to match the thinking style(s) of the recipient(s).</a:t>
            </a:r>
          </a:p>
          <a:p>
            <a:pPr marL="346075" indent="-346075" eaLnBrk="1" fontAlgn="base" hangingPunct="1">
              <a:spcBef>
                <a:spcPct val="0"/>
              </a:spcBef>
              <a:spcAft>
                <a:spcPct val="0"/>
              </a:spcAft>
              <a:buBlip>
                <a:blip r:embed="rId4"/>
              </a:buBlip>
              <a:tabLst>
                <a:tab pos="401638" algn="l"/>
              </a:tabLst>
              <a:defRPr/>
            </a:pPr>
            <a:endParaRPr lang="en-US" sz="2400" dirty="0">
              <a:latin typeface="Arial" panose="020B0604020202020204" pitchFamily="34" charset="0"/>
              <a:ea typeface="ＭＳ Ｐゴシック" pitchFamily="34" charset="-128"/>
              <a:cs typeface="Arial" panose="020B0604020202020204" pitchFamily="34" charset="0"/>
            </a:endParaRPr>
          </a:p>
          <a:p>
            <a:pPr marL="346075" indent="-346075" eaLnBrk="1" fontAlgn="base" hangingPunct="1">
              <a:spcBef>
                <a:spcPct val="0"/>
              </a:spcBef>
              <a:spcAft>
                <a:spcPct val="0"/>
              </a:spcAft>
              <a:buBlip>
                <a:blip r:embed="rId4"/>
              </a:buBlip>
              <a:tabLst>
                <a:tab pos="401638" algn="l"/>
              </a:tabLst>
              <a:defRPr/>
            </a:pPr>
            <a:r>
              <a:rPr lang="en-US" sz="2400" dirty="0">
                <a:latin typeface="Arial" panose="020B0604020202020204" pitchFamily="34" charset="0"/>
                <a:ea typeface="ＭＳ Ｐゴシック" pitchFamily="34" charset="-128"/>
                <a:cs typeface="Arial" panose="020B0604020202020204" pitchFamily="34" charset="0"/>
              </a:rPr>
              <a:t>Use the Whole Brain</a:t>
            </a:r>
            <a:r>
              <a:rPr lang="en-US" sz="2400" baseline="30000" dirty="0">
                <a:latin typeface="Arial" panose="020B0604020202020204" pitchFamily="34" charset="0"/>
                <a:ea typeface="ＭＳ Ｐゴシック" pitchFamily="34" charset="-128"/>
                <a:cs typeface="Arial" panose="020B0604020202020204" pitchFamily="34" charset="0"/>
              </a:rPr>
              <a:t>®</a:t>
            </a:r>
            <a:r>
              <a:rPr lang="en-US" sz="2400" dirty="0">
                <a:latin typeface="Arial" panose="020B0604020202020204" pitchFamily="34" charset="0"/>
                <a:ea typeface="ＭＳ Ｐゴシック" pitchFamily="34" charset="-128"/>
                <a:cs typeface="Arial" panose="020B0604020202020204" pitchFamily="34" charset="0"/>
              </a:rPr>
              <a:t> Communicator to plan your own written and oral communications. </a:t>
            </a:r>
          </a:p>
          <a:p>
            <a:pPr eaLnBrk="1" fontAlgn="base" hangingPunct="1">
              <a:spcBef>
                <a:spcPct val="0"/>
              </a:spcBef>
              <a:spcAft>
                <a:spcPct val="0"/>
              </a:spcAft>
              <a:buFontTx/>
              <a:buBlip>
                <a:blip r:embed="rId5"/>
              </a:buBlip>
              <a:tabLst>
                <a:tab pos="401638" algn="l"/>
              </a:tabLst>
              <a:defRPr/>
            </a:pPr>
            <a:endParaRPr lang="en-US" sz="2400" dirty="0" smtClean="0"/>
          </a:p>
          <a:p>
            <a:pPr eaLnBrk="1" fontAlgn="base" hangingPunct="1">
              <a:spcBef>
                <a:spcPct val="0"/>
              </a:spcBef>
              <a:spcAft>
                <a:spcPct val="0"/>
              </a:spcAft>
              <a:buFontTx/>
              <a:buBlip>
                <a:blip r:embed="rId5"/>
              </a:buBlip>
              <a:tabLst>
                <a:tab pos="401638" algn="l"/>
              </a:tabLst>
              <a:defRPr/>
            </a:pPr>
            <a:endParaRPr sz="2400" dirty="0"/>
          </a:p>
        </p:txBody>
      </p:sp>
    </p:spTree>
    <p:custDataLst>
      <p:tags r:id="rId1"/>
    </p:custDataLst>
  </p:cSld>
  <p:clrMapOvr>
    <a:masterClrMapping/>
  </p:clrMapOvr>
  <p:transition/>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0" name="Title 1"/>
          <p:cNvSpPr>
            <a:spLocks noGrp="1"/>
          </p:cNvSpPr>
          <p:nvPr>
            <p:ph type="title"/>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numCol="1" anchor="t" anchorCtr="0" compatLnSpc="1">
            <a:prstTxWarp prst="textNoShape">
              <a:avLst/>
            </a:prstTxWarp>
          </a:bodyPr>
          <a:lstStyle/>
          <a:p>
            <a:r>
              <a:rPr lang="en-US" altLang="en-US" smtClean="0">
                <a:cs typeface="Arial" charset="0"/>
              </a:rPr>
              <a:t>Think It Through</a:t>
            </a:r>
          </a:p>
        </p:txBody>
      </p:sp>
      <p:pic>
        <p:nvPicPr>
          <p:cNvPr id="83971" name="Content Placeholder 3"/>
          <p:cNvPicPr>
            <a:picLocks noGrp="1" noChangeAspect="1"/>
          </p:cNvPicPr>
          <p:nvPr>
            <p:ph idx="4294967295"/>
          </p:nvPr>
        </p:nvPicPr>
        <p:blipFill>
          <a:blip r:embed="rId3">
            <a:extLst>
              <a:ext uri="{28A0092B-C50C-407E-A947-70E740481C1C}">
                <a14:useLocalDpi xmlns:a14="http://schemas.microsoft.com/office/drawing/2010/main" val="0"/>
              </a:ext>
            </a:extLst>
          </a:blip>
          <a:srcRect t="13513" r="13635" b="18069"/>
          <a:stretch>
            <a:fillRect/>
          </a:stretch>
        </p:blipFill>
        <p:spPr bwMode="auto">
          <a:xfrm>
            <a:off x="776775" y="1056801"/>
            <a:ext cx="7597775" cy="4906962"/>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Title 1"/>
          <p:cNvSpPr>
            <a:spLocks noGrp="1"/>
          </p:cNvSpPr>
          <p:nvPr>
            <p:ph type="title"/>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numCol="1" anchor="t" anchorCtr="0" compatLnSpc="1">
            <a:prstTxWarp prst="textNoShape">
              <a:avLst/>
            </a:prstTxWarp>
          </a:bodyPr>
          <a:lstStyle/>
          <a:p>
            <a:r>
              <a:rPr lang="en-US" altLang="en-US" smtClean="0">
                <a:cs typeface="Arial" charset="0"/>
              </a:rPr>
              <a:t>Leading the Blind</a:t>
            </a:r>
          </a:p>
        </p:txBody>
      </p:sp>
      <p:pic>
        <p:nvPicPr>
          <p:cNvPr id="66563" name="Picture 1"/>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2301982" y="1655763"/>
            <a:ext cx="4549775" cy="3246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bwMode="auto">
          <a:xfrm>
            <a:off x="20638" y="6409254"/>
            <a:ext cx="1619250" cy="3926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extLst>
      <p:ext uri="{BB962C8B-B14F-4D97-AF65-F5344CB8AC3E}">
        <p14:creationId xmlns:p14="http://schemas.microsoft.com/office/powerpoint/2010/main" val="2721423747"/>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624137" y="479204"/>
            <a:ext cx="3895725" cy="5048250"/>
          </a:xfrm>
          <a:prstGeom prst="rect">
            <a:avLst/>
          </a:prstGeom>
          <a:noFill/>
          <a:ln w="9525">
            <a:solidFill>
              <a:schemeClr val="tx1"/>
            </a:solidFill>
            <a:miter lim="800000"/>
            <a:headEnd/>
            <a:tailEnd/>
          </a:ln>
          <a:effectLst>
            <a:outerShdw blurRad="50800" dist="38100" dir="2700000" algn="tl" rotWithShape="0">
              <a:prstClr val="black">
                <a:alpha val="40000"/>
              </a:prstClr>
            </a:outerShdw>
          </a:effectLst>
          <a:extLst>
            <a:ext uri="{909E8E84-426E-40DD-AFC4-6F175D3DCCD1}">
              <a14:hiddenFill xmlns:a14="http://schemas.microsoft.com/office/drawing/2010/main">
                <a:solidFill>
                  <a:schemeClr val="accent1"/>
                </a:solidFill>
              </a14:hiddenFill>
            </a:ext>
          </a:extLst>
        </p:spPr>
      </p:pic>
      <p:sp>
        <p:nvSpPr>
          <p:cNvPr id="5" name="Text Placeholder 3"/>
          <p:cNvSpPr txBox="1">
            <a:spLocks/>
          </p:cNvSpPr>
          <p:nvPr/>
        </p:nvSpPr>
        <p:spPr>
          <a:xfrm>
            <a:off x="0" y="4078288"/>
            <a:ext cx="9144000" cy="838200"/>
          </a:xfrm>
          <a:prstGeom prst="rect">
            <a:avLst/>
          </a:prstGeom>
        </p:spPr>
        <p:txBody>
          <a:bodyPr/>
          <a:lstStyle>
            <a:lvl1pPr marL="341313" indent="-341313" algn="l" defTabSz="455613"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1363" indent="-284163" algn="l" defTabSz="455613"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1413" indent="-227013" algn="l" defTabSz="455613"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598613" indent="-227013" algn="l" defTabSz="455613"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5813" indent="-227013" algn="l" defTabSz="455613"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306" indent="-228573" algn="l" defTabSz="457146" rtl="0" eaLnBrk="1" latinLnBrk="0" hangingPunct="1">
              <a:spcBef>
                <a:spcPct val="20000"/>
              </a:spcBef>
              <a:buFont typeface="Arial"/>
              <a:buChar char="•"/>
              <a:defRPr sz="2000" kern="1200">
                <a:solidFill>
                  <a:schemeClr val="tx1"/>
                </a:solidFill>
                <a:latin typeface="+mn-lt"/>
                <a:ea typeface="+mn-ea"/>
                <a:cs typeface="+mn-cs"/>
              </a:defRPr>
            </a:lvl6pPr>
            <a:lvl7pPr marL="2971453" indent="-228573" algn="l" defTabSz="457146" rtl="0" eaLnBrk="1" latinLnBrk="0" hangingPunct="1">
              <a:spcBef>
                <a:spcPct val="20000"/>
              </a:spcBef>
              <a:buFont typeface="Arial"/>
              <a:buChar char="•"/>
              <a:defRPr sz="2000" kern="1200">
                <a:solidFill>
                  <a:schemeClr val="tx1"/>
                </a:solidFill>
                <a:latin typeface="+mn-lt"/>
                <a:ea typeface="+mn-ea"/>
                <a:cs typeface="+mn-cs"/>
              </a:defRPr>
            </a:lvl7pPr>
            <a:lvl8pPr marL="3428599" indent="-228573" algn="l" defTabSz="457146" rtl="0" eaLnBrk="1" latinLnBrk="0" hangingPunct="1">
              <a:spcBef>
                <a:spcPct val="20000"/>
              </a:spcBef>
              <a:buFont typeface="Arial"/>
              <a:buChar char="•"/>
              <a:defRPr sz="2000" kern="1200">
                <a:solidFill>
                  <a:schemeClr val="tx1"/>
                </a:solidFill>
                <a:latin typeface="+mn-lt"/>
                <a:ea typeface="+mn-ea"/>
                <a:cs typeface="+mn-cs"/>
              </a:defRPr>
            </a:lvl8pPr>
            <a:lvl9pPr marL="3885746" indent="-228573" algn="l" defTabSz="457146"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buNone/>
              <a:defRPr/>
            </a:pPr>
            <a:endParaRPr lang="en-US" sz="2800" i="1" smtClean="0">
              <a:latin typeface="Georgia" panose="02040502050405020303" pitchFamily="18" charset="0"/>
            </a:endParaRPr>
          </a:p>
          <a:p>
            <a:pPr marL="0" indent="0" algn="ctr">
              <a:buNone/>
              <a:defRPr/>
            </a:pPr>
            <a:endParaRPr lang="en-US" sz="2800" i="1" smtClean="0">
              <a:latin typeface="Georgia" panose="02040502050405020303" pitchFamily="18" charset="0"/>
            </a:endParaRPr>
          </a:p>
          <a:p>
            <a:pPr marL="0" indent="0" algn="ctr">
              <a:buNone/>
              <a:defRPr/>
            </a:pPr>
            <a:endParaRPr lang="en-US" sz="2800" i="1" smtClean="0">
              <a:latin typeface="Georgia" panose="02040502050405020303" pitchFamily="18" charset="0"/>
            </a:endParaRPr>
          </a:p>
          <a:p>
            <a:pPr marL="0" indent="0" algn="ctr">
              <a:buNone/>
              <a:defRPr/>
            </a:pPr>
            <a:r>
              <a:rPr lang="en-US" sz="2800" i="1" smtClean="0">
                <a:latin typeface="Georgia" panose="02040502050405020303" pitchFamily="18" charset="0"/>
              </a:rPr>
              <a:t>Participant Workbook</a:t>
            </a:r>
            <a:endParaRPr lang="en-US" sz="2800" i="1" dirty="0">
              <a:latin typeface="Georgia" panose="02040502050405020303" pitchFamily="18" charset="0"/>
            </a:endParaRPr>
          </a:p>
        </p:txBody>
      </p:sp>
    </p:spTree>
    <p:custDataLst>
      <p:tags r:id="rId1"/>
    </p:custData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4" name="Title 1"/>
          <p:cNvSpPr>
            <a:spLocks noGrp="1"/>
          </p:cNvSpPr>
          <p:nvPr>
            <p:ph type="title"/>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numCol="1" anchor="t" anchorCtr="0" compatLnSpc="1">
            <a:prstTxWarp prst="textNoShape">
              <a:avLst/>
            </a:prstTxWarp>
          </a:bodyPr>
          <a:lstStyle/>
          <a:p>
            <a:r>
              <a:rPr lang="en-US" altLang="en-US" dirty="0" smtClean="0">
                <a:cs typeface="Arial" charset="0"/>
              </a:rPr>
              <a:t>Leading the Blind</a:t>
            </a:r>
          </a:p>
        </p:txBody>
      </p:sp>
      <p:sp>
        <p:nvSpPr>
          <p:cNvPr id="84995" name="Content Placeholder 2"/>
          <p:cNvSpPr>
            <a:spLocks noGrp="1"/>
          </p:cNvSpPr>
          <p:nvPr>
            <p:ph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numCol="1" anchor="t" anchorCtr="0" compatLnSpc="1">
            <a:prstTxWarp prst="textNoShape">
              <a:avLst/>
            </a:prstTxWarp>
          </a:bodyPr>
          <a:lstStyle/>
          <a:p>
            <a:pPr lvl="0"/>
            <a:r>
              <a:rPr lang="en-US" dirty="0"/>
              <a:t>Sit back-to-back with your partner.</a:t>
            </a:r>
          </a:p>
          <a:p>
            <a:pPr lvl="0"/>
            <a:r>
              <a:rPr lang="en-US" dirty="0"/>
              <a:t>Each person will draw a picture </a:t>
            </a:r>
            <a:r>
              <a:rPr lang="en-US" dirty="0" smtClean="0"/>
              <a:t>of the provided topic</a:t>
            </a:r>
            <a:r>
              <a:rPr lang="en-US" dirty="0"/>
              <a:t>.</a:t>
            </a:r>
          </a:p>
          <a:p>
            <a:pPr lvl="0"/>
            <a:r>
              <a:rPr lang="en-US" dirty="0"/>
              <a:t>Decide who will be the first </a:t>
            </a:r>
            <a:r>
              <a:rPr lang="en-US" dirty="0" smtClean="0"/>
              <a:t>“speaker” </a:t>
            </a:r>
            <a:r>
              <a:rPr lang="en-US" dirty="0"/>
              <a:t>and </a:t>
            </a:r>
            <a:r>
              <a:rPr lang="en-US" dirty="0" smtClean="0"/>
              <a:t>“listener.”</a:t>
            </a:r>
            <a:endParaRPr lang="en-US" dirty="0"/>
          </a:p>
          <a:p>
            <a:pPr lvl="0"/>
            <a:r>
              <a:rPr lang="en-US" dirty="0"/>
              <a:t>The first speaker will give directions to listener.</a:t>
            </a:r>
          </a:p>
          <a:p>
            <a:pPr lvl="0"/>
            <a:r>
              <a:rPr lang="en-US" dirty="0"/>
              <a:t>The first listener will attempt to draw the same picture, </a:t>
            </a:r>
            <a:r>
              <a:rPr lang="en-US" u="sng" dirty="0"/>
              <a:t>and cannot ask questions.</a:t>
            </a:r>
            <a:r>
              <a:rPr lang="en-US" dirty="0"/>
              <a:t> </a:t>
            </a:r>
          </a:p>
          <a:p>
            <a:pPr lvl="0"/>
            <a:r>
              <a:rPr lang="en-US" dirty="0"/>
              <a:t>Turn around and compare the two drawings. </a:t>
            </a:r>
          </a:p>
          <a:p>
            <a:pPr lvl="0"/>
            <a:r>
              <a:rPr lang="en-US" dirty="0"/>
              <a:t>Switch roles and repeat the exercise. </a:t>
            </a:r>
          </a:p>
          <a:p>
            <a:pPr>
              <a:spcBef>
                <a:spcPct val="0"/>
              </a:spcBef>
            </a:pPr>
            <a:endParaRPr lang="en-US" altLang="en-US" dirty="0" smtClean="0">
              <a:latin typeface="Arial" charset="0"/>
              <a:cs typeface="Arial" charset="0"/>
            </a:endParaRPr>
          </a:p>
        </p:txBody>
      </p:sp>
      <p:pic>
        <p:nvPicPr>
          <p:cNvPr id="84996" name="Picture 5"/>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6775555" y="4051740"/>
            <a:ext cx="2080937" cy="2080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6018" name="Group 1"/>
          <p:cNvGrpSpPr>
            <a:grpSpLocks/>
          </p:cNvGrpSpPr>
          <p:nvPr/>
        </p:nvGrpSpPr>
        <p:grpSpPr bwMode="auto">
          <a:xfrm>
            <a:off x="5111750" y="854075"/>
            <a:ext cx="3148013" cy="5426075"/>
            <a:chOff x="4586288" y="830263"/>
            <a:chExt cx="3100387" cy="5627687"/>
          </a:xfrm>
        </p:grpSpPr>
        <p:sp>
          <p:nvSpPr>
            <p:cNvPr id="3" name="Flowchart: Delay 2"/>
            <p:cNvSpPr/>
            <p:nvPr/>
          </p:nvSpPr>
          <p:spPr>
            <a:xfrm rot="16200000">
              <a:off x="5419922" y="102946"/>
              <a:ext cx="1476898" cy="2931531"/>
            </a:xfrm>
            <a:prstGeom prst="flowChartDelay">
              <a:avLst/>
            </a:prstGeom>
            <a:noFill/>
            <a:ln w="57150">
              <a:solidFill>
                <a:schemeClr val="tx1"/>
              </a:solid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6" name="Trapezoid 5"/>
            <p:cNvSpPr/>
            <p:nvPr/>
          </p:nvSpPr>
          <p:spPr>
            <a:xfrm rot="10800000">
              <a:off x="4680097" y="4403136"/>
              <a:ext cx="2958110" cy="2054814"/>
            </a:xfrm>
            <a:prstGeom prst="trapezoid">
              <a:avLst/>
            </a:prstGeom>
            <a:solidFill>
              <a:schemeClr val="bg1"/>
            </a:solidFill>
            <a:ln w="57150">
              <a:solidFill>
                <a:schemeClr val="tx1"/>
              </a:solid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14" name="Rectangle 13"/>
            <p:cNvSpPr/>
            <p:nvPr/>
          </p:nvSpPr>
          <p:spPr>
            <a:xfrm>
              <a:off x="4664462" y="2124401"/>
              <a:ext cx="2973744" cy="2278736"/>
            </a:xfrm>
            <a:prstGeom prst="rect">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cxnSp>
          <p:nvCxnSpPr>
            <p:cNvPr id="10" name="Straight Connector 9"/>
            <p:cNvCxnSpPr/>
            <p:nvPr/>
          </p:nvCxnSpPr>
          <p:spPr>
            <a:xfrm>
              <a:off x="7624136" y="2058541"/>
              <a:ext cx="29706" cy="2344595"/>
            </a:xfrm>
            <a:prstGeom prst="line">
              <a:avLst/>
            </a:prstGeom>
            <a:ln w="5715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9" name="Straight Connector 8"/>
            <p:cNvCxnSpPr/>
            <p:nvPr/>
          </p:nvCxnSpPr>
          <p:spPr>
            <a:xfrm flipH="1">
              <a:off x="4680097" y="2124401"/>
              <a:ext cx="12508" cy="2278736"/>
            </a:xfrm>
            <a:prstGeom prst="line">
              <a:avLst/>
            </a:prstGeom>
            <a:ln w="57150">
              <a:solidFill>
                <a:schemeClr val="tx1"/>
              </a:solidFill>
            </a:ln>
          </p:spPr>
          <p:style>
            <a:lnRef idx="2">
              <a:schemeClr val="accent1"/>
            </a:lnRef>
            <a:fillRef idx="0">
              <a:schemeClr val="accent1"/>
            </a:fillRef>
            <a:effectRef idx="1">
              <a:schemeClr val="accent1"/>
            </a:effectRef>
            <a:fontRef idx="minor">
              <a:schemeClr val="tx1"/>
            </a:fontRef>
          </p:style>
        </p:cxnSp>
        <p:sp>
          <p:nvSpPr>
            <p:cNvPr id="19" name="Rectangle 18"/>
            <p:cNvSpPr/>
            <p:nvPr/>
          </p:nvSpPr>
          <p:spPr>
            <a:xfrm>
              <a:off x="4884914" y="2144158"/>
              <a:ext cx="619139" cy="549926"/>
            </a:xfrm>
            <a:prstGeom prst="rect">
              <a:avLst/>
            </a:prstGeom>
            <a:solidFill>
              <a:schemeClr val="bg1"/>
            </a:solidFill>
            <a:ln w="38100">
              <a:solidFill>
                <a:schemeClr val="tx1"/>
              </a:solid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20" name="Rectangle 19"/>
            <p:cNvSpPr/>
            <p:nvPr/>
          </p:nvSpPr>
          <p:spPr>
            <a:xfrm>
              <a:off x="5849582" y="2144158"/>
              <a:ext cx="619139" cy="549926"/>
            </a:xfrm>
            <a:prstGeom prst="rect">
              <a:avLst/>
            </a:prstGeom>
            <a:solidFill>
              <a:schemeClr val="bg1"/>
            </a:solidFill>
            <a:ln w="38100">
              <a:solidFill>
                <a:schemeClr val="tx1"/>
              </a:solid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21" name="Rectangle 20"/>
            <p:cNvSpPr/>
            <p:nvPr/>
          </p:nvSpPr>
          <p:spPr>
            <a:xfrm>
              <a:off x="6782982" y="2150744"/>
              <a:ext cx="619139" cy="549926"/>
            </a:xfrm>
            <a:prstGeom prst="rect">
              <a:avLst/>
            </a:prstGeom>
            <a:solidFill>
              <a:schemeClr val="bg1"/>
            </a:solidFill>
            <a:ln w="38100">
              <a:solidFill>
                <a:schemeClr val="tx1"/>
              </a:solid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pic>
          <p:nvPicPr>
            <p:cNvPr id="86029" name="Picture 2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395913" y="4519613"/>
              <a:ext cx="1543050" cy="160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 name="Isosceles Triangle 22"/>
            <p:cNvSpPr/>
            <p:nvPr/>
          </p:nvSpPr>
          <p:spPr>
            <a:xfrm rot="5400000">
              <a:off x="6114346" y="2306419"/>
              <a:ext cx="381985" cy="189181"/>
            </a:xfrm>
            <a:prstGeom prst="triangle">
              <a:avLst/>
            </a:prstGeom>
            <a:solidFill>
              <a:srgbClr val="00B050"/>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24" name="Isosceles Triangle 23"/>
            <p:cNvSpPr/>
            <p:nvPr/>
          </p:nvSpPr>
          <p:spPr>
            <a:xfrm rot="5400000">
              <a:off x="5873569" y="2306419"/>
              <a:ext cx="381985" cy="189181"/>
            </a:xfrm>
            <a:prstGeom prst="triangle">
              <a:avLst/>
            </a:prstGeom>
            <a:solidFill>
              <a:srgbClr val="00B050"/>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25" name="Isosceles Triangle 24"/>
            <p:cNvSpPr/>
            <p:nvPr/>
          </p:nvSpPr>
          <p:spPr>
            <a:xfrm rot="5400000">
              <a:off x="6114346" y="2306419"/>
              <a:ext cx="381985" cy="189181"/>
            </a:xfrm>
            <a:prstGeom prst="triangle">
              <a:avLst/>
            </a:prstGeom>
            <a:solidFill>
              <a:srgbClr val="FFFF00"/>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26" name="Isosceles Triangle 25"/>
            <p:cNvSpPr/>
            <p:nvPr/>
          </p:nvSpPr>
          <p:spPr>
            <a:xfrm rot="5400000">
              <a:off x="5873569" y="2306419"/>
              <a:ext cx="381985" cy="189181"/>
            </a:xfrm>
            <a:prstGeom prst="triangle">
              <a:avLst/>
            </a:prstGeom>
            <a:solidFill>
              <a:srgbClr val="FFFF00"/>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27" name="Isosceles Triangle 26"/>
            <p:cNvSpPr/>
            <p:nvPr/>
          </p:nvSpPr>
          <p:spPr>
            <a:xfrm rot="16200000">
              <a:off x="5098821" y="2325354"/>
              <a:ext cx="383631" cy="189182"/>
            </a:xfrm>
            <a:prstGeom prst="triangle">
              <a:avLst/>
            </a:prstGeom>
            <a:solidFill>
              <a:srgbClr val="ED1C24"/>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28" name="Isosceles Triangle 27"/>
            <p:cNvSpPr/>
            <p:nvPr/>
          </p:nvSpPr>
          <p:spPr>
            <a:xfrm rot="16200000">
              <a:off x="4858045" y="2326918"/>
              <a:ext cx="383631" cy="186054"/>
            </a:xfrm>
            <a:prstGeom prst="triangle">
              <a:avLst/>
            </a:prstGeom>
            <a:solidFill>
              <a:srgbClr val="ED1C24"/>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29" name="Rectangle 28"/>
            <p:cNvSpPr/>
            <p:nvPr/>
          </p:nvSpPr>
          <p:spPr>
            <a:xfrm>
              <a:off x="6965909" y="2298928"/>
              <a:ext cx="264229" cy="233801"/>
            </a:xfrm>
            <a:prstGeom prst="rect">
              <a:avLst/>
            </a:prstGeom>
            <a:solidFill>
              <a:srgbClr val="FF0000"/>
            </a:solidFill>
            <a:ln>
              <a:solidFill>
                <a:srgbClr val="FF0000"/>
              </a:solid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30" name="Isosceles Triangle 29"/>
            <p:cNvSpPr/>
            <p:nvPr/>
          </p:nvSpPr>
          <p:spPr>
            <a:xfrm>
              <a:off x="4913056" y="3349386"/>
              <a:ext cx="525330" cy="350702"/>
            </a:xfrm>
            <a:prstGeom prst="triangle">
              <a:avLst/>
            </a:prstGeom>
            <a:solidFill>
              <a:srgbClr val="00ADEE"/>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solidFill>
                  <a:srgbClr val="00ADEE"/>
                </a:solidFill>
              </a:endParaRPr>
            </a:p>
          </p:txBody>
        </p:sp>
        <p:sp>
          <p:nvSpPr>
            <p:cNvPr id="34" name="Isosceles Triangle 33"/>
            <p:cNvSpPr/>
            <p:nvPr/>
          </p:nvSpPr>
          <p:spPr>
            <a:xfrm rot="10800000">
              <a:off x="5918375" y="3369143"/>
              <a:ext cx="525330" cy="349055"/>
            </a:xfrm>
            <a:prstGeom prst="triangle">
              <a:avLst/>
            </a:prstGeom>
            <a:solidFill>
              <a:srgbClr val="FFFF00"/>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35" name="Rectangle 34"/>
            <p:cNvSpPr/>
            <p:nvPr/>
          </p:nvSpPr>
          <p:spPr>
            <a:xfrm>
              <a:off x="6782982" y="3217667"/>
              <a:ext cx="619139" cy="548280"/>
            </a:xfrm>
            <a:prstGeom prst="rect">
              <a:avLst/>
            </a:prstGeom>
            <a:solidFill>
              <a:schemeClr val="bg1"/>
            </a:solidFill>
            <a:ln w="38100">
              <a:solidFill>
                <a:schemeClr val="tx1"/>
              </a:solid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36" name="Rectangle 35"/>
            <p:cNvSpPr/>
            <p:nvPr/>
          </p:nvSpPr>
          <p:spPr>
            <a:xfrm>
              <a:off x="6965909" y="3365850"/>
              <a:ext cx="264229" cy="233801"/>
            </a:xfrm>
            <a:prstGeom prst="rect">
              <a:avLst/>
            </a:prstGeom>
            <a:solidFill>
              <a:srgbClr val="00B04C"/>
            </a:solidFill>
            <a:ln>
              <a:solidFill>
                <a:srgbClr val="00B050"/>
              </a:solid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solidFill>
                  <a:srgbClr val="FF0000"/>
                </a:solidFill>
              </a:endParaRPr>
            </a:p>
          </p:txBody>
        </p:sp>
        <p:sp>
          <p:nvSpPr>
            <p:cNvPr id="86041" name="TextBox 36"/>
            <p:cNvSpPr txBox="1">
              <a:spLocks noChangeArrowheads="1"/>
            </p:cNvSpPr>
            <p:nvPr/>
          </p:nvSpPr>
          <p:spPr bwMode="auto">
            <a:xfrm>
              <a:off x="4664075" y="3811588"/>
              <a:ext cx="1114425" cy="4788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cs typeface="Arial" charset="0"/>
                </a:defRPr>
              </a:lvl1pPr>
              <a:lvl2pPr marL="742950" indent="-285750">
                <a:defRPr>
                  <a:solidFill>
                    <a:schemeClr val="tx1"/>
                  </a:solidFill>
                  <a:latin typeface="Arial" charset="0"/>
                  <a:cs typeface="Arial" charset="0"/>
                </a:defRPr>
              </a:lvl2pPr>
              <a:lvl3pPr marL="1143000" indent="-228600">
                <a:defRPr>
                  <a:solidFill>
                    <a:schemeClr val="tx1"/>
                  </a:solidFill>
                  <a:latin typeface="Arial" charset="0"/>
                  <a:cs typeface="Arial" charset="0"/>
                </a:defRPr>
              </a:lvl3pPr>
              <a:lvl4pPr marL="1600200" indent="-228600">
                <a:defRPr>
                  <a:solidFill>
                    <a:schemeClr val="tx1"/>
                  </a:solidFill>
                  <a:latin typeface="Arial" charset="0"/>
                  <a:cs typeface="Arial" charset="0"/>
                </a:defRPr>
              </a:lvl4pPr>
              <a:lvl5pPr marL="2057400" indent="-22860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a:r>
                <a:rPr lang="en-US" altLang="en-US" sz="1200"/>
                <a:t>Increase </a:t>
              </a:r>
            </a:p>
            <a:p>
              <a:pPr algn="ctr"/>
              <a:r>
                <a:rPr lang="en-US" altLang="en-US" sz="1200"/>
                <a:t>Intelligence</a:t>
              </a:r>
            </a:p>
          </p:txBody>
        </p:sp>
        <p:sp>
          <p:nvSpPr>
            <p:cNvPr id="86042" name="TextBox 37"/>
            <p:cNvSpPr txBox="1">
              <a:spLocks noChangeArrowheads="1"/>
            </p:cNvSpPr>
            <p:nvPr/>
          </p:nvSpPr>
          <p:spPr bwMode="auto">
            <a:xfrm>
              <a:off x="5626100" y="3821113"/>
              <a:ext cx="1114425" cy="4788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cs typeface="Arial" charset="0"/>
                </a:defRPr>
              </a:lvl1pPr>
              <a:lvl2pPr marL="742950" indent="-285750">
                <a:defRPr>
                  <a:solidFill>
                    <a:schemeClr val="tx1"/>
                  </a:solidFill>
                  <a:latin typeface="Arial" charset="0"/>
                  <a:cs typeface="Arial" charset="0"/>
                </a:defRPr>
              </a:lvl2pPr>
              <a:lvl3pPr marL="1143000" indent="-228600">
                <a:defRPr>
                  <a:solidFill>
                    <a:schemeClr val="tx1"/>
                  </a:solidFill>
                  <a:latin typeface="Arial" charset="0"/>
                  <a:cs typeface="Arial" charset="0"/>
                </a:defRPr>
              </a:lvl3pPr>
              <a:lvl4pPr marL="1600200" indent="-228600">
                <a:defRPr>
                  <a:solidFill>
                    <a:schemeClr val="tx1"/>
                  </a:solidFill>
                  <a:latin typeface="Arial" charset="0"/>
                  <a:cs typeface="Arial" charset="0"/>
                </a:defRPr>
              </a:lvl4pPr>
              <a:lvl5pPr marL="2057400" indent="-22860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a:r>
                <a:rPr lang="en-US" altLang="en-US" sz="1200"/>
                <a:t>Decrease </a:t>
              </a:r>
            </a:p>
            <a:p>
              <a:pPr algn="ctr"/>
              <a:r>
                <a:rPr lang="en-US" altLang="en-US" sz="1200"/>
                <a:t>Repetition</a:t>
              </a:r>
            </a:p>
          </p:txBody>
        </p:sp>
        <p:sp>
          <p:nvSpPr>
            <p:cNvPr id="86043" name="TextBox 38"/>
            <p:cNvSpPr txBox="1">
              <a:spLocks noChangeArrowheads="1"/>
            </p:cNvSpPr>
            <p:nvPr/>
          </p:nvSpPr>
          <p:spPr bwMode="auto">
            <a:xfrm>
              <a:off x="6572250" y="2727325"/>
              <a:ext cx="1114425" cy="4788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cs typeface="Arial" charset="0"/>
                </a:defRPr>
              </a:lvl1pPr>
              <a:lvl2pPr marL="742950" indent="-285750">
                <a:defRPr>
                  <a:solidFill>
                    <a:schemeClr val="tx1"/>
                  </a:solidFill>
                  <a:latin typeface="Arial" charset="0"/>
                  <a:cs typeface="Arial" charset="0"/>
                </a:defRPr>
              </a:lvl2pPr>
              <a:lvl3pPr marL="1143000" indent="-228600">
                <a:defRPr>
                  <a:solidFill>
                    <a:schemeClr val="tx1"/>
                  </a:solidFill>
                  <a:latin typeface="Arial" charset="0"/>
                  <a:cs typeface="Arial" charset="0"/>
                </a:defRPr>
              </a:lvl3pPr>
              <a:lvl4pPr marL="1600200" indent="-228600">
                <a:defRPr>
                  <a:solidFill>
                    <a:schemeClr val="tx1"/>
                  </a:solidFill>
                  <a:latin typeface="Arial" charset="0"/>
                  <a:cs typeface="Arial" charset="0"/>
                </a:defRPr>
              </a:lvl4pPr>
              <a:lvl5pPr marL="2057400" indent="-22860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a:r>
                <a:rPr lang="en-US" altLang="en-US" sz="1200" dirty="0" smtClean="0"/>
                <a:t>Stop,</a:t>
              </a:r>
              <a:endParaRPr lang="en-US" altLang="en-US" sz="1200" dirty="0"/>
            </a:p>
            <a:p>
              <a:pPr algn="ctr"/>
              <a:r>
                <a:rPr lang="en-US" altLang="en-US" sz="1200" dirty="0"/>
                <a:t>Just Stop</a:t>
              </a:r>
            </a:p>
          </p:txBody>
        </p:sp>
        <p:sp>
          <p:nvSpPr>
            <p:cNvPr id="86044" name="TextBox 39"/>
            <p:cNvSpPr txBox="1">
              <a:spLocks noChangeArrowheads="1"/>
            </p:cNvSpPr>
            <p:nvPr/>
          </p:nvSpPr>
          <p:spPr bwMode="auto">
            <a:xfrm>
              <a:off x="5580063" y="2720975"/>
              <a:ext cx="1116012" cy="4788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cs typeface="Arial" charset="0"/>
                </a:defRPr>
              </a:lvl1pPr>
              <a:lvl2pPr marL="742950" indent="-285750">
                <a:defRPr>
                  <a:solidFill>
                    <a:schemeClr val="tx1"/>
                  </a:solidFill>
                  <a:latin typeface="Arial" charset="0"/>
                  <a:cs typeface="Arial" charset="0"/>
                </a:defRPr>
              </a:lvl2pPr>
              <a:lvl3pPr marL="1143000" indent="-228600">
                <a:defRPr>
                  <a:solidFill>
                    <a:schemeClr val="tx1"/>
                  </a:solidFill>
                  <a:latin typeface="Arial" charset="0"/>
                  <a:cs typeface="Arial" charset="0"/>
                </a:defRPr>
              </a:lvl3pPr>
              <a:lvl4pPr marL="1600200" indent="-228600">
                <a:defRPr>
                  <a:solidFill>
                    <a:schemeClr val="tx1"/>
                  </a:solidFill>
                  <a:latin typeface="Arial" charset="0"/>
                  <a:cs typeface="Arial" charset="0"/>
                </a:defRPr>
              </a:lvl4pPr>
              <a:lvl5pPr marL="2057400" indent="-22860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a:r>
                <a:rPr lang="en-US" altLang="en-US" sz="1200"/>
                <a:t>Get on </a:t>
              </a:r>
            </a:p>
            <a:p>
              <a:pPr algn="ctr"/>
              <a:r>
                <a:rPr lang="en-US" altLang="en-US" sz="1200"/>
                <a:t>with it!</a:t>
              </a:r>
            </a:p>
          </p:txBody>
        </p:sp>
        <p:sp>
          <p:nvSpPr>
            <p:cNvPr id="86045" name="TextBox 40"/>
            <p:cNvSpPr txBox="1">
              <a:spLocks noChangeArrowheads="1"/>
            </p:cNvSpPr>
            <p:nvPr/>
          </p:nvSpPr>
          <p:spPr bwMode="auto">
            <a:xfrm>
              <a:off x="4586288" y="2720655"/>
              <a:ext cx="1114425" cy="4788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cs typeface="Arial" charset="0"/>
                </a:defRPr>
              </a:lvl1pPr>
              <a:lvl2pPr marL="742950" indent="-285750">
                <a:defRPr>
                  <a:solidFill>
                    <a:schemeClr val="tx1"/>
                  </a:solidFill>
                  <a:latin typeface="Arial" charset="0"/>
                  <a:cs typeface="Arial" charset="0"/>
                </a:defRPr>
              </a:lvl2pPr>
              <a:lvl3pPr marL="1143000" indent="-228600">
                <a:defRPr>
                  <a:solidFill>
                    <a:schemeClr val="tx1"/>
                  </a:solidFill>
                  <a:latin typeface="Arial" charset="0"/>
                  <a:cs typeface="Arial" charset="0"/>
                </a:defRPr>
              </a:lvl3pPr>
              <a:lvl4pPr marL="1600200" indent="-228600">
                <a:defRPr>
                  <a:solidFill>
                    <a:schemeClr val="tx1"/>
                  </a:solidFill>
                  <a:latin typeface="Arial" charset="0"/>
                  <a:cs typeface="Arial" charset="0"/>
                </a:defRPr>
              </a:lvl4pPr>
              <a:lvl5pPr marL="2057400" indent="-22860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a:r>
                <a:rPr lang="en-US" altLang="en-US" sz="1200"/>
                <a:t>Take that back!</a:t>
              </a:r>
            </a:p>
          </p:txBody>
        </p:sp>
        <p:sp>
          <p:nvSpPr>
            <p:cNvPr id="86046" name="TextBox 41"/>
            <p:cNvSpPr txBox="1">
              <a:spLocks noChangeArrowheads="1"/>
            </p:cNvSpPr>
            <p:nvPr/>
          </p:nvSpPr>
          <p:spPr bwMode="auto">
            <a:xfrm>
              <a:off x="6538913" y="3816031"/>
              <a:ext cx="1114425" cy="4788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cs typeface="Arial" charset="0"/>
                </a:defRPr>
              </a:lvl1pPr>
              <a:lvl2pPr marL="742950" indent="-285750">
                <a:defRPr>
                  <a:solidFill>
                    <a:schemeClr val="tx1"/>
                  </a:solidFill>
                  <a:latin typeface="Arial" charset="0"/>
                  <a:cs typeface="Arial" charset="0"/>
                </a:defRPr>
              </a:lvl2pPr>
              <a:lvl3pPr marL="1143000" indent="-228600">
                <a:defRPr>
                  <a:solidFill>
                    <a:schemeClr val="tx1"/>
                  </a:solidFill>
                  <a:latin typeface="Arial" charset="0"/>
                  <a:cs typeface="Arial" charset="0"/>
                </a:defRPr>
              </a:lvl3pPr>
              <a:lvl4pPr marL="1600200" indent="-228600">
                <a:defRPr>
                  <a:solidFill>
                    <a:schemeClr val="tx1"/>
                  </a:solidFill>
                  <a:latin typeface="Arial" charset="0"/>
                  <a:cs typeface="Arial" charset="0"/>
                </a:defRPr>
              </a:lvl4pPr>
              <a:lvl5pPr marL="2057400" indent="-22860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a:r>
                <a:rPr lang="en-US" altLang="en-US" sz="1200"/>
                <a:t>Let it </a:t>
              </a:r>
            </a:p>
            <a:p>
              <a:pPr algn="ctr"/>
              <a:r>
                <a:rPr lang="en-US" altLang="en-US" sz="1200"/>
                <a:t>Go</a:t>
              </a:r>
            </a:p>
          </p:txBody>
        </p:sp>
        <p:sp>
          <p:nvSpPr>
            <p:cNvPr id="43" name="Oval 42"/>
            <p:cNvSpPr/>
            <p:nvPr/>
          </p:nvSpPr>
          <p:spPr>
            <a:xfrm>
              <a:off x="6765783" y="1223774"/>
              <a:ext cx="306443" cy="344115"/>
            </a:xfrm>
            <a:prstGeom prst="ellipse">
              <a:avLst/>
            </a:prstGeom>
            <a:solidFill>
              <a:srgbClr val="ED1C24"/>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44" name="Rectangle 43"/>
            <p:cNvSpPr/>
            <p:nvPr/>
          </p:nvSpPr>
          <p:spPr>
            <a:xfrm>
              <a:off x="5188229" y="1210602"/>
              <a:ext cx="658226" cy="548279"/>
            </a:xfrm>
            <a:prstGeom prst="rect">
              <a:avLst/>
            </a:prstGeom>
            <a:solidFill>
              <a:schemeClr val="bg1"/>
            </a:solidFill>
            <a:ln w="38100">
              <a:solidFill>
                <a:schemeClr val="tx1"/>
              </a:solidFill>
            </a:ln>
          </p:spPr>
          <p:style>
            <a:lnRef idx="1">
              <a:schemeClr val="accent1"/>
            </a:lnRef>
            <a:fillRef idx="3">
              <a:schemeClr val="accent1"/>
            </a:fillRef>
            <a:effectRef idx="2">
              <a:schemeClr val="accent1"/>
            </a:effectRef>
            <a:fontRef idx="minor">
              <a:schemeClr val="lt1"/>
            </a:fontRef>
          </p:style>
          <p:txBody>
            <a:bodyPr anchor="ctr"/>
            <a:lstStyle/>
            <a:p>
              <a:pPr algn="ctr">
                <a:defRPr/>
              </a:pPr>
              <a:r>
                <a:rPr lang="en-US" sz="1400" dirty="0">
                  <a:solidFill>
                    <a:schemeClr val="tx1"/>
                  </a:solidFill>
                  <a:latin typeface="Arial" panose="020B0604020202020204" pitchFamily="34" charset="0"/>
                  <a:cs typeface="Arial" panose="020B0604020202020204" pitchFamily="34" charset="0"/>
                </a:rPr>
                <a:t>Mute</a:t>
              </a:r>
            </a:p>
          </p:txBody>
        </p:sp>
        <p:sp>
          <p:nvSpPr>
            <p:cNvPr id="86049" name="TextBox 44"/>
            <p:cNvSpPr txBox="1">
              <a:spLocks noChangeArrowheads="1"/>
            </p:cNvSpPr>
            <p:nvPr/>
          </p:nvSpPr>
          <p:spPr bwMode="auto">
            <a:xfrm>
              <a:off x="4949825" y="1812448"/>
              <a:ext cx="1114425" cy="2872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cs typeface="Arial" charset="0"/>
                </a:defRPr>
              </a:lvl1pPr>
              <a:lvl2pPr marL="742950" indent="-285750">
                <a:defRPr>
                  <a:solidFill>
                    <a:schemeClr val="tx1"/>
                  </a:solidFill>
                  <a:latin typeface="Arial" charset="0"/>
                  <a:cs typeface="Arial" charset="0"/>
                </a:defRPr>
              </a:lvl2pPr>
              <a:lvl3pPr marL="1143000" indent="-228600">
                <a:defRPr>
                  <a:solidFill>
                    <a:schemeClr val="tx1"/>
                  </a:solidFill>
                  <a:latin typeface="Arial" charset="0"/>
                  <a:cs typeface="Arial" charset="0"/>
                </a:defRPr>
              </a:lvl3pPr>
              <a:lvl4pPr marL="1600200" indent="-228600">
                <a:defRPr>
                  <a:solidFill>
                    <a:schemeClr val="tx1"/>
                  </a:solidFill>
                  <a:latin typeface="Arial" charset="0"/>
                  <a:cs typeface="Arial" charset="0"/>
                </a:defRPr>
              </a:lvl4pPr>
              <a:lvl5pPr marL="2057400" indent="-22860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a:r>
                <a:rPr lang="en-US" altLang="en-US" sz="1200"/>
                <a:t>Shut Up!</a:t>
              </a:r>
            </a:p>
          </p:txBody>
        </p:sp>
      </p:grpSp>
      <p:sp>
        <p:nvSpPr>
          <p:cNvPr id="86019" name="TextBox 45"/>
          <p:cNvSpPr txBox="1">
            <a:spLocks noChangeArrowheads="1"/>
          </p:cNvSpPr>
          <p:nvPr/>
        </p:nvSpPr>
        <p:spPr bwMode="auto">
          <a:xfrm>
            <a:off x="982663" y="2506663"/>
            <a:ext cx="3289300" cy="1385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cs typeface="Arial" charset="0"/>
              </a:defRPr>
            </a:lvl1pPr>
            <a:lvl2pPr marL="742950" indent="-285750">
              <a:defRPr>
                <a:solidFill>
                  <a:schemeClr val="tx1"/>
                </a:solidFill>
                <a:latin typeface="Arial" charset="0"/>
                <a:cs typeface="Arial" charset="0"/>
              </a:defRPr>
            </a:lvl2pPr>
            <a:lvl3pPr marL="1143000" indent="-228600">
              <a:defRPr>
                <a:solidFill>
                  <a:schemeClr val="tx1"/>
                </a:solidFill>
                <a:latin typeface="Arial" charset="0"/>
                <a:cs typeface="Arial" charset="0"/>
              </a:defRPr>
            </a:lvl3pPr>
            <a:lvl4pPr marL="1600200" indent="-228600">
              <a:defRPr>
                <a:solidFill>
                  <a:schemeClr val="tx1"/>
                </a:solidFill>
                <a:latin typeface="Arial" charset="0"/>
                <a:cs typeface="Arial" charset="0"/>
              </a:defRPr>
            </a:lvl4pPr>
            <a:lvl5pPr marL="2057400" indent="-22860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a:r>
              <a:rPr lang="en-US" altLang="en-US" sz="2800" dirty="0"/>
              <a:t>“A remote control I wish worked </a:t>
            </a:r>
          </a:p>
          <a:p>
            <a:pPr algn="ctr"/>
            <a:r>
              <a:rPr lang="en-US" altLang="en-US" sz="2800" dirty="0"/>
              <a:t>on people”</a:t>
            </a:r>
          </a:p>
        </p:txBody>
      </p:sp>
      <p:sp>
        <p:nvSpPr>
          <p:cNvPr id="86020" name="Title 1"/>
          <p:cNvSpPr>
            <a:spLocks noGrp="1"/>
          </p:cNvSpPr>
          <p:nvPr>
            <p:ph type="title"/>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numCol="1" anchor="t" anchorCtr="0" compatLnSpc="1">
            <a:prstTxWarp prst="textNoShape">
              <a:avLst/>
            </a:prstTxWarp>
          </a:bodyPr>
          <a:lstStyle/>
          <a:p>
            <a:r>
              <a:rPr lang="en-US" altLang="en-US" smtClean="0">
                <a:cs typeface="Arial" charset="0"/>
              </a:rPr>
              <a:t>Control the Communication, not the Person</a:t>
            </a:r>
          </a:p>
        </p:txBody>
      </p:sp>
      <p:sp>
        <p:nvSpPr>
          <p:cNvPr id="37" name="Rectangle 36"/>
          <p:cNvSpPr>
            <a:spLocks noChangeArrowheads="1"/>
          </p:cNvSpPr>
          <p:nvPr/>
        </p:nvSpPr>
        <p:spPr bwMode="auto">
          <a:xfrm>
            <a:off x="1558925" y="6637944"/>
            <a:ext cx="6043613" cy="2059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82058" tIns="41029" rIns="82058" bIns="41029">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algn="ctr">
              <a:defRPr/>
            </a:pPr>
            <a:r>
              <a:rPr lang="en-US" sz="800" dirty="0" smtClean="0"/>
              <a:t>The four-color, four-quadrant graphic and Whole Brain</a:t>
            </a:r>
            <a:r>
              <a:rPr lang="en-US" sz="800" baseline="30000" dirty="0" smtClean="0"/>
              <a:t>®</a:t>
            </a:r>
            <a:r>
              <a:rPr lang="en-US" sz="800" dirty="0" smtClean="0"/>
              <a:t> are registered trademarks of Herrmann Global, LLC. </a:t>
            </a:r>
            <a:endParaRPr lang="en-GB" sz="800" dirty="0" smtClean="0"/>
          </a:p>
        </p:txBody>
      </p:sp>
    </p:spTree>
    <p:custDataLst>
      <p:tags r:id="rId1"/>
    </p:custData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Title 1"/>
          <p:cNvSpPr>
            <a:spLocks noGrp="1"/>
          </p:cNvSpPr>
          <p:nvPr>
            <p:ph type="title"/>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numCol="1" anchor="t" anchorCtr="0" compatLnSpc="1">
            <a:prstTxWarp prst="textNoShape">
              <a:avLst/>
            </a:prstTxWarp>
          </a:bodyPr>
          <a:lstStyle/>
          <a:p>
            <a:r>
              <a:rPr lang="en-US" altLang="en-US" smtClean="0">
                <a:cs typeface="Arial" charset="0"/>
              </a:rPr>
              <a:t>Miscommunication</a:t>
            </a:r>
          </a:p>
        </p:txBody>
      </p:sp>
      <p:pic>
        <p:nvPicPr>
          <p:cNvPr id="69635" name="Content Placeholder 1"/>
          <p:cNvPicPr>
            <a:picLocks noGrp="1" noChangeAspect="1"/>
          </p:cNvPicPr>
          <p:nvPr>
            <p:ph idx="4294967295"/>
          </p:nvPr>
        </p:nvPicPr>
        <p:blipFill>
          <a:blip r:embed="rId3">
            <a:extLst>
              <a:ext uri="{28A0092B-C50C-407E-A947-70E740481C1C}">
                <a14:useLocalDpi xmlns:a14="http://schemas.microsoft.com/office/drawing/2010/main" val="0"/>
              </a:ext>
            </a:extLst>
          </a:blip>
          <a:srcRect l="13832" t="16658" b="53178"/>
          <a:stretch>
            <a:fillRect/>
          </a:stretch>
        </p:blipFill>
        <p:spPr bwMode="auto">
          <a:xfrm>
            <a:off x="0" y="998538"/>
            <a:ext cx="9144000" cy="5153025"/>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9636" name="Content Placeholder 1"/>
          <p:cNvPicPr>
            <a:picLocks noChangeAspect="1"/>
          </p:cNvPicPr>
          <p:nvPr/>
        </p:nvPicPr>
        <p:blipFill>
          <a:blip r:embed="rId3">
            <a:extLst>
              <a:ext uri="{28A0092B-C50C-407E-A947-70E740481C1C}">
                <a14:useLocalDpi xmlns:a14="http://schemas.microsoft.com/office/drawing/2010/main" val="0"/>
              </a:ext>
            </a:extLst>
          </a:blip>
          <a:srcRect t="16658" b="14984"/>
          <a:stretch>
            <a:fillRect/>
          </a:stretch>
        </p:blipFill>
        <p:spPr bwMode="auto">
          <a:xfrm>
            <a:off x="-7434263" y="1046163"/>
            <a:ext cx="5884863" cy="6137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ounded Rectangle 1"/>
          <p:cNvSpPr/>
          <p:nvPr/>
        </p:nvSpPr>
        <p:spPr>
          <a:xfrm>
            <a:off x="0" y="3733800"/>
            <a:ext cx="9144000" cy="2514600"/>
          </a:xfrm>
          <a:prstGeom prst="round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pic>
        <p:nvPicPr>
          <p:cNvPr id="6" name="Picture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bwMode="auto">
          <a:xfrm>
            <a:off x="20638" y="6409254"/>
            <a:ext cx="1619250" cy="3926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extLst>
      <p:ext uri="{BB962C8B-B14F-4D97-AF65-F5344CB8AC3E}">
        <p14:creationId xmlns:p14="http://schemas.microsoft.com/office/powerpoint/2010/main" val="1555378600"/>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xit"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9" name="Title 1"/>
          <p:cNvSpPr>
            <a:spLocks noGrp="1"/>
          </p:cNvSpPr>
          <p:nvPr>
            <p:ph type="title"/>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numCol="1" anchor="t" anchorCtr="0" compatLnSpc="1">
            <a:prstTxWarp prst="textNoShape">
              <a:avLst/>
            </a:prstTxWarp>
          </a:bodyPr>
          <a:lstStyle/>
          <a:p>
            <a:r>
              <a:rPr lang="en-US" altLang="en-US" smtClean="0">
                <a:cs typeface="Arial" charset="0"/>
              </a:rPr>
              <a:t>Miscommunication</a:t>
            </a:r>
          </a:p>
        </p:txBody>
      </p:sp>
      <p:pic>
        <p:nvPicPr>
          <p:cNvPr id="70658" name="Content Placeholder 1"/>
          <p:cNvPicPr>
            <a:picLocks noGrp="1" noChangeAspect="1"/>
          </p:cNvPicPr>
          <p:nvPr>
            <p:ph idx="4294967295"/>
          </p:nvPr>
        </p:nvPicPr>
        <p:blipFill>
          <a:blip r:embed="rId4">
            <a:extLst>
              <a:ext uri="{28A0092B-C50C-407E-A947-70E740481C1C}">
                <a14:useLocalDpi xmlns:a14="http://schemas.microsoft.com/office/drawing/2010/main" val="0"/>
              </a:ext>
            </a:extLst>
          </a:blip>
          <a:srcRect l="12042" t="48378" r="3362" b="14986"/>
          <a:stretch>
            <a:fillRect/>
          </a:stretch>
        </p:blipFill>
        <p:spPr bwMode="auto">
          <a:xfrm>
            <a:off x="0" y="742950"/>
            <a:ext cx="9144000" cy="5826125"/>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Rounded Rectangle 3"/>
          <p:cNvSpPr/>
          <p:nvPr/>
        </p:nvSpPr>
        <p:spPr>
          <a:xfrm>
            <a:off x="0" y="2362200"/>
            <a:ext cx="9144000" cy="3886200"/>
          </a:xfrm>
          <a:prstGeom prst="round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6" name="Rounded Rectangle 5"/>
          <p:cNvSpPr/>
          <p:nvPr/>
        </p:nvSpPr>
        <p:spPr>
          <a:xfrm>
            <a:off x="0" y="4495800"/>
            <a:ext cx="9144000" cy="1828800"/>
          </a:xfrm>
          <a:prstGeom prst="round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pic>
        <p:nvPicPr>
          <p:cNvPr id="7" name="Picture 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bwMode="auto">
          <a:xfrm>
            <a:off x="20638" y="6409254"/>
            <a:ext cx="1619250" cy="3926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extLst>
      <p:ext uri="{BB962C8B-B14F-4D97-AF65-F5344CB8AC3E}">
        <p14:creationId xmlns:p14="http://schemas.microsoft.com/office/powerpoint/2010/main" val="236151599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xit"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hidden"/>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xit"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6" grpId="0" animBg="1"/>
    </p:bldLst>
  </p:timing>
</p:sld>
</file>

<file path=ppt/slides/slide44.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smtClean="0"/>
              <a:t>Internal Communication Tools</a:t>
            </a:r>
            <a:endParaRPr lang="en-US" dirty="0"/>
          </a:p>
        </p:txBody>
      </p:sp>
      <p:sp>
        <p:nvSpPr>
          <p:cNvPr id="6" name="Content Placeholder 5"/>
          <p:cNvSpPr>
            <a:spLocks noGrp="1"/>
          </p:cNvSpPr>
          <p:nvPr>
            <p:ph idx="1"/>
          </p:nvPr>
        </p:nvSpPr>
        <p:spPr/>
        <p:txBody>
          <a:bodyPr/>
          <a:lstStyle/>
          <a:p>
            <a:r>
              <a:rPr lang="en-US" dirty="0" smtClean="0"/>
              <a:t>Which ones do you use in the workplace?</a:t>
            </a:r>
          </a:p>
          <a:p>
            <a:r>
              <a:rPr lang="en-US" dirty="0" smtClean="0"/>
              <a:t>Which ones could be used more effectively?</a:t>
            </a:r>
          </a:p>
        </p:txBody>
      </p:sp>
      <p:graphicFrame>
        <p:nvGraphicFramePr>
          <p:cNvPr id="3" name="Table 2"/>
          <p:cNvGraphicFramePr>
            <a:graphicFrameLocks noGrp="1"/>
          </p:cNvGraphicFramePr>
          <p:nvPr>
            <p:extLst>
              <p:ext uri="{D42A27DB-BD31-4B8C-83A1-F6EECF244321}">
                <p14:modId xmlns:p14="http://schemas.microsoft.com/office/powerpoint/2010/main" val="3576084524"/>
              </p:ext>
            </p:extLst>
          </p:nvPr>
        </p:nvGraphicFramePr>
        <p:xfrm>
          <a:off x="3431366" y="2261245"/>
          <a:ext cx="5181654" cy="3842341"/>
        </p:xfrm>
        <a:graphic>
          <a:graphicData uri="http://schemas.openxmlformats.org/drawingml/2006/table">
            <a:tbl>
              <a:tblPr firstRow="1" firstCol="1" bandRow="1"/>
              <a:tblGrid>
                <a:gridCol w="2341212"/>
                <a:gridCol w="1420221"/>
                <a:gridCol w="1420221"/>
              </a:tblGrid>
              <a:tr h="950257">
                <a:tc>
                  <a:txBody>
                    <a:bodyPr/>
                    <a:lstStyle/>
                    <a:p>
                      <a:pPr marL="0" marR="0" algn="ctr">
                        <a:lnSpc>
                          <a:spcPct val="115000"/>
                        </a:lnSpc>
                        <a:spcBef>
                          <a:spcPts val="0"/>
                        </a:spcBef>
                        <a:spcAft>
                          <a:spcPts val="0"/>
                        </a:spcAft>
                      </a:pPr>
                      <a:r>
                        <a:rPr lang="en-US" sz="1800" b="1" dirty="0" smtClean="0">
                          <a:effectLst/>
                          <a:latin typeface="Arial"/>
                          <a:ea typeface="Times New Roman"/>
                          <a:cs typeface="Times New Roman"/>
                        </a:rPr>
                        <a:t>Tool</a:t>
                      </a:r>
                      <a:endParaRPr lang="en-US" sz="1700" dirty="0">
                        <a:effectLst/>
                        <a:latin typeface="Arial"/>
                        <a:ea typeface="Calibri"/>
                        <a:cs typeface="Times New Roman"/>
                      </a:endParaRPr>
                    </a:p>
                  </a:txBody>
                  <a:tcPr marL="103289" marR="10328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6">
                        <a:lumMod val="20000"/>
                        <a:lumOff val="80000"/>
                      </a:schemeClr>
                    </a:solidFill>
                  </a:tcPr>
                </a:tc>
                <a:tc>
                  <a:txBody>
                    <a:bodyPr/>
                    <a:lstStyle/>
                    <a:p>
                      <a:pPr marL="0" marR="0" algn="ctr">
                        <a:lnSpc>
                          <a:spcPct val="115000"/>
                        </a:lnSpc>
                        <a:spcBef>
                          <a:spcPts val="0"/>
                        </a:spcBef>
                        <a:spcAft>
                          <a:spcPts val="0"/>
                        </a:spcAft>
                      </a:pPr>
                      <a:r>
                        <a:rPr lang="en-US" sz="1800" b="1">
                          <a:effectLst/>
                          <a:latin typeface="Arial"/>
                          <a:ea typeface="Times New Roman"/>
                          <a:cs typeface="Times New Roman"/>
                        </a:rPr>
                        <a:t>Use in Workplace</a:t>
                      </a:r>
                      <a:endParaRPr lang="en-US" sz="1700">
                        <a:effectLst/>
                        <a:latin typeface="Arial"/>
                        <a:ea typeface="Calibri"/>
                        <a:cs typeface="Times New Roman"/>
                      </a:endParaRPr>
                    </a:p>
                  </a:txBody>
                  <a:tcPr marL="103289" marR="10328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6">
                        <a:lumMod val="20000"/>
                        <a:lumOff val="80000"/>
                      </a:schemeClr>
                    </a:solidFill>
                  </a:tcPr>
                </a:tc>
                <a:tc>
                  <a:txBody>
                    <a:bodyPr/>
                    <a:lstStyle/>
                    <a:p>
                      <a:pPr marL="0" marR="0" algn="ctr">
                        <a:lnSpc>
                          <a:spcPct val="115000"/>
                        </a:lnSpc>
                        <a:spcBef>
                          <a:spcPts val="0"/>
                        </a:spcBef>
                        <a:spcAft>
                          <a:spcPts val="0"/>
                        </a:spcAft>
                      </a:pPr>
                      <a:r>
                        <a:rPr lang="en-US" sz="1800" b="1">
                          <a:effectLst/>
                          <a:latin typeface="Arial"/>
                          <a:ea typeface="Times New Roman"/>
                          <a:cs typeface="Times New Roman"/>
                        </a:rPr>
                        <a:t>Could be More Effective</a:t>
                      </a:r>
                      <a:endParaRPr lang="en-US" sz="1700">
                        <a:effectLst/>
                        <a:latin typeface="Arial"/>
                        <a:ea typeface="Calibri"/>
                        <a:cs typeface="Times New Roman"/>
                      </a:endParaRPr>
                    </a:p>
                  </a:txBody>
                  <a:tcPr marL="103289" marR="10328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6">
                        <a:lumMod val="20000"/>
                        <a:lumOff val="80000"/>
                      </a:schemeClr>
                    </a:solidFill>
                  </a:tcPr>
                </a:tc>
              </a:tr>
              <a:tr h="482014">
                <a:tc>
                  <a:txBody>
                    <a:bodyPr/>
                    <a:lstStyle/>
                    <a:p>
                      <a:pPr marL="0" marR="0">
                        <a:lnSpc>
                          <a:spcPct val="115000"/>
                        </a:lnSpc>
                        <a:spcBef>
                          <a:spcPts val="0"/>
                        </a:spcBef>
                        <a:spcAft>
                          <a:spcPts val="0"/>
                        </a:spcAft>
                      </a:pPr>
                      <a:r>
                        <a:rPr lang="en-US" sz="1800">
                          <a:effectLst/>
                          <a:latin typeface="Arial"/>
                          <a:ea typeface="Times New Roman"/>
                          <a:cs typeface="Times New Roman"/>
                        </a:rPr>
                        <a:t>Texting</a:t>
                      </a:r>
                      <a:endParaRPr lang="en-US" sz="1700">
                        <a:effectLst/>
                        <a:latin typeface="Arial"/>
                        <a:ea typeface="Calibri"/>
                        <a:cs typeface="Times New Roman"/>
                      </a:endParaRPr>
                    </a:p>
                  </a:txBody>
                  <a:tcPr marL="103289" marR="10328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6">
                        <a:lumMod val="20000"/>
                        <a:lumOff val="80000"/>
                      </a:schemeClr>
                    </a:solidFill>
                  </a:tcPr>
                </a:tc>
                <a:tc>
                  <a:txBody>
                    <a:bodyPr/>
                    <a:lstStyle/>
                    <a:p>
                      <a:pPr marL="0" marR="0" algn="ctr">
                        <a:lnSpc>
                          <a:spcPct val="115000"/>
                        </a:lnSpc>
                        <a:spcBef>
                          <a:spcPts val="0"/>
                        </a:spcBef>
                        <a:spcAft>
                          <a:spcPts val="0"/>
                        </a:spcAft>
                      </a:pPr>
                      <a:r>
                        <a:rPr lang="en-US" sz="1800" dirty="0">
                          <a:effectLst/>
                          <a:latin typeface="Arial" panose="020B0604020202020204" pitchFamily="34" charset="0"/>
                          <a:ea typeface="Times New Roman"/>
                          <a:cs typeface="Arial" panose="020B0604020202020204" pitchFamily="34" charset="0"/>
                        </a:rPr>
                        <a:t> </a:t>
                      </a:r>
                      <a:endParaRPr lang="en-US" sz="1800" dirty="0">
                        <a:effectLst/>
                        <a:latin typeface="Arial" panose="020B0604020202020204" pitchFamily="34" charset="0"/>
                        <a:ea typeface="Calibri"/>
                        <a:cs typeface="Arial" panose="020B0604020202020204" pitchFamily="34" charset="0"/>
                      </a:endParaRPr>
                    </a:p>
                  </a:txBody>
                  <a:tcPr marL="103289" marR="10328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6">
                        <a:lumMod val="20000"/>
                        <a:lumOff val="80000"/>
                      </a:schemeClr>
                    </a:solidFill>
                  </a:tcPr>
                </a:tc>
                <a:tc>
                  <a:txBody>
                    <a:bodyPr/>
                    <a:lstStyle/>
                    <a:p>
                      <a:pPr marL="0" marR="0" algn="ctr">
                        <a:lnSpc>
                          <a:spcPct val="115000"/>
                        </a:lnSpc>
                        <a:spcBef>
                          <a:spcPts val="0"/>
                        </a:spcBef>
                        <a:spcAft>
                          <a:spcPts val="0"/>
                        </a:spcAft>
                      </a:pPr>
                      <a:r>
                        <a:rPr lang="en-US" sz="1800">
                          <a:effectLst/>
                          <a:latin typeface="Arial" panose="020B0604020202020204" pitchFamily="34" charset="0"/>
                          <a:ea typeface="Times New Roman"/>
                          <a:cs typeface="Arial" panose="020B0604020202020204" pitchFamily="34" charset="0"/>
                        </a:rPr>
                        <a:t> </a:t>
                      </a:r>
                      <a:endParaRPr lang="en-US" sz="1800">
                        <a:effectLst/>
                        <a:latin typeface="Arial" panose="020B0604020202020204" pitchFamily="34" charset="0"/>
                        <a:ea typeface="Calibri"/>
                        <a:cs typeface="Arial" panose="020B0604020202020204" pitchFamily="34" charset="0"/>
                      </a:endParaRPr>
                    </a:p>
                  </a:txBody>
                  <a:tcPr marL="103289" marR="10328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6">
                        <a:lumMod val="20000"/>
                        <a:lumOff val="80000"/>
                      </a:schemeClr>
                    </a:solidFill>
                  </a:tcPr>
                </a:tc>
              </a:tr>
              <a:tr h="482014">
                <a:tc>
                  <a:txBody>
                    <a:bodyPr/>
                    <a:lstStyle/>
                    <a:p>
                      <a:pPr marL="0" marR="0">
                        <a:lnSpc>
                          <a:spcPct val="115000"/>
                        </a:lnSpc>
                        <a:spcBef>
                          <a:spcPts val="0"/>
                        </a:spcBef>
                        <a:spcAft>
                          <a:spcPts val="0"/>
                        </a:spcAft>
                      </a:pPr>
                      <a:r>
                        <a:rPr lang="en-US" sz="1800">
                          <a:effectLst/>
                          <a:latin typeface="Arial"/>
                          <a:ea typeface="Times New Roman"/>
                          <a:cs typeface="Times New Roman"/>
                        </a:rPr>
                        <a:t>Instant Messaging</a:t>
                      </a:r>
                      <a:endParaRPr lang="en-US" sz="1700">
                        <a:effectLst/>
                        <a:latin typeface="Arial"/>
                        <a:ea typeface="Calibri"/>
                        <a:cs typeface="Times New Roman"/>
                      </a:endParaRPr>
                    </a:p>
                  </a:txBody>
                  <a:tcPr marL="103289" marR="10328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6">
                        <a:lumMod val="20000"/>
                        <a:lumOff val="80000"/>
                      </a:schemeClr>
                    </a:solidFill>
                  </a:tcPr>
                </a:tc>
                <a:tc>
                  <a:txBody>
                    <a:bodyPr/>
                    <a:lstStyle/>
                    <a:p>
                      <a:pPr marL="285750" marR="0" indent="-285750" algn="ctr">
                        <a:lnSpc>
                          <a:spcPct val="115000"/>
                        </a:lnSpc>
                        <a:spcBef>
                          <a:spcPts val="0"/>
                        </a:spcBef>
                        <a:spcAft>
                          <a:spcPts val="0"/>
                        </a:spcAft>
                        <a:buFont typeface="Wingdings" panose="05000000000000000000" pitchFamily="2" charset="2"/>
                        <a:buChar char="ü"/>
                      </a:pPr>
                      <a:r>
                        <a:rPr lang="en-US" sz="1800" dirty="0" smtClean="0">
                          <a:effectLst/>
                          <a:latin typeface="Arial" panose="020B0604020202020204" pitchFamily="34" charset="0"/>
                          <a:ea typeface="Times New Roman"/>
                          <a:cs typeface="Arial" panose="020B0604020202020204" pitchFamily="34" charset="0"/>
                        </a:rPr>
                        <a:t> </a:t>
                      </a:r>
                      <a:endParaRPr lang="en-US" sz="1800" dirty="0">
                        <a:effectLst/>
                        <a:latin typeface="Arial" panose="020B0604020202020204" pitchFamily="34" charset="0"/>
                        <a:ea typeface="Calibri"/>
                        <a:cs typeface="Arial" panose="020B0604020202020204" pitchFamily="34" charset="0"/>
                      </a:endParaRPr>
                    </a:p>
                  </a:txBody>
                  <a:tcPr marL="103289" marR="10328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6">
                        <a:lumMod val="20000"/>
                        <a:lumOff val="80000"/>
                      </a:schemeClr>
                    </a:solidFill>
                  </a:tcPr>
                </a:tc>
                <a:tc>
                  <a:txBody>
                    <a:bodyPr/>
                    <a:lstStyle/>
                    <a:p>
                      <a:pPr marL="0" marR="0" algn="ctr">
                        <a:lnSpc>
                          <a:spcPct val="115000"/>
                        </a:lnSpc>
                        <a:spcBef>
                          <a:spcPts val="0"/>
                        </a:spcBef>
                        <a:spcAft>
                          <a:spcPts val="0"/>
                        </a:spcAft>
                      </a:pPr>
                      <a:r>
                        <a:rPr lang="en-US" sz="1800" dirty="0">
                          <a:effectLst/>
                          <a:latin typeface="Arial" panose="020B0604020202020204" pitchFamily="34" charset="0"/>
                          <a:ea typeface="Times New Roman"/>
                          <a:cs typeface="Arial" panose="020B0604020202020204" pitchFamily="34" charset="0"/>
                        </a:rPr>
                        <a:t> </a:t>
                      </a:r>
                      <a:endParaRPr lang="en-US" sz="1800" dirty="0">
                        <a:effectLst/>
                        <a:latin typeface="Arial" panose="020B0604020202020204" pitchFamily="34" charset="0"/>
                        <a:ea typeface="Calibri"/>
                        <a:cs typeface="Arial" panose="020B0604020202020204" pitchFamily="34" charset="0"/>
                      </a:endParaRPr>
                    </a:p>
                  </a:txBody>
                  <a:tcPr marL="103289" marR="10328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6">
                        <a:lumMod val="20000"/>
                        <a:lumOff val="80000"/>
                      </a:schemeClr>
                    </a:solidFill>
                  </a:tcPr>
                </a:tc>
              </a:tr>
              <a:tr h="482014">
                <a:tc>
                  <a:txBody>
                    <a:bodyPr/>
                    <a:lstStyle/>
                    <a:p>
                      <a:pPr marL="0" marR="0">
                        <a:lnSpc>
                          <a:spcPct val="115000"/>
                        </a:lnSpc>
                        <a:spcBef>
                          <a:spcPts val="0"/>
                        </a:spcBef>
                        <a:spcAft>
                          <a:spcPts val="0"/>
                        </a:spcAft>
                      </a:pPr>
                      <a:r>
                        <a:rPr lang="en-US" sz="1800" dirty="0">
                          <a:effectLst/>
                          <a:latin typeface="Arial"/>
                          <a:ea typeface="Times New Roman"/>
                          <a:cs typeface="Times New Roman"/>
                        </a:rPr>
                        <a:t>Voice Mail</a:t>
                      </a:r>
                      <a:endParaRPr lang="en-US" sz="1700" dirty="0">
                        <a:effectLst/>
                        <a:latin typeface="Arial"/>
                        <a:ea typeface="Calibri"/>
                        <a:cs typeface="Times New Roman"/>
                      </a:endParaRPr>
                    </a:p>
                  </a:txBody>
                  <a:tcPr marL="103289" marR="10328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6">
                        <a:lumMod val="20000"/>
                        <a:lumOff val="80000"/>
                      </a:schemeClr>
                    </a:solidFill>
                  </a:tcPr>
                </a:tc>
                <a:tc>
                  <a:txBody>
                    <a:bodyPr/>
                    <a:lstStyle/>
                    <a:p>
                      <a:pPr marL="285750" marR="0" indent="-285750" algn="ctr">
                        <a:lnSpc>
                          <a:spcPct val="115000"/>
                        </a:lnSpc>
                        <a:spcBef>
                          <a:spcPts val="0"/>
                        </a:spcBef>
                        <a:spcAft>
                          <a:spcPts val="0"/>
                        </a:spcAft>
                        <a:buFont typeface="Wingdings" panose="05000000000000000000" pitchFamily="2" charset="2"/>
                        <a:buChar char="ü"/>
                      </a:pPr>
                      <a:r>
                        <a:rPr lang="en-US" sz="1800" dirty="0">
                          <a:effectLst/>
                          <a:latin typeface="Arial" panose="020B0604020202020204" pitchFamily="34" charset="0"/>
                          <a:ea typeface="Times New Roman"/>
                          <a:cs typeface="Arial" panose="020B0604020202020204" pitchFamily="34" charset="0"/>
                        </a:rPr>
                        <a:t> </a:t>
                      </a:r>
                      <a:endParaRPr lang="en-US" sz="1800" dirty="0">
                        <a:effectLst/>
                        <a:latin typeface="Arial" panose="020B0604020202020204" pitchFamily="34" charset="0"/>
                        <a:ea typeface="Calibri"/>
                        <a:cs typeface="Arial" panose="020B0604020202020204" pitchFamily="34" charset="0"/>
                      </a:endParaRPr>
                    </a:p>
                  </a:txBody>
                  <a:tcPr marL="103289" marR="10328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6">
                        <a:lumMod val="20000"/>
                        <a:lumOff val="80000"/>
                      </a:schemeClr>
                    </a:solidFill>
                  </a:tcPr>
                </a:tc>
                <a:tc>
                  <a:txBody>
                    <a:bodyPr/>
                    <a:lstStyle/>
                    <a:p>
                      <a:pPr marL="285750" marR="0" indent="-285750" algn="ctr">
                        <a:lnSpc>
                          <a:spcPct val="115000"/>
                        </a:lnSpc>
                        <a:spcBef>
                          <a:spcPts val="0"/>
                        </a:spcBef>
                        <a:spcAft>
                          <a:spcPts val="0"/>
                        </a:spcAft>
                        <a:buFont typeface="Wingdings" panose="05000000000000000000" pitchFamily="2" charset="2"/>
                        <a:buChar char="ü"/>
                      </a:pPr>
                      <a:r>
                        <a:rPr lang="en-US" sz="1800" dirty="0">
                          <a:effectLst/>
                          <a:latin typeface="Arial" panose="020B0604020202020204" pitchFamily="34" charset="0"/>
                          <a:ea typeface="Times New Roman"/>
                          <a:cs typeface="Arial" panose="020B0604020202020204" pitchFamily="34" charset="0"/>
                        </a:rPr>
                        <a:t> </a:t>
                      </a:r>
                      <a:endParaRPr lang="en-US" sz="1800" dirty="0">
                        <a:effectLst/>
                        <a:latin typeface="Arial" panose="020B0604020202020204" pitchFamily="34" charset="0"/>
                        <a:ea typeface="Calibri"/>
                        <a:cs typeface="Arial" panose="020B0604020202020204" pitchFamily="34" charset="0"/>
                      </a:endParaRPr>
                    </a:p>
                  </a:txBody>
                  <a:tcPr marL="103289" marR="10328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6">
                        <a:lumMod val="20000"/>
                        <a:lumOff val="80000"/>
                      </a:schemeClr>
                    </a:solidFill>
                  </a:tcPr>
                </a:tc>
              </a:tr>
              <a:tr h="482014">
                <a:tc>
                  <a:txBody>
                    <a:bodyPr/>
                    <a:lstStyle/>
                    <a:p>
                      <a:pPr marL="0" marR="0">
                        <a:lnSpc>
                          <a:spcPct val="115000"/>
                        </a:lnSpc>
                        <a:spcBef>
                          <a:spcPts val="0"/>
                        </a:spcBef>
                        <a:spcAft>
                          <a:spcPts val="0"/>
                        </a:spcAft>
                      </a:pPr>
                      <a:r>
                        <a:rPr lang="en-US" sz="1700">
                          <a:effectLst/>
                          <a:latin typeface="Arial"/>
                          <a:ea typeface="Calibri"/>
                          <a:cs typeface="Times New Roman"/>
                        </a:rPr>
                        <a:t>Email</a:t>
                      </a:r>
                    </a:p>
                  </a:txBody>
                  <a:tcPr marL="103289" marR="10328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6">
                        <a:lumMod val="20000"/>
                        <a:lumOff val="80000"/>
                      </a:schemeClr>
                    </a:solidFill>
                  </a:tcPr>
                </a:tc>
                <a:tc>
                  <a:txBody>
                    <a:bodyPr/>
                    <a:lstStyle/>
                    <a:p>
                      <a:pPr marL="285750" marR="0" indent="-285750" algn="ctr">
                        <a:lnSpc>
                          <a:spcPct val="115000"/>
                        </a:lnSpc>
                        <a:spcBef>
                          <a:spcPts val="0"/>
                        </a:spcBef>
                        <a:spcAft>
                          <a:spcPts val="0"/>
                        </a:spcAft>
                        <a:buFont typeface="Wingdings" panose="05000000000000000000" pitchFamily="2" charset="2"/>
                        <a:buChar char="ü"/>
                      </a:pPr>
                      <a:r>
                        <a:rPr lang="en-US" sz="1800" dirty="0">
                          <a:effectLst/>
                          <a:latin typeface="Arial" panose="020B0604020202020204" pitchFamily="34" charset="0"/>
                          <a:ea typeface="Times New Roman"/>
                          <a:cs typeface="Arial" panose="020B0604020202020204" pitchFamily="34" charset="0"/>
                        </a:rPr>
                        <a:t> </a:t>
                      </a:r>
                      <a:endParaRPr lang="en-US" sz="1800" dirty="0">
                        <a:effectLst/>
                        <a:latin typeface="Arial" panose="020B0604020202020204" pitchFamily="34" charset="0"/>
                        <a:ea typeface="Calibri"/>
                        <a:cs typeface="Arial" panose="020B0604020202020204" pitchFamily="34" charset="0"/>
                      </a:endParaRPr>
                    </a:p>
                  </a:txBody>
                  <a:tcPr marL="103289" marR="10328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6">
                        <a:lumMod val="20000"/>
                        <a:lumOff val="80000"/>
                      </a:schemeClr>
                    </a:solidFill>
                  </a:tcPr>
                </a:tc>
                <a:tc>
                  <a:txBody>
                    <a:bodyPr/>
                    <a:lstStyle/>
                    <a:p>
                      <a:pPr marL="285750" marR="0" indent="-285750" algn="ctr">
                        <a:lnSpc>
                          <a:spcPct val="115000"/>
                        </a:lnSpc>
                        <a:spcBef>
                          <a:spcPts val="0"/>
                        </a:spcBef>
                        <a:spcAft>
                          <a:spcPts val="0"/>
                        </a:spcAft>
                        <a:buFont typeface="Wingdings" panose="05000000000000000000" pitchFamily="2" charset="2"/>
                        <a:buChar char="ü"/>
                      </a:pPr>
                      <a:r>
                        <a:rPr lang="en-US" sz="1800" dirty="0">
                          <a:effectLst/>
                          <a:latin typeface="Arial" panose="020B0604020202020204" pitchFamily="34" charset="0"/>
                          <a:ea typeface="Times New Roman"/>
                          <a:cs typeface="Arial" panose="020B0604020202020204" pitchFamily="34" charset="0"/>
                        </a:rPr>
                        <a:t> </a:t>
                      </a:r>
                      <a:endParaRPr lang="en-US" sz="1800" dirty="0">
                        <a:effectLst/>
                        <a:latin typeface="Arial" panose="020B0604020202020204" pitchFamily="34" charset="0"/>
                        <a:ea typeface="Calibri"/>
                        <a:cs typeface="Arial" panose="020B0604020202020204" pitchFamily="34" charset="0"/>
                      </a:endParaRPr>
                    </a:p>
                  </a:txBody>
                  <a:tcPr marL="103289" marR="10328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6">
                        <a:lumMod val="20000"/>
                        <a:lumOff val="80000"/>
                      </a:schemeClr>
                    </a:solidFill>
                  </a:tcPr>
                </a:tc>
              </a:tr>
              <a:tr h="482014">
                <a:tc>
                  <a:txBody>
                    <a:bodyPr/>
                    <a:lstStyle/>
                    <a:p>
                      <a:pPr marL="0" marR="0">
                        <a:lnSpc>
                          <a:spcPct val="115000"/>
                        </a:lnSpc>
                        <a:spcBef>
                          <a:spcPts val="0"/>
                        </a:spcBef>
                        <a:spcAft>
                          <a:spcPts val="0"/>
                        </a:spcAft>
                      </a:pPr>
                      <a:endParaRPr lang="en-US" sz="1700" dirty="0">
                        <a:effectLst/>
                        <a:latin typeface="Arial"/>
                        <a:ea typeface="Calibri"/>
                        <a:cs typeface="Times New Roman"/>
                      </a:endParaRPr>
                    </a:p>
                  </a:txBody>
                  <a:tcPr marL="103289" marR="10328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6">
                        <a:lumMod val="20000"/>
                        <a:lumOff val="80000"/>
                      </a:schemeClr>
                    </a:solidFill>
                  </a:tcPr>
                </a:tc>
                <a:tc>
                  <a:txBody>
                    <a:bodyPr/>
                    <a:lstStyle/>
                    <a:p>
                      <a:pPr marL="285750" marR="0" indent="-285750" algn="ctr">
                        <a:lnSpc>
                          <a:spcPct val="115000"/>
                        </a:lnSpc>
                        <a:spcBef>
                          <a:spcPts val="0"/>
                        </a:spcBef>
                        <a:spcAft>
                          <a:spcPts val="0"/>
                        </a:spcAft>
                        <a:buFont typeface="Wingdings" panose="05000000000000000000" pitchFamily="2" charset="2"/>
                        <a:buChar char="ü"/>
                      </a:pPr>
                      <a:endParaRPr lang="en-US" sz="1800" dirty="0">
                        <a:effectLst/>
                        <a:latin typeface="Arial" panose="020B0604020202020204" pitchFamily="34" charset="0"/>
                        <a:ea typeface="Calibri"/>
                        <a:cs typeface="Arial" panose="020B0604020202020204" pitchFamily="34" charset="0"/>
                      </a:endParaRPr>
                    </a:p>
                  </a:txBody>
                  <a:tcPr marL="103289" marR="10328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6">
                        <a:lumMod val="20000"/>
                        <a:lumOff val="80000"/>
                      </a:schemeClr>
                    </a:solidFill>
                  </a:tcPr>
                </a:tc>
                <a:tc>
                  <a:txBody>
                    <a:bodyPr/>
                    <a:lstStyle/>
                    <a:p>
                      <a:pPr marL="285750" marR="0" indent="-285750" algn="ctr">
                        <a:lnSpc>
                          <a:spcPct val="115000"/>
                        </a:lnSpc>
                        <a:spcBef>
                          <a:spcPts val="0"/>
                        </a:spcBef>
                        <a:spcAft>
                          <a:spcPts val="0"/>
                        </a:spcAft>
                        <a:buFont typeface="Wingdings" panose="05000000000000000000" pitchFamily="2" charset="2"/>
                        <a:buChar char="ü"/>
                      </a:pPr>
                      <a:endParaRPr lang="en-US" sz="1800" dirty="0">
                        <a:effectLst/>
                        <a:latin typeface="Arial" panose="020B0604020202020204" pitchFamily="34" charset="0"/>
                        <a:ea typeface="Calibri"/>
                        <a:cs typeface="Arial" panose="020B0604020202020204" pitchFamily="34" charset="0"/>
                      </a:endParaRPr>
                    </a:p>
                  </a:txBody>
                  <a:tcPr marL="103289" marR="10328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6">
                        <a:lumMod val="20000"/>
                        <a:lumOff val="80000"/>
                      </a:schemeClr>
                    </a:solidFill>
                  </a:tcPr>
                </a:tc>
              </a:tr>
              <a:tr h="482014">
                <a:tc>
                  <a:txBody>
                    <a:bodyPr/>
                    <a:lstStyle/>
                    <a:p>
                      <a:pPr marL="0" marR="0">
                        <a:lnSpc>
                          <a:spcPct val="115000"/>
                        </a:lnSpc>
                        <a:spcBef>
                          <a:spcPts val="0"/>
                        </a:spcBef>
                        <a:spcAft>
                          <a:spcPts val="0"/>
                        </a:spcAft>
                      </a:pPr>
                      <a:endParaRPr lang="en-US" sz="1700" dirty="0">
                        <a:effectLst/>
                        <a:latin typeface="Arial"/>
                        <a:ea typeface="Calibri"/>
                        <a:cs typeface="Times New Roman"/>
                      </a:endParaRPr>
                    </a:p>
                  </a:txBody>
                  <a:tcPr marL="103289" marR="10328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6">
                        <a:lumMod val="20000"/>
                        <a:lumOff val="80000"/>
                      </a:schemeClr>
                    </a:solidFill>
                  </a:tcPr>
                </a:tc>
                <a:tc>
                  <a:txBody>
                    <a:bodyPr/>
                    <a:lstStyle/>
                    <a:p>
                      <a:pPr marL="285750" marR="0" indent="-285750" algn="ctr">
                        <a:lnSpc>
                          <a:spcPct val="115000"/>
                        </a:lnSpc>
                        <a:spcBef>
                          <a:spcPts val="0"/>
                        </a:spcBef>
                        <a:spcAft>
                          <a:spcPts val="0"/>
                        </a:spcAft>
                        <a:buFont typeface="Wingdings" panose="05000000000000000000" pitchFamily="2" charset="2"/>
                        <a:buChar char="ü"/>
                      </a:pPr>
                      <a:endParaRPr lang="en-US" sz="1800" dirty="0">
                        <a:effectLst/>
                        <a:latin typeface="Arial" panose="020B0604020202020204" pitchFamily="34" charset="0"/>
                        <a:ea typeface="Calibri"/>
                        <a:cs typeface="Arial" panose="020B0604020202020204" pitchFamily="34" charset="0"/>
                      </a:endParaRPr>
                    </a:p>
                  </a:txBody>
                  <a:tcPr marL="103289" marR="10328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6">
                        <a:lumMod val="20000"/>
                        <a:lumOff val="80000"/>
                      </a:schemeClr>
                    </a:solidFill>
                  </a:tcPr>
                </a:tc>
                <a:tc>
                  <a:txBody>
                    <a:bodyPr/>
                    <a:lstStyle/>
                    <a:p>
                      <a:pPr marL="285750" marR="0" indent="-285750" algn="ctr">
                        <a:lnSpc>
                          <a:spcPct val="115000"/>
                        </a:lnSpc>
                        <a:spcBef>
                          <a:spcPts val="0"/>
                        </a:spcBef>
                        <a:spcAft>
                          <a:spcPts val="0"/>
                        </a:spcAft>
                        <a:buFont typeface="Wingdings" panose="05000000000000000000" pitchFamily="2" charset="2"/>
                        <a:buChar char="ü"/>
                      </a:pPr>
                      <a:endParaRPr lang="en-US" sz="1800" dirty="0">
                        <a:effectLst/>
                        <a:latin typeface="Arial" panose="020B0604020202020204" pitchFamily="34" charset="0"/>
                        <a:ea typeface="Calibri"/>
                        <a:cs typeface="Arial" panose="020B0604020202020204" pitchFamily="34" charset="0"/>
                      </a:endParaRPr>
                    </a:p>
                  </a:txBody>
                  <a:tcPr marL="103289" marR="10328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6">
                        <a:lumMod val="20000"/>
                        <a:lumOff val="80000"/>
                      </a:schemeClr>
                    </a:solidFill>
                  </a:tcPr>
                </a:tc>
              </a:tr>
            </a:tbl>
          </a:graphicData>
        </a:graphic>
      </p:graphicFrame>
      <p:pic>
        <p:nvPicPr>
          <p:cNvPr id="1026" name="Picture 2" descr="Angry businessman yelling via megaphone to a doctor">
            <a:hlinkClick r:id="rId2"/>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6534" y="2665140"/>
            <a:ext cx="2357382" cy="235738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58251174"/>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ular Callout 7"/>
          <p:cNvSpPr/>
          <p:nvPr/>
        </p:nvSpPr>
        <p:spPr>
          <a:xfrm>
            <a:off x="3362325" y="481013"/>
            <a:ext cx="1570038" cy="487362"/>
          </a:xfrm>
          <a:prstGeom prst="wedgeRectCallout">
            <a:avLst>
              <a:gd name="adj1" fmla="val -61381"/>
              <a:gd name="adj2" fmla="val -38789"/>
            </a:avLst>
          </a:prstGeom>
          <a:solidFill>
            <a:srgbClr val="FFF100"/>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a:defRPr/>
            </a:pPr>
            <a:r>
              <a:rPr lang="en-US" b="1" dirty="0">
                <a:solidFill>
                  <a:schemeClr val="tx1"/>
                </a:solidFill>
                <a:latin typeface="Arial"/>
                <a:cs typeface="Arial"/>
              </a:rPr>
              <a:t>Hey GF</a:t>
            </a:r>
          </a:p>
        </p:txBody>
      </p:sp>
      <p:sp>
        <p:nvSpPr>
          <p:cNvPr id="9" name="Rectangular Callout 8"/>
          <p:cNvSpPr/>
          <p:nvPr/>
        </p:nvSpPr>
        <p:spPr>
          <a:xfrm>
            <a:off x="5459413" y="877888"/>
            <a:ext cx="995362" cy="654050"/>
          </a:xfrm>
          <a:prstGeom prst="wedgeRectCallout">
            <a:avLst>
              <a:gd name="adj1" fmla="val 67005"/>
              <a:gd name="adj2" fmla="val -32520"/>
            </a:avLst>
          </a:prstGeom>
          <a:solidFill>
            <a:schemeClr val="tx2">
              <a:lumMod val="40000"/>
              <a:lumOff val="60000"/>
            </a:schemeClr>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a:defRPr/>
            </a:pPr>
            <a:r>
              <a:rPr lang="en-US" b="1" dirty="0">
                <a:solidFill>
                  <a:schemeClr val="tx1"/>
                </a:solidFill>
                <a:latin typeface="Arial"/>
                <a:cs typeface="Arial"/>
              </a:rPr>
              <a:t>sup</a:t>
            </a:r>
          </a:p>
        </p:txBody>
      </p:sp>
      <p:sp>
        <p:nvSpPr>
          <p:cNvPr id="10" name="Rectangular Callout 9"/>
          <p:cNvSpPr/>
          <p:nvPr/>
        </p:nvSpPr>
        <p:spPr>
          <a:xfrm>
            <a:off x="2841625" y="1368425"/>
            <a:ext cx="2109788" cy="762000"/>
          </a:xfrm>
          <a:prstGeom prst="wedgeRectCallout">
            <a:avLst>
              <a:gd name="adj1" fmla="val -63120"/>
              <a:gd name="adj2" fmla="val -40183"/>
            </a:avLst>
          </a:prstGeom>
          <a:solidFill>
            <a:srgbClr val="FFF100"/>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a:defRPr/>
            </a:pPr>
            <a:r>
              <a:rPr lang="en-US" b="1" dirty="0">
                <a:solidFill>
                  <a:schemeClr val="tx1"/>
                </a:solidFill>
                <a:latin typeface="Arial"/>
                <a:cs typeface="Arial"/>
              </a:rPr>
              <a:t>fyi mtg 2moro not hapning</a:t>
            </a:r>
          </a:p>
        </p:txBody>
      </p:sp>
      <p:sp>
        <p:nvSpPr>
          <p:cNvPr id="11" name="Rectangular Callout 10"/>
          <p:cNvSpPr/>
          <p:nvPr/>
        </p:nvSpPr>
        <p:spPr>
          <a:xfrm>
            <a:off x="5491163" y="1746250"/>
            <a:ext cx="858837" cy="660400"/>
          </a:xfrm>
          <a:prstGeom prst="wedgeRectCallout">
            <a:avLst>
              <a:gd name="adj1" fmla="val 66266"/>
              <a:gd name="adj2" fmla="val -45058"/>
            </a:avLst>
          </a:prstGeom>
          <a:solidFill>
            <a:schemeClr val="tx2">
              <a:lumMod val="40000"/>
              <a:lumOff val="60000"/>
            </a:schemeClr>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a:defRPr/>
            </a:pPr>
            <a:r>
              <a:rPr lang="en-US" b="1" dirty="0">
                <a:solidFill>
                  <a:schemeClr val="tx1"/>
                </a:solidFill>
                <a:latin typeface="Arial"/>
                <a:cs typeface="Arial"/>
              </a:rPr>
              <a:t>?</a:t>
            </a:r>
          </a:p>
        </p:txBody>
      </p:sp>
      <p:sp>
        <p:nvSpPr>
          <p:cNvPr id="12" name="Rectangular Callout 11"/>
          <p:cNvSpPr/>
          <p:nvPr/>
        </p:nvSpPr>
        <p:spPr>
          <a:xfrm>
            <a:off x="2363788" y="2603500"/>
            <a:ext cx="2651125" cy="952500"/>
          </a:xfrm>
          <a:prstGeom prst="wedgeRectCallout">
            <a:avLst>
              <a:gd name="adj1" fmla="val -60434"/>
              <a:gd name="adj2" fmla="val -35550"/>
            </a:avLst>
          </a:prstGeom>
          <a:solidFill>
            <a:srgbClr val="FFF100"/>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a:defRPr/>
            </a:pPr>
            <a:r>
              <a:rPr lang="en-US" b="1" dirty="0">
                <a:solidFill>
                  <a:schemeClr val="tx1"/>
                </a:solidFill>
                <a:latin typeface="Arial"/>
                <a:cs typeface="Arial"/>
              </a:rPr>
              <a:t>FWIW IMHO i think its alot FUD on H’s part</a:t>
            </a:r>
          </a:p>
        </p:txBody>
      </p:sp>
      <p:sp>
        <p:nvSpPr>
          <p:cNvPr id="13" name="Rectangular Callout 12"/>
          <p:cNvSpPr/>
          <p:nvPr/>
        </p:nvSpPr>
        <p:spPr>
          <a:xfrm>
            <a:off x="5459413" y="3025775"/>
            <a:ext cx="1570037" cy="654050"/>
          </a:xfrm>
          <a:prstGeom prst="wedgeRectCallout">
            <a:avLst>
              <a:gd name="adj1" fmla="val 65576"/>
              <a:gd name="adj2" fmla="val -42968"/>
            </a:avLst>
          </a:prstGeom>
          <a:solidFill>
            <a:schemeClr val="tx2">
              <a:lumMod val="40000"/>
              <a:lumOff val="60000"/>
            </a:schemeClr>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a:defRPr/>
            </a:pPr>
            <a:r>
              <a:rPr lang="en-US" b="1" dirty="0">
                <a:solidFill>
                  <a:schemeClr val="tx1"/>
                </a:solidFill>
                <a:latin typeface="Arial"/>
                <a:cs typeface="Arial"/>
              </a:rPr>
              <a:t>whatever</a:t>
            </a:r>
          </a:p>
        </p:txBody>
      </p:sp>
      <p:sp>
        <p:nvSpPr>
          <p:cNvPr id="14" name="Rectangular Callout 13"/>
          <p:cNvSpPr/>
          <p:nvPr/>
        </p:nvSpPr>
        <p:spPr>
          <a:xfrm>
            <a:off x="2720975" y="3935413"/>
            <a:ext cx="2243138" cy="473075"/>
          </a:xfrm>
          <a:prstGeom prst="wedgeRectCallout">
            <a:avLst>
              <a:gd name="adj1" fmla="val -65386"/>
              <a:gd name="adj2" fmla="val -42670"/>
            </a:avLst>
          </a:prstGeom>
          <a:solidFill>
            <a:srgbClr val="FFF100"/>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a:defRPr/>
            </a:pPr>
            <a:r>
              <a:rPr lang="en-US" b="1" dirty="0">
                <a:solidFill>
                  <a:schemeClr val="tx1"/>
                </a:solidFill>
                <a:latin typeface="Arial"/>
                <a:cs typeface="Arial"/>
              </a:rPr>
              <a:t>LMK if ur going Fri</a:t>
            </a:r>
          </a:p>
        </p:txBody>
      </p:sp>
      <p:sp>
        <p:nvSpPr>
          <p:cNvPr id="15" name="Rectangular Callout 14"/>
          <p:cNvSpPr/>
          <p:nvPr/>
        </p:nvSpPr>
        <p:spPr>
          <a:xfrm>
            <a:off x="5470525" y="4460875"/>
            <a:ext cx="996950" cy="382588"/>
          </a:xfrm>
          <a:prstGeom prst="wedgeRectCallout">
            <a:avLst>
              <a:gd name="adj1" fmla="val 66446"/>
              <a:gd name="adj2" fmla="val -46884"/>
            </a:avLst>
          </a:prstGeom>
          <a:solidFill>
            <a:schemeClr val="tx2">
              <a:lumMod val="40000"/>
              <a:lumOff val="60000"/>
            </a:schemeClr>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a:defRPr/>
            </a:pPr>
            <a:r>
              <a:rPr lang="en-US" b="1" dirty="0">
                <a:solidFill>
                  <a:schemeClr val="tx1"/>
                </a:solidFill>
                <a:latin typeface="Arial"/>
                <a:cs typeface="Arial"/>
              </a:rPr>
              <a:t>stsp?</a:t>
            </a:r>
          </a:p>
        </p:txBody>
      </p:sp>
      <p:sp>
        <p:nvSpPr>
          <p:cNvPr id="16" name="Rectangular Callout 15"/>
          <p:cNvSpPr/>
          <p:nvPr/>
        </p:nvSpPr>
        <p:spPr>
          <a:xfrm>
            <a:off x="3525838" y="4751388"/>
            <a:ext cx="1462087" cy="438150"/>
          </a:xfrm>
          <a:prstGeom prst="wedgeRectCallout">
            <a:avLst>
              <a:gd name="adj1" fmla="val -65566"/>
              <a:gd name="adj2" fmla="val -57564"/>
            </a:avLst>
          </a:prstGeom>
          <a:solidFill>
            <a:srgbClr val="FFF100"/>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a:defRPr/>
            </a:pPr>
            <a:r>
              <a:rPr lang="en-US" b="1" dirty="0">
                <a:solidFill>
                  <a:schemeClr val="tx1"/>
                </a:solidFill>
                <a:latin typeface="Arial"/>
                <a:cs typeface="Arial"/>
              </a:rPr>
              <a:t>Yep</a:t>
            </a:r>
          </a:p>
        </p:txBody>
      </p:sp>
      <p:sp>
        <p:nvSpPr>
          <p:cNvPr id="17" name="Rectangular Callout 16"/>
          <p:cNvSpPr/>
          <p:nvPr/>
        </p:nvSpPr>
        <p:spPr>
          <a:xfrm>
            <a:off x="5459413" y="5337175"/>
            <a:ext cx="995362" cy="476250"/>
          </a:xfrm>
          <a:prstGeom prst="wedgeRectCallout">
            <a:avLst>
              <a:gd name="adj1" fmla="val 62967"/>
              <a:gd name="adj2" fmla="val -48991"/>
            </a:avLst>
          </a:prstGeom>
          <a:solidFill>
            <a:schemeClr val="tx2">
              <a:lumMod val="40000"/>
              <a:lumOff val="60000"/>
            </a:schemeClr>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a:defRPr/>
            </a:pPr>
            <a:r>
              <a:rPr lang="en-US" b="1" dirty="0">
                <a:solidFill>
                  <a:schemeClr val="tx1"/>
                </a:solidFill>
                <a:latin typeface="Arial"/>
                <a:cs typeface="Arial"/>
              </a:rPr>
              <a:t>L8r</a:t>
            </a:r>
          </a:p>
        </p:txBody>
      </p:sp>
      <p:sp>
        <p:nvSpPr>
          <p:cNvPr id="18" name="Rectangular Callout 17"/>
          <p:cNvSpPr/>
          <p:nvPr/>
        </p:nvSpPr>
        <p:spPr>
          <a:xfrm>
            <a:off x="3552825" y="5707063"/>
            <a:ext cx="1435100" cy="515937"/>
          </a:xfrm>
          <a:prstGeom prst="wedgeRectCallout">
            <a:avLst>
              <a:gd name="adj1" fmla="val -66235"/>
              <a:gd name="adj2" fmla="val -35439"/>
            </a:avLst>
          </a:prstGeom>
          <a:solidFill>
            <a:srgbClr val="FFF100"/>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a:defRPr/>
            </a:pPr>
            <a:r>
              <a:rPr lang="en-US" b="1" dirty="0">
                <a:solidFill>
                  <a:schemeClr val="tx1"/>
                </a:solidFill>
                <a:latin typeface="Arial"/>
                <a:cs typeface="Arial"/>
              </a:rPr>
              <a:t>TTYL</a:t>
            </a:r>
          </a:p>
        </p:txBody>
      </p:sp>
      <p:pic>
        <p:nvPicPr>
          <p:cNvPr id="87053" name="Picture 19"/>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2300288" y="481013"/>
            <a:ext cx="487362" cy="487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7054" name="Picture 20"/>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936750" y="1204913"/>
            <a:ext cx="487363" cy="485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7055" name="Picture 21"/>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2519363" y="5702300"/>
            <a:ext cx="485775" cy="485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7056" name="Picture 22"/>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2519363" y="4548188"/>
            <a:ext cx="485775" cy="485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7057" name="Picture 23"/>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847850" y="3732213"/>
            <a:ext cx="487363" cy="487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7058" name="Picture 24"/>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449388" y="2574925"/>
            <a:ext cx="487362" cy="485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 name="Picture 25"/>
          <p:cNvPicPr>
            <a:picLocks noChangeAspect="1"/>
          </p:cNvPicPr>
          <p:nvPr/>
        </p:nvPicPr>
        <p:blipFill>
          <a:blip r:embed="rId5">
            <a:duotone>
              <a:schemeClr val="accent6">
                <a:shade val="45000"/>
                <a:satMod val="135000"/>
              </a:schemeClr>
              <a:prstClr val="white"/>
            </a:duotone>
          </a:blip>
          <a:stretch>
            <a:fillRect/>
          </a:stretch>
        </p:blipFill>
        <p:spPr>
          <a:xfrm>
            <a:off x="6780546" y="704244"/>
            <a:ext cx="486609" cy="486609"/>
          </a:xfrm>
          <a:prstGeom prst="rect">
            <a:avLst/>
          </a:prstGeom>
        </p:spPr>
      </p:pic>
      <p:pic>
        <p:nvPicPr>
          <p:cNvPr id="27" name="Picture 26"/>
          <p:cNvPicPr>
            <a:picLocks noChangeAspect="1"/>
          </p:cNvPicPr>
          <p:nvPr/>
        </p:nvPicPr>
        <p:blipFill>
          <a:blip r:embed="rId5">
            <a:duotone>
              <a:schemeClr val="accent6">
                <a:shade val="45000"/>
                <a:satMod val="135000"/>
              </a:schemeClr>
              <a:prstClr val="white"/>
            </a:duotone>
          </a:blip>
          <a:stretch>
            <a:fillRect/>
          </a:stretch>
        </p:blipFill>
        <p:spPr>
          <a:xfrm>
            <a:off x="6676998" y="1566510"/>
            <a:ext cx="486609" cy="486609"/>
          </a:xfrm>
          <a:prstGeom prst="rect">
            <a:avLst/>
          </a:prstGeom>
        </p:spPr>
      </p:pic>
      <p:pic>
        <p:nvPicPr>
          <p:cNvPr id="28" name="Picture 27"/>
          <p:cNvPicPr>
            <a:picLocks noChangeAspect="1"/>
          </p:cNvPicPr>
          <p:nvPr/>
        </p:nvPicPr>
        <p:blipFill>
          <a:blip r:embed="rId5">
            <a:duotone>
              <a:schemeClr val="accent6">
                <a:shade val="45000"/>
                <a:satMod val="135000"/>
              </a:schemeClr>
              <a:prstClr val="white"/>
            </a:duotone>
          </a:blip>
          <a:stretch>
            <a:fillRect/>
          </a:stretch>
        </p:blipFill>
        <p:spPr>
          <a:xfrm>
            <a:off x="7419555" y="2867457"/>
            <a:ext cx="486609" cy="486609"/>
          </a:xfrm>
          <a:prstGeom prst="rect">
            <a:avLst/>
          </a:prstGeom>
        </p:spPr>
      </p:pic>
      <p:pic>
        <p:nvPicPr>
          <p:cNvPr id="29" name="Picture 28"/>
          <p:cNvPicPr>
            <a:picLocks noChangeAspect="1"/>
          </p:cNvPicPr>
          <p:nvPr/>
        </p:nvPicPr>
        <p:blipFill>
          <a:blip r:embed="rId5">
            <a:duotone>
              <a:schemeClr val="accent6">
                <a:shade val="45000"/>
                <a:satMod val="135000"/>
              </a:schemeClr>
              <a:prstClr val="white"/>
            </a:duotone>
          </a:blip>
          <a:stretch>
            <a:fillRect/>
          </a:stretch>
        </p:blipFill>
        <p:spPr>
          <a:xfrm>
            <a:off x="6723291" y="4316855"/>
            <a:ext cx="486609" cy="486609"/>
          </a:xfrm>
          <a:prstGeom prst="rect">
            <a:avLst/>
          </a:prstGeom>
        </p:spPr>
      </p:pic>
      <p:pic>
        <p:nvPicPr>
          <p:cNvPr id="30" name="Picture 29"/>
          <p:cNvPicPr>
            <a:picLocks noChangeAspect="1"/>
          </p:cNvPicPr>
          <p:nvPr/>
        </p:nvPicPr>
        <p:blipFill>
          <a:blip r:embed="rId5">
            <a:duotone>
              <a:schemeClr val="accent6">
                <a:shade val="45000"/>
                <a:satMod val="135000"/>
              </a:schemeClr>
              <a:prstClr val="white"/>
            </a:duotone>
          </a:blip>
          <a:stretch>
            <a:fillRect/>
          </a:stretch>
        </p:blipFill>
        <p:spPr>
          <a:xfrm>
            <a:off x="6838021" y="5214505"/>
            <a:ext cx="486609" cy="486609"/>
          </a:xfrm>
          <a:prstGeom prst="rect">
            <a:avLst/>
          </a:prstGeom>
        </p:spPr>
      </p:pic>
      <p:sp>
        <p:nvSpPr>
          <p:cNvPr id="87064" name="Title 2"/>
          <p:cNvSpPr>
            <a:spLocks noGrp="1"/>
          </p:cNvSpPr>
          <p:nvPr>
            <p:ph type="title"/>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numCol="1" anchor="t" anchorCtr="0" compatLnSpc="1">
            <a:prstTxWarp prst="textNoShape">
              <a:avLst/>
            </a:prstTxWarp>
          </a:bodyPr>
          <a:lstStyle/>
          <a:p>
            <a:r>
              <a:rPr lang="en-US" altLang="en-US" smtClean="0">
                <a:cs typeface="Arial" charset="0"/>
              </a:rPr>
              <a:t>Texting </a:t>
            </a:r>
          </a:p>
        </p:txBody>
      </p:sp>
    </p:spTree>
    <p:custDataLst>
      <p:tags r:id="rId1"/>
    </p:custData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ular Callout 7"/>
          <p:cNvSpPr/>
          <p:nvPr/>
        </p:nvSpPr>
        <p:spPr>
          <a:xfrm>
            <a:off x="3362325" y="481013"/>
            <a:ext cx="1570038" cy="487362"/>
          </a:xfrm>
          <a:prstGeom prst="wedgeRectCallout">
            <a:avLst>
              <a:gd name="adj1" fmla="val -61381"/>
              <a:gd name="adj2" fmla="val -38789"/>
            </a:avLst>
          </a:prstGeom>
          <a:solidFill>
            <a:srgbClr val="FFF100"/>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a:defRPr/>
            </a:pPr>
            <a:r>
              <a:rPr lang="en-US" b="1" dirty="0">
                <a:solidFill>
                  <a:srgbClr val="FF0000"/>
                </a:solidFill>
                <a:latin typeface="Arial"/>
                <a:cs typeface="Arial"/>
              </a:rPr>
              <a:t>Hey GF</a:t>
            </a:r>
          </a:p>
        </p:txBody>
      </p:sp>
      <p:sp>
        <p:nvSpPr>
          <p:cNvPr id="9" name="Rectangular Callout 8"/>
          <p:cNvSpPr/>
          <p:nvPr/>
        </p:nvSpPr>
        <p:spPr>
          <a:xfrm>
            <a:off x="5459413" y="877888"/>
            <a:ext cx="995362" cy="654050"/>
          </a:xfrm>
          <a:prstGeom prst="wedgeRectCallout">
            <a:avLst>
              <a:gd name="adj1" fmla="val 67005"/>
              <a:gd name="adj2" fmla="val -32520"/>
            </a:avLst>
          </a:prstGeom>
          <a:solidFill>
            <a:schemeClr val="tx2">
              <a:lumMod val="40000"/>
              <a:lumOff val="60000"/>
            </a:schemeClr>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a:defRPr/>
            </a:pPr>
            <a:r>
              <a:rPr lang="en-US" b="1" dirty="0">
                <a:solidFill>
                  <a:srgbClr val="FF0000"/>
                </a:solidFill>
                <a:latin typeface="Arial"/>
                <a:cs typeface="Arial"/>
              </a:rPr>
              <a:t>sup</a:t>
            </a:r>
          </a:p>
        </p:txBody>
      </p:sp>
      <p:sp>
        <p:nvSpPr>
          <p:cNvPr id="10" name="Rectangular Callout 9"/>
          <p:cNvSpPr/>
          <p:nvPr/>
        </p:nvSpPr>
        <p:spPr>
          <a:xfrm>
            <a:off x="2841625" y="1368425"/>
            <a:ext cx="2109788" cy="762000"/>
          </a:xfrm>
          <a:prstGeom prst="wedgeRectCallout">
            <a:avLst>
              <a:gd name="adj1" fmla="val -63120"/>
              <a:gd name="adj2" fmla="val -40183"/>
            </a:avLst>
          </a:prstGeom>
          <a:solidFill>
            <a:srgbClr val="FFF100"/>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a:defRPr/>
            </a:pPr>
            <a:r>
              <a:rPr lang="en-US" b="1" dirty="0">
                <a:solidFill>
                  <a:srgbClr val="4F81BD"/>
                </a:solidFill>
                <a:latin typeface="Arial"/>
                <a:cs typeface="Arial"/>
              </a:rPr>
              <a:t>fyi mtg 2moro not hapning</a:t>
            </a:r>
          </a:p>
        </p:txBody>
      </p:sp>
      <p:sp>
        <p:nvSpPr>
          <p:cNvPr id="11" name="Rectangular Callout 10"/>
          <p:cNvSpPr/>
          <p:nvPr/>
        </p:nvSpPr>
        <p:spPr>
          <a:xfrm>
            <a:off x="5491163" y="1746250"/>
            <a:ext cx="858837" cy="660400"/>
          </a:xfrm>
          <a:prstGeom prst="wedgeRectCallout">
            <a:avLst>
              <a:gd name="adj1" fmla="val 66266"/>
              <a:gd name="adj2" fmla="val -45058"/>
            </a:avLst>
          </a:prstGeom>
          <a:solidFill>
            <a:schemeClr val="tx2">
              <a:lumMod val="40000"/>
              <a:lumOff val="60000"/>
            </a:schemeClr>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a:defRPr/>
            </a:pPr>
            <a:r>
              <a:rPr lang="en-US" b="1" dirty="0">
                <a:solidFill>
                  <a:srgbClr val="FFF100"/>
                </a:solidFill>
                <a:latin typeface="Arial"/>
                <a:cs typeface="Arial"/>
              </a:rPr>
              <a:t>?</a:t>
            </a:r>
          </a:p>
        </p:txBody>
      </p:sp>
      <p:sp>
        <p:nvSpPr>
          <p:cNvPr id="12" name="Rectangular Callout 11"/>
          <p:cNvSpPr/>
          <p:nvPr/>
        </p:nvSpPr>
        <p:spPr>
          <a:xfrm>
            <a:off x="2363788" y="2603500"/>
            <a:ext cx="2651125" cy="952500"/>
          </a:xfrm>
          <a:prstGeom prst="wedgeRectCallout">
            <a:avLst>
              <a:gd name="adj1" fmla="val -60434"/>
              <a:gd name="adj2" fmla="val -35550"/>
            </a:avLst>
          </a:prstGeom>
          <a:solidFill>
            <a:srgbClr val="FFF100"/>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a:defRPr/>
            </a:pPr>
            <a:r>
              <a:rPr lang="en-US" b="1" dirty="0">
                <a:solidFill>
                  <a:srgbClr val="FF0000"/>
                </a:solidFill>
                <a:latin typeface="Arial"/>
                <a:cs typeface="Arial"/>
              </a:rPr>
              <a:t>FWIW IMHO i think its alot FUD on H’s part</a:t>
            </a:r>
          </a:p>
        </p:txBody>
      </p:sp>
      <p:sp>
        <p:nvSpPr>
          <p:cNvPr id="13" name="Rectangular Callout 12"/>
          <p:cNvSpPr/>
          <p:nvPr/>
        </p:nvSpPr>
        <p:spPr>
          <a:xfrm>
            <a:off x="5459413" y="3025775"/>
            <a:ext cx="1570037" cy="654050"/>
          </a:xfrm>
          <a:prstGeom prst="wedgeRectCallout">
            <a:avLst>
              <a:gd name="adj1" fmla="val 65576"/>
              <a:gd name="adj2" fmla="val -42968"/>
            </a:avLst>
          </a:prstGeom>
          <a:solidFill>
            <a:schemeClr val="tx2">
              <a:lumMod val="40000"/>
              <a:lumOff val="60000"/>
            </a:schemeClr>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a:defRPr/>
            </a:pPr>
            <a:r>
              <a:rPr lang="en-US" b="1" dirty="0">
                <a:solidFill>
                  <a:srgbClr val="FF0000"/>
                </a:solidFill>
                <a:latin typeface="Arial"/>
                <a:cs typeface="Arial"/>
              </a:rPr>
              <a:t>whatever</a:t>
            </a:r>
          </a:p>
        </p:txBody>
      </p:sp>
      <p:sp>
        <p:nvSpPr>
          <p:cNvPr id="14" name="Rectangular Callout 13"/>
          <p:cNvSpPr/>
          <p:nvPr/>
        </p:nvSpPr>
        <p:spPr>
          <a:xfrm>
            <a:off x="2720975" y="3935413"/>
            <a:ext cx="2243138" cy="473075"/>
          </a:xfrm>
          <a:prstGeom prst="wedgeRectCallout">
            <a:avLst>
              <a:gd name="adj1" fmla="val -65386"/>
              <a:gd name="adj2" fmla="val -42670"/>
            </a:avLst>
          </a:prstGeom>
          <a:solidFill>
            <a:srgbClr val="FFF100"/>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a:defRPr/>
            </a:pPr>
            <a:r>
              <a:rPr lang="en-US" b="1" dirty="0">
                <a:solidFill>
                  <a:srgbClr val="FF0000"/>
                </a:solidFill>
                <a:latin typeface="Arial"/>
                <a:cs typeface="Arial"/>
              </a:rPr>
              <a:t>LMK if ur going Fri</a:t>
            </a:r>
          </a:p>
        </p:txBody>
      </p:sp>
      <p:sp>
        <p:nvSpPr>
          <p:cNvPr id="15" name="Rectangular Callout 14"/>
          <p:cNvSpPr/>
          <p:nvPr/>
        </p:nvSpPr>
        <p:spPr>
          <a:xfrm>
            <a:off x="5470525" y="4460875"/>
            <a:ext cx="996950" cy="382588"/>
          </a:xfrm>
          <a:prstGeom prst="wedgeRectCallout">
            <a:avLst>
              <a:gd name="adj1" fmla="val 66446"/>
              <a:gd name="adj2" fmla="val -46884"/>
            </a:avLst>
          </a:prstGeom>
          <a:solidFill>
            <a:schemeClr val="tx2">
              <a:lumMod val="40000"/>
              <a:lumOff val="60000"/>
            </a:schemeClr>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a:defRPr/>
            </a:pPr>
            <a:r>
              <a:rPr lang="en-US" b="1" dirty="0">
                <a:solidFill>
                  <a:srgbClr val="00B04C"/>
                </a:solidFill>
                <a:latin typeface="Arial"/>
                <a:cs typeface="Arial"/>
              </a:rPr>
              <a:t>stsp?</a:t>
            </a:r>
          </a:p>
        </p:txBody>
      </p:sp>
      <p:sp>
        <p:nvSpPr>
          <p:cNvPr id="16" name="Rectangular Callout 15"/>
          <p:cNvSpPr/>
          <p:nvPr/>
        </p:nvSpPr>
        <p:spPr>
          <a:xfrm>
            <a:off x="3525838" y="4751388"/>
            <a:ext cx="1462087" cy="438150"/>
          </a:xfrm>
          <a:prstGeom prst="wedgeRectCallout">
            <a:avLst>
              <a:gd name="adj1" fmla="val -65566"/>
              <a:gd name="adj2" fmla="val -57564"/>
            </a:avLst>
          </a:prstGeom>
          <a:solidFill>
            <a:srgbClr val="FFF100"/>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a:defRPr/>
            </a:pPr>
            <a:r>
              <a:rPr lang="en-US" b="1" dirty="0">
                <a:solidFill>
                  <a:srgbClr val="4F81BD"/>
                </a:solidFill>
                <a:latin typeface="Arial"/>
                <a:cs typeface="Arial"/>
              </a:rPr>
              <a:t>Yep</a:t>
            </a:r>
          </a:p>
        </p:txBody>
      </p:sp>
      <p:sp>
        <p:nvSpPr>
          <p:cNvPr id="17" name="Rectangular Callout 16"/>
          <p:cNvSpPr/>
          <p:nvPr/>
        </p:nvSpPr>
        <p:spPr>
          <a:xfrm>
            <a:off x="5459413" y="5337175"/>
            <a:ext cx="995362" cy="476250"/>
          </a:xfrm>
          <a:prstGeom prst="wedgeRectCallout">
            <a:avLst>
              <a:gd name="adj1" fmla="val 62967"/>
              <a:gd name="adj2" fmla="val -48991"/>
            </a:avLst>
          </a:prstGeom>
          <a:solidFill>
            <a:schemeClr val="tx2">
              <a:lumMod val="40000"/>
              <a:lumOff val="60000"/>
            </a:schemeClr>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a:defRPr/>
            </a:pPr>
            <a:r>
              <a:rPr lang="en-US" b="1" dirty="0">
                <a:solidFill>
                  <a:srgbClr val="FF0000"/>
                </a:solidFill>
                <a:latin typeface="Arial"/>
                <a:cs typeface="Arial"/>
              </a:rPr>
              <a:t>L8r</a:t>
            </a:r>
          </a:p>
        </p:txBody>
      </p:sp>
      <p:sp>
        <p:nvSpPr>
          <p:cNvPr id="18" name="Rectangular Callout 17"/>
          <p:cNvSpPr/>
          <p:nvPr/>
        </p:nvSpPr>
        <p:spPr>
          <a:xfrm>
            <a:off x="3552825" y="5707063"/>
            <a:ext cx="1435100" cy="515937"/>
          </a:xfrm>
          <a:prstGeom prst="wedgeRectCallout">
            <a:avLst>
              <a:gd name="adj1" fmla="val -66235"/>
              <a:gd name="adj2" fmla="val -35439"/>
            </a:avLst>
          </a:prstGeom>
          <a:solidFill>
            <a:srgbClr val="FFF100"/>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a:defRPr/>
            </a:pPr>
            <a:r>
              <a:rPr lang="en-US" b="1" dirty="0">
                <a:solidFill>
                  <a:srgbClr val="FF0000"/>
                </a:solidFill>
                <a:latin typeface="Arial"/>
                <a:cs typeface="Arial"/>
              </a:rPr>
              <a:t>TTYL</a:t>
            </a:r>
          </a:p>
        </p:txBody>
      </p:sp>
      <p:pic>
        <p:nvPicPr>
          <p:cNvPr id="87053" name="Picture 19"/>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2300288" y="481013"/>
            <a:ext cx="487362" cy="487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7054" name="Picture 20"/>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936750" y="1204913"/>
            <a:ext cx="487363" cy="485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7055" name="Picture 21"/>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2519363" y="5702300"/>
            <a:ext cx="485775" cy="485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7056" name="Picture 22"/>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2519363" y="4548188"/>
            <a:ext cx="485775" cy="485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7057" name="Picture 23"/>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847850" y="3732213"/>
            <a:ext cx="487363" cy="487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7058" name="Picture 24"/>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449388" y="2574925"/>
            <a:ext cx="487362" cy="485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 name="Picture 25"/>
          <p:cNvPicPr>
            <a:picLocks noChangeAspect="1"/>
          </p:cNvPicPr>
          <p:nvPr/>
        </p:nvPicPr>
        <p:blipFill>
          <a:blip r:embed="rId5">
            <a:duotone>
              <a:schemeClr val="accent6">
                <a:shade val="45000"/>
                <a:satMod val="135000"/>
              </a:schemeClr>
              <a:prstClr val="white"/>
            </a:duotone>
          </a:blip>
          <a:stretch>
            <a:fillRect/>
          </a:stretch>
        </p:blipFill>
        <p:spPr>
          <a:xfrm>
            <a:off x="6780546" y="704244"/>
            <a:ext cx="486609" cy="486609"/>
          </a:xfrm>
          <a:prstGeom prst="rect">
            <a:avLst/>
          </a:prstGeom>
        </p:spPr>
      </p:pic>
      <p:pic>
        <p:nvPicPr>
          <p:cNvPr id="27" name="Picture 26"/>
          <p:cNvPicPr>
            <a:picLocks noChangeAspect="1"/>
          </p:cNvPicPr>
          <p:nvPr/>
        </p:nvPicPr>
        <p:blipFill>
          <a:blip r:embed="rId5">
            <a:duotone>
              <a:schemeClr val="accent6">
                <a:shade val="45000"/>
                <a:satMod val="135000"/>
              </a:schemeClr>
              <a:prstClr val="white"/>
            </a:duotone>
          </a:blip>
          <a:stretch>
            <a:fillRect/>
          </a:stretch>
        </p:blipFill>
        <p:spPr>
          <a:xfrm>
            <a:off x="6676998" y="1566510"/>
            <a:ext cx="486609" cy="486609"/>
          </a:xfrm>
          <a:prstGeom prst="rect">
            <a:avLst/>
          </a:prstGeom>
        </p:spPr>
      </p:pic>
      <p:pic>
        <p:nvPicPr>
          <p:cNvPr id="28" name="Picture 27"/>
          <p:cNvPicPr>
            <a:picLocks noChangeAspect="1"/>
          </p:cNvPicPr>
          <p:nvPr/>
        </p:nvPicPr>
        <p:blipFill>
          <a:blip r:embed="rId5">
            <a:duotone>
              <a:schemeClr val="accent6">
                <a:shade val="45000"/>
                <a:satMod val="135000"/>
              </a:schemeClr>
              <a:prstClr val="white"/>
            </a:duotone>
          </a:blip>
          <a:stretch>
            <a:fillRect/>
          </a:stretch>
        </p:blipFill>
        <p:spPr>
          <a:xfrm>
            <a:off x="7419555" y="2867457"/>
            <a:ext cx="486609" cy="486609"/>
          </a:xfrm>
          <a:prstGeom prst="rect">
            <a:avLst/>
          </a:prstGeom>
        </p:spPr>
      </p:pic>
      <p:pic>
        <p:nvPicPr>
          <p:cNvPr id="29" name="Picture 28"/>
          <p:cNvPicPr>
            <a:picLocks noChangeAspect="1"/>
          </p:cNvPicPr>
          <p:nvPr/>
        </p:nvPicPr>
        <p:blipFill>
          <a:blip r:embed="rId5">
            <a:duotone>
              <a:schemeClr val="accent6">
                <a:shade val="45000"/>
                <a:satMod val="135000"/>
              </a:schemeClr>
              <a:prstClr val="white"/>
            </a:duotone>
          </a:blip>
          <a:stretch>
            <a:fillRect/>
          </a:stretch>
        </p:blipFill>
        <p:spPr>
          <a:xfrm>
            <a:off x="6723291" y="4316855"/>
            <a:ext cx="486609" cy="486609"/>
          </a:xfrm>
          <a:prstGeom prst="rect">
            <a:avLst/>
          </a:prstGeom>
        </p:spPr>
      </p:pic>
      <p:pic>
        <p:nvPicPr>
          <p:cNvPr id="30" name="Picture 29"/>
          <p:cNvPicPr>
            <a:picLocks noChangeAspect="1"/>
          </p:cNvPicPr>
          <p:nvPr/>
        </p:nvPicPr>
        <p:blipFill>
          <a:blip r:embed="rId5">
            <a:duotone>
              <a:schemeClr val="accent6">
                <a:shade val="45000"/>
                <a:satMod val="135000"/>
              </a:schemeClr>
              <a:prstClr val="white"/>
            </a:duotone>
          </a:blip>
          <a:stretch>
            <a:fillRect/>
          </a:stretch>
        </p:blipFill>
        <p:spPr>
          <a:xfrm>
            <a:off x="6838021" y="5214505"/>
            <a:ext cx="486609" cy="486609"/>
          </a:xfrm>
          <a:prstGeom prst="rect">
            <a:avLst/>
          </a:prstGeom>
        </p:spPr>
      </p:pic>
      <p:sp>
        <p:nvSpPr>
          <p:cNvPr id="87064" name="Title 2"/>
          <p:cNvSpPr>
            <a:spLocks noGrp="1"/>
          </p:cNvSpPr>
          <p:nvPr>
            <p:ph type="title"/>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numCol="1" anchor="t" anchorCtr="0" compatLnSpc="1">
            <a:prstTxWarp prst="textNoShape">
              <a:avLst/>
            </a:prstTxWarp>
          </a:bodyPr>
          <a:lstStyle/>
          <a:p>
            <a:r>
              <a:rPr lang="en-US" altLang="en-US" dirty="0" smtClean="0">
                <a:cs typeface="Arial" charset="0"/>
              </a:rPr>
              <a:t>Texting </a:t>
            </a:r>
          </a:p>
        </p:txBody>
      </p:sp>
    </p:spTree>
    <p:custDataLst>
      <p:tags r:id="rId1"/>
    </p:custDataLst>
    <p:extLst>
      <p:ext uri="{BB962C8B-B14F-4D97-AF65-F5344CB8AC3E}">
        <p14:creationId xmlns:p14="http://schemas.microsoft.com/office/powerpoint/2010/main" val="2204073767"/>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ular Callout 7"/>
          <p:cNvSpPr/>
          <p:nvPr/>
        </p:nvSpPr>
        <p:spPr>
          <a:xfrm>
            <a:off x="3605213" y="527050"/>
            <a:ext cx="1570037" cy="487363"/>
          </a:xfrm>
          <a:prstGeom prst="wedgeRectCallout">
            <a:avLst>
              <a:gd name="adj1" fmla="val -61381"/>
              <a:gd name="adj2" fmla="val -38789"/>
            </a:avLst>
          </a:prstGeom>
          <a:solidFill>
            <a:schemeClr val="bg1"/>
          </a:solidFill>
          <a:ln>
            <a:solidFill>
              <a:srgbClr val="414042"/>
            </a:solidFill>
          </a:ln>
        </p:spPr>
        <p:style>
          <a:lnRef idx="1">
            <a:schemeClr val="accent1"/>
          </a:lnRef>
          <a:fillRef idx="3">
            <a:schemeClr val="accent1"/>
          </a:fillRef>
          <a:effectRef idx="2">
            <a:schemeClr val="accent1"/>
          </a:effectRef>
          <a:fontRef idx="minor">
            <a:schemeClr val="lt1"/>
          </a:fontRef>
        </p:style>
        <p:txBody>
          <a:bodyPr anchor="ctr"/>
          <a:lstStyle/>
          <a:p>
            <a:pPr algn="ctr">
              <a:defRPr/>
            </a:pPr>
            <a:r>
              <a:rPr lang="en-US" b="1" dirty="0">
                <a:solidFill>
                  <a:srgbClr val="FF0000"/>
                </a:solidFill>
                <a:latin typeface="Arial"/>
                <a:cs typeface="Arial"/>
              </a:rPr>
              <a:t>Hi, Mark</a:t>
            </a:r>
          </a:p>
        </p:txBody>
      </p:sp>
      <p:sp>
        <p:nvSpPr>
          <p:cNvPr id="9" name="Rectangular Callout 8"/>
          <p:cNvSpPr/>
          <p:nvPr/>
        </p:nvSpPr>
        <p:spPr>
          <a:xfrm>
            <a:off x="5638800" y="931863"/>
            <a:ext cx="995363" cy="654050"/>
          </a:xfrm>
          <a:prstGeom prst="wedgeRectCallout">
            <a:avLst>
              <a:gd name="adj1" fmla="val 62891"/>
              <a:gd name="adj2" fmla="val -1220"/>
            </a:avLst>
          </a:prstGeom>
          <a:solidFill>
            <a:schemeClr val="bg1"/>
          </a:solidFill>
          <a:ln>
            <a:solidFill>
              <a:srgbClr val="414042"/>
            </a:solidFill>
          </a:ln>
        </p:spPr>
        <p:style>
          <a:lnRef idx="1">
            <a:schemeClr val="accent1"/>
          </a:lnRef>
          <a:fillRef idx="3">
            <a:schemeClr val="accent1"/>
          </a:fillRef>
          <a:effectRef idx="2">
            <a:schemeClr val="accent1"/>
          </a:effectRef>
          <a:fontRef idx="minor">
            <a:schemeClr val="lt1"/>
          </a:fontRef>
        </p:style>
        <p:txBody>
          <a:bodyPr anchor="ctr"/>
          <a:lstStyle/>
          <a:p>
            <a:pPr algn="ctr">
              <a:defRPr/>
            </a:pPr>
            <a:r>
              <a:rPr lang="en-US" b="1" dirty="0">
                <a:solidFill>
                  <a:srgbClr val="FF0000"/>
                </a:solidFill>
                <a:latin typeface="Arial"/>
                <a:cs typeface="Arial"/>
              </a:rPr>
              <a:t>Hello</a:t>
            </a:r>
          </a:p>
        </p:txBody>
      </p:sp>
      <p:sp>
        <p:nvSpPr>
          <p:cNvPr id="10" name="Rectangular Callout 9"/>
          <p:cNvSpPr/>
          <p:nvPr/>
        </p:nvSpPr>
        <p:spPr>
          <a:xfrm>
            <a:off x="1444625" y="1404938"/>
            <a:ext cx="3730625" cy="1065212"/>
          </a:xfrm>
          <a:prstGeom prst="wedgeRectCallout">
            <a:avLst>
              <a:gd name="adj1" fmla="val -63120"/>
              <a:gd name="adj2" fmla="val -40183"/>
            </a:avLst>
          </a:prstGeom>
          <a:solidFill>
            <a:schemeClr val="bg1"/>
          </a:solidFill>
          <a:ln>
            <a:solidFill>
              <a:srgbClr val="414042"/>
            </a:solidFill>
          </a:ln>
        </p:spPr>
        <p:style>
          <a:lnRef idx="1">
            <a:schemeClr val="accent1"/>
          </a:lnRef>
          <a:fillRef idx="3">
            <a:schemeClr val="accent1"/>
          </a:fillRef>
          <a:effectRef idx="2">
            <a:schemeClr val="accent1"/>
          </a:effectRef>
          <a:fontRef idx="minor">
            <a:schemeClr val="lt1"/>
          </a:fontRef>
        </p:style>
        <p:txBody>
          <a:bodyPr anchor="ctr"/>
          <a:lstStyle/>
          <a:p>
            <a:pPr algn="ctr">
              <a:defRPr/>
            </a:pPr>
            <a:r>
              <a:rPr lang="en-US" b="1" dirty="0">
                <a:solidFill>
                  <a:schemeClr val="accent1"/>
                </a:solidFill>
                <a:latin typeface="Arial"/>
                <a:cs typeface="Arial"/>
              </a:rPr>
              <a:t>The meeting on Project Think </a:t>
            </a:r>
            <a:r>
              <a:rPr lang="en-US" b="1" dirty="0">
                <a:solidFill>
                  <a:srgbClr val="4F81BD"/>
                </a:solidFill>
                <a:latin typeface="Arial"/>
                <a:cs typeface="Arial"/>
              </a:rPr>
              <a:t>scheduled for tomorrow </a:t>
            </a:r>
            <a:r>
              <a:rPr lang="en-US" b="1" dirty="0">
                <a:solidFill>
                  <a:schemeClr val="accent1"/>
                </a:solidFill>
                <a:latin typeface="Arial"/>
                <a:cs typeface="Arial"/>
              </a:rPr>
              <a:t>is postponed</a:t>
            </a:r>
          </a:p>
        </p:txBody>
      </p:sp>
      <p:sp>
        <p:nvSpPr>
          <p:cNvPr id="11" name="Rectangular Callout 10"/>
          <p:cNvSpPr/>
          <p:nvPr/>
        </p:nvSpPr>
        <p:spPr>
          <a:xfrm>
            <a:off x="5695950" y="2251075"/>
            <a:ext cx="858838" cy="660400"/>
          </a:xfrm>
          <a:prstGeom prst="wedgeRectCallout">
            <a:avLst>
              <a:gd name="adj1" fmla="val 66266"/>
              <a:gd name="adj2" fmla="val -45058"/>
            </a:avLst>
          </a:prstGeom>
          <a:solidFill>
            <a:schemeClr val="bg1"/>
          </a:solidFill>
          <a:ln>
            <a:solidFill>
              <a:srgbClr val="414042"/>
            </a:solidFill>
          </a:ln>
        </p:spPr>
        <p:style>
          <a:lnRef idx="1">
            <a:schemeClr val="accent1"/>
          </a:lnRef>
          <a:fillRef idx="3">
            <a:schemeClr val="accent1"/>
          </a:fillRef>
          <a:effectRef idx="2">
            <a:schemeClr val="accent1"/>
          </a:effectRef>
          <a:fontRef idx="minor">
            <a:schemeClr val="lt1"/>
          </a:fontRef>
        </p:style>
        <p:txBody>
          <a:bodyPr anchor="ctr"/>
          <a:lstStyle/>
          <a:p>
            <a:pPr algn="ctr">
              <a:defRPr/>
            </a:pPr>
            <a:r>
              <a:rPr lang="en-US" b="1" dirty="0">
                <a:solidFill>
                  <a:srgbClr val="FFF100"/>
                </a:solidFill>
                <a:effectLst>
                  <a:outerShdw blurRad="38100" dist="38100" dir="2700000" algn="tl">
                    <a:srgbClr val="000000">
                      <a:alpha val="43137"/>
                    </a:srgbClr>
                  </a:outerShdw>
                </a:effectLst>
                <a:latin typeface="Arial"/>
                <a:cs typeface="Arial"/>
              </a:rPr>
              <a:t>Why?</a:t>
            </a:r>
          </a:p>
        </p:txBody>
      </p:sp>
      <p:sp>
        <p:nvSpPr>
          <p:cNvPr id="12" name="Rectangular Callout 11"/>
          <p:cNvSpPr/>
          <p:nvPr/>
        </p:nvSpPr>
        <p:spPr>
          <a:xfrm>
            <a:off x="3195638" y="2941638"/>
            <a:ext cx="1946275" cy="758825"/>
          </a:xfrm>
          <a:prstGeom prst="wedgeRectCallout">
            <a:avLst>
              <a:gd name="adj1" fmla="val -60434"/>
              <a:gd name="adj2" fmla="val -35550"/>
            </a:avLst>
          </a:prstGeom>
          <a:solidFill>
            <a:schemeClr val="bg1"/>
          </a:solidFill>
          <a:ln>
            <a:solidFill>
              <a:srgbClr val="414042"/>
            </a:solidFill>
          </a:ln>
        </p:spPr>
        <p:style>
          <a:lnRef idx="1">
            <a:schemeClr val="accent1"/>
          </a:lnRef>
          <a:fillRef idx="3">
            <a:schemeClr val="accent1"/>
          </a:fillRef>
          <a:effectRef idx="2">
            <a:schemeClr val="accent1"/>
          </a:effectRef>
          <a:fontRef idx="minor">
            <a:schemeClr val="lt1"/>
          </a:fontRef>
        </p:style>
        <p:txBody>
          <a:bodyPr anchor="ctr"/>
          <a:lstStyle/>
          <a:p>
            <a:pPr algn="ctr">
              <a:defRPr/>
            </a:pPr>
            <a:r>
              <a:rPr lang="en-US" b="1" dirty="0">
                <a:solidFill>
                  <a:srgbClr val="FFF100"/>
                </a:solidFill>
                <a:effectLst>
                  <a:outerShdw blurRad="38100" dist="38100" dir="2700000" algn="tl">
                    <a:srgbClr val="000000">
                      <a:alpha val="43137"/>
                    </a:srgbClr>
                  </a:outerShdw>
                </a:effectLst>
                <a:latin typeface="Arial"/>
                <a:cs typeface="Arial"/>
              </a:rPr>
              <a:t>A change in schedules.</a:t>
            </a:r>
          </a:p>
        </p:txBody>
      </p:sp>
      <p:sp>
        <p:nvSpPr>
          <p:cNvPr id="13" name="Rectangular Callout 12"/>
          <p:cNvSpPr/>
          <p:nvPr/>
        </p:nvSpPr>
        <p:spPr>
          <a:xfrm>
            <a:off x="5700713" y="3495675"/>
            <a:ext cx="2197100" cy="596900"/>
          </a:xfrm>
          <a:prstGeom prst="wedgeRectCallout">
            <a:avLst>
              <a:gd name="adj1" fmla="val 65576"/>
              <a:gd name="adj2" fmla="val -42968"/>
            </a:avLst>
          </a:prstGeom>
          <a:solidFill>
            <a:schemeClr val="bg1"/>
          </a:solidFill>
          <a:ln>
            <a:solidFill>
              <a:srgbClr val="414042"/>
            </a:solidFill>
          </a:ln>
        </p:spPr>
        <p:style>
          <a:lnRef idx="1">
            <a:schemeClr val="accent1"/>
          </a:lnRef>
          <a:fillRef idx="3">
            <a:schemeClr val="accent1"/>
          </a:fillRef>
          <a:effectRef idx="2">
            <a:schemeClr val="accent1"/>
          </a:effectRef>
          <a:fontRef idx="minor">
            <a:schemeClr val="lt1"/>
          </a:fontRef>
        </p:style>
        <p:txBody>
          <a:bodyPr anchor="ctr"/>
          <a:lstStyle/>
          <a:p>
            <a:pPr algn="ctr">
              <a:defRPr/>
            </a:pPr>
            <a:r>
              <a:rPr lang="en-US" b="1" dirty="0">
                <a:solidFill>
                  <a:schemeClr val="accent1"/>
                </a:solidFill>
                <a:latin typeface="Arial"/>
                <a:cs typeface="Arial"/>
              </a:rPr>
              <a:t>Okay. Do we have a new date?</a:t>
            </a:r>
          </a:p>
        </p:txBody>
      </p:sp>
      <p:sp>
        <p:nvSpPr>
          <p:cNvPr id="14" name="Rectangular Callout 13"/>
          <p:cNvSpPr/>
          <p:nvPr/>
        </p:nvSpPr>
        <p:spPr>
          <a:xfrm>
            <a:off x="1830388" y="4116388"/>
            <a:ext cx="3282950" cy="1023937"/>
          </a:xfrm>
          <a:prstGeom prst="wedgeRectCallout">
            <a:avLst>
              <a:gd name="adj1" fmla="val -65386"/>
              <a:gd name="adj2" fmla="val -42670"/>
            </a:avLst>
          </a:prstGeom>
          <a:solidFill>
            <a:schemeClr val="bg1"/>
          </a:solidFill>
          <a:ln>
            <a:solidFill>
              <a:srgbClr val="414042"/>
            </a:solidFill>
          </a:ln>
        </p:spPr>
        <p:style>
          <a:lnRef idx="1">
            <a:schemeClr val="accent1"/>
          </a:lnRef>
          <a:fillRef idx="3">
            <a:schemeClr val="accent1"/>
          </a:fillRef>
          <a:effectRef idx="2">
            <a:schemeClr val="accent1"/>
          </a:effectRef>
          <a:fontRef idx="minor">
            <a:schemeClr val="lt1"/>
          </a:fontRef>
        </p:style>
        <p:txBody>
          <a:bodyPr anchor="ctr"/>
          <a:lstStyle/>
          <a:p>
            <a:pPr algn="ctr">
              <a:defRPr/>
            </a:pPr>
            <a:r>
              <a:rPr lang="en-US" b="1" dirty="0">
                <a:solidFill>
                  <a:srgbClr val="00B04C"/>
                </a:solidFill>
                <a:latin typeface="Arial"/>
                <a:cs typeface="Arial"/>
              </a:rPr>
              <a:t>Friday, 10 a.m. EST, Conference Rm 12</a:t>
            </a:r>
            <a:r>
              <a:rPr lang="en-US" b="1" baseline="30000" dirty="0">
                <a:solidFill>
                  <a:srgbClr val="00B04C"/>
                </a:solidFill>
                <a:latin typeface="Arial"/>
                <a:cs typeface="Arial"/>
              </a:rPr>
              <a:t>th</a:t>
            </a:r>
            <a:r>
              <a:rPr lang="en-US" b="1" dirty="0">
                <a:solidFill>
                  <a:srgbClr val="00B04C"/>
                </a:solidFill>
                <a:latin typeface="Arial"/>
                <a:cs typeface="Arial"/>
              </a:rPr>
              <a:t> floor. Email to follow.</a:t>
            </a:r>
          </a:p>
        </p:txBody>
      </p:sp>
      <p:sp>
        <p:nvSpPr>
          <p:cNvPr id="17" name="Rectangular Callout 16"/>
          <p:cNvSpPr/>
          <p:nvPr/>
        </p:nvSpPr>
        <p:spPr>
          <a:xfrm>
            <a:off x="5692775" y="5060950"/>
            <a:ext cx="995363" cy="476250"/>
          </a:xfrm>
          <a:prstGeom prst="wedgeRectCallout">
            <a:avLst>
              <a:gd name="adj1" fmla="val 62967"/>
              <a:gd name="adj2" fmla="val -48991"/>
            </a:avLst>
          </a:prstGeom>
          <a:solidFill>
            <a:schemeClr val="bg1"/>
          </a:solidFill>
          <a:ln>
            <a:solidFill>
              <a:srgbClr val="414042"/>
            </a:solidFill>
          </a:ln>
        </p:spPr>
        <p:style>
          <a:lnRef idx="1">
            <a:schemeClr val="accent1"/>
          </a:lnRef>
          <a:fillRef idx="3">
            <a:schemeClr val="accent1"/>
          </a:fillRef>
          <a:effectRef idx="2">
            <a:schemeClr val="accent1"/>
          </a:effectRef>
          <a:fontRef idx="minor">
            <a:schemeClr val="lt1"/>
          </a:fontRef>
        </p:style>
        <p:txBody>
          <a:bodyPr anchor="ctr"/>
          <a:lstStyle/>
          <a:p>
            <a:pPr algn="ctr">
              <a:defRPr/>
            </a:pPr>
            <a:r>
              <a:rPr lang="en-US" b="1" dirty="0">
                <a:solidFill>
                  <a:srgbClr val="ED1C24"/>
                </a:solidFill>
                <a:latin typeface="Arial"/>
                <a:cs typeface="Arial"/>
              </a:rPr>
              <a:t>Thanks</a:t>
            </a:r>
          </a:p>
        </p:txBody>
      </p:sp>
      <p:sp>
        <p:nvSpPr>
          <p:cNvPr id="18" name="Rectangular Callout 17"/>
          <p:cNvSpPr/>
          <p:nvPr/>
        </p:nvSpPr>
        <p:spPr>
          <a:xfrm>
            <a:off x="3668713" y="5524500"/>
            <a:ext cx="1435100" cy="687388"/>
          </a:xfrm>
          <a:prstGeom prst="wedgeRectCallout">
            <a:avLst>
              <a:gd name="adj1" fmla="val -66235"/>
              <a:gd name="adj2" fmla="val -35439"/>
            </a:avLst>
          </a:prstGeom>
          <a:solidFill>
            <a:schemeClr val="bg1"/>
          </a:solidFill>
          <a:ln>
            <a:solidFill>
              <a:srgbClr val="414042"/>
            </a:solidFill>
          </a:ln>
        </p:spPr>
        <p:style>
          <a:lnRef idx="1">
            <a:schemeClr val="accent1"/>
          </a:lnRef>
          <a:fillRef idx="3">
            <a:schemeClr val="accent1"/>
          </a:fillRef>
          <a:effectRef idx="2">
            <a:schemeClr val="accent1"/>
          </a:effectRef>
          <a:fontRef idx="minor">
            <a:schemeClr val="lt1"/>
          </a:fontRef>
        </p:style>
        <p:txBody>
          <a:bodyPr anchor="ctr"/>
          <a:lstStyle/>
          <a:p>
            <a:pPr algn="ctr">
              <a:defRPr/>
            </a:pPr>
            <a:r>
              <a:rPr lang="en-US" b="1" dirty="0">
                <a:solidFill>
                  <a:srgbClr val="FF0000"/>
                </a:solidFill>
                <a:latin typeface="Arial"/>
                <a:cs typeface="Arial"/>
              </a:rPr>
              <a:t>Have a good day</a:t>
            </a:r>
            <a:r>
              <a:rPr lang="en-US" b="1" dirty="0">
                <a:solidFill>
                  <a:schemeClr val="tx1"/>
                </a:solidFill>
                <a:latin typeface="Arial"/>
                <a:cs typeface="Arial"/>
              </a:rPr>
              <a:t>.</a:t>
            </a:r>
          </a:p>
        </p:txBody>
      </p:sp>
      <p:pic>
        <p:nvPicPr>
          <p:cNvPr id="88075" name="Picture 19"/>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2543175" y="527050"/>
            <a:ext cx="487363" cy="487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8076" name="Picture 20"/>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320675" y="1306513"/>
            <a:ext cx="487363" cy="485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8077" name="Picture 21"/>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2787650" y="5481638"/>
            <a:ext cx="485775" cy="485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8078" name="Picture 23"/>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704850" y="3873500"/>
            <a:ext cx="488950" cy="487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8079" name="Picture 24"/>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2332038" y="2698750"/>
            <a:ext cx="487362" cy="485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 name="Picture 25"/>
          <p:cNvPicPr>
            <a:picLocks noChangeAspect="1"/>
          </p:cNvPicPr>
          <p:nvPr/>
        </p:nvPicPr>
        <p:blipFill>
          <a:blip r:embed="rId5">
            <a:duotone>
              <a:schemeClr val="accent6">
                <a:shade val="45000"/>
                <a:satMod val="135000"/>
              </a:schemeClr>
              <a:prstClr val="white"/>
            </a:duotone>
          </a:blip>
          <a:stretch>
            <a:fillRect/>
          </a:stretch>
        </p:blipFill>
        <p:spPr>
          <a:xfrm>
            <a:off x="6919231" y="975153"/>
            <a:ext cx="486609" cy="486609"/>
          </a:xfrm>
          <a:prstGeom prst="rect">
            <a:avLst/>
          </a:prstGeom>
        </p:spPr>
      </p:pic>
      <p:pic>
        <p:nvPicPr>
          <p:cNvPr id="27" name="Picture 26"/>
          <p:cNvPicPr>
            <a:picLocks noChangeAspect="1"/>
          </p:cNvPicPr>
          <p:nvPr/>
        </p:nvPicPr>
        <p:blipFill>
          <a:blip r:embed="rId5">
            <a:duotone>
              <a:schemeClr val="accent6">
                <a:shade val="45000"/>
                <a:satMod val="135000"/>
              </a:schemeClr>
              <a:prstClr val="white"/>
            </a:duotone>
          </a:blip>
          <a:stretch>
            <a:fillRect/>
          </a:stretch>
        </p:blipFill>
        <p:spPr>
          <a:xfrm>
            <a:off x="6938290" y="2173295"/>
            <a:ext cx="486609" cy="486609"/>
          </a:xfrm>
          <a:prstGeom prst="rect">
            <a:avLst/>
          </a:prstGeom>
        </p:spPr>
      </p:pic>
      <p:pic>
        <p:nvPicPr>
          <p:cNvPr id="28" name="Picture 27"/>
          <p:cNvPicPr>
            <a:picLocks noChangeAspect="1"/>
          </p:cNvPicPr>
          <p:nvPr/>
        </p:nvPicPr>
        <p:blipFill>
          <a:blip r:embed="rId5">
            <a:duotone>
              <a:schemeClr val="accent6">
                <a:shade val="45000"/>
                <a:satMod val="135000"/>
              </a:schemeClr>
              <a:prstClr val="white"/>
            </a:duotone>
          </a:blip>
          <a:stretch>
            <a:fillRect/>
          </a:stretch>
        </p:blipFill>
        <p:spPr>
          <a:xfrm>
            <a:off x="8308430" y="3307390"/>
            <a:ext cx="486609" cy="486609"/>
          </a:xfrm>
          <a:prstGeom prst="rect">
            <a:avLst/>
          </a:prstGeom>
        </p:spPr>
      </p:pic>
      <p:pic>
        <p:nvPicPr>
          <p:cNvPr id="30" name="Picture 29"/>
          <p:cNvPicPr>
            <a:picLocks noChangeAspect="1"/>
          </p:cNvPicPr>
          <p:nvPr/>
        </p:nvPicPr>
        <p:blipFill>
          <a:blip r:embed="rId5">
            <a:duotone>
              <a:schemeClr val="accent6">
                <a:shade val="45000"/>
                <a:satMod val="135000"/>
              </a:schemeClr>
              <a:prstClr val="white"/>
            </a:duotone>
          </a:blip>
          <a:stretch>
            <a:fillRect/>
          </a:stretch>
        </p:blipFill>
        <p:spPr>
          <a:xfrm>
            <a:off x="6949618" y="5038531"/>
            <a:ext cx="486609" cy="486609"/>
          </a:xfrm>
          <a:prstGeom prst="rect">
            <a:avLst/>
          </a:prstGeom>
        </p:spPr>
      </p:pic>
      <p:sp>
        <p:nvSpPr>
          <p:cNvPr id="88084" name="Title 1"/>
          <p:cNvSpPr>
            <a:spLocks noGrp="1"/>
          </p:cNvSpPr>
          <p:nvPr>
            <p:ph type="title"/>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numCol="1" anchor="t" anchorCtr="0" compatLnSpc="1">
            <a:prstTxWarp prst="textNoShape">
              <a:avLst/>
            </a:prstTxWarp>
          </a:bodyPr>
          <a:lstStyle/>
          <a:p>
            <a:r>
              <a:rPr lang="en-US" altLang="en-US" dirty="0" smtClean="0">
                <a:cs typeface="Arial" charset="0"/>
              </a:rPr>
              <a:t>Texting </a:t>
            </a:r>
          </a:p>
        </p:txBody>
      </p:sp>
    </p:spTree>
    <p:custDataLst>
      <p:tags r:id="rId1"/>
    </p:custData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9092" name="Group 11"/>
          <p:cNvGrpSpPr>
            <a:grpSpLocks/>
          </p:cNvGrpSpPr>
          <p:nvPr/>
        </p:nvGrpSpPr>
        <p:grpSpPr bwMode="auto">
          <a:xfrm>
            <a:off x="728663" y="884238"/>
            <a:ext cx="788987" cy="598487"/>
            <a:chOff x="2034540" y="1621154"/>
            <a:chExt cx="945935" cy="946786"/>
          </a:xfrm>
        </p:grpSpPr>
        <p:sp>
          <p:nvSpPr>
            <p:cNvPr id="9" name="Rectangle 8"/>
            <p:cNvSpPr/>
            <p:nvPr/>
          </p:nvSpPr>
          <p:spPr>
            <a:xfrm>
              <a:off x="2202030" y="1658824"/>
              <a:ext cx="702314" cy="856378"/>
            </a:xfrm>
            <a:prstGeom prst="rect">
              <a:avLst/>
            </a:prstGeom>
            <a:solidFill>
              <a:schemeClr val="bg1">
                <a:lumMod val="65000"/>
              </a:schemeClr>
            </a:solidFill>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pic>
          <p:nvPicPr>
            <p:cNvPr id="8" name="Female 8"/>
            <p:cNvPicPr>
              <a:picLocks noChangeAspect="1"/>
            </p:cNvPicPr>
            <p:nvPr>
              <p:custDataLst>
                <p:tags r:id="rId2"/>
              </p:custDataLst>
            </p:nvPr>
          </p:nvPicPr>
          <p:blipFill rotWithShape="1">
            <a:blip r:embed="rId5"/>
            <a:srcRect b="70000"/>
            <a:stretch/>
          </p:blipFill>
          <p:spPr>
            <a:xfrm>
              <a:off x="2281968" y="1794438"/>
              <a:ext cx="698507" cy="720764"/>
            </a:xfrm>
            <a:prstGeom prst="rect">
              <a:avLst/>
            </a:prstGeom>
            <a:effectLst>
              <a:outerShdw blurRad="50800" dist="38100" dir="2700000" algn="tl" rotWithShape="0">
                <a:prstClr val="black">
                  <a:alpha val="40000"/>
                </a:prstClr>
              </a:outerShdw>
            </a:effectLst>
          </p:spPr>
        </p:pic>
        <p:sp>
          <p:nvSpPr>
            <p:cNvPr id="10" name="Rectangle 9"/>
            <p:cNvSpPr/>
            <p:nvPr/>
          </p:nvSpPr>
          <p:spPr>
            <a:xfrm>
              <a:off x="2057400" y="1659254"/>
              <a:ext cx="144780" cy="855345"/>
            </a:xfrm>
            <a:prstGeom prst="rect">
              <a:avLst/>
            </a:prstGeom>
            <a:gradFill flip="none" rotWithShape="1">
              <a:gsLst>
                <a:gs pos="0">
                  <a:schemeClr val="accent3">
                    <a:lumMod val="0"/>
                    <a:lumOff val="100000"/>
                  </a:schemeClr>
                </a:gs>
                <a:gs pos="100000">
                  <a:schemeClr val="accent3">
                    <a:lumMod val="0"/>
                    <a:lumOff val="100000"/>
                  </a:schemeClr>
                </a:gs>
                <a:gs pos="75000">
                  <a:srgbClr val="00FF00"/>
                </a:gs>
              </a:gsLst>
              <a:path path="circle">
                <a:fillToRect l="50000" t="-80000" r="50000" b="180000"/>
              </a:path>
              <a:tileRect/>
            </a:gradFill>
            <a:ln>
              <a:no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11" name="Rectangle 10"/>
            <p:cNvSpPr/>
            <p:nvPr/>
          </p:nvSpPr>
          <p:spPr>
            <a:xfrm>
              <a:off x="2034540" y="1621154"/>
              <a:ext cx="923096" cy="946786"/>
            </a:xfrm>
            <a:prstGeom prst="rect">
              <a:avLst/>
            </a:prstGeom>
            <a:noFill/>
            <a:ln w="28575">
              <a:solidFill>
                <a:schemeClr val="bg1">
                  <a:lumMod val="50000"/>
                </a:schemeClr>
              </a:solid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grpSp>
      <p:sp>
        <p:nvSpPr>
          <p:cNvPr id="5" name="TextBox 4"/>
          <p:cNvSpPr txBox="1"/>
          <p:nvPr/>
        </p:nvSpPr>
        <p:spPr>
          <a:xfrm>
            <a:off x="1639100" y="883748"/>
            <a:ext cx="7040668" cy="584775"/>
          </a:xfrm>
          <a:prstGeom prst="rect">
            <a:avLst/>
          </a:prstGeom>
          <a:gradFill flip="none" rotWithShape="1">
            <a:gsLst>
              <a:gs pos="0">
                <a:schemeClr val="bg1">
                  <a:lumMod val="95000"/>
                </a:schemeClr>
              </a:gs>
              <a:gs pos="50000">
                <a:schemeClr val="bg1">
                  <a:lumMod val="95000"/>
                </a:schemeClr>
              </a:gs>
              <a:gs pos="100000">
                <a:schemeClr val="bg1">
                  <a:lumMod val="95000"/>
                </a:schemeClr>
              </a:gs>
            </a:gsLst>
            <a:path path="circle">
              <a:fillToRect l="50000" t="50000" r="50000" b="50000"/>
            </a:path>
            <a:tileRect/>
          </a:gradFill>
        </p:spPr>
        <p:txBody>
          <a:bodyPr>
            <a:spAutoFit/>
          </a:bodyPr>
          <a:lstStyle/>
          <a:p>
            <a:pPr>
              <a:defRPr/>
            </a:pPr>
            <a:r>
              <a:rPr lang="en-US" sz="1400" dirty="0">
                <a:solidFill>
                  <a:schemeClr val="tx1">
                    <a:lumMod val="65000"/>
                    <a:lumOff val="35000"/>
                  </a:schemeClr>
                </a:solidFill>
                <a:latin typeface="Arial" pitchFamily="34" charset="0"/>
                <a:cs typeface="Arial" pitchFamily="34" charset="0"/>
              </a:rPr>
              <a:t>Katherine – Available</a:t>
            </a:r>
          </a:p>
          <a:p>
            <a:pPr>
              <a:defRPr/>
            </a:pPr>
            <a:r>
              <a:rPr lang="en-US" sz="1400" dirty="0">
                <a:solidFill>
                  <a:schemeClr val="tx1">
                    <a:lumMod val="65000"/>
                    <a:lumOff val="35000"/>
                  </a:schemeClr>
                </a:solidFill>
                <a:latin typeface="Arial" pitchFamily="34" charset="0"/>
                <a:cs typeface="Arial" pitchFamily="34" charset="0"/>
              </a:rPr>
              <a:t>Support Team Manager</a:t>
            </a:r>
            <a:r>
              <a:rPr lang="en-US" dirty="0">
                <a:latin typeface="Arial" pitchFamily="34" charset="0"/>
                <a:cs typeface="Arial" pitchFamily="34" charset="0"/>
              </a:rPr>
              <a:t>		</a:t>
            </a:r>
          </a:p>
        </p:txBody>
      </p:sp>
      <p:sp>
        <p:nvSpPr>
          <p:cNvPr id="89102" name="TextBox 23"/>
          <p:cNvSpPr txBox="1">
            <a:spLocks noChangeArrowheads="1"/>
          </p:cNvSpPr>
          <p:nvPr/>
        </p:nvSpPr>
        <p:spPr bwMode="auto">
          <a:xfrm>
            <a:off x="727075" y="1547813"/>
            <a:ext cx="7996238" cy="4893647"/>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cs typeface="Arial" charset="0"/>
              </a:defRPr>
            </a:lvl1pPr>
            <a:lvl2pPr marL="742950" indent="-285750">
              <a:defRPr>
                <a:solidFill>
                  <a:schemeClr val="tx1"/>
                </a:solidFill>
                <a:latin typeface="Arial" charset="0"/>
                <a:cs typeface="Arial" charset="0"/>
              </a:defRPr>
            </a:lvl2pPr>
            <a:lvl3pPr marL="1143000" indent="-228600">
              <a:defRPr>
                <a:solidFill>
                  <a:schemeClr val="tx1"/>
                </a:solidFill>
                <a:latin typeface="Arial" charset="0"/>
                <a:cs typeface="Arial" charset="0"/>
              </a:defRPr>
            </a:lvl3pPr>
            <a:lvl4pPr marL="1600200" indent="-228600">
              <a:defRPr>
                <a:solidFill>
                  <a:schemeClr val="tx1"/>
                </a:solidFill>
                <a:latin typeface="Arial" charset="0"/>
                <a:cs typeface="Arial" charset="0"/>
              </a:defRPr>
            </a:lvl4pPr>
            <a:lvl5pPr marL="2057400" indent="-22860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spcAft>
                <a:spcPts val="600"/>
              </a:spcAft>
            </a:pPr>
            <a:r>
              <a:rPr lang="en-US" altLang="en-US" sz="1600" b="1" dirty="0" smtClean="0"/>
              <a:t>Katherine: </a:t>
            </a:r>
            <a:r>
              <a:rPr lang="en-US" altLang="en-US" sz="1600" dirty="0" smtClean="0"/>
              <a:t>Good morning.</a:t>
            </a:r>
          </a:p>
          <a:p>
            <a:pPr>
              <a:spcAft>
                <a:spcPts val="600"/>
              </a:spcAft>
            </a:pPr>
            <a:r>
              <a:rPr lang="en-US" altLang="en-US" sz="1600" b="1" dirty="0" smtClean="0"/>
              <a:t>Mark: </a:t>
            </a:r>
            <a:r>
              <a:rPr lang="en-US" altLang="en-US" sz="1600" dirty="0" smtClean="0"/>
              <a:t>Hi</a:t>
            </a:r>
            <a:r>
              <a:rPr lang="en-US" altLang="en-US" sz="1600" dirty="0"/>
              <a:t>, Katherine. How are you today? </a:t>
            </a:r>
            <a:endParaRPr lang="en-US" altLang="en-US" sz="1600" dirty="0" smtClean="0"/>
          </a:p>
          <a:p>
            <a:pPr>
              <a:spcAft>
                <a:spcPts val="600"/>
              </a:spcAft>
            </a:pPr>
            <a:r>
              <a:rPr lang="en-US" altLang="en-US" sz="1600" b="1" dirty="0" smtClean="0"/>
              <a:t>Katherine: </a:t>
            </a:r>
            <a:r>
              <a:rPr lang="en-US" altLang="en-US" sz="1600" dirty="0" smtClean="0"/>
              <a:t>I’m </a:t>
            </a:r>
            <a:r>
              <a:rPr lang="en-US" altLang="en-US" sz="1600" dirty="0"/>
              <a:t>good. Did you have a nice weekend? </a:t>
            </a:r>
          </a:p>
          <a:p>
            <a:pPr>
              <a:spcAft>
                <a:spcPts val="600"/>
              </a:spcAft>
              <a:defRPr/>
            </a:pPr>
            <a:r>
              <a:rPr lang="en-US" sz="1600" b="1" dirty="0" smtClean="0">
                <a:latin typeface="Arial" pitchFamily="34" charset="0"/>
                <a:cs typeface="Arial" pitchFamily="34" charset="0"/>
              </a:rPr>
              <a:t>Mark: </a:t>
            </a:r>
            <a:r>
              <a:rPr lang="en-US" sz="1600" dirty="0" smtClean="0">
                <a:latin typeface="Arial" pitchFamily="34" charset="0"/>
                <a:cs typeface="Arial" pitchFamily="34" charset="0"/>
              </a:rPr>
              <a:t>It </a:t>
            </a:r>
            <a:r>
              <a:rPr lang="en-US" sz="1600" dirty="0">
                <a:latin typeface="Arial" pitchFamily="34" charset="0"/>
                <a:cs typeface="Arial" pitchFamily="34" charset="0"/>
              </a:rPr>
              <a:t>was okay. The weather here has been horrible lately though. It doesn’t allow us to get out much</a:t>
            </a:r>
            <a:r>
              <a:rPr lang="en-US" sz="1600" dirty="0" smtClean="0">
                <a:latin typeface="Arial" pitchFamily="34" charset="0"/>
                <a:cs typeface="Arial" pitchFamily="34" charset="0"/>
              </a:rPr>
              <a:t>. </a:t>
            </a:r>
            <a:r>
              <a:rPr lang="en-US" sz="1600" dirty="0">
                <a:latin typeface="Arial" pitchFamily="34" charset="0"/>
                <a:cs typeface="Arial" pitchFamily="34" charset="0"/>
              </a:rPr>
              <a:t>How was your weekend? Did you do anything fun?</a:t>
            </a:r>
          </a:p>
          <a:p>
            <a:pPr>
              <a:spcAft>
                <a:spcPts val="600"/>
              </a:spcAft>
            </a:pPr>
            <a:r>
              <a:rPr lang="en-US" altLang="en-US" sz="1600" b="1" dirty="0" smtClean="0"/>
              <a:t>Katherine: </a:t>
            </a:r>
            <a:r>
              <a:rPr lang="en-US" altLang="en-US" sz="1600" dirty="0" smtClean="0"/>
              <a:t>Well </a:t>
            </a:r>
            <a:r>
              <a:rPr lang="en-US" altLang="en-US" sz="1600" dirty="0"/>
              <a:t>the weather here is much warmer. Sunshine and 80ºF … Nice. We did get out with our </a:t>
            </a:r>
            <a:r>
              <a:rPr lang="en-US" altLang="en-US" sz="1600" dirty="0" smtClean="0"/>
              <a:t>children </a:t>
            </a:r>
            <a:r>
              <a:rPr lang="en-US" altLang="en-US" sz="1600" dirty="0"/>
              <a:t>to the park on Saturday. Picnic, some baseball. It was really great. Sorry you’re not having great weather over </a:t>
            </a:r>
            <a:r>
              <a:rPr lang="en-US" altLang="en-US" sz="1600" dirty="0" smtClean="0"/>
              <a:t>there</a:t>
            </a:r>
            <a:r>
              <a:rPr lang="en-US" altLang="en-US" sz="1600" dirty="0"/>
              <a:t>. Hopefully the sun will return to you soon. </a:t>
            </a:r>
            <a:endParaRPr lang="en-US" altLang="en-US" sz="1600" dirty="0" smtClean="0"/>
          </a:p>
          <a:p>
            <a:pPr>
              <a:spcAft>
                <a:spcPts val="600"/>
              </a:spcAft>
              <a:defRPr/>
            </a:pPr>
            <a:r>
              <a:rPr lang="en-US" sz="1600" b="1" dirty="0" smtClean="0">
                <a:latin typeface="Arial" pitchFamily="34" charset="0"/>
                <a:cs typeface="Arial" pitchFamily="34" charset="0"/>
              </a:rPr>
              <a:t>Mark: </a:t>
            </a:r>
            <a:r>
              <a:rPr lang="en-US" sz="1600" dirty="0" smtClean="0">
                <a:latin typeface="Arial" pitchFamily="34" charset="0"/>
                <a:cs typeface="Arial" pitchFamily="34" charset="0"/>
              </a:rPr>
              <a:t>Sounds </a:t>
            </a:r>
            <a:r>
              <a:rPr lang="en-US" sz="1600" dirty="0">
                <a:latin typeface="Arial" pitchFamily="34" charset="0"/>
                <a:cs typeface="Arial" pitchFamily="34" charset="0"/>
              </a:rPr>
              <a:t>like a great time. I’m anxious for warm temperatures to return. So what’s on your agenda today? </a:t>
            </a:r>
          </a:p>
          <a:p>
            <a:pPr>
              <a:spcAft>
                <a:spcPts val="600"/>
              </a:spcAft>
            </a:pPr>
            <a:r>
              <a:rPr lang="en-US" altLang="en-US" sz="1600" b="1" dirty="0" smtClean="0"/>
              <a:t>Katherine: </a:t>
            </a:r>
            <a:r>
              <a:rPr lang="en-US" altLang="en-US" sz="1600" dirty="0" smtClean="0"/>
              <a:t>Just </a:t>
            </a:r>
            <a:r>
              <a:rPr lang="en-US" altLang="en-US" sz="1600" dirty="0"/>
              <a:t>wanted to check your calendar. The Project Think meeting that was scheduled for tomorrow must be postponed. We would like to reschedule it for Friday at 10:00 a.m. EST. Are you available then? </a:t>
            </a:r>
            <a:endParaRPr lang="en-US" altLang="en-US" sz="1600" dirty="0" smtClean="0"/>
          </a:p>
          <a:p>
            <a:pPr>
              <a:spcAft>
                <a:spcPts val="600"/>
              </a:spcAft>
              <a:defRPr/>
            </a:pPr>
            <a:r>
              <a:rPr lang="en-US" sz="1600" b="1" dirty="0" smtClean="0">
                <a:latin typeface="Arial" pitchFamily="34" charset="0"/>
                <a:cs typeface="Arial" pitchFamily="34" charset="0"/>
              </a:rPr>
              <a:t>Mark: </a:t>
            </a:r>
            <a:r>
              <a:rPr lang="en-US" sz="1600" dirty="0" smtClean="0">
                <a:latin typeface="Arial" pitchFamily="34" charset="0"/>
                <a:cs typeface="Arial" pitchFamily="34" charset="0"/>
              </a:rPr>
              <a:t>Yes </a:t>
            </a:r>
            <a:r>
              <a:rPr lang="en-US" sz="1600" dirty="0">
                <a:latin typeface="Arial" pitchFamily="34" charset="0"/>
                <a:cs typeface="Arial" pitchFamily="34" charset="0"/>
              </a:rPr>
              <a:t>that works for me. Same location? </a:t>
            </a:r>
          </a:p>
          <a:p>
            <a:pPr>
              <a:spcAft>
                <a:spcPts val="600"/>
              </a:spcAft>
            </a:pPr>
            <a:r>
              <a:rPr lang="en-US" altLang="en-US" sz="1600" b="1" dirty="0" smtClean="0"/>
              <a:t>Katherine: </a:t>
            </a:r>
            <a:r>
              <a:rPr lang="en-US" altLang="en-US" sz="1600" dirty="0" smtClean="0"/>
              <a:t>Yes</a:t>
            </a:r>
            <a:r>
              <a:rPr lang="en-US" altLang="en-US" sz="1600" dirty="0"/>
              <a:t>. The conference room on the 12</a:t>
            </a:r>
            <a:r>
              <a:rPr lang="en-US" altLang="en-US" sz="1600" baseline="30000" dirty="0"/>
              <a:t>th</a:t>
            </a:r>
            <a:r>
              <a:rPr lang="en-US" altLang="en-US" sz="1600" dirty="0"/>
              <a:t> floor. That’s this Friday, 10:00 a.m. I look forward to talking with you more then. Have a great week ahead. </a:t>
            </a:r>
          </a:p>
        </p:txBody>
      </p:sp>
      <p:sp>
        <p:nvSpPr>
          <p:cNvPr id="89105" name="Title 1"/>
          <p:cNvSpPr>
            <a:spLocks noGrp="1"/>
          </p:cNvSpPr>
          <p:nvPr>
            <p:ph type="title"/>
          </p:nvPr>
        </p:nvSpPr>
        <p:spPr bwMode="auto">
          <a:xfrm>
            <a:off x="457200" y="152400"/>
            <a:ext cx="8229600" cy="846138"/>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numCol="1" anchor="t" anchorCtr="0" compatLnSpc="1">
            <a:prstTxWarp prst="textNoShape">
              <a:avLst/>
            </a:prstTxWarp>
          </a:bodyPr>
          <a:lstStyle/>
          <a:p>
            <a:r>
              <a:rPr lang="en-US" altLang="en-US" smtClean="0">
                <a:cs typeface="Arial" charset="0"/>
              </a:rPr>
              <a:t>Instant Messaging - #1</a:t>
            </a:r>
          </a:p>
        </p:txBody>
      </p:sp>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910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9102">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89102">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89102">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89102">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89102">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89102">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89102">
                                            <p:txEl>
                                              <p:pRg st="7" end="7"/>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89102">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9092" name="Group 11"/>
          <p:cNvGrpSpPr>
            <a:grpSpLocks/>
          </p:cNvGrpSpPr>
          <p:nvPr/>
        </p:nvGrpSpPr>
        <p:grpSpPr bwMode="auto">
          <a:xfrm>
            <a:off x="728663" y="884238"/>
            <a:ext cx="788987" cy="598487"/>
            <a:chOff x="2034540" y="1621154"/>
            <a:chExt cx="945935" cy="946786"/>
          </a:xfrm>
        </p:grpSpPr>
        <p:sp>
          <p:nvSpPr>
            <p:cNvPr id="9" name="Rectangle 8"/>
            <p:cNvSpPr/>
            <p:nvPr/>
          </p:nvSpPr>
          <p:spPr>
            <a:xfrm>
              <a:off x="2202030" y="1658824"/>
              <a:ext cx="702314" cy="856378"/>
            </a:xfrm>
            <a:prstGeom prst="rect">
              <a:avLst/>
            </a:prstGeom>
            <a:solidFill>
              <a:schemeClr val="bg1">
                <a:lumMod val="65000"/>
              </a:schemeClr>
            </a:solidFill>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pic>
          <p:nvPicPr>
            <p:cNvPr id="8" name="Female 8"/>
            <p:cNvPicPr>
              <a:picLocks noChangeAspect="1"/>
            </p:cNvPicPr>
            <p:nvPr>
              <p:custDataLst>
                <p:tags r:id="rId2"/>
              </p:custDataLst>
            </p:nvPr>
          </p:nvPicPr>
          <p:blipFill rotWithShape="1">
            <a:blip r:embed="rId5"/>
            <a:srcRect b="70000"/>
            <a:stretch/>
          </p:blipFill>
          <p:spPr>
            <a:xfrm>
              <a:off x="2281968" y="1794438"/>
              <a:ext cx="698507" cy="720764"/>
            </a:xfrm>
            <a:prstGeom prst="rect">
              <a:avLst/>
            </a:prstGeom>
            <a:effectLst>
              <a:outerShdw blurRad="50800" dist="38100" dir="2700000" algn="tl" rotWithShape="0">
                <a:prstClr val="black">
                  <a:alpha val="40000"/>
                </a:prstClr>
              </a:outerShdw>
            </a:effectLst>
          </p:spPr>
        </p:pic>
        <p:sp>
          <p:nvSpPr>
            <p:cNvPr id="10" name="Rectangle 9"/>
            <p:cNvSpPr/>
            <p:nvPr/>
          </p:nvSpPr>
          <p:spPr>
            <a:xfrm>
              <a:off x="2057400" y="1659254"/>
              <a:ext cx="144780" cy="855345"/>
            </a:xfrm>
            <a:prstGeom prst="rect">
              <a:avLst/>
            </a:prstGeom>
            <a:gradFill flip="none" rotWithShape="1">
              <a:gsLst>
                <a:gs pos="0">
                  <a:schemeClr val="accent3">
                    <a:lumMod val="0"/>
                    <a:lumOff val="100000"/>
                  </a:schemeClr>
                </a:gs>
                <a:gs pos="100000">
                  <a:schemeClr val="accent3">
                    <a:lumMod val="0"/>
                    <a:lumOff val="100000"/>
                  </a:schemeClr>
                </a:gs>
                <a:gs pos="75000">
                  <a:srgbClr val="00FF00"/>
                </a:gs>
              </a:gsLst>
              <a:path path="circle">
                <a:fillToRect l="50000" t="-80000" r="50000" b="180000"/>
              </a:path>
              <a:tileRect/>
            </a:gradFill>
            <a:ln>
              <a:no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11" name="Rectangle 10"/>
            <p:cNvSpPr/>
            <p:nvPr/>
          </p:nvSpPr>
          <p:spPr>
            <a:xfrm>
              <a:off x="2034540" y="1621154"/>
              <a:ext cx="923096" cy="946786"/>
            </a:xfrm>
            <a:prstGeom prst="rect">
              <a:avLst/>
            </a:prstGeom>
            <a:noFill/>
            <a:ln w="28575">
              <a:solidFill>
                <a:schemeClr val="bg1">
                  <a:lumMod val="50000"/>
                </a:schemeClr>
              </a:solid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grpSp>
      <p:sp>
        <p:nvSpPr>
          <p:cNvPr id="5" name="TextBox 4"/>
          <p:cNvSpPr txBox="1"/>
          <p:nvPr/>
        </p:nvSpPr>
        <p:spPr>
          <a:xfrm>
            <a:off x="1639100" y="883748"/>
            <a:ext cx="7040668" cy="584775"/>
          </a:xfrm>
          <a:prstGeom prst="rect">
            <a:avLst/>
          </a:prstGeom>
          <a:gradFill flip="none" rotWithShape="1">
            <a:gsLst>
              <a:gs pos="0">
                <a:schemeClr val="bg1">
                  <a:lumMod val="95000"/>
                </a:schemeClr>
              </a:gs>
              <a:gs pos="50000">
                <a:schemeClr val="bg1">
                  <a:lumMod val="95000"/>
                </a:schemeClr>
              </a:gs>
              <a:gs pos="100000">
                <a:schemeClr val="bg1">
                  <a:lumMod val="95000"/>
                </a:schemeClr>
              </a:gs>
            </a:gsLst>
            <a:path path="circle">
              <a:fillToRect l="50000" t="50000" r="50000" b="50000"/>
            </a:path>
            <a:tileRect/>
          </a:gradFill>
        </p:spPr>
        <p:txBody>
          <a:bodyPr>
            <a:spAutoFit/>
          </a:bodyPr>
          <a:lstStyle/>
          <a:p>
            <a:pPr>
              <a:defRPr/>
            </a:pPr>
            <a:r>
              <a:rPr lang="en-US" sz="1400" dirty="0">
                <a:solidFill>
                  <a:schemeClr val="tx1">
                    <a:lumMod val="65000"/>
                    <a:lumOff val="35000"/>
                  </a:schemeClr>
                </a:solidFill>
                <a:latin typeface="Arial" pitchFamily="34" charset="0"/>
                <a:cs typeface="Arial" pitchFamily="34" charset="0"/>
              </a:rPr>
              <a:t>Katherine – Available</a:t>
            </a:r>
          </a:p>
          <a:p>
            <a:pPr>
              <a:defRPr/>
            </a:pPr>
            <a:r>
              <a:rPr lang="en-US" sz="1400" dirty="0">
                <a:solidFill>
                  <a:schemeClr val="tx1">
                    <a:lumMod val="65000"/>
                    <a:lumOff val="35000"/>
                  </a:schemeClr>
                </a:solidFill>
                <a:latin typeface="Arial" pitchFamily="34" charset="0"/>
                <a:cs typeface="Arial" pitchFamily="34" charset="0"/>
              </a:rPr>
              <a:t>Support Team Manager</a:t>
            </a:r>
            <a:r>
              <a:rPr lang="en-US" dirty="0">
                <a:latin typeface="Arial" pitchFamily="34" charset="0"/>
                <a:cs typeface="Arial" pitchFamily="34" charset="0"/>
              </a:rPr>
              <a:t>		</a:t>
            </a:r>
          </a:p>
        </p:txBody>
      </p:sp>
      <p:sp>
        <p:nvSpPr>
          <p:cNvPr id="89102" name="TextBox 23"/>
          <p:cNvSpPr txBox="1">
            <a:spLocks noChangeArrowheads="1"/>
          </p:cNvSpPr>
          <p:nvPr/>
        </p:nvSpPr>
        <p:spPr bwMode="auto">
          <a:xfrm>
            <a:off x="727075" y="1547813"/>
            <a:ext cx="7996238" cy="4893647"/>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cs typeface="Arial" charset="0"/>
              </a:defRPr>
            </a:lvl1pPr>
            <a:lvl2pPr marL="742950" indent="-285750">
              <a:defRPr>
                <a:solidFill>
                  <a:schemeClr val="tx1"/>
                </a:solidFill>
                <a:latin typeface="Arial" charset="0"/>
                <a:cs typeface="Arial" charset="0"/>
              </a:defRPr>
            </a:lvl2pPr>
            <a:lvl3pPr marL="1143000" indent="-228600">
              <a:defRPr>
                <a:solidFill>
                  <a:schemeClr val="tx1"/>
                </a:solidFill>
                <a:latin typeface="Arial" charset="0"/>
                <a:cs typeface="Arial" charset="0"/>
              </a:defRPr>
            </a:lvl3pPr>
            <a:lvl4pPr marL="1600200" indent="-228600">
              <a:defRPr>
                <a:solidFill>
                  <a:schemeClr val="tx1"/>
                </a:solidFill>
                <a:latin typeface="Arial" charset="0"/>
                <a:cs typeface="Arial" charset="0"/>
              </a:defRPr>
            </a:lvl4pPr>
            <a:lvl5pPr marL="2057400" indent="-22860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spcAft>
                <a:spcPts val="600"/>
              </a:spcAft>
            </a:pPr>
            <a:r>
              <a:rPr lang="en-US" altLang="en-US" sz="1600" b="1" dirty="0" smtClean="0"/>
              <a:t>Katherine: </a:t>
            </a:r>
            <a:r>
              <a:rPr lang="en-US" altLang="en-US" sz="1600" dirty="0" smtClean="0">
                <a:solidFill>
                  <a:srgbClr val="FF0000"/>
                </a:solidFill>
              </a:rPr>
              <a:t>Good morning.</a:t>
            </a:r>
          </a:p>
          <a:p>
            <a:pPr>
              <a:spcAft>
                <a:spcPts val="600"/>
              </a:spcAft>
            </a:pPr>
            <a:r>
              <a:rPr lang="en-US" altLang="en-US" sz="1600" b="1" dirty="0" smtClean="0"/>
              <a:t>Mark: </a:t>
            </a:r>
            <a:r>
              <a:rPr lang="en-US" altLang="en-US" sz="1600" dirty="0" smtClean="0">
                <a:solidFill>
                  <a:srgbClr val="FF0000"/>
                </a:solidFill>
              </a:rPr>
              <a:t>Hi</a:t>
            </a:r>
            <a:r>
              <a:rPr lang="en-US" altLang="en-US" sz="1600" dirty="0">
                <a:solidFill>
                  <a:srgbClr val="FF0000"/>
                </a:solidFill>
              </a:rPr>
              <a:t>, Katherine. How are you today? </a:t>
            </a:r>
            <a:endParaRPr lang="en-US" altLang="en-US" sz="1600" dirty="0" smtClean="0">
              <a:solidFill>
                <a:srgbClr val="FF0000"/>
              </a:solidFill>
            </a:endParaRPr>
          </a:p>
          <a:p>
            <a:pPr>
              <a:spcAft>
                <a:spcPts val="600"/>
              </a:spcAft>
            </a:pPr>
            <a:r>
              <a:rPr lang="en-US" altLang="en-US" sz="1600" b="1" dirty="0" smtClean="0"/>
              <a:t>Katherine: </a:t>
            </a:r>
            <a:r>
              <a:rPr lang="en-US" altLang="en-US" sz="1600" dirty="0" smtClean="0">
                <a:solidFill>
                  <a:srgbClr val="FF0000"/>
                </a:solidFill>
              </a:rPr>
              <a:t>I’m </a:t>
            </a:r>
            <a:r>
              <a:rPr lang="en-US" altLang="en-US" sz="1600" dirty="0">
                <a:solidFill>
                  <a:srgbClr val="FF0000"/>
                </a:solidFill>
              </a:rPr>
              <a:t>good. Did you have a nice weekend? </a:t>
            </a:r>
          </a:p>
          <a:p>
            <a:pPr>
              <a:spcAft>
                <a:spcPts val="600"/>
              </a:spcAft>
              <a:defRPr/>
            </a:pPr>
            <a:r>
              <a:rPr lang="en-US" sz="1600" b="1" dirty="0" smtClean="0">
                <a:latin typeface="Arial" pitchFamily="34" charset="0"/>
                <a:cs typeface="Arial" pitchFamily="34" charset="0"/>
              </a:rPr>
              <a:t>Mark: </a:t>
            </a:r>
            <a:r>
              <a:rPr lang="en-US" sz="1600" dirty="0" smtClean="0">
                <a:solidFill>
                  <a:srgbClr val="FF0000"/>
                </a:solidFill>
                <a:latin typeface="Arial" pitchFamily="34" charset="0"/>
                <a:cs typeface="Arial" pitchFamily="34" charset="0"/>
              </a:rPr>
              <a:t>It </a:t>
            </a:r>
            <a:r>
              <a:rPr lang="en-US" sz="1600" dirty="0">
                <a:solidFill>
                  <a:srgbClr val="FF0000"/>
                </a:solidFill>
                <a:latin typeface="Arial" pitchFamily="34" charset="0"/>
                <a:cs typeface="Arial" pitchFamily="34" charset="0"/>
              </a:rPr>
              <a:t>was okay. The weather here has been horrible lately though. It doesn’t allow us to get out much</a:t>
            </a:r>
            <a:r>
              <a:rPr lang="en-US" sz="1600" dirty="0" smtClean="0">
                <a:solidFill>
                  <a:srgbClr val="FF0000"/>
                </a:solidFill>
                <a:latin typeface="Arial" pitchFamily="34" charset="0"/>
                <a:cs typeface="Arial" pitchFamily="34" charset="0"/>
              </a:rPr>
              <a:t>. </a:t>
            </a:r>
            <a:r>
              <a:rPr lang="en-US" sz="1600" dirty="0">
                <a:solidFill>
                  <a:srgbClr val="FF0000"/>
                </a:solidFill>
                <a:latin typeface="Arial" pitchFamily="34" charset="0"/>
                <a:cs typeface="Arial" pitchFamily="34" charset="0"/>
              </a:rPr>
              <a:t>How was your weekend? Did you do anything fun?</a:t>
            </a:r>
          </a:p>
          <a:p>
            <a:pPr>
              <a:spcAft>
                <a:spcPts val="600"/>
              </a:spcAft>
            </a:pPr>
            <a:r>
              <a:rPr lang="en-US" altLang="en-US" sz="1600" b="1" dirty="0" smtClean="0"/>
              <a:t>Katherine: </a:t>
            </a:r>
            <a:r>
              <a:rPr lang="en-US" altLang="en-US" sz="1600" dirty="0" smtClean="0">
                <a:solidFill>
                  <a:srgbClr val="FF0000"/>
                </a:solidFill>
              </a:rPr>
              <a:t>Well </a:t>
            </a:r>
            <a:r>
              <a:rPr lang="en-US" altLang="en-US" sz="1600" dirty="0">
                <a:solidFill>
                  <a:srgbClr val="FF0000"/>
                </a:solidFill>
              </a:rPr>
              <a:t>the weather here is much warmer. Sunshine and 80ºF … Nice. We did get out with our </a:t>
            </a:r>
            <a:r>
              <a:rPr lang="en-US" altLang="en-US" sz="1600" dirty="0" smtClean="0">
                <a:solidFill>
                  <a:srgbClr val="FF0000"/>
                </a:solidFill>
              </a:rPr>
              <a:t>children </a:t>
            </a:r>
            <a:r>
              <a:rPr lang="en-US" altLang="en-US" sz="1600" dirty="0">
                <a:solidFill>
                  <a:srgbClr val="FF0000"/>
                </a:solidFill>
              </a:rPr>
              <a:t>to the park on Saturday. Picnic, some baseball. It was really great. Sorry you’re not having great weather over </a:t>
            </a:r>
            <a:r>
              <a:rPr lang="en-US" altLang="en-US" sz="1600" dirty="0" smtClean="0">
                <a:solidFill>
                  <a:srgbClr val="FF0000"/>
                </a:solidFill>
              </a:rPr>
              <a:t>there</a:t>
            </a:r>
            <a:r>
              <a:rPr lang="en-US" altLang="en-US" sz="1600" dirty="0">
                <a:solidFill>
                  <a:srgbClr val="FF0000"/>
                </a:solidFill>
              </a:rPr>
              <a:t>. Hopefully the sun will return to you soon. </a:t>
            </a:r>
            <a:endParaRPr lang="en-US" altLang="en-US" sz="1600" dirty="0" smtClean="0">
              <a:solidFill>
                <a:srgbClr val="FF0000"/>
              </a:solidFill>
            </a:endParaRPr>
          </a:p>
          <a:p>
            <a:pPr>
              <a:spcAft>
                <a:spcPts val="600"/>
              </a:spcAft>
              <a:defRPr/>
            </a:pPr>
            <a:r>
              <a:rPr lang="en-US" sz="1600" b="1" dirty="0" smtClean="0">
                <a:latin typeface="Arial" pitchFamily="34" charset="0"/>
                <a:cs typeface="Arial" pitchFamily="34" charset="0"/>
              </a:rPr>
              <a:t>Mark: </a:t>
            </a:r>
            <a:r>
              <a:rPr lang="en-US" sz="1600" dirty="0" smtClean="0">
                <a:solidFill>
                  <a:srgbClr val="ED1C24"/>
                </a:solidFill>
                <a:latin typeface="Arial" pitchFamily="34" charset="0"/>
                <a:cs typeface="Arial" pitchFamily="34" charset="0"/>
              </a:rPr>
              <a:t>Sounds </a:t>
            </a:r>
            <a:r>
              <a:rPr lang="en-US" sz="1600" dirty="0">
                <a:solidFill>
                  <a:srgbClr val="ED1C24"/>
                </a:solidFill>
                <a:latin typeface="Arial" pitchFamily="34" charset="0"/>
                <a:cs typeface="Arial" pitchFamily="34" charset="0"/>
              </a:rPr>
              <a:t>like a great time. I’m anxious for warm temperatures to return. </a:t>
            </a:r>
            <a:r>
              <a:rPr lang="en-US" sz="1600" dirty="0">
                <a:solidFill>
                  <a:srgbClr val="00B04C"/>
                </a:solidFill>
                <a:latin typeface="Arial" pitchFamily="34" charset="0"/>
                <a:cs typeface="Arial" pitchFamily="34" charset="0"/>
              </a:rPr>
              <a:t>So what’s on your agenda today? </a:t>
            </a:r>
          </a:p>
          <a:p>
            <a:pPr>
              <a:spcAft>
                <a:spcPts val="600"/>
              </a:spcAft>
            </a:pPr>
            <a:r>
              <a:rPr lang="en-US" altLang="en-US" sz="1600" b="1" dirty="0" smtClean="0"/>
              <a:t>Katherine: </a:t>
            </a:r>
            <a:r>
              <a:rPr lang="en-US" altLang="en-US" sz="1600" dirty="0" smtClean="0">
                <a:solidFill>
                  <a:srgbClr val="00ADEE"/>
                </a:solidFill>
              </a:rPr>
              <a:t>Just </a:t>
            </a:r>
            <a:r>
              <a:rPr lang="en-US" altLang="en-US" sz="1600" dirty="0">
                <a:solidFill>
                  <a:srgbClr val="00ADEE"/>
                </a:solidFill>
              </a:rPr>
              <a:t>wanted to check your calendar. The Project Think meeting that was scheduled for tomorrow must be postponed. </a:t>
            </a:r>
            <a:r>
              <a:rPr lang="en-US" altLang="en-US" sz="1600" dirty="0">
                <a:solidFill>
                  <a:srgbClr val="00B04C"/>
                </a:solidFill>
              </a:rPr>
              <a:t>We would like to reschedule it for Friday at 10:00 a.m. EST. Are you available then? </a:t>
            </a:r>
            <a:endParaRPr lang="en-US" altLang="en-US" sz="1600" dirty="0" smtClean="0">
              <a:solidFill>
                <a:srgbClr val="00B04C"/>
              </a:solidFill>
            </a:endParaRPr>
          </a:p>
          <a:p>
            <a:pPr>
              <a:spcAft>
                <a:spcPts val="600"/>
              </a:spcAft>
              <a:defRPr/>
            </a:pPr>
            <a:r>
              <a:rPr lang="en-US" sz="1600" b="1" dirty="0" smtClean="0">
                <a:latin typeface="Arial" pitchFamily="34" charset="0"/>
                <a:cs typeface="Arial" pitchFamily="34" charset="0"/>
              </a:rPr>
              <a:t>Mark: </a:t>
            </a:r>
            <a:r>
              <a:rPr lang="en-US" sz="1600" dirty="0" smtClean="0">
                <a:solidFill>
                  <a:srgbClr val="00B04C"/>
                </a:solidFill>
                <a:latin typeface="Arial" pitchFamily="34" charset="0"/>
                <a:cs typeface="Arial" pitchFamily="34" charset="0"/>
              </a:rPr>
              <a:t>Yes </a:t>
            </a:r>
            <a:r>
              <a:rPr lang="en-US" sz="1600" dirty="0">
                <a:solidFill>
                  <a:srgbClr val="00B04C"/>
                </a:solidFill>
                <a:latin typeface="Arial" pitchFamily="34" charset="0"/>
                <a:cs typeface="Arial" pitchFamily="34" charset="0"/>
              </a:rPr>
              <a:t>that works for me. Same location? </a:t>
            </a:r>
          </a:p>
          <a:p>
            <a:pPr>
              <a:spcAft>
                <a:spcPts val="600"/>
              </a:spcAft>
            </a:pPr>
            <a:r>
              <a:rPr lang="en-US" altLang="en-US" sz="1600" b="1" dirty="0" smtClean="0"/>
              <a:t>Katherine: </a:t>
            </a:r>
            <a:r>
              <a:rPr lang="en-US" altLang="en-US" sz="1600" dirty="0" smtClean="0">
                <a:solidFill>
                  <a:srgbClr val="00ADEE"/>
                </a:solidFill>
              </a:rPr>
              <a:t>Yes</a:t>
            </a:r>
            <a:r>
              <a:rPr lang="en-US" altLang="en-US" sz="1600" dirty="0">
                <a:solidFill>
                  <a:srgbClr val="00ADEE"/>
                </a:solidFill>
              </a:rPr>
              <a:t>. The conference room on the 12</a:t>
            </a:r>
            <a:r>
              <a:rPr lang="en-US" altLang="en-US" sz="1600" baseline="30000" dirty="0">
                <a:solidFill>
                  <a:srgbClr val="00ADEE"/>
                </a:solidFill>
              </a:rPr>
              <a:t>th</a:t>
            </a:r>
            <a:r>
              <a:rPr lang="en-US" altLang="en-US" sz="1600" dirty="0">
                <a:solidFill>
                  <a:srgbClr val="00ADEE"/>
                </a:solidFill>
              </a:rPr>
              <a:t> floor. That’s this Friday, 10:00 a.m</a:t>
            </a:r>
            <a:r>
              <a:rPr lang="en-US" altLang="en-US" sz="1600" dirty="0">
                <a:solidFill>
                  <a:srgbClr val="ED1C24"/>
                </a:solidFill>
              </a:rPr>
              <a:t>. I look forward to talking with you more then. </a:t>
            </a:r>
            <a:r>
              <a:rPr lang="en-US" altLang="en-US" sz="1600" dirty="0">
                <a:solidFill>
                  <a:srgbClr val="FFF100"/>
                </a:solidFill>
                <a:effectLst>
                  <a:outerShdw blurRad="38100" dist="38100" dir="2700000" algn="tl">
                    <a:srgbClr val="000000">
                      <a:alpha val="43137"/>
                    </a:srgbClr>
                  </a:outerShdw>
                </a:effectLst>
              </a:rPr>
              <a:t>Have a great week ahead. </a:t>
            </a:r>
          </a:p>
        </p:txBody>
      </p:sp>
      <p:sp>
        <p:nvSpPr>
          <p:cNvPr id="89105" name="Title 1"/>
          <p:cNvSpPr>
            <a:spLocks noGrp="1"/>
          </p:cNvSpPr>
          <p:nvPr>
            <p:ph type="title"/>
          </p:nvPr>
        </p:nvSpPr>
        <p:spPr bwMode="auto">
          <a:xfrm>
            <a:off x="457200" y="152400"/>
            <a:ext cx="8229600" cy="846138"/>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numCol="1" anchor="t" anchorCtr="0" compatLnSpc="1">
            <a:prstTxWarp prst="textNoShape">
              <a:avLst/>
            </a:prstTxWarp>
          </a:bodyPr>
          <a:lstStyle/>
          <a:p>
            <a:r>
              <a:rPr lang="en-US" altLang="en-US" smtClean="0">
                <a:cs typeface="Arial" charset="0"/>
              </a:rPr>
              <a:t>Instant Messaging - #1</a:t>
            </a:r>
          </a:p>
        </p:txBody>
      </p:sp>
    </p:spTree>
    <p:custDataLst>
      <p:tags r:id="rId1"/>
    </p:custDataLst>
    <p:extLst>
      <p:ext uri="{BB962C8B-B14F-4D97-AF65-F5344CB8AC3E}">
        <p14:creationId xmlns:p14="http://schemas.microsoft.com/office/powerpoint/2010/main" val="2904987371"/>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Title 2"/>
          <p:cNvSpPr>
            <a:spLocks noGrp="1"/>
          </p:cNvSpPr>
          <p:nvPr>
            <p:ph type="ctrTitle"/>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numCol="1" anchor="t" anchorCtr="0" compatLnSpc="1">
            <a:prstTxWarp prst="textNoShape">
              <a:avLst/>
            </a:prstTxWarp>
          </a:bodyPr>
          <a:lstStyle/>
          <a:p>
            <a:r>
              <a:rPr lang="en-US" altLang="en-US" sz="3200" i="1" dirty="0" smtClean="0">
                <a:latin typeface="Georgia"/>
                <a:cs typeface="Georgia"/>
              </a:rPr>
              <a:t>Section 1:</a:t>
            </a:r>
            <a:r>
              <a:rPr lang="en-US" altLang="en-US" i="1" dirty="0" smtClean="0">
                <a:latin typeface="Georgia"/>
                <a:cs typeface="Georgia"/>
              </a:rPr>
              <a:t/>
            </a:r>
            <a:br>
              <a:rPr lang="en-US" altLang="en-US" i="1" dirty="0" smtClean="0">
                <a:latin typeface="Georgia"/>
                <a:cs typeface="Georgia"/>
              </a:rPr>
            </a:br>
            <a:r>
              <a:rPr lang="en-US" altLang="en-US" sz="3200" i="1" dirty="0" smtClean="0">
                <a:latin typeface="Georgia"/>
                <a:cs typeface="Georgia"/>
              </a:rPr>
              <a:t>Whole Brain</a:t>
            </a:r>
            <a:r>
              <a:rPr lang="en-US" altLang="en-US" sz="3200" i="1" baseline="30000" dirty="0" smtClean="0">
                <a:latin typeface="Georgia"/>
                <a:cs typeface="Georgia"/>
              </a:rPr>
              <a:t>®</a:t>
            </a:r>
            <a:r>
              <a:rPr lang="en-US" altLang="en-US" sz="3200" i="1" dirty="0" smtClean="0">
                <a:latin typeface="Georgia"/>
                <a:cs typeface="Georgia"/>
              </a:rPr>
              <a:t> Communication </a:t>
            </a:r>
          </a:p>
        </p:txBody>
      </p:sp>
      <p:sp>
        <p:nvSpPr>
          <p:cNvPr id="2" name="Content Placeholder 1"/>
          <p:cNvSpPr>
            <a:spLocks noGrp="1"/>
          </p:cNvSpPr>
          <p:nvPr>
            <p:ph type="subTitle" idx="1"/>
          </p:nvPr>
        </p:nvSpPr>
        <p:spPr>
          <a:xfrm>
            <a:off x="3962400" y="1608082"/>
            <a:ext cx="5181600" cy="1847905"/>
          </a:xfrm>
        </p:spPr>
        <p:txBody>
          <a:bodyPr/>
          <a:lstStyle/>
          <a:p>
            <a:pPr>
              <a:spcAft>
                <a:spcPts val="1000"/>
              </a:spcAft>
              <a:defRPr/>
            </a:pPr>
            <a:r>
              <a:rPr lang="en-US" altLang="en-US" dirty="0"/>
              <a:t>Newspaper Creativity Build</a:t>
            </a:r>
          </a:p>
          <a:p>
            <a:pPr>
              <a:spcAft>
                <a:spcPts val="1000"/>
              </a:spcAft>
              <a:defRPr/>
            </a:pPr>
            <a:r>
              <a:rPr lang="en-US" altLang="en-US" dirty="0" smtClean="0"/>
              <a:t>Whole </a:t>
            </a:r>
            <a:r>
              <a:rPr lang="en-US" altLang="en-US" dirty="0"/>
              <a:t>Brain</a:t>
            </a:r>
            <a:r>
              <a:rPr lang="en-US" altLang="en-US" baseline="30000" dirty="0"/>
              <a:t>®</a:t>
            </a:r>
            <a:r>
              <a:rPr lang="en-US" altLang="en-US" dirty="0"/>
              <a:t> Thinking Overview</a:t>
            </a:r>
          </a:p>
          <a:p>
            <a:pPr>
              <a:spcAft>
                <a:spcPts val="1000"/>
              </a:spcAft>
              <a:defRPr/>
            </a:pPr>
            <a:r>
              <a:rPr lang="en-US" altLang="en-US" dirty="0" smtClean="0"/>
              <a:t>ThinkAbout Communicating</a:t>
            </a:r>
          </a:p>
          <a:p>
            <a:pPr>
              <a:spcAft>
                <a:spcPts val="1000"/>
              </a:spcAft>
              <a:defRPr/>
            </a:pPr>
            <a:r>
              <a:rPr lang="en-US" altLang="en-US" dirty="0" smtClean="0"/>
              <a:t>ThinkAbout Listening</a:t>
            </a:r>
            <a:endParaRPr lang="en-US" altLang="en-US" dirty="0"/>
          </a:p>
          <a:p>
            <a:pPr marL="457200" lvl="4" indent="-457200" algn="l">
              <a:spcBef>
                <a:spcPts val="0"/>
              </a:spcBef>
              <a:spcAft>
                <a:spcPts val="1000"/>
              </a:spcAft>
              <a:buBlip>
                <a:blip r:embed="rId4"/>
              </a:buBlip>
              <a:defRPr/>
            </a:pPr>
            <a:r>
              <a:rPr lang="en-US" altLang="en-US" sz="2800" dirty="0" smtClean="0">
                <a:solidFill>
                  <a:srgbClr val="414042"/>
                </a:solidFill>
                <a:latin typeface="Arial"/>
                <a:cs typeface="Arial"/>
              </a:rPr>
              <a:t>“Talk </a:t>
            </a:r>
            <a:r>
              <a:rPr lang="en-US" altLang="en-US" sz="2800" dirty="0">
                <a:solidFill>
                  <a:srgbClr val="414042"/>
                </a:solidFill>
                <a:latin typeface="Arial"/>
                <a:cs typeface="Arial"/>
              </a:rPr>
              <a:t>Nerdy to </a:t>
            </a:r>
            <a:r>
              <a:rPr lang="en-US" altLang="en-US" sz="2800" dirty="0" smtClean="0">
                <a:solidFill>
                  <a:srgbClr val="414042"/>
                </a:solidFill>
                <a:latin typeface="Arial"/>
                <a:cs typeface="Arial"/>
              </a:rPr>
              <a:t>Me”</a:t>
            </a:r>
            <a:endParaRPr lang="en-US" altLang="en-US" sz="2800" dirty="0">
              <a:solidFill>
                <a:srgbClr val="414042"/>
              </a:solidFill>
              <a:latin typeface="Arial"/>
              <a:cs typeface="Arial"/>
            </a:endParaRPr>
          </a:p>
          <a:p>
            <a:pPr>
              <a:spcAft>
                <a:spcPts val="1000"/>
              </a:spcAft>
              <a:defRPr/>
            </a:pPr>
            <a:r>
              <a:rPr lang="en-US" dirty="0" smtClean="0"/>
              <a:t>Action Plan</a:t>
            </a:r>
            <a:endParaRPr lang="en-US" dirty="0"/>
          </a:p>
        </p:txBody>
      </p:sp>
    </p:spTree>
    <p:custDataLst>
      <p:tags r:id="rId1"/>
    </p:custDataLst>
  </p:cSld>
  <p:clrMapOvr>
    <a:masterClrMapping/>
  </p:clrMapOvr>
  <p:transition/>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1140" name="Group 11"/>
          <p:cNvGrpSpPr>
            <a:grpSpLocks/>
          </p:cNvGrpSpPr>
          <p:nvPr/>
        </p:nvGrpSpPr>
        <p:grpSpPr bwMode="auto">
          <a:xfrm>
            <a:off x="728663" y="1293813"/>
            <a:ext cx="788987" cy="598487"/>
            <a:chOff x="2034540" y="1621154"/>
            <a:chExt cx="945935" cy="946786"/>
          </a:xfrm>
        </p:grpSpPr>
        <p:sp>
          <p:nvSpPr>
            <p:cNvPr id="9" name="Rectangle 8"/>
            <p:cNvSpPr/>
            <p:nvPr/>
          </p:nvSpPr>
          <p:spPr>
            <a:xfrm>
              <a:off x="2202030" y="1658824"/>
              <a:ext cx="702314" cy="856378"/>
            </a:xfrm>
            <a:prstGeom prst="rect">
              <a:avLst/>
            </a:prstGeom>
            <a:solidFill>
              <a:schemeClr val="bg1">
                <a:lumMod val="65000"/>
              </a:schemeClr>
            </a:solidFill>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pic>
          <p:nvPicPr>
            <p:cNvPr id="8" name="Female 8"/>
            <p:cNvPicPr>
              <a:picLocks noChangeAspect="1"/>
            </p:cNvPicPr>
            <p:nvPr>
              <p:custDataLst>
                <p:tags r:id="rId2"/>
              </p:custDataLst>
            </p:nvPr>
          </p:nvPicPr>
          <p:blipFill rotWithShape="1">
            <a:blip r:embed="rId5"/>
            <a:srcRect b="70000"/>
            <a:stretch/>
          </p:blipFill>
          <p:spPr>
            <a:xfrm>
              <a:off x="2281968" y="1794438"/>
              <a:ext cx="698507" cy="720764"/>
            </a:xfrm>
            <a:prstGeom prst="rect">
              <a:avLst/>
            </a:prstGeom>
            <a:effectLst>
              <a:outerShdw blurRad="50800" dist="38100" dir="2700000" algn="tl" rotWithShape="0">
                <a:prstClr val="black">
                  <a:alpha val="40000"/>
                </a:prstClr>
              </a:outerShdw>
            </a:effectLst>
          </p:spPr>
        </p:pic>
        <p:sp>
          <p:nvSpPr>
            <p:cNvPr id="10" name="Rectangle 9"/>
            <p:cNvSpPr/>
            <p:nvPr/>
          </p:nvSpPr>
          <p:spPr>
            <a:xfrm>
              <a:off x="2057400" y="1659254"/>
              <a:ext cx="144780" cy="855345"/>
            </a:xfrm>
            <a:prstGeom prst="rect">
              <a:avLst/>
            </a:prstGeom>
            <a:gradFill flip="none" rotWithShape="1">
              <a:gsLst>
                <a:gs pos="0">
                  <a:schemeClr val="accent3">
                    <a:lumMod val="0"/>
                    <a:lumOff val="100000"/>
                  </a:schemeClr>
                </a:gs>
                <a:gs pos="100000">
                  <a:schemeClr val="accent3">
                    <a:lumMod val="0"/>
                    <a:lumOff val="100000"/>
                  </a:schemeClr>
                </a:gs>
                <a:gs pos="75000">
                  <a:srgbClr val="00FF00"/>
                </a:gs>
              </a:gsLst>
              <a:path path="circle">
                <a:fillToRect l="50000" t="-80000" r="50000" b="180000"/>
              </a:path>
              <a:tileRect/>
            </a:gradFill>
            <a:ln>
              <a:no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11" name="Rectangle 10"/>
            <p:cNvSpPr/>
            <p:nvPr/>
          </p:nvSpPr>
          <p:spPr>
            <a:xfrm>
              <a:off x="2034540" y="1621154"/>
              <a:ext cx="923096" cy="946786"/>
            </a:xfrm>
            <a:prstGeom prst="rect">
              <a:avLst/>
            </a:prstGeom>
            <a:noFill/>
            <a:ln w="28575">
              <a:solidFill>
                <a:schemeClr val="bg1">
                  <a:lumMod val="50000"/>
                </a:schemeClr>
              </a:solid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grpSp>
      <p:sp>
        <p:nvSpPr>
          <p:cNvPr id="5" name="TextBox 4"/>
          <p:cNvSpPr txBox="1"/>
          <p:nvPr/>
        </p:nvSpPr>
        <p:spPr>
          <a:xfrm>
            <a:off x="1639100" y="1293664"/>
            <a:ext cx="7040668" cy="584775"/>
          </a:xfrm>
          <a:prstGeom prst="rect">
            <a:avLst/>
          </a:prstGeom>
          <a:gradFill flip="none" rotWithShape="1">
            <a:gsLst>
              <a:gs pos="0">
                <a:schemeClr val="bg1">
                  <a:lumMod val="95000"/>
                </a:schemeClr>
              </a:gs>
              <a:gs pos="50000">
                <a:schemeClr val="bg1">
                  <a:lumMod val="95000"/>
                </a:schemeClr>
              </a:gs>
              <a:gs pos="100000">
                <a:schemeClr val="bg1">
                  <a:lumMod val="95000"/>
                </a:schemeClr>
              </a:gs>
            </a:gsLst>
            <a:path path="circle">
              <a:fillToRect l="50000" t="50000" r="50000" b="50000"/>
            </a:path>
            <a:tileRect/>
          </a:gradFill>
        </p:spPr>
        <p:txBody>
          <a:bodyPr>
            <a:spAutoFit/>
          </a:bodyPr>
          <a:lstStyle/>
          <a:p>
            <a:pPr>
              <a:defRPr/>
            </a:pPr>
            <a:r>
              <a:rPr lang="en-US" sz="1400" dirty="0">
                <a:solidFill>
                  <a:schemeClr val="tx1">
                    <a:lumMod val="65000"/>
                    <a:lumOff val="35000"/>
                  </a:schemeClr>
                </a:solidFill>
                <a:latin typeface="Arial" pitchFamily="34" charset="0"/>
                <a:cs typeface="Arial" pitchFamily="34" charset="0"/>
              </a:rPr>
              <a:t>Katherine – Available</a:t>
            </a:r>
          </a:p>
          <a:p>
            <a:pPr>
              <a:defRPr/>
            </a:pPr>
            <a:r>
              <a:rPr lang="en-US" sz="1400" dirty="0">
                <a:solidFill>
                  <a:schemeClr val="tx1">
                    <a:lumMod val="65000"/>
                    <a:lumOff val="35000"/>
                  </a:schemeClr>
                </a:solidFill>
                <a:latin typeface="Arial" pitchFamily="34" charset="0"/>
                <a:cs typeface="Arial" pitchFamily="34" charset="0"/>
              </a:rPr>
              <a:t>Support Team Manager</a:t>
            </a:r>
            <a:r>
              <a:rPr lang="en-US" dirty="0">
                <a:latin typeface="Arial" pitchFamily="34" charset="0"/>
                <a:cs typeface="Arial" pitchFamily="34" charset="0"/>
              </a:rPr>
              <a:t>		</a:t>
            </a:r>
          </a:p>
        </p:txBody>
      </p:sp>
      <p:sp>
        <p:nvSpPr>
          <p:cNvPr id="91149" name="Title 1"/>
          <p:cNvSpPr>
            <a:spLocks noGrp="1"/>
          </p:cNvSpPr>
          <p:nvPr>
            <p:ph type="title"/>
          </p:nvPr>
        </p:nvSpPr>
        <p:spPr bwMode="auto">
          <a:xfrm>
            <a:off x="457200" y="152400"/>
            <a:ext cx="8229600" cy="846138"/>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numCol="1" anchor="t" anchorCtr="0" compatLnSpc="1">
            <a:prstTxWarp prst="textNoShape">
              <a:avLst/>
            </a:prstTxWarp>
          </a:bodyPr>
          <a:lstStyle/>
          <a:p>
            <a:r>
              <a:rPr lang="en-US" altLang="en-US" dirty="0" smtClean="0">
                <a:cs typeface="Arial" charset="0"/>
              </a:rPr>
              <a:t>Instant Messaging - #</a:t>
            </a:r>
            <a:r>
              <a:rPr lang="en-US" altLang="en-US" dirty="0">
                <a:cs typeface="Arial" charset="0"/>
              </a:rPr>
              <a:t>2</a:t>
            </a:r>
            <a:endParaRPr lang="en-US" altLang="en-US" dirty="0" smtClean="0">
              <a:cs typeface="Arial" charset="0"/>
            </a:endParaRPr>
          </a:p>
        </p:txBody>
      </p:sp>
      <p:sp>
        <p:nvSpPr>
          <p:cNvPr id="16" name="TextBox 23"/>
          <p:cNvSpPr txBox="1">
            <a:spLocks noChangeArrowheads="1"/>
          </p:cNvSpPr>
          <p:nvPr/>
        </p:nvSpPr>
        <p:spPr bwMode="auto">
          <a:xfrm>
            <a:off x="669925" y="1953123"/>
            <a:ext cx="7996238" cy="2539157"/>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cs typeface="Arial" charset="0"/>
              </a:defRPr>
            </a:lvl1pPr>
            <a:lvl2pPr marL="742950" indent="-285750">
              <a:defRPr>
                <a:solidFill>
                  <a:schemeClr val="tx1"/>
                </a:solidFill>
                <a:latin typeface="Arial" charset="0"/>
                <a:cs typeface="Arial" charset="0"/>
              </a:defRPr>
            </a:lvl2pPr>
            <a:lvl3pPr marL="1143000" indent="-228600">
              <a:defRPr>
                <a:solidFill>
                  <a:schemeClr val="tx1"/>
                </a:solidFill>
                <a:latin typeface="Arial" charset="0"/>
                <a:cs typeface="Arial" charset="0"/>
              </a:defRPr>
            </a:lvl3pPr>
            <a:lvl4pPr marL="1600200" indent="-228600">
              <a:defRPr>
                <a:solidFill>
                  <a:schemeClr val="tx1"/>
                </a:solidFill>
                <a:latin typeface="Arial" charset="0"/>
                <a:cs typeface="Arial" charset="0"/>
              </a:defRPr>
            </a:lvl4pPr>
            <a:lvl5pPr marL="2057400" indent="-22860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spcAft>
                <a:spcPts val="600"/>
              </a:spcAft>
            </a:pPr>
            <a:r>
              <a:rPr lang="en-US" altLang="en-US" sz="1600" b="1" dirty="0" smtClean="0"/>
              <a:t>Katherine: </a:t>
            </a:r>
            <a:r>
              <a:rPr lang="en-US" altLang="en-US" sz="1600" dirty="0" smtClean="0"/>
              <a:t>Good morning.</a:t>
            </a:r>
          </a:p>
          <a:p>
            <a:pPr>
              <a:spcAft>
                <a:spcPts val="600"/>
              </a:spcAft>
            </a:pPr>
            <a:r>
              <a:rPr lang="en-US" altLang="en-US" sz="1600" b="1" dirty="0" smtClean="0"/>
              <a:t>Mark: </a:t>
            </a:r>
            <a:r>
              <a:rPr lang="en-US" altLang="en-US" sz="1600" dirty="0" smtClean="0"/>
              <a:t>Hi, Katherine. </a:t>
            </a:r>
          </a:p>
          <a:p>
            <a:pPr>
              <a:spcAft>
                <a:spcPts val="600"/>
              </a:spcAft>
            </a:pPr>
            <a:r>
              <a:rPr lang="en-US" altLang="en-US" sz="1600" b="1" dirty="0" smtClean="0"/>
              <a:t>Katherine: </a:t>
            </a:r>
            <a:r>
              <a:rPr lang="en-US" altLang="en-US" sz="1600" dirty="0"/>
              <a:t>I wanted to check your calendar. The Project Think meeting that was scheduled for tomorrow must be postponed. We would like to reschedule it for Friday at 10:00 a.m. EST. if you are available. </a:t>
            </a:r>
          </a:p>
          <a:p>
            <a:pPr>
              <a:defRPr/>
            </a:pPr>
            <a:r>
              <a:rPr lang="en-US" sz="1600" b="1" dirty="0" smtClean="0">
                <a:latin typeface="Arial" pitchFamily="34" charset="0"/>
                <a:cs typeface="Arial" pitchFamily="34" charset="0"/>
              </a:rPr>
              <a:t>Mark: </a:t>
            </a:r>
            <a:r>
              <a:rPr lang="en-US" sz="1600" dirty="0">
                <a:latin typeface="Arial" pitchFamily="34" charset="0"/>
                <a:cs typeface="Arial" pitchFamily="34" charset="0"/>
              </a:rPr>
              <a:t>One moment. </a:t>
            </a:r>
            <a:r>
              <a:rPr lang="en-US" sz="1600" dirty="0" smtClean="0">
                <a:latin typeface="Arial" pitchFamily="34" charset="0"/>
                <a:cs typeface="Arial" pitchFamily="34" charset="0"/>
              </a:rPr>
              <a:t>Yes</a:t>
            </a:r>
            <a:r>
              <a:rPr lang="en-US" sz="1600" dirty="0">
                <a:latin typeface="Arial" pitchFamily="34" charset="0"/>
                <a:cs typeface="Arial" pitchFamily="34" charset="0"/>
              </a:rPr>
              <a:t>, I have put that on my calendar.</a:t>
            </a:r>
          </a:p>
          <a:p>
            <a:r>
              <a:rPr lang="en-US" altLang="en-US" sz="1600" b="1" dirty="0" smtClean="0"/>
              <a:t>Katherine: </a:t>
            </a:r>
            <a:r>
              <a:rPr lang="en-US" altLang="en-US" sz="1600" dirty="0"/>
              <a:t>Thank you. I will send a confirmation e-mail with a meeting invitation. This will have the location </a:t>
            </a:r>
            <a:r>
              <a:rPr lang="en-US" altLang="en-US" sz="1600" dirty="0" smtClean="0"/>
              <a:t>information </a:t>
            </a:r>
            <a:r>
              <a:rPr lang="en-US" altLang="en-US" sz="1600" dirty="0"/>
              <a:t>as well. Have a good rest of your week. </a:t>
            </a:r>
            <a:endParaRPr lang="en-US" altLang="en-US" sz="1000" dirty="0"/>
          </a:p>
          <a:p>
            <a:pPr>
              <a:spcAft>
                <a:spcPts val="600"/>
              </a:spcAft>
              <a:defRPr/>
            </a:pPr>
            <a:r>
              <a:rPr lang="en-US" sz="1600" b="1" dirty="0" smtClean="0">
                <a:latin typeface="Arial" pitchFamily="34" charset="0"/>
                <a:cs typeface="Arial" pitchFamily="34" charset="0"/>
              </a:rPr>
              <a:t>Mark: </a:t>
            </a:r>
            <a:r>
              <a:rPr lang="en-US" sz="1600" dirty="0">
                <a:latin typeface="Arial" pitchFamily="34" charset="0"/>
                <a:cs typeface="Arial" pitchFamily="34" charset="0"/>
              </a:rPr>
              <a:t>Thanks. You too</a:t>
            </a:r>
            <a:r>
              <a:rPr lang="en-US" sz="1600" dirty="0" smtClean="0">
                <a:latin typeface="Arial" pitchFamily="34" charset="0"/>
                <a:cs typeface="Arial" pitchFamily="34" charset="0"/>
              </a:rPr>
              <a:t>.</a:t>
            </a:r>
            <a:endParaRPr lang="en-US" sz="1600" dirty="0">
              <a:latin typeface="Arial" pitchFamily="34" charset="0"/>
              <a:cs typeface="Arial" pitchFamily="34" charset="0"/>
            </a:endParaRPr>
          </a:p>
        </p:txBody>
      </p:sp>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6">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6">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6">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6">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6">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6">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1140" name="Group 11"/>
          <p:cNvGrpSpPr>
            <a:grpSpLocks/>
          </p:cNvGrpSpPr>
          <p:nvPr/>
        </p:nvGrpSpPr>
        <p:grpSpPr bwMode="auto">
          <a:xfrm>
            <a:off x="728663" y="1293813"/>
            <a:ext cx="788987" cy="598487"/>
            <a:chOff x="2034540" y="1621154"/>
            <a:chExt cx="945935" cy="946786"/>
          </a:xfrm>
        </p:grpSpPr>
        <p:sp>
          <p:nvSpPr>
            <p:cNvPr id="9" name="Rectangle 8"/>
            <p:cNvSpPr/>
            <p:nvPr/>
          </p:nvSpPr>
          <p:spPr>
            <a:xfrm>
              <a:off x="2202030" y="1658824"/>
              <a:ext cx="702314" cy="856378"/>
            </a:xfrm>
            <a:prstGeom prst="rect">
              <a:avLst/>
            </a:prstGeom>
            <a:solidFill>
              <a:schemeClr val="bg1">
                <a:lumMod val="65000"/>
              </a:schemeClr>
            </a:solidFill>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pic>
          <p:nvPicPr>
            <p:cNvPr id="8" name="Female 8"/>
            <p:cNvPicPr>
              <a:picLocks noChangeAspect="1"/>
            </p:cNvPicPr>
            <p:nvPr>
              <p:custDataLst>
                <p:tags r:id="rId2"/>
              </p:custDataLst>
            </p:nvPr>
          </p:nvPicPr>
          <p:blipFill rotWithShape="1">
            <a:blip r:embed="rId5"/>
            <a:srcRect b="70000"/>
            <a:stretch/>
          </p:blipFill>
          <p:spPr>
            <a:xfrm>
              <a:off x="2281968" y="1794438"/>
              <a:ext cx="698507" cy="720764"/>
            </a:xfrm>
            <a:prstGeom prst="rect">
              <a:avLst/>
            </a:prstGeom>
            <a:effectLst>
              <a:outerShdw blurRad="50800" dist="38100" dir="2700000" algn="tl" rotWithShape="0">
                <a:prstClr val="black">
                  <a:alpha val="40000"/>
                </a:prstClr>
              </a:outerShdw>
            </a:effectLst>
          </p:spPr>
        </p:pic>
        <p:sp>
          <p:nvSpPr>
            <p:cNvPr id="10" name="Rectangle 9"/>
            <p:cNvSpPr/>
            <p:nvPr/>
          </p:nvSpPr>
          <p:spPr>
            <a:xfrm>
              <a:off x="2057400" y="1659254"/>
              <a:ext cx="144780" cy="855345"/>
            </a:xfrm>
            <a:prstGeom prst="rect">
              <a:avLst/>
            </a:prstGeom>
            <a:gradFill flip="none" rotWithShape="1">
              <a:gsLst>
                <a:gs pos="0">
                  <a:schemeClr val="accent3">
                    <a:lumMod val="0"/>
                    <a:lumOff val="100000"/>
                  </a:schemeClr>
                </a:gs>
                <a:gs pos="100000">
                  <a:schemeClr val="accent3">
                    <a:lumMod val="0"/>
                    <a:lumOff val="100000"/>
                  </a:schemeClr>
                </a:gs>
                <a:gs pos="75000">
                  <a:srgbClr val="00FF00"/>
                </a:gs>
              </a:gsLst>
              <a:path path="circle">
                <a:fillToRect l="50000" t="-80000" r="50000" b="180000"/>
              </a:path>
              <a:tileRect/>
            </a:gradFill>
            <a:ln>
              <a:no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11" name="Rectangle 10"/>
            <p:cNvSpPr/>
            <p:nvPr/>
          </p:nvSpPr>
          <p:spPr>
            <a:xfrm>
              <a:off x="2034540" y="1621154"/>
              <a:ext cx="923096" cy="946786"/>
            </a:xfrm>
            <a:prstGeom prst="rect">
              <a:avLst/>
            </a:prstGeom>
            <a:noFill/>
            <a:ln w="28575">
              <a:solidFill>
                <a:schemeClr val="bg1">
                  <a:lumMod val="50000"/>
                </a:schemeClr>
              </a:solid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grpSp>
      <p:sp>
        <p:nvSpPr>
          <p:cNvPr id="5" name="TextBox 4"/>
          <p:cNvSpPr txBox="1"/>
          <p:nvPr/>
        </p:nvSpPr>
        <p:spPr>
          <a:xfrm>
            <a:off x="1639100" y="1293664"/>
            <a:ext cx="7040668" cy="584775"/>
          </a:xfrm>
          <a:prstGeom prst="rect">
            <a:avLst/>
          </a:prstGeom>
          <a:gradFill flip="none" rotWithShape="1">
            <a:gsLst>
              <a:gs pos="0">
                <a:schemeClr val="bg1">
                  <a:lumMod val="95000"/>
                </a:schemeClr>
              </a:gs>
              <a:gs pos="50000">
                <a:schemeClr val="bg1">
                  <a:lumMod val="95000"/>
                </a:schemeClr>
              </a:gs>
              <a:gs pos="100000">
                <a:schemeClr val="bg1">
                  <a:lumMod val="95000"/>
                </a:schemeClr>
              </a:gs>
            </a:gsLst>
            <a:path path="circle">
              <a:fillToRect l="50000" t="50000" r="50000" b="50000"/>
            </a:path>
            <a:tileRect/>
          </a:gradFill>
        </p:spPr>
        <p:txBody>
          <a:bodyPr>
            <a:spAutoFit/>
          </a:bodyPr>
          <a:lstStyle/>
          <a:p>
            <a:pPr>
              <a:defRPr/>
            </a:pPr>
            <a:r>
              <a:rPr lang="en-US" sz="1400" dirty="0">
                <a:solidFill>
                  <a:schemeClr val="tx1">
                    <a:lumMod val="65000"/>
                    <a:lumOff val="35000"/>
                  </a:schemeClr>
                </a:solidFill>
                <a:latin typeface="Arial" pitchFamily="34" charset="0"/>
                <a:cs typeface="Arial" pitchFamily="34" charset="0"/>
              </a:rPr>
              <a:t>Katherine – Available</a:t>
            </a:r>
          </a:p>
          <a:p>
            <a:pPr>
              <a:defRPr/>
            </a:pPr>
            <a:r>
              <a:rPr lang="en-US" sz="1400" dirty="0">
                <a:solidFill>
                  <a:schemeClr val="tx1">
                    <a:lumMod val="65000"/>
                    <a:lumOff val="35000"/>
                  </a:schemeClr>
                </a:solidFill>
                <a:latin typeface="Arial" pitchFamily="34" charset="0"/>
                <a:cs typeface="Arial" pitchFamily="34" charset="0"/>
              </a:rPr>
              <a:t>Support Team Manager</a:t>
            </a:r>
            <a:r>
              <a:rPr lang="en-US" dirty="0">
                <a:latin typeface="Arial" pitchFamily="34" charset="0"/>
                <a:cs typeface="Arial" pitchFamily="34" charset="0"/>
              </a:rPr>
              <a:t>		</a:t>
            </a:r>
          </a:p>
        </p:txBody>
      </p:sp>
      <p:sp>
        <p:nvSpPr>
          <p:cNvPr id="91149" name="Title 1"/>
          <p:cNvSpPr>
            <a:spLocks noGrp="1"/>
          </p:cNvSpPr>
          <p:nvPr>
            <p:ph type="title"/>
          </p:nvPr>
        </p:nvSpPr>
        <p:spPr bwMode="auto">
          <a:xfrm>
            <a:off x="457200" y="152400"/>
            <a:ext cx="8229600" cy="846138"/>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numCol="1" anchor="t" anchorCtr="0" compatLnSpc="1">
            <a:prstTxWarp prst="textNoShape">
              <a:avLst/>
            </a:prstTxWarp>
          </a:bodyPr>
          <a:lstStyle/>
          <a:p>
            <a:r>
              <a:rPr lang="en-US" altLang="en-US" dirty="0" smtClean="0">
                <a:cs typeface="Arial" charset="0"/>
              </a:rPr>
              <a:t>Instant Messaging - #</a:t>
            </a:r>
            <a:r>
              <a:rPr lang="en-US" altLang="en-US" dirty="0">
                <a:cs typeface="Arial" charset="0"/>
              </a:rPr>
              <a:t>2</a:t>
            </a:r>
            <a:endParaRPr lang="en-US" altLang="en-US" dirty="0" smtClean="0">
              <a:cs typeface="Arial" charset="0"/>
            </a:endParaRPr>
          </a:p>
        </p:txBody>
      </p:sp>
      <p:sp>
        <p:nvSpPr>
          <p:cNvPr id="16" name="TextBox 23"/>
          <p:cNvSpPr txBox="1">
            <a:spLocks noChangeArrowheads="1"/>
          </p:cNvSpPr>
          <p:nvPr/>
        </p:nvSpPr>
        <p:spPr bwMode="auto">
          <a:xfrm>
            <a:off x="669925" y="1953123"/>
            <a:ext cx="7996238" cy="2539157"/>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cs typeface="Arial" charset="0"/>
              </a:defRPr>
            </a:lvl1pPr>
            <a:lvl2pPr marL="742950" indent="-285750">
              <a:defRPr>
                <a:solidFill>
                  <a:schemeClr val="tx1"/>
                </a:solidFill>
                <a:latin typeface="Arial" charset="0"/>
                <a:cs typeface="Arial" charset="0"/>
              </a:defRPr>
            </a:lvl2pPr>
            <a:lvl3pPr marL="1143000" indent="-228600">
              <a:defRPr>
                <a:solidFill>
                  <a:schemeClr val="tx1"/>
                </a:solidFill>
                <a:latin typeface="Arial" charset="0"/>
                <a:cs typeface="Arial" charset="0"/>
              </a:defRPr>
            </a:lvl3pPr>
            <a:lvl4pPr marL="1600200" indent="-228600">
              <a:defRPr>
                <a:solidFill>
                  <a:schemeClr val="tx1"/>
                </a:solidFill>
                <a:latin typeface="Arial" charset="0"/>
                <a:cs typeface="Arial" charset="0"/>
              </a:defRPr>
            </a:lvl4pPr>
            <a:lvl5pPr marL="2057400" indent="-22860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spcAft>
                <a:spcPts val="600"/>
              </a:spcAft>
            </a:pPr>
            <a:r>
              <a:rPr lang="en-US" altLang="en-US" sz="1600" b="1" dirty="0" smtClean="0"/>
              <a:t>Katherine: </a:t>
            </a:r>
            <a:r>
              <a:rPr lang="en-US" altLang="en-US" sz="1600" dirty="0" smtClean="0">
                <a:solidFill>
                  <a:srgbClr val="ED1C24"/>
                </a:solidFill>
              </a:rPr>
              <a:t>Good morning.</a:t>
            </a:r>
          </a:p>
          <a:p>
            <a:pPr>
              <a:spcAft>
                <a:spcPts val="600"/>
              </a:spcAft>
            </a:pPr>
            <a:r>
              <a:rPr lang="en-US" altLang="en-US" sz="1600" b="1" dirty="0" smtClean="0"/>
              <a:t>Mark: </a:t>
            </a:r>
            <a:r>
              <a:rPr lang="en-US" altLang="en-US" sz="1600" dirty="0" smtClean="0">
                <a:solidFill>
                  <a:srgbClr val="ED1C24"/>
                </a:solidFill>
              </a:rPr>
              <a:t>Hi, Katherine. </a:t>
            </a:r>
          </a:p>
          <a:p>
            <a:pPr>
              <a:spcAft>
                <a:spcPts val="600"/>
              </a:spcAft>
            </a:pPr>
            <a:r>
              <a:rPr lang="en-US" altLang="en-US" sz="1600" b="1" dirty="0" smtClean="0"/>
              <a:t>Katherine: </a:t>
            </a:r>
            <a:r>
              <a:rPr lang="en-US" altLang="en-US" sz="1600" dirty="0">
                <a:solidFill>
                  <a:srgbClr val="00B04C"/>
                </a:solidFill>
              </a:rPr>
              <a:t>I wanted to check your calendar. </a:t>
            </a:r>
            <a:r>
              <a:rPr lang="en-US" altLang="en-US" sz="1600" dirty="0">
                <a:solidFill>
                  <a:srgbClr val="00ADEE"/>
                </a:solidFill>
              </a:rPr>
              <a:t>The Project Think meeting that was scheduled for tomorrow must be postponed.</a:t>
            </a:r>
            <a:r>
              <a:rPr lang="en-US" altLang="en-US" sz="1600" dirty="0"/>
              <a:t> </a:t>
            </a:r>
            <a:r>
              <a:rPr lang="en-US" altLang="en-US" sz="1600" dirty="0">
                <a:solidFill>
                  <a:srgbClr val="00B04C"/>
                </a:solidFill>
              </a:rPr>
              <a:t>We would like to reschedule it for Friday at 10:00 a.m. EST. if you are available. </a:t>
            </a:r>
          </a:p>
          <a:p>
            <a:pPr>
              <a:defRPr/>
            </a:pPr>
            <a:r>
              <a:rPr lang="en-US" sz="1600" b="1" dirty="0" smtClean="0">
                <a:latin typeface="Arial" pitchFamily="34" charset="0"/>
                <a:cs typeface="Arial" pitchFamily="34" charset="0"/>
              </a:rPr>
              <a:t>Mark: </a:t>
            </a:r>
            <a:r>
              <a:rPr lang="en-US" sz="1600" dirty="0">
                <a:solidFill>
                  <a:srgbClr val="00B04C"/>
                </a:solidFill>
                <a:latin typeface="Arial" pitchFamily="34" charset="0"/>
                <a:cs typeface="Arial" pitchFamily="34" charset="0"/>
              </a:rPr>
              <a:t>One moment. </a:t>
            </a:r>
            <a:r>
              <a:rPr lang="en-US" sz="1600" dirty="0" smtClean="0">
                <a:solidFill>
                  <a:srgbClr val="00B04C"/>
                </a:solidFill>
                <a:latin typeface="Arial" pitchFamily="34" charset="0"/>
                <a:cs typeface="Arial" pitchFamily="34" charset="0"/>
              </a:rPr>
              <a:t>Yes</a:t>
            </a:r>
            <a:r>
              <a:rPr lang="en-US" sz="1600" dirty="0">
                <a:solidFill>
                  <a:srgbClr val="00B04C"/>
                </a:solidFill>
                <a:latin typeface="Arial" pitchFamily="34" charset="0"/>
                <a:cs typeface="Arial" pitchFamily="34" charset="0"/>
              </a:rPr>
              <a:t>, I have put that on my calendar.</a:t>
            </a:r>
          </a:p>
          <a:p>
            <a:r>
              <a:rPr lang="en-US" altLang="en-US" sz="1600" b="1" dirty="0" smtClean="0"/>
              <a:t>Katherine: </a:t>
            </a:r>
            <a:r>
              <a:rPr lang="en-US" altLang="en-US" sz="1600" dirty="0"/>
              <a:t>Thank you</a:t>
            </a:r>
            <a:r>
              <a:rPr lang="en-US" altLang="en-US" sz="1600" dirty="0">
                <a:solidFill>
                  <a:srgbClr val="00B04C"/>
                </a:solidFill>
              </a:rPr>
              <a:t>. I will send a confirmation e-mail with a meeting invitation</a:t>
            </a:r>
            <a:r>
              <a:rPr lang="en-US" altLang="en-US" sz="1600" dirty="0">
                <a:solidFill>
                  <a:srgbClr val="00ADEE"/>
                </a:solidFill>
              </a:rPr>
              <a:t>. This will have the location </a:t>
            </a:r>
            <a:r>
              <a:rPr lang="en-US" altLang="en-US" sz="1600" dirty="0" smtClean="0">
                <a:solidFill>
                  <a:srgbClr val="00ADEE"/>
                </a:solidFill>
              </a:rPr>
              <a:t>information </a:t>
            </a:r>
            <a:r>
              <a:rPr lang="en-US" altLang="en-US" sz="1600" dirty="0">
                <a:solidFill>
                  <a:srgbClr val="00ADEE"/>
                </a:solidFill>
              </a:rPr>
              <a:t>as well. </a:t>
            </a:r>
            <a:r>
              <a:rPr lang="en-US" altLang="en-US" sz="1600" dirty="0">
                <a:solidFill>
                  <a:srgbClr val="FFF100"/>
                </a:solidFill>
                <a:effectLst>
                  <a:outerShdw blurRad="38100" dist="38100" dir="2700000" algn="tl">
                    <a:srgbClr val="000000">
                      <a:alpha val="43137"/>
                    </a:srgbClr>
                  </a:outerShdw>
                </a:effectLst>
              </a:rPr>
              <a:t>Have a good rest of your week. </a:t>
            </a:r>
            <a:endParaRPr lang="en-US" altLang="en-US" sz="1000" dirty="0">
              <a:solidFill>
                <a:srgbClr val="FFF100"/>
              </a:solidFill>
              <a:effectLst>
                <a:outerShdw blurRad="38100" dist="38100" dir="2700000" algn="tl">
                  <a:srgbClr val="000000">
                    <a:alpha val="43137"/>
                  </a:srgbClr>
                </a:outerShdw>
              </a:effectLst>
            </a:endParaRPr>
          </a:p>
          <a:p>
            <a:pPr>
              <a:spcAft>
                <a:spcPts val="600"/>
              </a:spcAft>
              <a:defRPr/>
            </a:pPr>
            <a:r>
              <a:rPr lang="en-US" sz="1600" b="1" dirty="0" smtClean="0">
                <a:latin typeface="Arial" pitchFamily="34" charset="0"/>
                <a:cs typeface="Arial" pitchFamily="34" charset="0"/>
              </a:rPr>
              <a:t>Mark: </a:t>
            </a:r>
            <a:r>
              <a:rPr lang="en-US" sz="1600" dirty="0">
                <a:solidFill>
                  <a:srgbClr val="ED1C24"/>
                </a:solidFill>
                <a:latin typeface="Arial" pitchFamily="34" charset="0"/>
                <a:cs typeface="Arial" pitchFamily="34" charset="0"/>
              </a:rPr>
              <a:t>Thanks. You too</a:t>
            </a:r>
            <a:r>
              <a:rPr lang="en-US" sz="1600" dirty="0" smtClean="0">
                <a:solidFill>
                  <a:srgbClr val="ED1C24"/>
                </a:solidFill>
                <a:latin typeface="Arial" pitchFamily="34" charset="0"/>
                <a:cs typeface="Arial" pitchFamily="34" charset="0"/>
              </a:rPr>
              <a:t>.</a:t>
            </a:r>
            <a:endParaRPr lang="en-US" sz="1600" dirty="0">
              <a:solidFill>
                <a:srgbClr val="ED1C24"/>
              </a:solidFill>
              <a:latin typeface="Arial" pitchFamily="34" charset="0"/>
              <a:cs typeface="Arial" pitchFamily="34" charset="0"/>
            </a:endParaRPr>
          </a:p>
        </p:txBody>
      </p:sp>
    </p:spTree>
    <p:custDataLst>
      <p:tags r:id="rId1"/>
    </p:custDataLst>
    <p:extLst>
      <p:ext uri="{BB962C8B-B14F-4D97-AF65-F5344CB8AC3E}">
        <p14:creationId xmlns:p14="http://schemas.microsoft.com/office/powerpoint/2010/main" val="2699098402"/>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23" name="Title 1"/>
          <p:cNvSpPr>
            <a:spLocks noGrp="1"/>
          </p:cNvSpPr>
          <p:nvPr>
            <p:ph type="title"/>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numCol="1" anchor="t" anchorCtr="0" compatLnSpc="1">
            <a:prstTxWarp prst="textNoShape">
              <a:avLst/>
            </a:prstTxWarp>
          </a:bodyPr>
          <a:lstStyle/>
          <a:p>
            <a:r>
              <a:rPr lang="en-US" altLang="en-US" dirty="0" smtClean="0"/>
              <a:t>Voicemail - #1 </a:t>
            </a:r>
          </a:p>
        </p:txBody>
      </p:sp>
      <p:pic>
        <p:nvPicPr>
          <p:cNvPr id="5" name="Picture 4"/>
          <p:cNvPicPr>
            <a:picLocks noChangeAspect="1"/>
          </p:cNvPicPr>
          <p:nvPr/>
        </p:nvPicPr>
        <p:blipFill>
          <a:blip r:embed="rId5"/>
          <a:stretch>
            <a:fillRect/>
          </a:stretch>
        </p:blipFill>
        <p:spPr>
          <a:xfrm>
            <a:off x="1979561" y="1851574"/>
            <a:ext cx="5168900" cy="2908300"/>
          </a:xfrm>
          <a:prstGeom prst="rect">
            <a:avLst/>
          </a:prstGeom>
          <a:ln>
            <a:noFill/>
          </a:ln>
          <a:effectLst>
            <a:outerShdw blurRad="190500" algn="tl" rotWithShape="0">
              <a:srgbClr val="000000">
                <a:alpha val="70000"/>
              </a:srgbClr>
            </a:outerShdw>
          </a:effectLst>
        </p:spPr>
      </p:pic>
      <p:pic>
        <p:nvPicPr>
          <p:cNvPr id="4" name="Recorded Sound">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6"/>
          <a:stretch>
            <a:fillRect/>
          </a:stretch>
        </p:blipFill>
        <p:spPr>
          <a:xfrm>
            <a:off x="4249960" y="5080436"/>
            <a:ext cx="609600" cy="609600"/>
          </a:xfrm>
          <a:prstGeom prst="rect">
            <a:avLst/>
          </a:prstGeom>
        </p:spPr>
      </p:pic>
    </p:spTree>
    <p:custDataLst>
      <p:tags r:id="rId1"/>
    </p:custDataLst>
    <p:extLst>
      <p:ext uri="{BB962C8B-B14F-4D97-AF65-F5344CB8AC3E}">
        <p14:creationId xmlns:p14="http://schemas.microsoft.com/office/powerpoint/2010/main" val="753154556"/>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45000" fill="hold"/>
                                        <p:tgtEl>
                                          <p:spTgt spid="4"/>
                                        </p:tgtEl>
                                      </p:cBhvr>
                                    </p:cmd>
                                  </p:childTnLst>
                                </p:cTn>
                              </p:par>
                            </p:childTnLst>
                          </p:cTn>
                        </p:par>
                      </p:childTnLst>
                    </p:cTn>
                  </p:par>
                </p:childTnLst>
              </p:cTn>
              <p:nextCondLst>
                <p:cond evt="onClick" delay="0">
                  <p:tgtEl>
                    <p:spTgt spid="4"/>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Title 1"/>
          <p:cNvSpPr>
            <a:spLocks noGrp="1"/>
          </p:cNvSpPr>
          <p:nvPr>
            <p:ph type="title"/>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numCol="1" anchor="t" anchorCtr="0" compatLnSpc="1">
            <a:prstTxWarp prst="textNoShape">
              <a:avLst/>
            </a:prstTxWarp>
          </a:bodyPr>
          <a:lstStyle/>
          <a:p>
            <a:r>
              <a:rPr lang="en-US" altLang="en-US" dirty="0" smtClean="0">
                <a:cs typeface="Arial" charset="0"/>
              </a:rPr>
              <a:t>Voicemail - #1 </a:t>
            </a:r>
          </a:p>
        </p:txBody>
      </p:sp>
      <p:sp>
        <p:nvSpPr>
          <p:cNvPr id="2" name="Content Placeholder 1"/>
          <p:cNvSpPr>
            <a:spLocks noGrp="1"/>
          </p:cNvSpPr>
          <p:nvPr>
            <p:ph idx="1"/>
          </p:nvPr>
        </p:nvSpPr>
        <p:spPr/>
        <p:txBody>
          <a:bodyPr/>
          <a:lstStyle/>
          <a:p>
            <a:pPr marL="0" indent="0">
              <a:buFont typeface="Arial" pitchFamily="34" charset="0"/>
              <a:buNone/>
              <a:defRPr/>
            </a:pPr>
            <a:r>
              <a:rPr dirty="0" smtClean="0"/>
              <a:t>Hey</a:t>
            </a:r>
            <a:r>
              <a:rPr dirty="0"/>
              <a:t>, </a:t>
            </a:r>
            <a:r>
              <a:rPr dirty="0">
                <a:solidFill>
                  <a:schemeClr val="accent6">
                    <a:lumMod val="75000"/>
                  </a:schemeClr>
                </a:solidFill>
              </a:rPr>
              <a:t>uh</a:t>
            </a:r>
            <a:r>
              <a:rPr dirty="0">
                <a:solidFill>
                  <a:schemeClr val="accent4">
                    <a:lumMod val="75000"/>
                  </a:schemeClr>
                </a:solidFill>
              </a:rPr>
              <a:t>…. </a:t>
            </a:r>
            <a:r>
              <a:rPr dirty="0"/>
              <a:t>Hi, Mark</a:t>
            </a:r>
            <a:r>
              <a:rPr dirty="0">
                <a:solidFill>
                  <a:schemeClr val="accent6">
                    <a:lumMod val="75000"/>
                  </a:schemeClr>
                </a:solidFill>
              </a:rPr>
              <a:t>…. How’s it going</a:t>
            </a:r>
            <a:r>
              <a:rPr dirty="0" smtClean="0">
                <a:solidFill>
                  <a:schemeClr val="accent6">
                    <a:lumMod val="75000"/>
                  </a:schemeClr>
                </a:solidFill>
              </a:rPr>
              <a:t>?</a:t>
            </a:r>
            <a:r>
              <a:rPr lang="en-US" dirty="0" smtClean="0">
                <a:solidFill>
                  <a:schemeClr val="accent6">
                    <a:lumMod val="75000"/>
                  </a:schemeClr>
                </a:solidFill>
              </a:rPr>
              <a:t> </a:t>
            </a:r>
            <a:r>
              <a:rPr dirty="0" smtClean="0"/>
              <a:t>Hope </a:t>
            </a:r>
            <a:r>
              <a:rPr dirty="0"/>
              <a:t>all </a:t>
            </a:r>
            <a:r>
              <a:rPr dirty="0" smtClean="0"/>
              <a:t>is</a:t>
            </a:r>
            <a:r>
              <a:rPr lang="en-US" dirty="0" smtClean="0"/>
              <a:t> </a:t>
            </a:r>
            <a:r>
              <a:rPr dirty="0" smtClean="0"/>
              <a:t>well</a:t>
            </a:r>
            <a:r>
              <a:rPr lang="en-US" dirty="0" smtClean="0"/>
              <a:t> </a:t>
            </a:r>
            <a:r>
              <a:rPr dirty="0" smtClean="0"/>
              <a:t>with</a:t>
            </a:r>
            <a:r>
              <a:rPr lang="en-US" dirty="0" smtClean="0"/>
              <a:t> </a:t>
            </a:r>
            <a:r>
              <a:rPr dirty="0" smtClean="0"/>
              <a:t>you….</a:t>
            </a:r>
            <a:r>
              <a:rPr lang="en-US" dirty="0" smtClean="0"/>
              <a:t> </a:t>
            </a:r>
            <a:r>
              <a:rPr dirty="0">
                <a:solidFill>
                  <a:schemeClr val="accent6">
                    <a:lumMod val="75000"/>
                  </a:schemeClr>
                </a:solidFill>
              </a:rPr>
              <a:t>Hey, Listen, </a:t>
            </a:r>
            <a:r>
              <a:rPr dirty="0"/>
              <a:t>I just want to get some ideas together on our Project Think session that’s coming up</a:t>
            </a:r>
            <a:r>
              <a:rPr dirty="0" smtClean="0"/>
              <a:t>.</a:t>
            </a:r>
            <a:r>
              <a:rPr lang="en-US" dirty="0" smtClean="0"/>
              <a:t> </a:t>
            </a:r>
            <a:r>
              <a:rPr dirty="0" smtClean="0">
                <a:solidFill>
                  <a:schemeClr val="accent6">
                    <a:lumMod val="75000"/>
                  </a:schemeClr>
                </a:solidFill>
              </a:rPr>
              <a:t>Oh</a:t>
            </a:r>
            <a:r>
              <a:rPr dirty="0"/>
              <a:t>, this is Katherine </a:t>
            </a:r>
            <a:r>
              <a:rPr dirty="0">
                <a:solidFill>
                  <a:schemeClr val="accent6">
                    <a:lumMod val="75000"/>
                  </a:schemeClr>
                </a:solidFill>
              </a:rPr>
              <a:t>by the way.</a:t>
            </a:r>
            <a:r>
              <a:rPr lang="en-US" dirty="0">
                <a:solidFill>
                  <a:schemeClr val="accent6">
                    <a:lumMod val="75000"/>
                  </a:schemeClr>
                </a:solidFill>
              </a:rPr>
              <a:t> </a:t>
            </a:r>
            <a:r>
              <a:rPr dirty="0">
                <a:solidFill>
                  <a:schemeClr val="accent6">
                    <a:lumMod val="75000"/>
                  </a:schemeClr>
                </a:solidFill>
              </a:rPr>
              <a:t>Well, </a:t>
            </a:r>
            <a:r>
              <a:rPr dirty="0"/>
              <a:t>the </a:t>
            </a:r>
            <a:r>
              <a:rPr dirty="0" smtClean="0"/>
              <a:t>meeting</a:t>
            </a:r>
            <a:r>
              <a:rPr lang="en-US" dirty="0" smtClean="0"/>
              <a:t> </a:t>
            </a:r>
            <a:r>
              <a:rPr dirty="0" smtClean="0"/>
              <a:t>was </a:t>
            </a:r>
            <a:r>
              <a:rPr dirty="0"/>
              <a:t>suppose to be tomorrow, but it’s been rescheduled</a:t>
            </a:r>
            <a:r>
              <a:rPr dirty="0" smtClean="0"/>
              <a:t>.</a:t>
            </a:r>
            <a:r>
              <a:rPr lang="en-US" dirty="0" smtClean="0"/>
              <a:t> </a:t>
            </a:r>
            <a:r>
              <a:rPr dirty="0" smtClean="0"/>
              <a:t>Now </a:t>
            </a:r>
            <a:r>
              <a:rPr dirty="0"/>
              <a:t>it is Friday</a:t>
            </a:r>
            <a:r>
              <a:rPr dirty="0" smtClean="0">
                <a:solidFill>
                  <a:schemeClr val="accent6">
                    <a:lumMod val="75000"/>
                  </a:schemeClr>
                </a:solidFill>
              </a:rPr>
              <a:t>.</a:t>
            </a:r>
            <a:r>
              <a:rPr lang="en-US" dirty="0" smtClean="0">
                <a:solidFill>
                  <a:schemeClr val="accent6">
                    <a:lumMod val="75000"/>
                  </a:schemeClr>
                </a:solidFill>
              </a:rPr>
              <a:t> </a:t>
            </a:r>
            <a:r>
              <a:rPr dirty="0" smtClean="0">
                <a:solidFill>
                  <a:schemeClr val="accent6">
                    <a:lumMod val="75000"/>
                  </a:schemeClr>
                </a:solidFill>
              </a:rPr>
              <a:t>Let’s </a:t>
            </a:r>
            <a:r>
              <a:rPr dirty="0">
                <a:solidFill>
                  <a:schemeClr val="accent6">
                    <a:lumMod val="75000"/>
                  </a:schemeClr>
                </a:solidFill>
              </a:rPr>
              <a:t>see, double checking…. Yea, </a:t>
            </a:r>
            <a:r>
              <a:rPr dirty="0"/>
              <a:t>Friday at 10:00 a.m</a:t>
            </a:r>
            <a:r>
              <a:rPr dirty="0" smtClean="0"/>
              <a:t>.</a:t>
            </a:r>
            <a:r>
              <a:rPr lang="en-US" dirty="0" smtClean="0"/>
              <a:t> </a:t>
            </a:r>
            <a:r>
              <a:rPr dirty="0" smtClean="0">
                <a:solidFill>
                  <a:schemeClr val="accent6">
                    <a:lumMod val="75000"/>
                  </a:schemeClr>
                </a:solidFill>
              </a:rPr>
              <a:t>Same </a:t>
            </a:r>
            <a:r>
              <a:rPr dirty="0">
                <a:solidFill>
                  <a:schemeClr val="accent6">
                    <a:lumMod val="75000"/>
                  </a:schemeClr>
                </a:solidFill>
              </a:rPr>
              <a:t>place…. I believe </a:t>
            </a:r>
            <a:r>
              <a:rPr dirty="0"/>
              <a:t>it’s still in the conference room 12</a:t>
            </a:r>
            <a:r>
              <a:rPr baseline="30000" dirty="0"/>
              <a:t>th</a:t>
            </a:r>
            <a:r>
              <a:rPr dirty="0"/>
              <a:t> floor</a:t>
            </a:r>
            <a:r>
              <a:rPr dirty="0" smtClean="0"/>
              <a:t>.</a:t>
            </a:r>
            <a:r>
              <a:rPr lang="en-US" dirty="0" smtClean="0"/>
              <a:t> </a:t>
            </a:r>
            <a:r>
              <a:rPr dirty="0" smtClean="0">
                <a:solidFill>
                  <a:schemeClr val="accent6">
                    <a:lumMod val="75000"/>
                  </a:schemeClr>
                </a:solidFill>
              </a:rPr>
              <a:t>Yes</a:t>
            </a:r>
            <a:r>
              <a:rPr dirty="0">
                <a:solidFill>
                  <a:schemeClr val="accent6">
                    <a:lumMod val="75000"/>
                  </a:schemeClr>
                </a:solidFill>
              </a:rPr>
              <a:t>, so</a:t>
            </a:r>
            <a:r>
              <a:rPr dirty="0" smtClean="0">
                <a:solidFill>
                  <a:schemeClr val="accent6">
                    <a:lumMod val="75000"/>
                  </a:schemeClr>
                </a:solidFill>
              </a:rPr>
              <a:t>.</a:t>
            </a:r>
            <a:r>
              <a:rPr lang="en-US" dirty="0" smtClean="0">
                <a:solidFill>
                  <a:schemeClr val="accent6">
                    <a:lumMod val="75000"/>
                  </a:schemeClr>
                </a:solidFill>
              </a:rPr>
              <a:t> </a:t>
            </a:r>
            <a:r>
              <a:rPr dirty="0" smtClean="0"/>
              <a:t>I </a:t>
            </a:r>
            <a:r>
              <a:rPr dirty="0"/>
              <a:t>hope you can put that on your calendar</a:t>
            </a:r>
            <a:r>
              <a:rPr dirty="0" smtClean="0"/>
              <a:t>.</a:t>
            </a:r>
            <a:r>
              <a:rPr lang="en-US" dirty="0" smtClean="0"/>
              <a:t> </a:t>
            </a:r>
            <a:r>
              <a:rPr dirty="0" smtClean="0"/>
              <a:t>We </a:t>
            </a:r>
            <a:r>
              <a:rPr dirty="0"/>
              <a:t>just want to go over the ideas everyone has for products that will be available for third quarter sales</a:t>
            </a:r>
            <a:r>
              <a:rPr dirty="0" smtClean="0"/>
              <a:t>.</a:t>
            </a:r>
            <a:r>
              <a:rPr lang="en-US" dirty="0" smtClean="0"/>
              <a:t> </a:t>
            </a:r>
            <a:r>
              <a:rPr dirty="0" smtClean="0"/>
              <a:t>The </a:t>
            </a:r>
            <a:r>
              <a:rPr dirty="0"/>
              <a:t>east coast is going to be able to make this meeting now </a:t>
            </a:r>
            <a:r>
              <a:rPr dirty="0" smtClean="0"/>
              <a:t>too</a:t>
            </a:r>
            <a:r>
              <a:rPr lang="en-US" dirty="0"/>
              <a:t>.</a:t>
            </a:r>
            <a:r>
              <a:rPr dirty="0" smtClean="0">
                <a:solidFill>
                  <a:schemeClr val="accent6">
                    <a:lumMod val="75000"/>
                  </a:schemeClr>
                </a:solidFill>
              </a:rPr>
              <a:t>… </a:t>
            </a:r>
            <a:r>
              <a:rPr dirty="0">
                <a:solidFill>
                  <a:schemeClr val="accent6">
                    <a:lumMod val="75000"/>
                  </a:schemeClr>
                </a:solidFill>
              </a:rPr>
              <a:t>So that will be good.</a:t>
            </a:r>
            <a:r>
              <a:rPr lang="en-US" dirty="0">
                <a:solidFill>
                  <a:schemeClr val="accent6">
                    <a:lumMod val="75000"/>
                  </a:schemeClr>
                </a:solidFill>
              </a:rPr>
              <a:t> </a:t>
            </a:r>
            <a:r>
              <a:rPr dirty="0">
                <a:solidFill>
                  <a:schemeClr val="accent6">
                    <a:lumMod val="75000"/>
                  </a:schemeClr>
                </a:solidFill>
              </a:rPr>
              <a:t>A</a:t>
            </a:r>
            <a:r>
              <a:rPr dirty="0" smtClean="0">
                <a:solidFill>
                  <a:schemeClr val="accent6">
                    <a:lumMod val="75000"/>
                  </a:schemeClr>
                </a:solidFill>
              </a:rPr>
              <a:t>nyway</a:t>
            </a:r>
            <a:r>
              <a:rPr dirty="0">
                <a:solidFill>
                  <a:schemeClr val="accent6">
                    <a:lumMod val="75000"/>
                  </a:schemeClr>
                </a:solidFill>
              </a:rPr>
              <a:t>, see </a:t>
            </a:r>
            <a:r>
              <a:rPr dirty="0" err="1">
                <a:solidFill>
                  <a:schemeClr val="accent6">
                    <a:lumMod val="75000"/>
                  </a:schemeClr>
                </a:solidFill>
              </a:rPr>
              <a:t>ya</a:t>
            </a:r>
            <a:r>
              <a:rPr dirty="0">
                <a:solidFill>
                  <a:schemeClr val="accent6">
                    <a:lumMod val="75000"/>
                  </a:schemeClr>
                </a:solidFill>
              </a:rPr>
              <a:t> Friday. </a:t>
            </a:r>
          </a:p>
        </p:txBody>
      </p:sp>
    </p:spTree>
    <p:custDataLst>
      <p:tags r:id="rId1"/>
    </p:custData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5171" name="Title 1"/>
          <p:cNvSpPr>
            <a:spLocks noGrp="1"/>
          </p:cNvSpPr>
          <p:nvPr>
            <p:ph type="title"/>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numCol="1" anchor="t" anchorCtr="0" compatLnSpc="1">
            <a:prstTxWarp prst="textNoShape">
              <a:avLst/>
            </a:prstTxWarp>
          </a:bodyPr>
          <a:lstStyle/>
          <a:p>
            <a:r>
              <a:rPr lang="en-US" altLang="en-US" dirty="0" smtClean="0"/>
              <a:t>Voicemail - #2 </a:t>
            </a:r>
          </a:p>
        </p:txBody>
      </p:sp>
      <p:pic>
        <p:nvPicPr>
          <p:cNvPr id="8" name="Picture 7"/>
          <p:cNvPicPr>
            <a:picLocks noChangeAspect="1"/>
          </p:cNvPicPr>
          <p:nvPr/>
        </p:nvPicPr>
        <p:blipFill>
          <a:blip r:embed="rId5"/>
          <a:stretch>
            <a:fillRect/>
          </a:stretch>
        </p:blipFill>
        <p:spPr>
          <a:xfrm>
            <a:off x="2613134" y="1691023"/>
            <a:ext cx="3884613" cy="2913062"/>
          </a:xfrm>
          <a:prstGeom prst="rect">
            <a:avLst/>
          </a:prstGeom>
          <a:ln>
            <a:noFill/>
          </a:ln>
          <a:effectLst>
            <a:outerShdw blurRad="190500" algn="tl" rotWithShape="0">
              <a:srgbClr val="000000">
                <a:alpha val="70000"/>
              </a:srgbClr>
            </a:outerShdw>
          </a:effectLst>
        </p:spPr>
      </p:pic>
      <p:pic>
        <p:nvPicPr>
          <p:cNvPr id="3" name="Recorded Sound">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6"/>
          <a:stretch>
            <a:fillRect/>
          </a:stretch>
        </p:blipFill>
        <p:spPr>
          <a:xfrm>
            <a:off x="4250640" y="4980982"/>
            <a:ext cx="609600" cy="609600"/>
          </a:xfrm>
          <a:prstGeom prst="rect">
            <a:avLst/>
          </a:prstGeom>
        </p:spPr>
      </p:pic>
    </p:spTree>
    <p:custDataLst>
      <p:tags r:id="rId1"/>
    </p:custDataLst>
    <p:extLst>
      <p:ext uri="{BB962C8B-B14F-4D97-AF65-F5344CB8AC3E}">
        <p14:creationId xmlns:p14="http://schemas.microsoft.com/office/powerpoint/2010/main" val="2757762164"/>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21501" fill="hold"/>
                                        <p:tgtEl>
                                          <p:spTgt spid="3"/>
                                        </p:tgtEl>
                                      </p:cBhvr>
                                    </p:cmd>
                                  </p:childTnLst>
                                </p:cTn>
                              </p:par>
                            </p:childTnLst>
                          </p:cTn>
                        </p:par>
                      </p:childTnLst>
                    </p:cTn>
                  </p:par>
                </p:childTnLst>
              </p:cTn>
              <p:nextCondLst>
                <p:cond evt="onClick" delay="0">
                  <p:tgtEl>
                    <p:spTgt spid="3"/>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8" name="Title 1"/>
          <p:cNvSpPr>
            <a:spLocks noGrp="1"/>
          </p:cNvSpPr>
          <p:nvPr>
            <p:ph type="title"/>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numCol="1" anchor="t" anchorCtr="0" compatLnSpc="1">
            <a:prstTxWarp prst="textNoShape">
              <a:avLst/>
            </a:prstTxWarp>
          </a:bodyPr>
          <a:lstStyle/>
          <a:p>
            <a:r>
              <a:rPr lang="en-US" altLang="en-US" dirty="0" smtClean="0">
                <a:cs typeface="Arial" charset="0"/>
              </a:rPr>
              <a:t>Voicemail - #2 </a:t>
            </a:r>
          </a:p>
        </p:txBody>
      </p:sp>
      <p:sp>
        <p:nvSpPr>
          <p:cNvPr id="96259" name="Content Placeholder 1"/>
          <p:cNvSpPr>
            <a:spLocks noGrp="1"/>
          </p:cNvSpPr>
          <p:nvPr>
            <p:ph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numCol="1" anchor="t" anchorCtr="0" compatLnSpc="1">
            <a:prstTxWarp prst="textNoShape">
              <a:avLst/>
            </a:prstTxWarp>
          </a:bodyPr>
          <a:lstStyle/>
          <a:p>
            <a:pPr marL="0" indent="0">
              <a:spcBef>
                <a:spcPct val="0"/>
              </a:spcBef>
              <a:buFont typeface="Arial" charset="0"/>
              <a:buNone/>
            </a:pPr>
            <a:r>
              <a:rPr lang="en-US" altLang="en-US" dirty="0" smtClean="0">
                <a:solidFill>
                  <a:srgbClr val="FF0000"/>
                </a:solidFill>
                <a:latin typeface="Arial" charset="0"/>
                <a:cs typeface="Arial" charset="0"/>
              </a:rPr>
              <a:t>Hello, Mark. </a:t>
            </a:r>
            <a:r>
              <a:rPr lang="en-US" altLang="en-US" dirty="0" smtClean="0">
                <a:solidFill>
                  <a:srgbClr val="0070C0"/>
                </a:solidFill>
                <a:latin typeface="Arial" charset="0"/>
                <a:cs typeface="Arial" charset="0"/>
              </a:rPr>
              <a:t>This is Katherine. </a:t>
            </a:r>
          </a:p>
          <a:p>
            <a:pPr marL="0" indent="0">
              <a:spcBef>
                <a:spcPct val="0"/>
              </a:spcBef>
              <a:buFont typeface="Arial" charset="0"/>
              <a:buNone/>
            </a:pPr>
            <a:endParaRPr lang="en-US" altLang="en-US" dirty="0" smtClean="0">
              <a:latin typeface="Arial" charset="0"/>
              <a:cs typeface="Arial" charset="0"/>
            </a:endParaRPr>
          </a:p>
          <a:p>
            <a:pPr marL="0" indent="0">
              <a:spcBef>
                <a:spcPct val="0"/>
              </a:spcBef>
              <a:buFont typeface="Arial" charset="0"/>
              <a:buNone/>
            </a:pPr>
            <a:r>
              <a:rPr lang="en-US" altLang="en-US" dirty="0" smtClean="0">
                <a:solidFill>
                  <a:srgbClr val="0070C0"/>
                </a:solidFill>
                <a:latin typeface="Arial" charset="0"/>
                <a:cs typeface="Arial" charset="0"/>
              </a:rPr>
              <a:t>The Project Think meeting that was scheduled for tomorrow </a:t>
            </a:r>
            <a:r>
              <a:rPr lang="en-US" altLang="en-US" dirty="0" smtClean="0">
                <a:solidFill>
                  <a:srgbClr val="00B050"/>
                </a:solidFill>
                <a:latin typeface="Arial" charset="0"/>
                <a:cs typeface="Arial" charset="0"/>
              </a:rPr>
              <a:t>has been postponed to this coming Friday, 10:00 a.m. EST. It will be held in the 12</a:t>
            </a:r>
            <a:r>
              <a:rPr lang="en-US" altLang="en-US" baseline="30000" dirty="0" smtClean="0">
                <a:solidFill>
                  <a:srgbClr val="00B050"/>
                </a:solidFill>
                <a:latin typeface="Arial" charset="0"/>
                <a:cs typeface="Arial" charset="0"/>
              </a:rPr>
              <a:t>th</a:t>
            </a:r>
            <a:r>
              <a:rPr lang="en-US" altLang="en-US" dirty="0" smtClean="0">
                <a:solidFill>
                  <a:srgbClr val="00B050"/>
                </a:solidFill>
                <a:latin typeface="Arial" charset="0"/>
                <a:cs typeface="Arial" charset="0"/>
              </a:rPr>
              <a:t> floor conference room. </a:t>
            </a:r>
            <a:r>
              <a:rPr lang="en-US" altLang="en-US" dirty="0" smtClean="0">
                <a:solidFill>
                  <a:srgbClr val="0070C0"/>
                </a:solidFill>
                <a:latin typeface="Arial" charset="0"/>
                <a:cs typeface="Arial" charset="0"/>
              </a:rPr>
              <a:t>Please inform me if you are unable to attend. Otherwise we will expect you there. Thank you.</a:t>
            </a:r>
          </a:p>
          <a:p>
            <a:pPr marL="0" indent="0">
              <a:spcBef>
                <a:spcPct val="0"/>
              </a:spcBef>
              <a:buFont typeface="Arial" charset="0"/>
              <a:buNone/>
            </a:pPr>
            <a:endParaRPr lang="en-US" altLang="en-US" dirty="0" smtClean="0">
              <a:latin typeface="Arial" charset="0"/>
              <a:cs typeface="Arial" charset="0"/>
            </a:endParaRPr>
          </a:p>
        </p:txBody>
      </p:sp>
    </p:spTree>
    <p:custDataLst>
      <p:tags r:id="rId1"/>
    </p:custData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7218" name="Title 1"/>
          <p:cNvSpPr>
            <a:spLocks noGrp="1"/>
          </p:cNvSpPr>
          <p:nvPr>
            <p:ph type="title"/>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numCol="1" anchor="t" anchorCtr="0" compatLnSpc="1">
            <a:prstTxWarp prst="textNoShape">
              <a:avLst/>
            </a:prstTxWarp>
          </a:bodyPr>
          <a:lstStyle/>
          <a:p>
            <a:r>
              <a:rPr lang="en-US" altLang="en-US" dirty="0" smtClean="0"/>
              <a:t>Voicemail - #3 </a:t>
            </a:r>
          </a:p>
        </p:txBody>
      </p:sp>
      <p:pic>
        <p:nvPicPr>
          <p:cNvPr id="6" name="Picture 5"/>
          <p:cNvPicPr>
            <a:picLocks noChangeAspect="1"/>
          </p:cNvPicPr>
          <p:nvPr/>
        </p:nvPicPr>
        <p:blipFill>
          <a:blip r:embed="rId5"/>
          <a:stretch>
            <a:fillRect/>
          </a:stretch>
        </p:blipFill>
        <p:spPr>
          <a:xfrm>
            <a:off x="2051050" y="1138238"/>
            <a:ext cx="4430713" cy="3971925"/>
          </a:xfrm>
          <a:prstGeom prst="rect">
            <a:avLst/>
          </a:prstGeom>
          <a:ln>
            <a:noFill/>
          </a:ln>
          <a:effectLst>
            <a:outerShdw blurRad="190500" algn="tl" rotWithShape="0">
              <a:srgbClr val="000000">
                <a:alpha val="70000"/>
              </a:srgbClr>
            </a:outerShdw>
          </a:effectLst>
        </p:spPr>
      </p:pic>
      <p:pic>
        <p:nvPicPr>
          <p:cNvPr id="2" name="Recorded Sound">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6"/>
          <a:stretch>
            <a:fillRect/>
          </a:stretch>
        </p:blipFill>
        <p:spPr>
          <a:xfrm>
            <a:off x="4266406" y="5355183"/>
            <a:ext cx="609600" cy="609600"/>
          </a:xfrm>
          <a:prstGeom prst="rect">
            <a:avLst/>
          </a:prstGeom>
        </p:spPr>
      </p:pic>
    </p:spTree>
    <p:custDataLst>
      <p:tags r:id="rId1"/>
    </p:custDataLst>
    <p:extLst>
      <p:ext uri="{BB962C8B-B14F-4D97-AF65-F5344CB8AC3E}">
        <p14:creationId xmlns:p14="http://schemas.microsoft.com/office/powerpoint/2010/main" val="4255930987"/>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40542"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6" name="Title 1"/>
          <p:cNvSpPr>
            <a:spLocks noGrp="1"/>
          </p:cNvSpPr>
          <p:nvPr>
            <p:ph type="title"/>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numCol="1" anchor="t" anchorCtr="0" compatLnSpc="1">
            <a:prstTxWarp prst="textNoShape">
              <a:avLst/>
            </a:prstTxWarp>
          </a:bodyPr>
          <a:lstStyle/>
          <a:p>
            <a:r>
              <a:rPr lang="en-US" altLang="en-US" dirty="0" smtClean="0">
                <a:cs typeface="Arial" charset="0"/>
              </a:rPr>
              <a:t>Voicemail - #3</a:t>
            </a:r>
          </a:p>
        </p:txBody>
      </p:sp>
      <p:sp>
        <p:nvSpPr>
          <p:cNvPr id="98307" name="Content Placeholder 2"/>
          <p:cNvSpPr>
            <a:spLocks noGrp="1"/>
          </p:cNvSpPr>
          <p:nvPr>
            <p:ph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numCol="1" anchor="t" anchorCtr="0" compatLnSpc="1">
            <a:prstTxWarp prst="textNoShape">
              <a:avLst/>
            </a:prstTxWarp>
          </a:bodyPr>
          <a:lstStyle/>
          <a:p>
            <a:pPr marL="0" indent="0">
              <a:spcBef>
                <a:spcPct val="0"/>
              </a:spcBef>
              <a:buFont typeface="Arial" charset="0"/>
              <a:buNone/>
            </a:pPr>
            <a:r>
              <a:rPr lang="en-US" altLang="en-US" dirty="0" smtClean="0">
                <a:solidFill>
                  <a:srgbClr val="FF0000"/>
                </a:solidFill>
                <a:latin typeface="Arial" charset="0"/>
                <a:cs typeface="Arial" charset="0"/>
              </a:rPr>
              <a:t>Hello, Mark. </a:t>
            </a:r>
            <a:r>
              <a:rPr lang="en-US" altLang="en-US" dirty="0" smtClean="0">
                <a:solidFill>
                  <a:srgbClr val="0070C0"/>
                </a:solidFill>
                <a:latin typeface="Arial" charset="0"/>
                <a:cs typeface="Arial" charset="0"/>
              </a:rPr>
              <a:t>This is Katherine. </a:t>
            </a:r>
            <a:r>
              <a:rPr lang="en-US" altLang="en-US" dirty="0" smtClean="0">
                <a:solidFill>
                  <a:srgbClr val="FF0000"/>
                </a:solidFill>
                <a:latin typeface="Arial" charset="0"/>
                <a:cs typeface="Arial" charset="0"/>
              </a:rPr>
              <a:t>I hope you are doing well, and you enjoyed a wonderful weekend. </a:t>
            </a:r>
          </a:p>
          <a:p>
            <a:pPr marL="0" indent="0">
              <a:spcBef>
                <a:spcPct val="0"/>
              </a:spcBef>
              <a:buFont typeface="Arial" charset="0"/>
              <a:buNone/>
            </a:pPr>
            <a:endParaRPr lang="en-US" altLang="en-US" dirty="0" smtClean="0">
              <a:latin typeface="Arial" charset="0"/>
              <a:cs typeface="Arial" charset="0"/>
            </a:endParaRPr>
          </a:p>
          <a:p>
            <a:pPr marL="0" indent="0">
              <a:spcBef>
                <a:spcPct val="0"/>
              </a:spcBef>
              <a:buFont typeface="Arial" charset="0"/>
              <a:buNone/>
            </a:pPr>
            <a:r>
              <a:rPr lang="en-US" altLang="en-US" dirty="0" smtClean="0">
                <a:solidFill>
                  <a:srgbClr val="FFF100"/>
                </a:solidFill>
                <a:effectLst>
                  <a:outerShdw blurRad="38100" dist="38100" dir="2700000" algn="tl">
                    <a:srgbClr val="000000">
                      <a:alpha val="43137"/>
                    </a:srgbClr>
                  </a:outerShdw>
                </a:effectLst>
                <a:latin typeface="Arial" charset="0"/>
                <a:cs typeface="Arial" charset="0"/>
              </a:rPr>
              <a:t>I’m calling about the upcoming Project Think meeting. </a:t>
            </a:r>
            <a:r>
              <a:rPr lang="en-US" altLang="en-US" dirty="0" smtClean="0">
                <a:solidFill>
                  <a:srgbClr val="00B04C"/>
                </a:solidFill>
                <a:latin typeface="Arial" charset="0"/>
                <a:cs typeface="Arial" charset="0"/>
              </a:rPr>
              <a:t>First of all, the meeting date has been changed from tomorrow to this Friday. It will still be held at 10:00 a.m. your time, in the 12</a:t>
            </a:r>
            <a:r>
              <a:rPr lang="en-US" altLang="en-US" baseline="30000" dirty="0" smtClean="0">
                <a:solidFill>
                  <a:srgbClr val="00B04C"/>
                </a:solidFill>
                <a:latin typeface="Arial" charset="0"/>
                <a:cs typeface="Arial" charset="0"/>
              </a:rPr>
              <a:t>th</a:t>
            </a:r>
            <a:r>
              <a:rPr lang="en-US" altLang="en-US" dirty="0" smtClean="0">
                <a:solidFill>
                  <a:srgbClr val="00B04C"/>
                </a:solidFill>
                <a:latin typeface="Arial" charset="0"/>
                <a:cs typeface="Arial" charset="0"/>
              </a:rPr>
              <a:t> floor conference room.</a:t>
            </a:r>
            <a:r>
              <a:rPr lang="en-US" altLang="en-US" dirty="0" smtClean="0">
                <a:latin typeface="Arial" charset="0"/>
                <a:cs typeface="Arial" charset="0"/>
              </a:rPr>
              <a:t> </a:t>
            </a:r>
            <a:r>
              <a:rPr lang="en-US" altLang="en-US" dirty="0" smtClean="0">
                <a:solidFill>
                  <a:srgbClr val="0070C0"/>
                </a:solidFill>
                <a:latin typeface="Arial" charset="0"/>
                <a:cs typeface="Arial" charset="0"/>
              </a:rPr>
              <a:t>I’m looking forward to seeing your presentation about the new product line. </a:t>
            </a:r>
            <a:r>
              <a:rPr lang="en-US" altLang="en-US" dirty="0" smtClean="0">
                <a:solidFill>
                  <a:srgbClr val="FF0000"/>
                </a:solidFill>
                <a:latin typeface="Arial" charset="0"/>
                <a:cs typeface="Arial" charset="0"/>
              </a:rPr>
              <a:t>I’m sure you are just as excited </a:t>
            </a:r>
            <a:r>
              <a:rPr lang="en-US" altLang="en-US" dirty="0" smtClean="0">
                <a:solidFill>
                  <a:srgbClr val="FFF100"/>
                </a:solidFill>
                <a:effectLst>
                  <a:outerShdw blurRad="38100" dist="38100" dir="2700000" algn="tl">
                    <a:srgbClr val="000000">
                      <a:alpha val="43137"/>
                    </a:srgbClr>
                  </a:outerShdw>
                </a:effectLst>
                <a:latin typeface="Arial" charset="0"/>
                <a:cs typeface="Arial" charset="0"/>
              </a:rPr>
              <a:t>to get our new innovative products </a:t>
            </a:r>
            <a:r>
              <a:rPr lang="en-US" altLang="en-US" dirty="0" smtClean="0">
                <a:solidFill>
                  <a:srgbClr val="0070C0"/>
                </a:solidFill>
                <a:latin typeface="Arial" charset="0"/>
                <a:cs typeface="Arial" charset="0"/>
              </a:rPr>
              <a:t>out there so we can start driving revenue for the third quarter. </a:t>
            </a:r>
            <a:r>
              <a:rPr lang="en-US" altLang="en-US" dirty="0" smtClean="0">
                <a:solidFill>
                  <a:srgbClr val="FFF100"/>
                </a:solidFill>
                <a:effectLst>
                  <a:outerShdw blurRad="38100" dist="38100" dir="2700000" algn="tl">
                    <a:srgbClr val="000000">
                      <a:alpha val="43137"/>
                    </a:srgbClr>
                  </a:outerShdw>
                </a:effectLst>
                <a:latin typeface="Arial" charset="0"/>
                <a:cs typeface="Arial" charset="0"/>
              </a:rPr>
              <a:t>This is a big move in the right direction,</a:t>
            </a:r>
            <a:r>
              <a:rPr lang="en-US" altLang="en-US" dirty="0" smtClean="0">
                <a:latin typeface="Arial" charset="0"/>
                <a:cs typeface="Arial" charset="0"/>
              </a:rPr>
              <a:t> </a:t>
            </a:r>
            <a:r>
              <a:rPr lang="en-US" altLang="en-US" dirty="0" smtClean="0">
                <a:solidFill>
                  <a:srgbClr val="ED1C24"/>
                </a:solidFill>
                <a:latin typeface="Arial" charset="0"/>
                <a:cs typeface="Arial" charset="0"/>
              </a:rPr>
              <a:t>and I’m so glad you’re on board with us. </a:t>
            </a:r>
            <a:r>
              <a:rPr lang="en-US" altLang="en-US" dirty="0" smtClean="0">
                <a:solidFill>
                  <a:srgbClr val="00B04C"/>
                </a:solidFill>
                <a:latin typeface="Arial" charset="0"/>
                <a:cs typeface="Arial" charset="0"/>
              </a:rPr>
              <a:t>See you on Friday.</a:t>
            </a:r>
          </a:p>
        </p:txBody>
      </p:sp>
    </p:spTree>
    <p:custDataLst>
      <p:tags r:id="rId1"/>
    </p:custData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30" name="Title 1"/>
          <p:cNvSpPr>
            <a:spLocks noGrp="1"/>
          </p:cNvSpPr>
          <p:nvPr>
            <p:ph type="title"/>
          </p:nvPr>
        </p:nvSpPr>
        <p:spPr bwMode="auto">
          <a:xfrm>
            <a:off x="457200" y="152400"/>
            <a:ext cx="8434388" cy="846138"/>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numCol="1" anchor="t" anchorCtr="0" compatLnSpc="1">
            <a:prstTxWarp prst="textNoShape">
              <a:avLst/>
            </a:prstTxWarp>
          </a:bodyPr>
          <a:lstStyle/>
          <a:p>
            <a:r>
              <a:rPr lang="en-US" altLang="en-US" sz="2800" smtClean="0">
                <a:cs typeface="Arial" charset="0"/>
              </a:rPr>
              <a:t>Voicemails with Whole Brain</a:t>
            </a:r>
            <a:r>
              <a:rPr lang="en-US" altLang="en-US" sz="2800" baseline="30000" smtClean="0">
                <a:cs typeface="Arial" charset="0"/>
              </a:rPr>
              <a:t>®</a:t>
            </a:r>
            <a:r>
              <a:rPr lang="en-US" altLang="en-US" sz="2800" smtClean="0">
                <a:cs typeface="Arial" charset="0"/>
              </a:rPr>
              <a:t> Communicator</a:t>
            </a:r>
          </a:p>
        </p:txBody>
      </p:sp>
      <p:sp>
        <p:nvSpPr>
          <p:cNvPr id="99331" name="TextBox 1"/>
          <p:cNvSpPr txBox="1">
            <a:spLocks noChangeArrowheads="1"/>
          </p:cNvSpPr>
          <p:nvPr/>
        </p:nvSpPr>
        <p:spPr bwMode="auto">
          <a:xfrm rot="-2477980">
            <a:off x="128588" y="1339850"/>
            <a:ext cx="1452562"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cs typeface="Arial" charset="0"/>
              </a:defRPr>
            </a:lvl1pPr>
            <a:lvl2pPr marL="742950" indent="-285750">
              <a:defRPr>
                <a:solidFill>
                  <a:schemeClr val="tx1"/>
                </a:solidFill>
                <a:latin typeface="Arial" charset="0"/>
                <a:cs typeface="Arial" charset="0"/>
              </a:defRPr>
            </a:lvl2pPr>
            <a:lvl3pPr marL="1143000" indent="-228600">
              <a:defRPr>
                <a:solidFill>
                  <a:schemeClr val="tx1"/>
                </a:solidFill>
                <a:latin typeface="Arial" charset="0"/>
                <a:cs typeface="Arial" charset="0"/>
              </a:defRPr>
            </a:lvl3pPr>
            <a:lvl4pPr marL="1600200" indent="-228600">
              <a:defRPr>
                <a:solidFill>
                  <a:schemeClr val="tx1"/>
                </a:solidFill>
                <a:latin typeface="Arial" charset="0"/>
                <a:cs typeface="Arial" charset="0"/>
              </a:defRPr>
            </a:lvl4pPr>
            <a:lvl5pPr marL="2057400" indent="-22860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a:r>
              <a:rPr lang="en-US" altLang="en-US" sz="3600">
                <a:solidFill>
                  <a:srgbClr val="00ADEE"/>
                </a:solidFill>
              </a:rPr>
              <a:t>What</a:t>
            </a:r>
          </a:p>
        </p:txBody>
      </p:sp>
      <p:sp>
        <p:nvSpPr>
          <p:cNvPr id="99332" name="TextBox 19"/>
          <p:cNvSpPr txBox="1">
            <a:spLocks noChangeArrowheads="1"/>
          </p:cNvSpPr>
          <p:nvPr/>
        </p:nvSpPr>
        <p:spPr bwMode="auto">
          <a:xfrm rot="2227764">
            <a:off x="76200" y="5357813"/>
            <a:ext cx="1458913"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cs typeface="Arial" charset="0"/>
              </a:defRPr>
            </a:lvl1pPr>
            <a:lvl2pPr marL="742950" indent="-285750">
              <a:defRPr>
                <a:solidFill>
                  <a:schemeClr val="tx1"/>
                </a:solidFill>
                <a:latin typeface="Arial" charset="0"/>
                <a:cs typeface="Arial" charset="0"/>
              </a:defRPr>
            </a:lvl2pPr>
            <a:lvl3pPr marL="1143000" indent="-228600">
              <a:defRPr>
                <a:solidFill>
                  <a:schemeClr val="tx1"/>
                </a:solidFill>
                <a:latin typeface="Arial" charset="0"/>
                <a:cs typeface="Arial" charset="0"/>
              </a:defRPr>
            </a:lvl3pPr>
            <a:lvl4pPr marL="1600200" indent="-228600">
              <a:defRPr>
                <a:solidFill>
                  <a:schemeClr val="tx1"/>
                </a:solidFill>
                <a:latin typeface="Arial" charset="0"/>
                <a:cs typeface="Arial" charset="0"/>
              </a:defRPr>
            </a:lvl4pPr>
            <a:lvl5pPr marL="2057400" indent="-22860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a:r>
              <a:rPr lang="en-US" altLang="en-US" sz="3600">
                <a:solidFill>
                  <a:srgbClr val="00B04C"/>
                </a:solidFill>
              </a:rPr>
              <a:t>How</a:t>
            </a:r>
          </a:p>
        </p:txBody>
      </p:sp>
      <p:sp>
        <p:nvSpPr>
          <p:cNvPr id="99333" name="TextBox 20"/>
          <p:cNvSpPr txBox="1">
            <a:spLocks noChangeArrowheads="1"/>
          </p:cNvSpPr>
          <p:nvPr/>
        </p:nvSpPr>
        <p:spPr bwMode="auto">
          <a:xfrm rot="2216164">
            <a:off x="7734300" y="1282700"/>
            <a:ext cx="1311275" cy="647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cs typeface="Arial" charset="0"/>
              </a:defRPr>
            </a:lvl1pPr>
            <a:lvl2pPr marL="742950" indent="-285750">
              <a:defRPr>
                <a:solidFill>
                  <a:schemeClr val="tx1"/>
                </a:solidFill>
                <a:latin typeface="Arial" charset="0"/>
                <a:cs typeface="Arial" charset="0"/>
              </a:defRPr>
            </a:lvl2pPr>
            <a:lvl3pPr marL="1143000" indent="-228600">
              <a:defRPr>
                <a:solidFill>
                  <a:schemeClr val="tx1"/>
                </a:solidFill>
                <a:latin typeface="Arial" charset="0"/>
                <a:cs typeface="Arial" charset="0"/>
              </a:defRPr>
            </a:lvl3pPr>
            <a:lvl4pPr marL="1600200" indent="-228600">
              <a:defRPr>
                <a:solidFill>
                  <a:schemeClr val="tx1"/>
                </a:solidFill>
                <a:latin typeface="Arial" charset="0"/>
                <a:cs typeface="Arial" charset="0"/>
              </a:defRPr>
            </a:lvl4pPr>
            <a:lvl5pPr marL="2057400" indent="-22860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a:r>
              <a:rPr lang="en-US" altLang="en-US" sz="3600">
                <a:solidFill>
                  <a:srgbClr val="FFF100"/>
                </a:solidFill>
              </a:rPr>
              <a:t>Why</a:t>
            </a:r>
          </a:p>
        </p:txBody>
      </p:sp>
      <p:sp>
        <p:nvSpPr>
          <p:cNvPr id="99334" name="TextBox 21"/>
          <p:cNvSpPr txBox="1">
            <a:spLocks noChangeArrowheads="1"/>
          </p:cNvSpPr>
          <p:nvPr/>
        </p:nvSpPr>
        <p:spPr bwMode="auto">
          <a:xfrm rot="-2344523">
            <a:off x="7502525" y="5341938"/>
            <a:ext cx="1689100"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cs typeface="Arial" charset="0"/>
              </a:defRPr>
            </a:lvl1pPr>
            <a:lvl2pPr marL="742950" indent="-285750">
              <a:defRPr>
                <a:solidFill>
                  <a:schemeClr val="tx1"/>
                </a:solidFill>
                <a:latin typeface="Arial" charset="0"/>
                <a:cs typeface="Arial" charset="0"/>
              </a:defRPr>
            </a:lvl2pPr>
            <a:lvl3pPr marL="1143000" indent="-228600">
              <a:defRPr>
                <a:solidFill>
                  <a:schemeClr val="tx1"/>
                </a:solidFill>
                <a:latin typeface="Arial" charset="0"/>
                <a:cs typeface="Arial" charset="0"/>
              </a:defRPr>
            </a:lvl3pPr>
            <a:lvl4pPr marL="1600200" indent="-228600">
              <a:defRPr>
                <a:solidFill>
                  <a:schemeClr val="tx1"/>
                </a:solidFill>
                <a:latin typeface="Arial" charset="0"/>
                <a:cs typeface="Arial" charset="0"/>
              </a:defRPr>
            </a:lvl4pPr>
            <a:lvl5pPr marL="2057400" indent="-22860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a:r>
              <a:rPr lang="en-US" altLang="en-US" sz="3600">
                <a:solidFill>
                  <a:srgbClr val="ED1C24"/>
                </a:solidFill>
              </a:rPr>
              <a:t>Who</a:t>
            </a:r>
          </a:p>
        </p:txBody>
      </p:sp>
      <p:sp>
        <p:nvSpPr>
          <p:cNvPr id="99335" name="TextBox 6"/>
          <p:cNvSpPr txBox="1">
            <a:spLocks noChangeArrowheads="1"/>
          </p:cNvSpPr>
          <p:nvPr/>
        </p:nvSpPr>
        <p:spPr bwMode="auto">
          <a:xfrm>
            <a:off x="4879975" y="3911600"/>
            <a:ext cx="3870325" cy="1939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285750" indent="-285750">
              <a:defRPr>
                <a:solidFill>
                  <a:schemeClr val="tx1"/>
                </a:solidFill>
                <a:latin typeface="Arial" charset="0"/>
                <a:cs typeface="Arial" charset="0"/>
              </a:defRPr>
            </a:lvl1pPr>
            <a:lvl2pPr marL="742950" indent="-285750">
              <a:defRPr>
                <a:solidFill>
                  <a:schemeClr val="tx1"/>
                </a:solidFill>
                <a:latin typeface="Arial" charset="0"/>
                <a:cs typeface="Arial" charset="0"/>
              </a:defRPr>
            </a:lvl2pPr>
            <a:lvl3pPr marL="1143000" indent="-228600">
              <a:defRPr>
                <a:solidFill>
                  <a:schemeClr val="tx1"/>
                </a:solidFill>
                <a:latin typeface="Arial" charset="0"/>
                <a:cs typeface="Arial" charset="0"/>
              </a:defRPr>
            </a:lvl3pPr>
            <a:lvl4pPr marL="1600200" indent="-228600">
              <a:defRPr>
                <a:solidFill>
                  <a:schemeClr val="tx1"/>
                </a:solidFill>
                <a:latin typeface="Arial" charset="0"/>
                <a:cs typeface="Arial" charset="0"/>
              </a:defRPr>
            </a:lvl4pPr>
            <a:lvl5pPr marL="2057400" indent="-22860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buFont typeface="Arial" charset="0"/>
              <a:buChar char="•"/>
            </a:pPr>
            <a:r>
              <a:rPr lang="en-US" altLang="en-US" sz="2000">
                <a:solidFill>
                  <a:srgbClr val="ED1C24"/>
                </a:solidFill>
              </a:rPr>
              <a:t>To: Mark</a:t>
            </a:r>
          </a:p>
          <a:p>
            <a:pPr>
              <a:buFont typeface="Arial" charset="0"/>
              <a:buChar char="•"/>
            </a:pPr>
            <a:r>
              <a:rPr lang="en-US" altLang="en-US" sz="2000">
                <a:solidFill>
                  <a:srgbClr val="ED1C24"/>
                </a:solidFill>
              </a:rPr>
              <a:t>From: Katherine</a:t>
            </a:r>
          </a:p>
          <a:p>
            <a:pPr>
              <a:buFont typeface="Arial" charset="0"/>
              <a:buChar char="•"/>
            </a:pPr>
            <a:r>
              <a:rPr lang="en-US" altLang="en-US" sz="2000">
                <a:solidFill>
                  <a:srgbClr val="ED1C24"/>
                </a:solidFill>
              </a:rPr>
              <a:t>doing well, enjoyed weekend</a:t>
            </a:r>
          </a:p>
          <a:p>
            <a:pPr>
              <a:buFont typeface="Arial" charset="0"/>
              <a:buChar char="•"/>
            </a:pPr>
            <a:r>
              <a:rPr lang="en-US" altLang="en-US" sz="2000">
                <a:solidFill>
                  <a:srgbClr val="ED1C24"/>
                </a:solidFill>
              </a:rPr>
              <a:t>excited about new products </a:t>
            </a:r>
          </a:p>
          <a:p>
            <a:pPr>
              <a:buFont typeface="Arial" charset="0"/>
              <a:buChar char="•"/>
            </a:pPr>
            <a:r>
              <a:rPr lang="en-US" altLang="en-US" sz="2000">
                <a:solidFill>
                  <a:srgbClr val="ED1C24"/>
                </a:solidFill>
              </a:rPr>
              <a:t>so glad you’re on board with us </a:t>
            </a:r>
          </a:p>
        </p:txBody>
      </p:sp>
      <p:sp>
        <p:nvSpPr>
          <p:cNvPr id="99336" name="Rectangle 7"/>
          <p:cNvSpPr>
            <a:spLocks noChangeArrowheads="1"/>
          </p:cNvSpPr>
          <p:nvPr/>
        </p:nvSpPr>
        <p:spPr bwMode="auto">
          <a:xfrm>
            <a:off x="4879975" y="1431925"/>
            <a:ext cx="3606800" cy="1938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a:defRPr>
                <a:solidFill>
                  <a:schemeClr val="tx1"/>
                </a:solidFill>
                <a:latin typeface="Arial" charset="0"/>
                <a:cs typeface="Arial" charset="0"/>
              </a:defRPr>
            </a:lvl1pPr>
            <a:lvl2pPr marL="742950" indent="-285750">
              <a:defRPr>
                <a:solidFill>
                  <a:schemeClr val="tx1"/>
                </a:solidFill>
                <a:latin typeface="Arial" charset="0"/>
                <a:cs typeface="Arial" charset="0"/>
              </a:defRPr>
            </a:lvl2pPr>
            <a:lvl3pPr marL="1143000" indent="-228600">
              <a:defRPr>
                <a:solidFill>
                  <a:schemeClr val="tx1"/>
                </a:solidFill>
                <a:latin typeface="Arial" charset="0"/>
                <a:cs typeface="Arial" charset="0"/>
              </a:defRPr>
            </a:lvl3pPr>
            <a:lvl4pPr marL="1600200" indent="-228600">
              <a:defRPr>
                <a:solidFill>
                  <a:schemeClr val="tx1"/>
                </a:solidFill>
                <a:latin typeface="Arial" charset="0"/>
                <a:cs typeface="Arial" charset="0"/>
              </a:defRPr>
            </a:lvl4pPr>
            <a:lvl5pPr marL="2057400" indent="-22860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buFont typeface="Arial" charset="0"/>
              <a:buChar char="•"/>
            </a:pPr>
            <a:r>
              <a:rPr lang="en-US" altLang="en-US" sz="2000" dirty="0">
                <a:solidFill>
                  <a:srgbClr val="414042"/>
                </a:solidFill>
              </a:rPr>
              <a:t>upcoming Think Project</a:t>
            </a:r>
          </a:p>
          <a:p>
            <a:pPr>
              <a:buFont typeface="Arial" charset="0"/>
              <a:buChar char="•"/>
            </a:pPr>
            <a:r>
              <a:rPr lang="en-US" altLang="en-US" sz="2000" dirty="0">
                <a:solidFill>
                  <a:srgbClr val="414042"/>
                </a:solidFill>
              </a:rPr>
              <a:t>meeting</a:t>
            </a:r>
          </a:p>
          <a:p>
            <a:pPr>
              <a:buFont typeface="Arial" charset="0"/>
              <a:buChar char="•"/>
            </a:pPr>
            <a:r>
              <a:rPr lang="en-US" altLang="en-US" sz="2000" dirty="0">
                <a:solidFill>
                  <a:srgbClr val="414042"/>
                </a:solidFill>
              </a:rPr>
              <a:t>to get our new innovative products </a:t>
            </a:r>
          </a:p>
          <a:p>
            <a:pPr>
              <a:buFont typeface="Arial" charset="0"/>
              <a:buChar char="•"/>
            </a:pPr>
            <a:r>
              <a:rPr lang="en-US" altLang="en-US" sz="2000" dirty="0">
                <a:solidFill>
                  <a:srgbClr val="414042"/>
                </a:solidFill>
              </a:rPr>
              <a:t>This is a big move in the right direction</a:t>
            </a:r>
          </a:p>
        </p:txBody>
      </p:sp>
      <p:sp>
        <p:nvSpPr>
          <p:cNvPr id="99337" name="Rectangle 6"/>
          <p:cNvSpPr>
            <a:spLocks noChangeArrowheads="1"/>
          </p:cNvSpPr>
          <p:nvPr/>
        </p:nvSpPr>
        <p:spPr bwMode="auto">
          <a:xfrm>
            <a:off x="742950" y="4065588"/>
            <a:ext cx="3671888" cy="1323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285750" indent="-285750">
              <a:defRPr>
                <a:solidFill>
                  <a:schemeClr val="tx1"/>
                </a:solidFill>
                <a:latin typeface="Arial" charset="0"/>
                <a:cs typeface="Arial" charset="0"/>
              </a:defRPr>
            </a:lvl1pPr>
            <a:lvl2pPr marL="742950" indent="-285750">
              <a:defRPr>
                <a:solidFill>
                  <a:schemeClr val="tx1"/>
                </a:solidFill>
                <a:latin typeface="Arial" charset="0"/>
                <a:cs typeface="Arial" charset="0"/>
              </a:defRPr>
            </a:lvl2pPr>
            <a:lvl3pPr marL="1143000" indent="-228600">
              <a:defRPr>
                <a:solidFill>
                  <a:schemeClr val="tx1"/>
                </a:solidFill>
                <a:latin typeface="Arial" charset="0"/>
                <a:cs typeface="Arial" charset="0"/>
              </a:defRPr>
            </a:lvl3pPr>
            <a:lvl4pPr marL="1600200" indent="-228600">
              <a:defRPr>
                <a:solidFill>
                  <a:schemeClr val="tx1"/>
                </a:solidFill>
                <a:latin typeface="Arial" charset="0"/>
                <a:cs typeface="Arial" charset="0"/>
              </a:defRPr>
            </a:lvl4pPr>
            <a:lvl5pPr marL="2057400" indent="-22860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buFont typeface="Arial" charset="0"/>
              <a:buChar char="•"/>
            </a:pPr>
            <a:r>
              <a:rPr lang="en-US" altLang="en-US" sz="2000">
                <a:solidFill>
                  <a:srgbClr val="00B04C"/>
                </a:solidFill>
              </a:rPr>
              <a:t>meeting date changed from tomorrow to this Friday</a:t>
            </a:r>
          </a:p>
          <a:p>
            <a:pPr>
              <a:buFont typeface="Arial" charset="0"/>
              <a:buChar char="•"/>
            </a:pPr>
            <a:r>
              <a:rPr lang="en-US" altLang="en-US" sz="2000">
                <a:solidFill>
                  <a:srgbClr val="00B04C"/>
                </a:solidFill>
              </a:rPr>
              <a:t>10:00 a.m. your time, in the 12th floor conference room</a:t>
            </a:r>
          </a:p>
        </p:txBody>
      </p:sp>
      <p:sp>
        <p:nvSpPr>
          <p:cNvPr id="99338" name="Rectangle 9"/>
          <p:cNvSpPr>
            <a:spLocks noChangeArrowheads="1"/>
          </p:cNvSpPr>
          <p:nvPr/>
        </p:nvSpPr>
        <p:spPr bwMode="auto">
          <a:xfrm>
            <a:off x="742950" y="1784350"/>
            <a:ext cx="3509963" cy="1323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285750" indent="-285750">
              <a:defRPr>
                <a:solidFill>
                  <a:schemeClr val="tx1"/>
                </a:solidFill>
                <a:latin typeface="Arial" charset="0"/>
                <a:cs typeface="Arial" charset="0"/>
              </a:defRPr>
            </a:lvl1pPr>
            <a:lvl2pPr marL="742950" indent="-285750">
              <a:defRPr>
                <a:solidFill>
                  <a:schemeClr val="tx1"/>
                </a:solidFill>
                <a:latin typeface="Arial" charset="0"/>
                <a:cs typeface="Arial" charset="0"/>
              </a:defRPr>
            </a:lvl2pPr>
            <a:lvl3pPr marL="1143000" indent="-228600">
              <a:defRPr>
                <a:solidFill>
                  <a:schemeClr val="tx1"/>
                </a:solidFill>
                <a:latin typeface="Arial" charset="0"/>
                <a:cs typeface="Arial" charset="0"/>
              </a:defRPr>
            </a:lvl3pPr>
            <a:lvl4pPr marL="1600200" indent="-228600">
              <a:defRPr>
                <a:solidFill>
                  <a:schemeClr val="tx1"/>
                </a:solidFill>
                <a:latin typeface="Arial" charset="0"/>
                <a:cs typeface="Arial" charset="0"/>
              </a:defRPr>
            </a:lvl4pPr>
            <a:lvl5pPr marL="2057400" indent="-22860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buFont typeface="Arial" charset="0"/>
              <a:buChar char="•"/>
            </a:pPr>
            <a:r>
              <a:rPr lang="en-US" altLang="en-US" sz="2000" dirty="0">
                <a:solidFill>
                  <a:srgbClr val="00ADEE"/>
                </a:solidFill>
              </a:rPr>
              <a:t>seeing your presentation on new product line</a:t>
            </a:r>
          </a:p>
          <a:p>
            <a:pPr>
              <a:buFont typeface="Arial" charset="0"/>
              <a:buChar char="•"/>
            </a:pPr>
            <a:r>
              <a:rPr lang="en-US" altLang="en-US" sz="2000" dirty="0">
                <a:solidFill>
                  <a:srgbClr val="00ADEE"/>
                </a:solidFill>
              </a:rPr>
              <a:t>start driving revenue for the third quarter</a:t>
            </a:r>
          </a:p>
        </p:txBody>
      </p:sp>
    </p:spTree>
    <p:custDataLst>
      <p:tags r:id="rId1"/>
    </p:custData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4" name="Title 1"/>
          <p:cNvSpPr>
            <a:spLocks noGrp="1"/>
          </p:cNvSpPr>
          <p:nvPr>
            <p:ph type="title"/>
          </p:nvPr>
        </p:nvSpPr>
        <p:spPr bwMode="auto">
          <a:xfrm>
            <a:off x="457200" y="152400"/>
            <a:ext cx="8434388" cy="846138"/>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numCol="1" anchor="t" anchorCtr="0" compatLnSpc="1">
            <a:prstTxWarp prst="textNoShape">
              <a:avLst/>
            </a:prstTxWarp>
          </a:bodyPr>
          <a:lstStyle/>
          <a:p>
            <a:r>
              <a:rPr lang="en-US" altLang="en-US" sz="2800" smtClean="0">
                <a:cs typeface="Arial" charset="0"/>
              </a:rPr>
              <a:t>Start with the Whole Brain</a:t>
            </a:r>
            <a:r>
              <a:rPr lang="en-US" altLang="en-US" sz="2800" baseline="30000" smtClean="0">
                <a:cs typeface="Arial" charset="0"/>
              </a:rPr>
              <a:t>®</a:t>
            </a:r>
            <a:r>
              <a:rPr lang="en-US" altLang="en-US" sz="2800" smtClean="0">
                <a:cs typeface="Arial" charset="0"/>
              </a:rPr>
              <a:t> Communicator</a:t>
            </a:r>
          </a:p>
        </p:txBody>
      </p:sp>
      <p:sp>
        <p:nvSpPr>
          <p:cNvPr id="100355" name="TextBox 1"/>
          <p:cNvSpPr txBox="1">
            <a:spLocks noChangeArrowheads="1"/>
          </p:cNvSpPr>
          <p:nvPr/>
        </p:nvSpPr>
        <p:spPr bwMode="auto">
          <a:xfrm rot="-2477980">
            <a:off x="128588" y="1339850"/>
            <a:ext cx="1452562"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cs typeface="Arial" charset="0"/>
              </a:defRPr>
            </a:lvl1pPr>
            <a:lvl2pPr marL="742950" indent="-285750">
              <a:defRPr>
                <a:solidFill>
                  <a:schemeClr val="tx1"/>
                </a:solidFill>
                <a:latin typeface="Arial" charset="0"/>
                <a:cs typeface="Arial" charset="0"/>
              </a:defRPr>
            </a:lvl2pPr>
            <a:lvl3pPr marL="1143000" indent="-228600">
              <a:defRPr>
                <a:solidFill>
                  <a:schemeClr val="tx1"/>
                </a:solidFill>
                <a:latin typeface="Arial" charset="0"/>
                <a:cs typeface="Arial" charset="0"/>
              </a:defRPr>
            </a:lvl3pPr>
            <a:lvl4pPr marL="1600200" indent="-228600">
              <a:defRPr>
                <a:solidFill>
                  <a:schemeClr val="tx1"/>
                </a:solidFill>
                <a:latin typeface="Arial" charset="0"/>
                <a:cs typeface="Arial" charset="0"/>
              </a:defRPr>
            </a:lvl4pPr>
            <a:lvl5pPr marL="2057400" indent="-22860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a:r>
              <a:rPr lang="en-US" altLang="en-US" sz="3600" dirty="0">
                <a:solidFill>
                  <a:srgbClr val="00ADEE"/>
                </a:solidFill>
              </a:rPr>
              <a:t>What</a:t>
            </a:r>
          </a:p>
        </p:txBody>
      </p:sp>
      <p:sp>
        <p:nvSpPr>
          <p:cNvPr id="100356" name="TextBox 19"/>
          <p:cNvSpPr txBox="1">
            <a:spLocks noChangeArrowheads="1"/>
          </p:cNvSpPr>
          <p:nvPr/>
        </p:nvSpPr>
        <p:spPr bwMode="auto">
          <a:xfrm rot="2227764">
            <a:off x="76200" y="5357813"/>
            <a:ext cx="1458913"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cs typeface="Arial" charset="0"/>
              </a:defRPr>
            </a:lvl1pPr>
            <a:lvl2pPr marL="742950" indent="-285750">
              <a:defRPr>
                <a:solidFill>
                  <a:schemeClr val="tx1"/>
                </a:solidFill>
                <a:latin typeface="Arial" charset="0"/>
                <a:cs typeface="Arial" charset="0"/>
              </a:defRPr>
            </a:lvl2pPr>
            <a:lvl3pPr marL="1143000" indent="-228600">
              <a:defRPr>
                <a:solidFill>
                  <a:schemeClr val="tx1"/>
                </a:solidFill>
                <a:latin typeface="Arial" charset="0"/>
                <a:cs typeface="Arial" charset="0"/>
              </a:defRPr>
            </a:lvl3pPr>
            <a:lvl4pPr marL="1600200" indent="-228600">
              <a:defRPr>
                <a:solidFill>
                  <a:schemeClr val="tx1"/>
                </a:solidFill>
                <a:latin typeface="Arial" charset="0"/>
                <a:cs typeface="Arial" charset="0"/>
              </a:defRPr>
            </a:lvl4pPr>
            <a:lvl5pPr marL="2057400" indent="-22860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a:r>
              <a:rPr lang="en-US" altLang="en-US" sz="3600">
                <a:solidFill>
                  <a:srgbClr val="00B04C"/>
                </a:solidFill>
              </a:rPr>
              <a:t>How</a:t>
            </a:r>
          </a:p>
        </p:txBody>
      </p:sp>
      <p:sp>
        <p:nvSpPr>
          <p:cNvPr id="100357" name="TextBox 20"/>
          <p:cNvSpPr txBox="1">
            <a:spLocks noChangeArrowheads="1"/>
          </p:cNvSpPr>
          <p:nvPr/>
        </p:nvSpPr>
        <p:spPr bwMode="auto">
          <a:xfrm rot="2216164">
            <a:off x="7734300" y="1282700"/>
            <a:ext cx="1311275" cy="647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cs typeface="Arial" charset="0"/>
              </a:defRPr>
            </a:lvl1pPr>
            <a:lvl2pPr marL="742950" indent="-285750">
              <a:defRPr>
                <a:solidFill>
                  <a:schemeClr val="tx1"/>
                </a:solidFill>
                <a:latin typeface="Arial" charset="0"/>
                <a:cs typeface="Arial" charset="0"/>
              </a:defRPr>
            </a:lvl2pPr>
            <a:lvl3pPr marL="1143000" indent="-228600">
              <a:defRPr>
                <a:solidFill>
                  <a:schemeClr val="tx1"/>
                </a:solidFill>
                <a:latin typeface="Arial" charset="0"/>
                <a:cs typeface="Arial" charset="0"/>
              </a:defRPr>
            </a:lvl3pPr>
            <a:lvl4pPr marL="1600200" indent="-228600">
              <a:defRPr>
                <a:solidFill>
                  <a:schemeClr val="tx1"/>
                </a:solidFill>
                <a:latin typeface="Arial" charset="0"/>
                <a:cs typeface="Arial" charset="0"/>
              </a:defRPr>
            </a:lvl4pPr>
            <a:lvl5pPr marL="2057400" indent="-22860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a:r>
              <a:rPr lang="en-US" altLang="en-US" sz="3600">
                <a:solidFill>
                  <a:srgbClr val="FFF100"/>
                </a:solidFill>
              </a:rPr>
              <a:t>Why</a:t>
            </a:r>
          </a:p>
        </p:txBody>
      </p:sp>
      <p:sp>
        <p:nvSpPr>
          <p:cNvPr id="100358" name="TextBox 21"/>
          <p:cNvSpPr txBox="1">
            <a:spLocks noChangeArrowheads="1"/>
          </p:cNvSpPr>
          <p:nvPr/>
        </p:nvSpPr>
        <p:spPr bwMode="auto">
          <a:xfrm rot="-2344523">
            <a:off x="7502525" y="5341938"/>
            <a:ext cx="1689100"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cs typeface="Arial" charset="0"/>
              </a:defRPr>
            </a:lvl1pPr>
            <a:lvl2pPr marL="742950" indent="-285750">
              <a:defRPr>
                <a:solidFill>
                  <a:schemeClr val="tx1"/>
                </a:solidFill>
                <a:latin typeface="Arial" charset="0"/>
                <a:cs typeface="Arial" charset="0"/>
              </a:defRPr>
            </a:lvl2pPr>
            <a:lvl3pPr marL="1143000" indent="-228600">
              <a:defRPr>
                <a:solidFill>
                  <a:schemeClr val="tx1"/>
                </a:solidFill>
                <a:latin typeface="Arial" charset="0"/>
                <a:cs typeface="Arial" charset="0"/>
              </a:defRPr>
            </a:lvl3pPr>
            <a:lvl4pPr marL="1600200" indent="-228600">
              <a:defRPr>
                <a:solidFill>
                  <a:schemeClr val="tx1"/>
                </a:solidFill>
                <a:latin typeface="Arial" charset="0"/>
                <a:cs typeface="Arial" charset="0"/>
              </a:defRPr>
            </a:lvl4pPr>
            <a:lvl5pPr marL="2057400" indent="-22860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a:r>
              <a:rPr lang="en-US" altLang="en-US" sz="3600">
                <a:solidFill>
                  <a:srgbClr val="ED1C24"/>
                </a:solidFill>
              </a:rPr>
              <a:t>Who</a:t>
            </a:r>
          </a:p>
        </p:txBody>
      </p:sp>
      <p:sp>
        <p:nvSpPr>
          <p:cNvPr id="100359" name="TextBox 6"/>
          <p:cNvSpPr txBox="1">
            <a:spLocks noChangeArrowheads="1"/>
          </p:cNvSpPr>
          <p:nvPr/>
        </p:nvSpPr>
        <p:spPr bwMode="auto">
          <a:xfrm>
            <a:off x="4879975" y="4054475"/>
            <a:ext cx="3870325" cy="1630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285750" indent="-285750">
              <a:defRPr>
                <a:solidFill>
                  <a:schemeClr val="tx1"/>
                </a:solidFill>
                <a:latin typeface="Arial" charset="0"/>
                <a:cs typeface="Arial" charset="0"/>
              </a:defRPr>
            </a:lvl1pPr>
            <a:lvl2pPr marL="742950" indent="-285750">
              <a:defRPr>
                <a:solidFill>
                  <a:schemeClr val="tx1"/>
                </a:solidFill>
                <a:latin typeface="Arial" charset="0"/>
                <a:cs typeface="Arial" charset="0"/>
              </a:defRPr>
            </a:lvl2pPr>
            <a:lvl3pPr marL="1143000" indent="-228600">
              <a:defRPr>
                <a:solidFill>
                  <a:schemeClr val="tx1"/>
                </a:solidFill>
                <a:latin typeface="Arial" charset="0"/>
                <a:cs typeface="Arial" charset="0"/>
              </a:defRPr>
            </a:lvl3pPr>
            <a:lvl4pPr marL="1600200" indent="-228600">
              <a:defRPr>
                <a:solidFill>
                  <a:schemeClr val="tx1"/>
                </a:solidFill>
                <a:latin typeface="Arial" charset="0"/>
                <a:cs typeface="Arial" charset="0"/>
              </a:defRPr>
            </a:lvl4pPr>
            <a:lvl5pPr marL="2057400" indent="-22860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buFont typeface="Arial" charset="0"/>
              <a:buChar char="•"/>
            </a:pPr>
            <a:r>
              <a:rPr lang="en-US" altLang="en-US" sz="2000">
                <a:solidFill>
                  <a:srgbClr val="ED1C24"/>
                </a:solidFill>
              </a:rPr>
              <a:t>To: Sales team</a:t>
            </a:r>
          </a:p>
          <a:p>
            <a:pPr>
              <a:buFont typeface="Arial" charset="0"/>
              <a:buChar char="•"/>
            </a:pPr>
            <a:r>
              <a:rPr lang="en-US" altLang="en-US" sz="2000">
                <a:solidFill>
                  <a:srgbClr val="ED1C24"/>
                </a:solidFill>
              </a:rPr>
              <a:t>East Cost Reps too</a:t>
            </a:r>
          </a:p>
          <a:p>
            <a:pPr>
              <a:buFont typeface="Arial" charset="0"/>
              <a:buChar char="•"/>
            </a:pPr>
            <a:r>
              <a:rPr lang="en-US" altLang="en-US" sz="2000">
                <a:solidFill>
                  <a:srgbClr val="ED1C24"/>
                </a:solidFill>
              </a:rPr>
              <a:t>From: Project Manager</a:t>
            </a:r>
          </a:p>
          <a:p>
            <a:pPr>
              <a:buFont typeface="Arial" charset="0"/>
              <a:buChar char="•"/>
            </a:pPr>
            <a:r>
              <a:rPr lang="en-US" altLang="en-US" sz="2000">
                <a:solidFill>
                  <a:srgbClr val="ED1C24"/>
                </a:solidFill>
              </a:rPr>
              <a:t>Excited to see new ideas from all</a:t>
            </a:r>
          </a:p>
        </p:txBody>
      </p:sp>
      <p:sp>
        <p:nvSpPr>
          <p:cNvPr id="100360" name="Rectangle 7"/>
          <p:cNvSpPr>
            <a:spLocks noChangeArrowheads="1"/>
          </p:cNvSpPr>
          <p:nvPr/>
        </p:nvSpPr>
        <p:spPr bwMode="auto">
          <a:xfrm>
            <a:off x="4879975" y="1652588"/>
            <a:ext cx="3606800" cy="1630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a:defRPr>
                <a:solidFill>
                  <a:schemeClr val="tx1"/>
                </a:solidFill>
                <a:latin typeface="Arial" charset="0"/>
                <a:cs typeface="Arial" charset="0"/>
              </a:defRPr>
            </a:lvl1pPr>
            <a:lvl2pPr marL="742950" indent="-285750">
              <a:defRPr>
                <a:solidFill>
                  <a:schemeClr val="tx1"/>
                </a:solidFill>
                <a:latin typeface="Arial" charset="0"/>
                <a:cs typeface="Arial" charset="0"/>
              </a:defRPr>
            </a:lvl2pPr>
            <a:lvl3pPr marL="1143000" indent="-228600">
              <a:defRPr>
                <a:solidFill>
                  <a:schemeClr val="tx1"/>
                </a:solidFill>
                <a:latin typeface="Arial" charset="0"/>
                <a:cs typeface="Arial" charset="0"/>
              </a:defRPr>
            </a:lvl3pPr>
            <a:lvl4pPr marL="1600200" indent="-228600">
              <a:defRPr>
                <a:solidFill>
                  <a:schemeClr val="tx1"/>
                </a:solidFill>
                <a:latin typeface="Arial" charset="0"/>
                <a:cs typeface="Arial" charset="0"/>
              </a:defRPr>
            </a:lvl4pPr>
            <a:lvl5pPr marL="2057400" indent="-22860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buFont typeface="Arial" charset="0"/>
              <a:buChar char="•"/>
            </a:pPr>
            <a:r>
              <a:rPr lang="en-US" altLang="en-US" sz="2000" dirty="0">
                <a:solidFill>
                  <a:srgbClr val="414042"/>
                </a:solidFill>
              </a:rPr>
              <a:t>Meeting rescheduled</a:t>
            </a:r>
          </a:p>
          <a:p>
            <a:pPr>
              <a:buFont typeface="Arial" charset="0"/>
              <a:buChar char="•"/>
            </a:pPr>
            <a:r>
              <a:rPr lang="en-US" altLang="en-US" sz="2000" dirty="0">
                <a:solidFill>
                  <a:srgbClr val="414042"/>
                </a:solidFill>
              </a:rPr>
              <a:t>Share ideas</a:t>
            </a:r>
          </a:p>
          <a:p>
            <a:pPr>
              <a:buFont typeface="Arial" charset="0"/>
              <a:buChar char="•"/>
            </a:pPr>
            <a:r>
              <a:rPr lang="en-US" altLang="en-US" sz="2000" dirty="0">
                <a:solidFill>
                  <a:srgbClr val="414042"/>
                </a:solidFill>
              </a:rPr>
              <a:t>New Innovation</a:t>
            </a:r>
          </a:p>
          <a:p>
            <a:pPr>
              <a:buFont typeface="Arial" charset="0"/>
              <a:buChar char="•"/>
            </a:pPr>
            <a:r>
              <a:rPr lang="en-US" altLang="en-US" sz="2000" dirty="0">
                <a:solidFill>
                  <a:srgbClr val="414042"/>
                </a:solidFill>
              </a:rPr>
              <a:t>Drive Sales </a:t>
            </a:r>
          </a:p>
          <a:p>
            <a:pPr>
              <a:buFont typeface="Arial" charset="0"/>
              <a:buChar char="•"/>
            </a:pPr>
            <a:r>
              <a:rPr lang="en-US" altLang="en-US" sz="2000" dirty="0">
                <a:solidFill>
                  <a:srgbClr val="414042"/>
                </a:solidFill>
              </a:rPr>
              <a:t>Redirection for Team</a:t>
            </a:r>
          </a:p>
        </p:txBody>
      </p:sp>
      <p:sp>
        <p:nvSpPr>
          <p:cNvPr id="100361" name="Rectangle 6"/>
          <p:cNvSpPr>
            <a:spLocks noChangeArrowheads="1"/>
          </p:cNvSpPr>
          <p:nvPr/>
        </p:nvSpPr>
        <p:spPr bwMode="auto">
          <a:xfrm>
            <a:off x="742950" y="4065588"/>
            <a:ext cx="3671888" cy="1323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285750" indent="-285750">
              <a:defRPr>
                <a:solidFill>
                  <a:schemeClr val="tx1"/>
                </a:solidFill>
                <a:latin typeface="Arial" charset="0"/>
                <a:cs typeface="Arial" charset="0"/>
              </a:defRPr>
            </a:lvl1pPr>
            <a:lvl2pPr marL="742950" indent="-285750">
              <a:defRPr>
                <a:solidFill>
                  <a:schemeClr val="tx1"/>
                </a:solidFill>
                <a:latin typeface="Arial" charset="0"/>
                <a:cs typeface="Arial" charset="0"/>
              </a:defRPr>
            </a:lvl2pPr>
            <a:lvl3pPr marL="1143000" indent="-228600">
              <a:defRPr>
                <a:solidFill>
                  <a:schemeClr val="tx1"/>
                </a:solidFill>
                <a:latin typeface="Arial" charset="0"/>
                <a:cs typeface="Arial" charset="0"/>
              </a:defRPr>
            </a:lvl3pPr>
            <a:lvl4pPr marL="1600200" indent="-228600">
              <a:defRPr>
                <a:solidFill>
                  <a:schemeClr val="tx1"/>
                </a:solidFill>
                <a:latin typeface="Arial" charset="0"/>
                <a:cs typeface="Arial" charset="0"/>
              </a:defRPr>
            </a:lvl4pPr>
            <a:lvl5pPr marL="2057400" indent="-22860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buFont typeface="Arial" charset="0"/>
              <a:buChar char="•"/>
            </a:pPr>
            <a:r>
              <a:rPr lang="en-US" altLang="en-US" sz="2000">
                <a:solidFill>
                  <a:srgbClr val="00B04C"/>
                </a:solidFill>
              </a:rPr>
              <a:t>New Meeting time </a:t>
            </a:r>
          </a:p>
          <a:p>
            <a:pPr>
              <a:buFont typeface="Arial" charset="0"/>
              <a:buChar char="•"/>
            </a:pPr>
            <a:r>
              <a:rPr lang="en-US" altLang="en-US" sz="2000">
                <a:solidFill>
                  <a:srgbClr val="00B04C"/>
                </a:solidFill>
              </a:rPr>
              <a:t>Friday</a:t>
            </a:r>
          </a:p>
          <a:p>
            <a:pPr>
              <a:buFont typeface="Arial" charset="0"/>
              <a:buChar char="•"/>
            </a:pPr>
            <a:r>
              <a:rPr lang="en-US" altLang="en-US" sz="2000">
                <a:solidFill>
                  <a:srgbClr val="00B04C"/>
                </a:solidFill>
              </a:rPr>
              <a:t>10:00 a.m. EST</a:t>
            </a:r>
          </a:p>
          <a:p>
            <a:pPr>
              <a:buFont typeface="Arial" charset="0"/>
              <a:buChar char="•"/>
            </a:pPr>
            <a:r>
              <a:rPr lang="en-US" altLang="en-US" sz="2000">
                <a:solidFill>
                  <a:srgbClr val="00B04C"/>
                </a:solidFill>
              </a:rPr>
              <a:t>12th floor conference room</a:t>
            </a:r>
          </a:p>
        </p:txBody>
      </p:sp>
      <p:sp>
        <p:nvSpPr>
          <p:cNvPr id="100362" name="Rectangle 9"/>
          <p:cNvSpPr>
            <a:spLocks noChangeArrowheads="1"/>
          </p:cNvSpPr>
          <p:nvPr/>
        </p:nvSpPr>
        <p:spPr bwMode="auto">
          <a:xfrm>
            <a:off x="742950" y="1690688"/>
            <a:ext cx="3509963" cy="1630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285750" indent="-285750">
              <a:defRPr>
                <a:solidFill>
                  <a:schemeClr val="tx1"/>
                </a:solidFill>
                <a:latin typeface="Arial" charset="0"/>
                <a:cs typeface="Arial" charset="0"/>
              </a:defRPr>
            </a:lvl1pPr>
            <a:lvl2pPr marL="742950" indent="-285750">
              <a:defRPr>
                <a:solidFill>
                  <a:schemeClr val="tx1"/>
                </a:solidFill>
                <a:latin typeface="Arial" charset="0"/>
                <a:cs typeface="Arial" charset="0"/>
              </a:defRPr>
            </a:lvl2pPr>
            <a:lvl3pPr marL="1143000" indent="-228600">
              <a:defRPr>
                <a:solidFill>
                  <a:schemeClr val="tx1"/>
                </a:solidFill>
                <a:latin typeface="Arial" charset="0"/>
                <a:cs typeface="Arial" charset="0"/>
              </a:defRPr>
            </a:lvl3pPr>
            <a:lvl4pPr marL="1600200" indent="-228600">
              <a:defRPr>
                <a:solidFill>
                  <a:schemeClr val="tx1"/>
                </a:solidFill>
                <a:latin typeface="Arial" charset="0"/>
                <a:cs typeface="Arial" charset="0"/>
              </a:defRPr>
            </a:lvl4pPr>
            <a:lvl5pPr marL="2057400" indent="-22860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buFont typeface="Arial" charset="0"/>
              <a:buChar char="•"/>
            </a:pPr>
            <a:r>
              <a:rPr lang="en-US" altLang="en-US" sz="2000" dirty="0">
                <a:solidFill>
                  <a:srgbClr val="00ADEE"/>
                </a:solidFill>
              </a:rPr>
              <a:t>Meeting: Project Think</a:t>
            </a:r>
          </a:p>
          <a:p>
            <a:pPr>
              <a:buFont typeface="Arial" charset="0"/>
              <a:buChar char="•"/>
            </a:pPr>
            <a:r>
              <a:rPr lang="en-US" altLang="en-US" sz="2000" dirty="0">
                <a:solidFill>
                  <a:srgbClr val="00ADEE"/>
                </a:solidFill>
              </a:rPr>
              <a:t>Your presentations on new product line</a:t>
            </a:r>
          </a:p>
          <a:p>
            <a:pPr>
              <a:buFont typeface="Arial" charset="0"/>
              <a:buChar char="•"/>
            </a:pPr>
            <a:r>
              <a:rPr lang="en-US" altLang="en-US" sz="2000" dirty="0">
                <a:solidFill>
                  <a:srgbClr val="00ADEE"/>
                </a:solidFill>
              </a:rPr>
              <a:t>Increase 3rd quarter sales revenue</a:t>
            </a:r>
          </a:p>
        </p:txBody>
      </p:sp>
    </p:spTree>
    <p:custDataLst>
      <p:tags r:id="rId1"/>
    </p:custData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Title 1"/>
          <p:cNvSpPr>
            <a:spLocks noGrp="1"/>
          </p:cNvSpPr>
          <p:nvPr>
            <p:ph type="title"/>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numCol="1" anchor="t" anchorCtr="0" compatLnSpc="1">
            <a:prstTxWarp prst="textNoShape">
              <a:avLst/>
            </a:prstTxWarp>
          </a:bodyPr>
          <a:lstStyle/>
          <a:p>
            <a:pPr eaLnBrk="1" hangingPunct="1"/>
            <a:r>
              <a:rPr lang="en-US" altLang="en-US" i="1" dirty="0" smtClean="0">
                <a:latin typeface="Georgia"/>
                <a:cs typeface="Georgia"/>
              </a:rPr>
              <a:t>Learning Objectives</a:t>
            </a:r>
          </a:p>
        </p:txBody>
      </p:sp>
      <p:sp>
        <p:nvSpPr>
          <p:cNvPr id="36866" name="Rectangle 3"/>
          <p:cNvSpPr>
            <a:spLocks noGrp="1" noChangeArrowheads="1"/>
          </p:cNvSpPr>
          <p:nvPr>
            <p:ph idx="1"/>
          </p:nvPr>
        </p:nvSpPr>
        <p:spPr/>
        <p:txBody>
          <a:bodyPr/>
          <a:lstStyle/>
          <a:p>
            <a:pPr marL="0" indent="0" defTabSz="457146" eaLnBrk="1" hangingPunct="1">
              <a:spcBef>
                <a:spcPct val="0"/>
              </a:spcBef>
              <a:tabLst>
                <a:tab pos="401638" algn="l"/>
              </a:tabLst>
              <a:defRPr/>
            </a:pPr>
            <a:r>
              <a:rPr altLang="en-US" sz="2400" dirty="0"/>
              <a:t>At the end of this </a:t>
            </a:r>
            <a:r>
              <a:rPr lang="en-US" altLang="en-US" sz="2400" dirty="0" smtClean="0"/>
              <a:t>section</a:t>
            </a:r>
            <a:r>
              <a:rPr altLang="en-US" sz="2400" dirty="0" smtClean="0"/>
              <a:t>, </a:t>
            </a:r>
            <a:r>
              <a:rPr lang="en-US" altLang="en-US" sz="2400" dirty="0" smtClean="0"/>
              <a:t>you will</a:t>
            </a:r>
            <a:r>
              <a:rPr altLang="en-US" sz="2400" dirty="0" smtClean="0"/>
              <a:t> </a:t>
            </a:r>
            <a:r>
              <a:rPr altLang="en-US" sz="2400" dirty="0"/>
              <a:t>be able to:</a:t>
            </a:r>
          </a:p>
          <a:p>
            <a:pPr marL="0" indent="0" defTabSz="457146" eaLnBrk="1" hangingPunct="1">
              <a:spcBef>
                <a:spcPct val="0"/>
              </a:spcBef>
              <a:tabLst>
                <a:tab pos="401638" algn="l"/>
              </a:tabLst>
              <a:defRPr/>
            </a:pPr>
            <a:endParaRPr lang="en-US" altLang="en-US" sz="2400" dirty="0" smtClean="0"/>
          </a:p>
          <a:p>
            <a:pPr marL="0" indent="0" defTabSz="457146" eaLnBrk="1" hangingPunct="1">
              <a:spcBef>
                <a:spcPct val="0"/>
              </a:spcBef>
              <a:tabLst>
                <a:tab pos="401638" algn="l"/>
              </a:tabLst>
              <a:defRPr/>
            </a:pPr>
            <a:endParaRPr altLang="en-US" sz="2400" dirty="0"/>
          </a:p>
          <a:p>
            <a:pPr marL="346075" indent="-346075" eaLnBrk="1" fontAlgn="base" hangingPunct="1">
              <a:spcBef>
                <a:spcPct val="0"/>
              </a:spcBef>
              <a:spcAft>
                <a:spcPct val="0"/>
              </a:spcAft>
              <a:buBlip>
                <a:blip r:embed="rId4"/>
              </a:buBlip>
              <a:tabLst>
                <a:tab pos="401638" algn="l"/>
              </a:tabLst>
              <a:defRPr/>
            </a:pPr>
            <a:r>
              <a:rPr lang="en-US" sz="2400" dirty="0">
                <a:latin typeface="Arial" panose="020B0604020202020204" pitchFamily="34" charset="0"/>
                <a:ea typeface="ＭＳ Ｐゴシック" pitchFamily="34" charset="-128"/>
                <a:cs typeface="Arial" panose="020B0604020202020204" pitchFamily="34" charset="0"/>
              </a:rPr>
              <a:t>Understand how your thinking preferences affect your communication style.</a:t>
            </a:r>
          </a:p>
          <a:p>
            <a:pPr marL="346075" indent="-346075" eaLnBrk="1" fontAlgn="base" hangingPunct="1">
              <a:spcBef>
                <a:spcPct val="0"/>
              </a:spcBef>
              <a:spcAft>
                <a:spcPct val="0"/>
              </a:spcAft>
              <a:buBlip>
                <a:blip r:embed="rId4"/>
              </a:buBlip>
              <a:tabLst>
                <a:tab pos="401638" algn="l"/>
              </a:tabLst>
              <a:defRPr/>
            </a:pPr>
            <a:endParaRPr lang="en-US" sz="2400" dirty="0">
              <a:latin typeface="Arial" panose="020B0604020202020204" pitchFamily="34" charset="0"/>
              <a:ea typeface="ＭＳ Ｐゴシック" pitchFamily="34" charset="-128"/>
              <a:cs typeface="Arial" panose="020B0604020202020204" pitchFamily="34" charset="0"/>
            </a:endParaRPr>
          </a:p>
          <a:p>
            <a:pPr marL="346075" indent="-346075" eaLnBrk="1" fontAlgn="base" hangingPunct="1">
              <a:spcBef>
                <a:spcPct val="0"/>
              </a:spcBef>
              <a:spcAft>
                <a:spcPct val="0"/>
              </a:spcAft>
              <a:buBlip>
                <a:blip r:embed="rId4"/>
              </a:buBlip>
              <a:tabLst>
                <a:tab pos="401638" algn="l"/>
              </a:tabLst>
              <a:defRPr/>
            </a:pPr>
            <a:r>
              <a:rPr lang="en-US" sz="2400" dirty="0">
                <a:latin typeface="Arial" panose="020B0604020202020204" pitchFamily="34" charset="0"/>
                <a:ea typeface="ＭＳ Ｐゴシック" pitchFamily="34" charset="-128"/>
                <a:cs typeface="Arial" panose="020B0604020202020204" pitchFamily="34" charset="0"/>
              </a:rPr>
              <a:t>Identify others’ thinking preferences in relation to your preferences and the situation.</a:t>
            </a:r>
          </a:p>
          <a:p>
            <a:pPr marL="346075" indent="-346075" eaLnBrk="1" fontAlgn="base" hangingPunct="1">
              <a:spcBef>
                <a:spcPct val="0"/>
              </a:spcBef>
              <a:spcAft>
                <a:spcPct val="0"/>
              </a:spcAft>
              <a:buBlip>
                <a:blip r:embed="rId4"/>
              </a:buBlip>
              <a:tabLst>
                <a:tab pos="401638" algn="l"/>
              </a:tabLst>
              <a:defRPr/>
            </a:pPr>
            <a:endParaRPr lang="en-US" sz="2400" dirty="0">
              <a:latin typeface="Arial" panose="020B0604020202020204" pitchFamily="34" charset="0"/>
              <a:ea typeface="ＭＳ Ｐゴシック" pitchFamily="34" charset="-128"/>
              <a:cs typeface="Arial" panose="020B0604020202020204" pitchFamily="34" charset="0"/>
            </a:endParaRPr>
          </a:p>
          <a:p>
            <a:pPr marL="346075" indent="-346075" eaLnBrk="1" fontAlgn="base" hangingPunct="1">
              <a:spcBef>
                <a:spcPct val="0"/>
              </a:spcBef>
              <a:spcAft>
                <a:spcPct val="0"/>
              </a:spcAft>
              <a:buBlip>
                <a:blip r:embed="rId4"/>
              </a:buBlip>
              <a:tabLst>
                <a:tab pos="401638" algn="l"/>
              </a:tabLst>
              <a:defRPr/>
            </a:pPr>
            <a:r>
              <a:rPr lang="en-US" sz="2400" dirty="0">
                <a:latin typeface="Arial" panose="020B0604020202020204" pitchFamily="34" charset="0"/>
                <a:ea typeface="ＭＳ Ｐゴシック" pitchFamily="34" charset="-128"/>
                <a:cs typeface="Arial" panose="020B0604020202020204" pitchFamily="34" charset="0"/>
              </a:rPr>
              <a:t>Adapt your communication style to the thinking preferences of others as needed. </a:t>
            </a:r>
          </a:p>
          <a:p>
            <a:pPr marL="0" indent="0" eaLnBrk="1" fontAlgn="base" hangingPunct="1">
              <a:lnSpc>
                <a:spcPct val="90000"/>
              </a:lnSpc>
              <a:spcBef>
                <a:spcPct val="0"/>
              </a:spcBef>
              <a:spcAft>
                <a:spcPct val="0"/>
              </a:spcAft>
              <a:tabLst>
                <a:tab pos="401638" algn="l"/>
              </a:tabLst>
              <a:defRPr/>
            </a:pPr>
            <a:endParaRPr lang="en-US" sz="2400" dirty="0"/>
          </a:p>
          <a:p>
            <a:pPr eaLnBrk="1" fontAlgn="base" hangingPunct="1">
              <a:lnSpc>
                <a:spcPct val="90000"/>
              </a:lnSpc>
              <a:spcBef>
                <a:spcPct val="0"/>
              </a:spcBef>
              <a:spcAft>
                <a:spcPct val="0"/>
              </a:spcAft>
              <a:buFontTx/>
              <a:buBlip>
                <a:blip r:embed="rId5"/>
              </a:buBlip>
              <a:tabLst>
                <a:tab pos="401638" algn="l"/>
              </a:tabLst>
              <a:defRPr/>
            </a:pPr>
            <a:endParaRPr lang="en-US" sz="2400" dirty="0">
              <a:effectLst/>
            </a:endParaRPr>
          </a:p>
        </p:txBody>
      </p:sp>
    </p:spTree>
    <p:custDataLst>
      <p:tags r:id="rId1"/>
    </p:custDataLst>
  </p:cSld>
  <p:clrMapOvr>
    <a:masterClrMapping/>
  </p:clrMapOvr>
  <p:transition/>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8" name="Title 1"/>
          <p:cNvSpPr>
            <a:spLocks noGrp="1"/>
          </p:cNvSpPr>
          <p:nvPr>
            <p:ph type="title"/>
          </p:nvPr>
        </p:nvSpPr>
        <p:spPr bwMode="auto">
          <a:xfrm>
            <a:off x="457200" y="152400"/>
            <a:ext cx="8229600" cy="846138"/>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numCol="1" anchor="t" anchorCtr="0" compatLnSpc="1">
            <a:prstTxWarp prst="textNoShape">
              <a:avLst/>
            </a:prstTxWarp>
          </a:bodyPr>
          <a:lstStyle/>
          <a:p>
            <a:r>
              <a:rPr lang="en-US" altLang="en-US" smtClean="0">
                <a:cs typeface="Arial" charset="0"/>
              </a:rPr>
              <a:t>Email Messages</a:t>
            </a:r>
          </a:p>
        </p:txBody>
      </p:sp>
      <p:sp>
        <p:nvSpPr>
          <p:cNvPr id="7" name="Rectangle 6"/>
          <p:cNvSpPr/>
          <p:nvPr/>
        </p:nvSpPr>
        <p:spPr>
          <a:xfrm>
            <a:off x="0" y="6264275"/>
            <a:ext cx="2049463" cy="593725"/>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defRPr/>
            </a:pPr>
            <a:r>
              <a:rPr lang="en-US" sz="1400" dirty="0">
                <a:solidFill>
                  <a:schemeClr val="tx1"/>
                </a:solidFill>
                <a:latin typeface="Arial" panose="020B0604020202020204" pitchFamily="34" charset="0"/>
                <a:cs typeface="Arial" panose="020B0604020202020204" pitchFamily="34" charset="0"/>
              </a:rPr>
              <a:t> </a:t>
            </a:r>
          </a:p>
        </p:txBody>
      </p:sp>
      <p:pic>
        <p:nvPicPr>
          <p:cNvPr id="101380" name="Content Placeholder 3"/>
          <p:cNvPicPr>
            <a:picLocks noGrp="1" noChangeAspect="1"/>
          </p:cNvPicPr>
          <p:nvPr>
            <p:ph idx="4294967295"/>
          </p:nvPr>
        </p:nvPicPr>
        <p:blipFill>
          <a:blip r:embed="rId3">
            <a:extLst>
              <a:ext uri="{28A0092B-C50C-407E-A947-70E740481C1C}">
                <a14:useLocalDpi xmlns:a14="http://schemas.microsoft.com/office/drawing/2010/main" val="0"/>
              </a:ext>
            </a:extLst>
          </a:blip>
          <a:srcRect t="12115" b="3566"/>
          <a:stretch>
            <a:fillRect/>
          </a:stretch>
        </p:blipFill>
        <p:spPr bwMode="auto">
          <a:xfrm>
            <a:off x="693738" y="763588"/>
            <a:ext cx="7793037" cy="5762625"/>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angle 4"/>
          <p:cNvSpPr/>
          <p:nvPr/>
        </p:nvSpPr>
        <p:spPr>
          <a:xfrm>
            <a:off x="2070100" y="1201738"/>
            <a:ext cx="1338263" cy="258762"/>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defRPr/>
            </a:pPr>
            <a:r>
              <a:rPr lang="en-US" sz="1400" dirty="0">
                <a:solidFill>
                  <a:schemeClr val="tx1"/>
                </a:solidFill>
                <a:latin typeface="Arial" panose="020B0604020202020204" pitchFamily="34" charset="0"/>
                <a:cs typeface="Arial" panose="020B0604020202020204" pitchFamily="34" charset="0"/>
              </a:rPr>
              <a:t>Mark </a:t>
            </a:r>
          </a:p>
        </p:txBody>
      </p:sp>
      <p:sp>
        <p:nvSpPr>
          <p:cNvPr id="6" name="Rectangle 5"/>
          <p:cNvSpPr/>
          <p:nvPr/>
        </p:nvSpPr>
        <p:spPr>
          <a:xfrm>
            <a:off x="2070100" y="1524000"/>
            <a:ext cx="1338263" cy="258763"/>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defRPr/>
            </a:pPr>
            <a:r>
              <a:rPr lang="en-US" sz="1400" dirty="0">
                <a:solidFill>
                  <a:schemeClr val="tx1"/>
                </a:solidFill>
                <a:latin typeface="Arial" panose="020B0604020202020204" pitchFamily="34" charset="0"/>
                <a:cs typeface="Arial" panose="020B0604020202020204" pitchFamily="34" charset="0"/>
              </a:rPr>
              <a:t>Katherine </a:t>
            </a:r>
          </a:p>
        </p:txBody>
      </p:sp>
      <p:sp>
        <p:nvSpPr>
          <p:cNvPr id="101383" name="TextBox 22"/>
          <p:cNvSpPr txBox="1">
            <a:spLocks noChangeArrowheads="1"/>
          </p:cNvSpPr>
          <p:nvPr/>
        </p:nvSpPr>
        <p:spPr bwMode="auto">
          <a:xfrm>
            <a:off x="819150" y="6459538"/>
            <a:ext cx="2589213"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cs typeface="Arial" charset="0"/>
              </a:defRPr>
            </a:lvl1pPr>
            <a:lvl2pPr marL="742950" indent="-285750">
              <a:defRPr>
                <a:solidFill>
                  <a:schemeClr val="tx1"/>
                </a:solidFill>
                <a:latin typeface="Arial" charset="0"/>
                <a:cs typeface="Arial" charset="0"/>
              </a:defRPr>
            </a:lvl2pPr>
            <a:lvl3pPr marL="1143000" indent="-228600">
              <a:defRPr>
                <a:solidFill>
                  <a:schemeClr val="tx1"/>
                </a:solidFill>
                <a:latin typeface="Arial" charset="0"/>
                <a:cs typeface="Arial" charset="0"/>
              </a:defRPr>
            </a:lvl3pPr>
            <a:lvl4pPr marL="1600200" indent="-228600">
              <a:defRPr>
                <a:solidFill>
                  <a:schemeClr val="tx1"/>
                </a:solidFill>
                <a:latin typeface="Arial" charset="0"/>
                <a:cs typeface="Arial" charset="0"/>
              </a:defRPr>
            </a:lvl4pPr>
            <a:lvl5pPr marL="2057400" indent="-22860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r>
              <a:rPr lang="en-US" altLang="en-US" sz="1000" dirty="0">
                <a:latin typeface="Helvetica" pitchFamily="2" charset="0"/>
                <a:cs typeface="Times New Roman" pitchFamily="18" charset="0"/>
              </a:rPr>
              <a:t>Webinar: Dial in at 1-800-555-1234</a:t>
            </a:r>
          </a:p>
        </p:txBody>
      </p:sp>
    </p:spTree>
    <p:custDataLst>
      <p:tags r:id="rId1"/>
    </p:custDataLst>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2" name="Title 1"/>
          <p:cNvSpPr>
            <a:spLocks noGrp="1"/>
          </p:cNvSpPr>
          <p:nvPr>
            <p:ph type="title"/>
          </p:nvPr>
        </p:nvSpPr>
        <p:spPr bwMode="auto">
          <a:xfrm>
            <a:off x="457200" y="152400"/>
            <a:ext cx="8229600" cy="846138"/>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numCol="1" anchor="t" anchorCtr="0" compatLnSpc="1">
            <a:prstTxWarp prst="textNoShape">
              <a:avLst/>
            </a:prstTxWarp>
          </a:bodyPr>
          <a:lstStyle/>
          <a:p>
            <a:r>
              <a:rPr lang="en-US" altLang="en-US" smtClean="0">
                <a:cs typeface="Arial" charset="0"/>
              </a:rPr>
              <a:t>Email Messages</a:t>
            </a:r>
          </a:p>
        </p:txBody>
      </p:sp>
      <p:sp>
        <p:nvSpPr>
          <p:cNvPr id="7" name="Rectangle 6"/>
          <p:cNvSpPr/>
          <p:nvPr/>
        </p:nvSpPr>
        <p:spPr>
          <a:xfrm>
            <a:off x="0" y="6264275"/>
            <a:ext cx="2049463" cy="593725"/>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defRPr/>
            </a:pPr>
            <a:r>
              <a:rPr lang="en-US" sz="1400" dirty="0">
                <a:solidFill>
                  <a:schemeClr val="tx1"/>
                </a:solidFill>
                <a:latin typeface="Arial" panose="020B0604020202020204" pitchFamily="34" charset="0"/>
                <a:cs typeface="Arial" panose="020B0604020202020204" pitchFamily="34" charset="0"/>
              </a:rPr>
              <a:t> </a:t>
            </a:r>
          </a:p>
        </p:txBody>
      </p:sp>
      <p:pic>
        <p:nvPicPr>
          <p:cNvPr id="102404" name="Content Placeholder 3"/>
          <p:cNvPicPr>
            <a:picLocks noGrp="1" noChangeAspect="1"/>
          </p:cNvPicPr>
          <p:nvPr>
            <p:ph idx="4294967295"/>
          </p:nvPr>
        </p:nvPicPr>
        <p:blipFill>
          <a:blip r:embed="rId3">
            <a:extLst>
              <a:ext uri="{28A0092B-C50C-407E-A947-70E740481C1C}">
                <a14:useLocalDpi xmlns:a14="http://schemas.microsoft.com/office/drawing/2010/main" val="0"/>
              </a:ext>
            </a:extLst>
          </a:blip>
          <a:srcRect t="12115" b="3566"/>
          <a:stretch>
            <a:fillRect/>
          </a:stretch>
        </p:blipFill>
        <p:spPr bwMode="auto">
          <a:xfrm>
            <a:off x="693738" y="763588"/>
            <a:ext cx="7793037" cy="5762625"/>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angle 4"/>
          <p:cNvSpPr/>
          <p:nvPr/>
        </p:nvSpPr>
        <p:spPr>
          <a:xfrm>
            <a:off x="2070100" y="1201738"/>
            <a:ext cx="1338263" cy="258762"/>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defRPr/>
            </a:pPr>
            <a:r>
              <a:rPr lang="en-US" sz="1400" dirty="0">
                <a:solidFill>
                  <a:schemeClr val="tx1"/>
                </a:solidFill>
                <a:latin typeface="Arial" panose="020B0604020202020204" pitchFamily="34" charset="0"/>
                <a:cs typeface="Arial" panose="020B0604020202020204" pitchFamily="34" charset="0"/>
              </a:rPr>
              <a:t>Mark </a:t>
            </a:r>
          </a:p>
        </p:txBody>
      </p:sp>
      <p:sp>
        <p:nvSpPr>
          <p:cNvPr id="6" name="Rectangle 5"/>
          <p:cNvSpPr/>
          <p:nvPr/>
        </p:nvSpPr>
        <p:spPr>
          <a:xfrm>
            <a:off x="2070100" y="1524000"/>
            <a:ext cx="1338263" cy="258763"/>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defRPr/>
            </a:pPr>
            <a:r>
              <a:rPr lang="en-US" sz="1400" dirty="0">
                <a:solidFill>
                  <a:schemeClr val="tx1"/>
                </a:solidFill>
                <a:latin typeface="Arial" panose="020B0604020202020204" pitchFamily="34" charset="0"/>
                <a:cs typeface="Arial" panose="020B0604020202020204" pitchFamily="34" charset="0"/>
              </a:rPr>
              <a:t>Katherine </a:t>
            </a:r>
          </a:p>
        </p:txBody>
      </p:sp>
      <p:sp>
        <p:nvSpPr>
          <p:cNvPr id="8" name="Rectangle 7"/>
          <p:cNvSpPr/>
          <p:nvPr/>
        </p:nvSpPr>
        <p:spPr>
          <a:xfrm>
            <a:off x="858838" y="2943225"/>
            <a:ext cx="1468437" cy="182563"/>
          </a:xfrm>
          <a:prstGeom prst="rect">
            <a:avLst/>
          </a:prstGeom>
          <a:solidFill>
            <a:srgbClr val="ED1C24">
              <a:alpha val="17000"/>
            </a:srgbClr>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10" name="Rectangle 9"/>
          <p:cNvSpPr/>
          <p:nvPr/>
        </p:nvSpPr>
        <p:spPr>
          <a:xfrm>
            <a:off x="858838" y="3243263"/>
            <a:ext cx="4054475" cy="182562"/>
          </a:xfrm>
          <a:prstGeom prst="rect">
            <a:avLst/>
          </a:prstGeom>
          <a:solidFill>
            <a:srgbClr val="ED1C24">
              <a:alpha val="17000"/>
            </a:srgbClr>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11" name="Rectangle 10"/>
          <p:cNvSpPr/>
          <p:nvPr/>
        </p:nvSpPr>
        <p:spPr>
          <a:xfrm>
            <a:off x="858838" y="3502025"/>
            <a:ext cx="6110287" cy="182563"/>
          </a:xfrm>
          <a:prstGeom prst="rect">
            <a:avLst/>
          </a:prstGeom>
          <a:solidFill>
            <a:srgbClr val="00ADEE">
              <a:alpha val="17000"/>
            </a:srgbClr>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12" name="Rectangle 11"/>
          <p:cNvSpPr/>
          <p:nvPr/>
        </p:nvSpPr>
        <p:spPr>
          <a:xfrm>
            <a:off x="858838" y="3657600"/>
            <a:ext cx="3902075" cy="182563"/>
          </a:xfrm>
          <a:prstGeom prst="rect">
            <a:avLst/>
          </a:prstGeom>
          <a:solidFill>
            <a:srgbClr val="00ADEE">
              <a:alpha val="17000"/>
            </a:srgbClr>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13" name="Rectangle 12"/>
          <p:cNvSpPr/>
          <p:nvPr/>
        </p:nvSpPr>
        <p:spPr>
          <a:xfrm>
            <a:off x="858838" y="3846513"/>
            <a:ext cx="6519862" cy="144462"/>
          </a:xfrm>
          <a:prstGeom prst="rect">
            <a:avLst/>
          </a:prstGeom>
          <a:solidFill>
            <a:srgbClr val="00B04C">
              <a:alpha val="17000"/>
            </a:srgbClr>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14" name="Rectangle 13"/>
          <p:cNvSpPr/>
          <p:nvPr/>
        </p:nvSpPr>
        <p:spPr>
          <a:xfrm>
            <a:off x="858838" y="3990975"/>
            <a:ext cx="6645275" cy="182563"/>
          </a:xfrm>
          <a:prstGeom prst="rect">
            <a:avLst/>
          </a:prstGeom>
          <a:solidFill>
            <a:srgbClr val="00B04C">
              <a:alpha val="17000"/>
            </a:srgbClr>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15" name="Rectangle 14"/>
          <p:cNvSpPr/>
          <p:nvPr/>
        </p:nvSpPr>
        <p:spPr>
          <a:xfrm>
            <a:off x="858838" y="4173538"/>
            <a:ext cx="5967412" cy="182562"/>
          </a:xfrm>
          <a:prstGeom prst="rect">
            <a:avLst/>
          </a:prstGeom>
          <a:solidFill>
            <a:srgbClr val="ED1C24">
              <a:alpha val="17000"/>
            </a:srgbClr>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16" name="Rectangle 15"/>
          <p:cNvSpPr/>
          <p:nvPr/>
        </p:nvSpPr>
        <p:spPr>
          <a:xfrm>
            <a:off x="6826250" y="4181475"/>
            <a:ext cx="692150" cy="182563"/>
          </a:xfrm>
          <a:prstGeom prst="rect">
            <a:avLst/>
          </a:prstGeom>
          <a:solidFill>
            <a:srgbClr val="00B04C">
              <a:alpha val="17000"/>
            </a:srgbClr>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17" name="Rectangle 16"/>
          <p:cNvSpPr/>
          <p:nvPr/>
        </p:nvSpPr>
        <p:spPr>
          <a:xfrm>
            <a:off x="858838" y="4364038"/>
            <a:ext cx="1468437" cy="182562"/>
          </a:xfrm>
          <a:prstGeom prst="rect">
            <a:avLst/>
          </a:prstGeom>
          <a:solidFill>
            <a:srgbClr val="00B04C">
              <a:alpha val="17000"/>
            </a:srgbClr>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18" name="Rectangle 17"/>
          <p:cNvSpPr/>
          <p:nvPr/>
        </p:nvSpPr>
        <p:spPr>
          <a:xfrm>
            <a:off x="858838" y="4616450"/>
            <a:ext cx="5584825" cy="227013"/>
          </a:xfrm>
          <a:prstGeom prst="rect">
            <a:avLst/>
          </a:prstGeom>
          <a:solidFill>
            <a:srgbClr val="00B04C">
              <a:alpha val="17000"/>
            </a:srgbClr>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19" name="Rectangle 18"/>
          <p:cNvSpPr/>
          <p:nvPr/>
        </p:nvSpPr>
        <p:spPr>
          <a:xfrm>
            <a:off x="849313" y="4818063"/>
            <a:ext cx="6567487" cy="138112"/>
          </a:xfrm>
          <a:prstGeom prst="rect">
            <a:avLst/>
          </a:prstGeom>
          <a:solidFill>
            <a:srgbClr val="00B04C">
              <a:alpha val="17000"/>
            </a:srgbClr>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20" name="Rectangle 19"/>
          <p:cNvSpPr/>
          <p:nvPr/>
        </p:nvSpPr>
        <p:spPr>
          <a:xfrm>
            <a:off x="6305550" y="5419725"/>
            <a:ext cx="1143000" cy="166688"/>
          </a:xfrm>
          <a:prstGeom prst="rect">
            <a:avLst/>
          </a:prstGeom>
          <a:solidFill>
            <a:srgbClr val="00B04C">
              <a:alpha val="17000"/>
            </a:srgbClr>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21" name="Rectangle 20"/>
          <p:cNvSpPr/>
          <p:nvPr/>
        </p:nvSpPr>
        <p:spPr>
          <a:xfrm>
            <a:off x="4111625" y="5235575"/>
            <a:ext cx="3406775" cy="185738"/>
          </a:xfrm>
          <a:prstGeom prst="rect">
            <a:avLst/>
          </a:prstGeom>
          <a:solidFill>
            <a:srgbClr val="FFFF00">
              <a:alpha val="17000"/>
            </a:srgbClr>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22" name="Rectangle 21"/>
          <p:cNvSpPr/>
          <p:nvPr/>
        </p:nvSpPr>
        <p:spPr>
          <a:xfrm>
            <a:off x="887413" y="5245100"/>
            <a:ext cx="3244850" cy="146050"/>
          </a:xfrm>
          <a:prstGeom prst="rect">
            <a:avLst/>
          </a:prstGeom>
          <a:solidFill>
            <a:srgbClr val="ED1C24">
              <a:alpha val="17000"/>
            </a:srgbClr>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23" name="Rectangle 22"/>
          <p:cNvSpPr/>
          <p:nvPr/>
        </p:nvSpPr>
        <p:spPr>
          <a:xfrm>
            <a:off x="849313" y="4935538"/>
            <a:ext cx="4351337" cy="165100"/>
          </a:xfrm>
          <a:prstGeom prst="rect">
            <a:avLst/>
          </a:prstGeom>
          <a:solidFill>
            <a:srgbClr val="00B04C">
              <a:alpha val="17000"/>
            </a:srgbClr>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24" name="Rectangle 23"/>
          <p:cNvSpPr/>
          <p:nvPr/>
        </p:nvSpPr>
        <p:spPr>
          <a:xfrm>
            <a:off x="917575" y="6478588"/>
            <a:ext cx="2346325" cy="242887"/>
          </a:xfrm>
          <a:prstGeom prst="rect">
            <a:avLst/>
          </a:prstGeom>
          <a:solidFill>
            <a:srgbClr val="00ADEE">
              <a:alpha val="17000"/>
            </a:srgbClr>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25" name="Rectangle 24"/>
          <p:cNvSpPr/>
          <p:nvPr/>
        </p:nvSpPr>
        <p:spPr>
          <a:xfrm>
            <a:off x="887413" y="5843588"/>
            <a:ext cx="706437" cy="182562"/>
          </a:xfrm>
          <a:prstGeom prst="rect">
            <a:avLst/>
          </a:prstGeom>
          <a:solidFill>
            <a:srgbClr val="ED1C24">
              <a:alpha val="17000"/>
            </a:srgbClr>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26" name="Rectangle 25"/>
          <p:cNvSpPr/>
          <p:nvPr/>
        </p:nvSpPr>
        <p:spPr>
          <a:xfrm>
            <a:off x="874713" y="6130925"/>
            <a:ext cx="1781175" cy="366713"/>
          </a:xfrm>
          <a:prstGeom prst="rect">
            <a:avLst/>
          </a:prstGeom>
          <a:solidFill>
            <a:srgbClr val="ED1C24">
              <a:alpha val="17000"/>
            </a:srgbClr>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102425" name="TextBox 22"/>
          <p:cNvSpPr txBox="1">
            <a:spLocks noChangeArrowheads="1"/>
          </p:cNvSpPr>
          <p:nvPr/>
        </p:nvSpPr>
        <p:spPr bwMode="auto">
          <a:xfrm>
            <a:off x="819150" y="6459538"/>
            <a:ext cx="2589213"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cs typeface="Arial" charset="0"/>
              </a:defRPr>
            </a:lvl1pPr>
            <a:lvl2pPr marL="742950" indent="-285750">
              <a:defRPr>
                <a:solidFill>
                  <a:schemeClr val="tx1"/>
                </a:solidFill>
                <a:latin typeface="Arial" charset="0"/>
                <a:cs typeface="Arial" charset="0"/>
              </a:defRPr>
            </a:lvl2pPr>
            <a:lvl3pPr marL="1143000" indent="-228600">
              <a:defRPr>
                <a:solidFill>
                  <a:schemeClr val="tx1"/>
                </a:solidFill>
                <a:latin typeface="Arial" charset="0"/>
                <a:cs typeface="Arial" charset="0"/>
              </a:defRPr>
            </a:lvl3pPr>
            <a:lvl4pPr marL="1600200" indent="-228600">
              <a:defRPr>
                <a:solidFill>
                  <a:schemeClr val="tx1"/>
                </a:solidFill>
                <a:latin typeface="Arial" charset="0"/>
                <a:cs typeface="Arial" charset="0"/>
              </a:defRPr>
            </a:lvl4pPr>
            <a:lvl5pPr marL="2057400" indent="-22860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r>
              <a:rPr lang="en-US" altLang="en-US" sz="1000" dirty="0">
                <a:latin typeface="Helvetica" pitchFamily="2" charset="0"/>
                <a:cs typeface="Times New Roman" pitchFamily="18" charset="0"/>
              </a:rPr>
              <a:t>Webinar: Dial in at 1-800-555-1234</a:t>
            </a:r>
          </a:p>
        </p:txBody>
      </p:sp>
      <p:sp>
        <p:nvSpPr>
          <p:cNvPr id="29" name="Rectangle 28"/>
          <p:cNvSpPr/>
          <p:nvPr/>
        </p:nvSpPr>
        <p:spPr>
          <a:xfrm>
            <a:off x="6443663" y="4618038"/>
            <a:ext cx="1074737" cy="184150"/>
          </a:xfrm>
          <a:prstGeom prst="rect">
            <a:avLst/>
          </a:prstGeom>
          <a:solidFill>
            <a:srgbClr val="ED1C24">
              <a:alpha val="17000"/>
            </a:srgbClr>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30" name="Rectangle 29"/>
          <p:cNvSpPr/>
          <p:nvPr/>
        </p:nvSpPr>
        <p:spPr>
          <a:xfrm>
            <a:off x="4756150" y="3684588"/>
            <a:ext cx="2416175" cy="161925"/>
          </a:xfrm>
          <a:prstGeom prst="rect">
            <a:avLst/>
          </a:prstGeom>
          <a:solidFill>
            <a:srgbClr val="ED1C24">
              <a:alpha val="17000"/>
            </a:srgbClr>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31" name="Rectangle 30"/>
          <p:cNvSpPr/>
          <p:nvPr/>
        </p:nvSpPr>
        <p:spPr>
          <a:xfrm>
            <a:off x="887413" y="5586413"/>
            <a:ext cx="731837" cy="171450"/>
          </a:xfrm>
          <a:prstGeom prst="rect">
            <a:avLst/>
          </a:prstGeom>
          <a:solidFill>
            <a:srgbClr val="00B04C">
              <a:alpha val="17000"/>
            </a:srgbClr>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32" name="Rectangle 31"/>
          <p:cNvSpPr/>
          <p:nvPr/>
        </p:nvSpPr>
        <p:spPr>
          <a:xfrm>
            <a:off x="858838" y="5387975"/>
            <a:ext cx="5446712" cy="198438"/>
          </a:xfrm>
          <a:prstGeom prst="rect">
            <a:avLst/>
          </a:prstGeom>
          <a:solidFill>
            <a:srgbClr val="FFFF00">
              <a:alpha val="17000"/>
            </a:srgbClr>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Tree>
    <p:custDataLst>
      <p:tags r:id="rId1"/>
    </p:custDataLst>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5476" name="Title 1"/>
          <p:cNvSpPr>
            <a:spLocks noGrp="1"/>
          </p:cNvSpPr>
          <p:nvPr>
            <p:ph type="title"/>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numCol="1" anchor="t" anchorCtr="0" compatLnSpc="1">
            <a:prstTxWarp prst="textNoShape">
              <a:avLst/>
            </a:prstTxWarp>
          </a:bodyPr>
          <a:lstStyle/>
          <a:p>
            <a:r>
              <a:rPr lang="en-US" altLang="en-US" smtClean="0">
                <a:cs typeface="Arial" charset="0"/>
              </a:rPr>
              <a:t>Whole Brain</a:t>
            </a:r>
            <a:r>
              <a:rPr lang="en-US" altLang="en-US" baseline="30000" smtClean="0">
                <a:cs typeface="Arial" charset="0"/>
              </a:rPr>
              <a:t>®</a:t>
            </a:r>
            <a:r>
              <a:rPr lang="en-US" altLang="en-US" smtClean="0">
                <a:cs typeface="Arial" charset="0"/>
              </a:rPr>
              <a:t> Communication Tools</a:t>
            </a:r>
          </a:p>
        </p:txBody>
      </p:sp>
      <p:sp>
        <p:nvSpPr>
          <p:cNvPr id="105474" name="Content Placeholder 2"/>
          <p:cNvSpPr>
            <a:spLocks noGrp="1"/>
          </p:cNvSpPr>
          <p:nvPr>
            <p:ph idx="1"/>
          </p:nvPr>
        </p:nvSpPr>
        <p:spPr bwMode="auto">
          <a:xfrm>
            <a:off x="457200" y="1219200"/>
            <a:ext cx="4398963" cy="4906963"/>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numCol="1" anchor="t" anchorCtr="0" compatLnSpc="1">
            <a:prstTxWarp prst="textNoShape">
              <a:avLst/>
            </a:prstTxWarp>
          </a:bodyPr>
          <a:lstStyle/>
          <a:p>
            <a:pPr marL="0" indent="0">
              <a:spcBef>
                <a:spcPct val="0"/>
              </a:spcBef>
              <a:spcAft>
                <a:spcPct val="0"/>
              </a:spcAft>
              <a:buFont typeface="Arial" charset="0"/>
              <a:buNone/>
            </a:pPr>
            <a:endParaRPr lang="en-US" altLang="en-US" b="1" dirty="0" smtClean="0">
              <a:latin typeface="Arial" charset="0"/>
              <a:cs typeface="Arial" charset="0"/>
            </a:endParaRPr>
          </a:p>
          <a:p>
            <a:pPr marL="0" indent="0">
              <a:spcBef>
                <a:spcPct val="0"/>
              </a:spcBef>
              <a:spcAft>
                <a:spcPct val="0"/>
              </a:spcAft>
              <a:buFont typeface="Arial" charset="0"/>
              <a:buNone/>
            </a:pPr>
            <a:r>
              <a:rPr lang="en-US" altLang="en-US" i="1" dirty="0" smtClean="0">
                <a:latin typeface="Arial" charset="0"/>
                <a:cs typeface="Arial" charset="0"/>
              </a:rPr>
              <a:t>“Make everything as simple as possible, but no simpler."</a:t>
            </a:r>
          </a:p>
          <a:p>
            <a:pPr marL="0" indent="0">
              <a:spcBef>
                <a:spcPct val="0"/>
              </a:spcBef>
              <a:spcAft>
                <a:spcPct val="0"/>
              </a:spcAft>
              <a:buFont typeface="Arial" charset="0"/>
              <a:buNone/>
            </a:pPr>
            <a:endParaRPr lang="en-US" altLang="en-US" dirty="0" smtClean="0">
              <a:latin typeface="Arial" charset="0"/>
              <a:cs typeface="Arial" charset="0"/>
            </a:endParaRPr>
          </a:p>
          <a:p>
            <a:pPr marL="0" indent="0">
              <a:spcBef>
                <a:spcPct val="0"/>
              </a:spcBef>
              <a:spcAft>
                <a:spcPct val="0"/>
              </a:spcAft>
              <a:buFont typeface="Arial" charset="0"/>
              <a:buNone/>
            </a:pPr>
            <a:r>
              <a:rPr lang="en-US" altLang="en-US" dirty="0" smtClean="0">
                <a:latin typeface="Arial" charset="0"/>
                <a:cs typeface="Arial" charset="0"/>
              </a:rPr>
              <a:t>				Albert Einstein</a:t>
            </a:r>
          </a:p>
        </p:txBody>
      </p:sp>
      <p:pic>
        <p:nvPicPr>
          <p:cNvPr id="105475" name="Picture 18"/>
          <p:cNvPicPr>
            <a:picLocks noChangeAspect="1"/>
          </p:cNvPicPr>
          <p:nvPr/>
        </p:nvPicPr>
        <p:blipFill>
          <a:blip r:embed="rId3">
            <a:lum bright="70000" contrast="-70000"/>
            <a:extLst>
              <a:ext uri="{28A0092B-C50C-407E-A947-70E740481C1C}">
                <a14:useLocalDpi xmlns:a14="http://schemas.microsoft.com/office/drawing/2010/main" val="0"/>
              </a:ext>
            </a:extLst>
          </a:blip>
          <a:srcRect/>
          <a:stretch>
            <a:fillRect/>
          </a:stretch>
        </p:blipFill>
        <p:spPr bwMode="auto">
          <a:xfrm>
            <a:off x="5113338" y="2047875"/>
            <a:ext cx="3517900" cy="3517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angle 4"/>
          <p:cNvSpPr>
            <a:spLocks noChangeArrowheads="1"/>
          </p:cNvSpPr>
          <p:nvPr/>
        </p:nvSpPr>
        <p:spPr bwMode="auto">
          <a:xfrm>
            <a:off x="1558925" y="6637944"/>
            <a:ext cx="6043613" cy="2059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82058" tIns="41029" rIns="82058" bIns="41029">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algn="ctr">
              <a:defRPr/>
            </a:pPr>
            <a:r>
              <a:rPr lang="en-US" sz="800" dirty="0" smtClean="0"/>
              <a:t>The four-color, four-quadrant graphic and Whole Brain</a:t>
            </a:r>
            <a:r>
              <a:rPr lang="en-US" sz="800" baseline="30000" dirty="0" smtClean="0"/>
              <a:t>®</a:t>
            </a:r>
            <a:r>
              <a:rPr lang="en-US" sz="800" dirty="0" smtClean="0"/>
              <a:t> are registered trademarks of Herrmann Global, LLC. </a:t>
            </a:r>
            <a:endParaRPr lang="en-GB" sz="800" dirty="0" smtClean="0"/>
          </a:p>
        </p:txBody>
      </p:sp>
    </p:spTree>
    <p:custDataLst>
      <p:tags r:id="rId1"/>
    </p:custDataLst>
  </p:cSld>
  <p:clrMapOvr>
    <a:masterClrMapping/>
  </p:clrMapOvr>
  <p:transition spd="slow"/>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7218" name="Content Placeholder 4"/>
          <p:cNvSpPr>
            <a:spLocks noGrp="1"/>
          </p:cNvSpPr>
          <p:nvPr>
            <p:ph idx="1"/>
          </p:nvPr>
        </p:nvSpPr>
        <p:spPr bwMode="auto">
          <a:xfrm>
            <a:off x="2979738" y="990600"/>
            <a:ext cx="6088062" cy="5257800"/>
          </a:xfr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numCol="1" anchor="t" anchorCtr="0" compatLnSpc="1">
            <a:prstTxWarp prst="textNoShape">
              <a:avLst/>
            </a:prstTxWarp>
          </a:bodyPr>
          <a:lstStyle/>
          <a:p>
            <a:pPr lvl="0"/>
            <a:r>
              <a:rPr lang="en-US" dirty="0"/>
              <a:t>The Whole Brain</a:t>
            </a:r>
            <a:r>
              <a:rPr lang="en-US" baseline="30000" dirty="0"/>
              <a:t>®</a:t>
            </a:r>
            <a:r>
              <a:rPr lang="en-US" dirty="0"/>
              <a:t> Communicator can help you craft a clear and whole-brained message. </a:t>
            </a:r>
          </a:p>
          <a:p>
            <a:pPr lvl="0"/>
            <a:r>
              <a:rPr lang="en-US" dirty="0"/>
              <a:t>Be mindful of Whole Brain</a:t>
            </a:r>
            <a:r>
              <a:rPr lang="en-US" baseline="30000" dirty="0"/>
              <a:t>®</a:t>
            </a:r>
            <a:r>
              <a:rPr lang="en-US" dirty="0"/>
              <a:t> Thinking in order to avoid miscommunication.</a:t>
            </a:r>
          </a:p>
          <a:p>
            <a:pPr lvl="0"/>
            <a:r>
              <a:rPr lang="en-US" dirty="0"/>
              <a:t>The situation, tool, context and thinking preferences all contribute to the effectiveness of the communication</a:t>
            </a:r>
            <a:r>
              <a:rPr lang="en-US" dirty="0" smtClean="0"/>
              <a:t>. </a:t>
            </a:r>
            <a:endParaRPr lang="en-US" dirty="0"/>
          </a:p>
          <a:p>
            <a:pPr marL="0" indent="0">
              <a:buFont typeface="Arial" charset="0"/>
              <a:buNone/>
              <a:defRPr/>
            </a:pPr>
            <a:r>
              <a:rPr lang="en-US" altLang="en-US" dirty="0" smtClean="0">
                <a:latin typeface="Arial" charset="0"/>
                <a:cs typeface="Arial" charset="0"/>
              </a:rPr>
              <a:t> </a:t>
            </a:r>
          </a:p>
        </p:txBody>
      </p:sp>
      <p:sp>
        <p:nvSpPr>
          <p:cNvPr id="7" name="Text Placeholder 6"/>
          <p:cNvSpPr>
            <a:spLocks noGrp="1"/>
          </p:cNvSpPr>
          <p:nvPr>
            <p:ph type="body" sz="quarter" idx="11"/>
          </p:nvPr>
        </p:nvSpPr>
        <p:spPr>
          <a:xfrm>
            <a:off x="2957513" y="152400"/>
            <a:ext cx="6097587" cy="685800"/>
          </a:xfrm>
        </p:spPr>
        <p:txBody>
          <a:bodyPr/>
          <a:lstStyle/>
          <a:p>
            <a:pPr>
              <a:defRPr/>
            </a:pPr>
            <a:r>
              <a:rPr lang="en-US" dirty="0"/>
              <a:t>Key Thoughts</a:t>
            </a:r>
          </a:p>
        </p:txBody>
      </p:sp>
      <p:pic>
        <p:nvPicPr>
          <p:cNvPr id="106500" name="Picture 5"/>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307975"/>
            <a:ext cx="2263775" cy="2263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nodeType="clickEffect">
                                  <p:stCondLst>
                                    <p:cond delay="0"/>
                                  </p:stCondLst>
                                  <p:childTnLst>
                                    <p:set>
                                      <p:cBhvr>
                                        <p:cTn id="6" dur="1" fill="hold">
                                          <p:stCondLst>
                                            <p:cond delay="0"/>
                                          </p:stCondLst>
                                        </p:cTn>
                                        <p:tgtEl>
                                          <p:spTgt spid="137218">
                                            <p:txEl>
                                              <p:pRg st="0" end="0"/>
                                            </p:txEl>
                                          </p:spTgt>
                                        </p:tgtEl>
                                        <p:attrNameLst>
                                          <p:attrName>style.visibility</p:attrName>
                                        </p:attrNameLst>
                                      </p:cBhvr>
                                      <p:to>
                                        <p:strVal val="visible"/>
                                      </p:to>
                                    </p:set>
                                    <p:animEffect transition="in" filter="wipe(left)">
                                      <p:cBhvr>
                                        <p:cTn id="7" dur="500"/>
                                        <p:tgtEl>
                                          <p:spTgt spid="137218">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137218">
                                            <p:txEl>
                                              <p:pRg st="1" end="1"/>
                                            </p:txEl>
                                          </p:spTgt>
                                        </p:tgtEl>
                                        <p:attrNameLst>
                                          <p:attrName>style.visibility</p:attrName>
                                        </p:attrNameLst>
                                      </p:cBhvr>
                                      <p:to>
                                        <p:strVal val="visible"/>
                                      </p:to>
                                    </p:set>
                                    <p:animEffect transition="in" filter="wipe(left)">
                                      <p:cBhvr>
                                        <p:cTn id="12" dur="500"/>
                                        <p:tgtEl>
                                          <p:spTgt spid="137218">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137218">
                                            <p:txEl>
                                              <p:pRg st="2" end="2"/>
                                            </p:txEl>
                                          </p:spTgt>
                                        </p:tgtEl>
                                        <p:attrNameLst>
                                          <p:attrName>style.visibility</p:attrName>
                                        </p:attrNameLst>
                                      </p:cBhvr>
                                      <p:to>
                                        <p:strVal val="visible"/>
                                      </p:to>
                                    </p:set>
                                    <p:animEffect transition="in" filter="wipe(left)">
                                      <p:cBhvr>
                                        <p:cTn id="17" dur="500"/>
                                        <p:tgtEl>
                                          <p:spTgt spid="137218">
                                            <p:txEl>
                                              <p:pRg st="2" end="2"/>
                                            </p:txEl>
                                          </p:spTgt>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22" presetClass="entr" presetSubtype="8" fill="hold" nodeType="clickEffect">
                                  <p:stCondLst>
                                    <p:cond delay="0"/>
                                  </p:stCondLst>
                                  <p:childTnLst>
                                    <p:set>
                                      <p:cBhvr>
                                        <p:cTn id="21" dur="1" fill="hold">
                                          <p:stCondLst>
                                            <p:cond delay="0"/>
                                          </p:stCondLst>
                                        </p:cTn>
                                        <p:tgtEl>
                                          <p:spTgt spid="137218">
                                            <p:txEl>
                                              <p:pRg st="3" end="3"/>
                                            </p:txEl>
                                          </p:spTgt>
                                        </p:tgtEl>
                                        <p:attrNameLst>
                                          <p:attrName>style.visibility</p:attrName>
                                        </p:attrNameLst>
                                      </p:cBhvr>
                                      <p:to>
                                        <p:strVal val="visible"/>
                                      </p:to>
                                    </p:set>
                                    <p:animEffect transition="in" filter="wipe(left)">
                                      <p:cBhvr>
                                        <p:cTn id="22" dur="500"/>
                                        <p:tgtEl>
                                          <p:spTgt spid="137218">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8" name="Title 1"/>
          <p:cNvSpPr>
            <a:spLocks noGrp="1"/>
          </p:cNvSpPr>
          <p:nvPr>
            <p:ph type="title"/>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numCol="1" anchor="t" anchorCtr="0" compatLnSpc="1">
            <a:prstTxWarp prst="textNoShape">
              <a:avLst/>
            </a:prstTxWarp>
          </a:bodyPr>
          <a:lstStyle/>
          <a:p>
            <a:pPr eaLnBrk="1" hangingPunct="1"/>
            <a:r>
              <a:rPr lang="en-US" altLang="en-US" dirty="0" smtClean="0">
                <a:cs typeface="Arial" charset="0"/>
              </a:rPr>
              <a:t>Learning Objectives </a:t>
            </a:r>
            <a:r>
              <a:rPr lang="en-US" altLang="en-US" dirty="0" smtClean="0">
                <a:cs typeface="Arial" charset="0"/>
                <a:sym typeface="Wingdings" panose="05000000000000000000" pitchFamily="2" charset="2"/>
              </a:rPr>
              <a:t> Outcomes</a:t>
            </a:r>
            <a:endParaRPr lang="en-US" altLang="en-US" dirty="0" smtClean="0">
              <a:cs typeface="Arial" charset="0"/>
            </a:endParaRPr>
          </a:p>
        </p:txBody>
      </p:sp>
      <p:sp>
        <p:nvSpPr>
          <p:cNvPr id="36866" name="Rectangle 3"/>
          <p:cNvSpPr>
            <a:spLocks noGrp="1" noChangeArrowheads="1"/>
          </p:cNvSpPr>
          <p:nvPr>
            <p:ph idx="1"/>
          </p:nvPr>
        </p:nvSpPr>
        <p:spPr/>
        <p:txBody>
          <a:bodyPr/>
          <a:lstStyle/>
          <a:p>
            <a:pPr marL="0" indent="0" defTabSz="457146" eaLnBrk="1" hangingPunct="1">
              <a:spcBef>
                <a:spcPct val="0"/>
              </a:spcBef>
              <a:tabLst>
                <a:tab pos="401638" algn="l"/>
              </a:tabLst>
              <a:defRPr/>
            </a:pPr>
            <a:r>
              <a:rPr altLang="en-US" sz="2400" dirty="0"/>
              <a:t>At the end of this </a:t>
            </a:r>
            <a:r>
              <a:rPr lang="en-US" altLang="en-US" sz="2400" dirty="0" smtClean="0"/>
              <a:t>section</a:t>
            </a:r>
            <a:r>
              <a:rPr altLang="en-US" sz="2400" dirty="0" smtClean="0"/>
              <a:t>, </a:t>
            </a:r>
            <a:r>
              <a:rPr lang="en-US" altLang="en-US" sz="2400" dirty="0" smtClean="0"/>
              <a:t>you will</a:t>
            </a:r>
            <a:r>
              <a:rPr altLang="en-US" sz="2400" dirty="0" smtClean="0"/>
              <a:t> </a:t>
            </a:r>
            <a:r>
              <a:rPr altLang="en-US" sz="2400" dirty="0"/>
              <a:t>be able to:</a:t>
            </a:r>
          </a:p>
          <a:p>
            <a:pPr marL="0" indent="0" defTabSz="457146" eaLnBrk="1" hangingPunct="1">
              <a:spcBef>
                <a:spcPct val="0"/>
              </a:spcBef>
              <a:tabLst>
                <a:tab pos="401638" algn="l"/>
              </a:tabLst>
              <a:defRPr/>
            </a:pPr>
            <a:endParaRPr lang="en-US" altLang="en-US" sz="2400" dirty="0" smtClean="0"/>
          </a:p>
          <a:p>
            <a:pPr marL="0" indent="0" defTabSz="457146" eaLnBrk="1" hangingPunct="1">
              <a:spcBef>
                <a:spcPct val="0"/>
              </a:spcBef>
              <a:tabLst>
                <a:tab pos="401638" algn="l"/>
              </a:tabLst>
              <a:defRPr/>
            </a:pPr>
            <a:endParaRPr altLang="en-US" sz="2400" dirty="0"/>
          </a:p>
          <a:p>
            <a:pPr marL="346075" indent="-346075" eaLnBrk="1" fontAlgn="base" hangingPunct="1">
              <a:spcBef>
                <a:spcPct val="0"/>
              </a:spcBef>
              <a:spcAft>
                <a:spcPct val="0"/>
              </a:spcAft>
              <a:buBlip>
                <a:blip r:embed="rId4"/>
              </a:buBlip>
              <a:tabLst>
                <a:tab pos="401638" algn="l"/>
              </a:tabLst>
              <a:defRPr/>
            </a:pPr>
            <a:r>
              <a:rPr lang="en-US" sz="2400" dirty="0">
                <a:latin typeface="Arial" panose="020B0604020202020204" pitchFamily="34" charset="0"/>
                <a:ea typeface="ＭＳ Ｐゴシック" pitchFamily="34" charset="-128"/>
                <a:cs typeface="Arial" panose="020B0604020202020204" pitchFamily="34" charset="0"/>
              </a:rPr>
              <a:t>Analyze messages according to the four quadrants of the Whole Brain</a:t>
            </a:r>
            <a:r>
              <a:rPr lang="en-US" sz="2400" baseline="30000" dirty="0">
                <a:latin typeface="Arial" panose="020B0604020202020204" pitchFamily="34" charset="0"/>
                <a:ea typeface="ＭＳ Ｐゴシック" pitchFamily="34" charset="-128"/>
                <a:cs typeface="Arial" panose="020B0604020202020204" pitchFamily="34" charset="0"/>
              </a:rPr>
              <a:t>®</a:t>
            </a:r>
            <a:r>
              <a:rPr lang="en-US" sz="2400" dirty="0">
                <a:latin typeface="Arial" panose="020B0604020202020204" pitchFamily="34" charset="0"/>
                <a:ea typeface="ＭＳ Ｐゴシック" pitchFamily="34" charset="-128"/>
                <a:cs typeface="Arial" panose="020B0604020202020204" pitchFamily="34" charset="0"/>
              </a:rPr>
              <a:t> Model.</a:t>
            </a:r>
          </a:p>
          <a:p>
            <a:pPr marL="346075" indent="-346075" eaLnBrk="1" fontAlgn="base" hangingPunct="1">
              <a:spcBef>
                <a:spcPct val="0"/>
              </a:spcBef>
              <a:spcAft>
                <a:spcPct val="0"/>
              </a:spcAft>
              <a:buBlip>
                <a:blip r:embed="rId4"/>
              </a:buBlip>
              <a:tabLst>
                <a:tab pos="401638" algn="l"/>
              </a:tabLst>
              <a:defRPr/>
            </a:pPr>
            <a:endParaRPr lang="en-US" sz="2400" dirty="0">
              <a:latin typeface="Arial" panose="020B0604020202020204" pitchFamily="34" charset="0"/>
              <a:ea typeface="ＭＳ Ｐゴシック" pitchFamily="34" charset="-128"/>
              <a:cs typeface="Arial" panose="020B0604020202020204" pitchFamily="34" charset="0"/>
            </a:endParaRPr>
          </a:p>
          <a:p>
            <a:pPr marL="346075" indent="-346075" eaLnBrk="1" fontAlgn="base" hangingPunct="1">
              <a:spcBef>
                <a:spcPct val="0"/>
              </a:spcBef>
              <a:spcAft>
                <a:spcPct val="0"/>
              </a:spcAft>
              <a:buBlip>
                <a:blip r:embed="rId4"/>
              </a:buBlip>
              <a:tabLst>
                <a:tab pos="401638" algn="l"/>
              </a:tabLst>
              <a:defRPr/>
            </a:pPr>
            <a:r>
              <a:rPr lang="en-US" sz="2400" dirty="0">
                <a:latin typeface="Arial" panose="020B0604020202020204" pitchFamily="34" charset="0"/>
                <a:ea typeface="ＭＳ Ｐゴシック" pitchFamily="34" charset="-128"/>
                <a:cs typeface="Arial" panose="020B0604020202020204" pitchFamily="34" charset="0"/>
              </a:rPr>
              <a:t>Personalize messages to match the thinking style(s) of the recipient(s).</a:t>
            </a:r>
          </a:p>
          <a:p>
            <a:pPr marL="346075" indent="-346075" eaLnBrk="1" fontAlgn="base" hangingPunct="1">
              <a:spcBef>
                <a:spcPct val="0"/>
              </a:spcBef>
              <a:spcAft>
                <a:spcPct val="0"/>
              </a:spcAft>
              <a:buBlip>
                <a:blip r:embed="rId4"/>
              </a:buBlip>
              <a:tabLst>
                <a:tab pos="401638" algn="l"/>
              </a:tabLst>
              <a:defRPr/>
            </a:pPr>
            <a:endParaRPr lang="en-US" sz="2400" dirty="0">
              <a:latin typeface="Arial" panose="020B0604020202020204" pitchFamily="34" charset="0"/>
              <a:ea typeface="ＭＳ Ｐゴシック" pitchFamily="34" charset="-128"/>
              <a:cs typeface="Arial" panose="020B0604020202020204" pitchFamily="34" charset="0"/>
            </a:endParaRPr>
          </a:p>
          <a:p>
            <a:pPr marL="346075" indent="-346075" eaLnBrk="1" fontAlgn="base" hangingPunct="1">
              <a:spcBef>
                <a:spcPct val="0"/>
              </a:spcBef>
              <a:spcAft>
                <a:spcPct val="0"/>
              </a:spcAft>
              <a:buBlip>
                <a:blip r:embed="rId4"/>
              </a:buBlip>
              <a:tabLst>
                <a:tab pos="401638" algn="l"/>
              </a:tabLst>
              <a:defRPr/>
            </a:pPr>
            <a:r>
              <a:rPr lang="en-US" sz="2400" dirty="0">
                <a:latin typeface="Arial" panose="020B0604020202020204" pitchFamily="34" charset="0"/>
                <a:ea typeface="ＭＳ Ｐゴシック" pitchFamily="34" charset="-128"/>
                <a:cs typeface="Arial" panose="020B0604020202020204" pitchFamily="34" charset="0"/>
              </a:rPr>
              <a:t>Use the Whole Brain</a:t>
            </a:r>
            <a:r>
              <a:rPr lang="en-US" sz="2400" baseline="30000" dirty="0">
                <a:latin typeface="Arial" panose="020B0604020202020204" pitchFamily="34" charset="0"/>
                <a:ea typeface="ＭＳ Ｐゴシック" pitchFamily="34" charset="-128"/>
                <a:cs typeface="Arial" panose="020B0604020202020204" pitchFamily="34" charset="0"/>
              </a:rPr>
              <a:t>®</a:t>
            </a:r>
            <a:r>
              <a:rPr lang="en-US" sz="2400" dirty="0">
                <a:latin typeface="Arial" panose="020B0604020202020204" pitchFamily="34" charset="0"/>
                <a:ea typeface="ＭＳ Ｐゴシック" pitchFamily="34" charset="-128"/>
                <a:cs typeface="Arial" panose="020B0604020202020204" pitchFamily="34" charset="0"/>
              </a:rPr>
              <a:t> Communicator to plan your own written and oral communications. </a:t>
            </a:r>
          </a:p>
          <a:p>
            <a:pPr eaLnBrk="1" fontAlgn="base" hangingPunct="1">
              <a:spcBef>
                <a:spcPct val="0"/>
              </a:spcBef>
              <a:spcAft>
                <a:spcPct val="0"/>
              </a:spcAft>
              <a:buFontTx/>
              <a:buBlip>
                <a:blip r:embed="rId5"/>
              </a:buBlip>
              <a:tabLst>
                <a:tab pos="401638" algn="l"/>
              </a:tabLst>
              <a:defRPr/>
            </a:pPr>
            <a:endParaRPr lang="en-US" sz="2400" dirty="0" smtClean="0"/>
          </a:p>
          <a:p>
            <a:pPr eaLnBrk="1" fontAlgn="base" hangingPunct="1">
              <a:spcBef>
                <a:spcPct val="0"/>
              </a:spcBef>
              <a:spcAft>
                <a:spcPct val="0"/>
              </a:spcAft>
              <a:buFontTx/>
              <a:buBlip>
                <a:blip r:embed="rId5"/>
              </a:buBlip>
              <a:tabLst>
                <a:tab pos="401638" algn="l"/>
              </a:tabLst>
              <a:defRPr/>
            </a:pPr>
            <a:endParaRPr sz="2400" dirty="0"/>
          </a:p>
        </p:txBody>
      </p:sp>
    </p:spTree>
    <p:custDataLst>
      <p:tags r:id="rId1"/>
    </p:custDataLst>
    <p:extLst>
      <p:ext uri="{BB962C8B-B14F-4D97-AF65-F5344CB8AC3E}">
        <p14:creationId xmlns:p14="http://schemas.microsoft.com/office/powerpoint/2010/main" val="411653829"/>
      </p:ext>
    </p:extLst>
  </p:cSld>
  <p:clrMapOvr>
    <a:masterClrMapping/>
  </p:clrMapOvr>
  <p:transition/>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548" name="Title 2"/>
          <p:cNvSpPr>
            <a:spLocks noGrp="1"/>
          </p:cNvSpPr>
          <p:nvPr>
            <p:ph type="title"/>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numCol="1" anchor="t" anchorCtr="0" compatLnSpc="1">
            <a:prstTxWarp prst="textNoShape">
              <a:avLst/>
            </a:prstTxWarp>
          </a:bodyPr>
          <a:lstStyle/>
          <a:p>
            <a:r>
              <a:rPr lang="en-US" altLang="en-US" smtClean="0">
                <a:cs typeface="Arial" charset="0"/>
              </a:rPr>
              <a:t>Action Plan</a:t>
            </a:r>
          </a:p>
        </p:txBody>
      </p:sp>
      <p:sp>
        <p:nvSpPr>
          <p:cNvPr id="108546" name="Content Placeholder 1"/>
          <p:cNvSpPr>
            <a:spLocks noGrp="1"/>
          </p:cNvSpPr>
          <p:nvPr>
            <p:ph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numCol="1" anchor="t" anchorCtr="0" compatLnSpc="1">
            <a:prstTxWarp prst="textNoShape">
              <a:avLst/>
            </a:prstTxWarp>
          </a:bodyPr>
          <a:lstStyle/>
          <a:p>
            <a:pPr marL="0" indent="0">
              <a:spcBef>
                <a:spcPct val="0"/>
              </a:spcBef>
              <a:buNone/>
            </a:pPr>
            <a:r>
              <a:rPr lang="en-US" altLang="en-US" sz="2200" dirty="0" smtClean="0">
                <a:latin typeface="Arial" charset="0"/>
                <a:cs typeface="Arial" charset="0"/>
              </a:rPr>
              <a:t>Reflect </a:t>
            </a:r>
            <a:r>
              <a:rPr lang="en-US" altLang="en-US" sz="2200" dirty="0">
                <a:latin typeface="Arial" charset="0"/>
                <a:cs typeface="Arial" charset="0"/>
              </a:rPr>
              <a:t>on a piece of communication, like an email, and color code it by quadrants. Going forward, pair up with a coworker to review each other’s communications.</a:t>
            </a:r>
            <a:endParaRPr lang="en-US" altLang="en-US" sz="2200" dirty="0" smtClean="0">
              <a:latin typeface="Arial" charset="0"/>
              <a:cs typeface="Arial" charset="0"/>
            </a:endParaRPr>
          </a:p>
        </p:txBody>
      </p:sp>
      <p:pic>
        <p:nvPicPr>
          <p:cNvPr id="108547" name="Picture 7"/>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68638" y="3014663"/>
            <a:ext cx="5276850" cy="30861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Rectangle 4"/>
          <p:cNvSpPr>
            <a:spLocks noChangeArrowheads="1"/>
          </p:cNvSpPr>
          <p:nvPr/>
        </p:nvSpPr>
        <p:spPr bwMode="auto">
          <a:xfrm>
            <a:off x="1558925" y="6637944"/>
            <a:ext cx="6043613" cy="2059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82058" tIns="41029" rIns="82058" bIns="41029">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algn="ctr">
              <a:defRPr/>
            </a:pPr>
            <a:r>
              <a:rPr lang="en-US" sz="800" dirty="0" smtClean="0"/>
              <a:t>The four-color, four-quadrant graphic and Whole Brain</a:t>
            </a:r>
            <a:r>
              <a:rPr lang="en-US" sz="800" baseline="30000" dirty="0" smtClean="0"/>
              <a:t>®</a:t>
            </a:r>
            <a:r>
              <a:rPr lang="en-US" sz="800" dirty="0" smtClean="0"/>
              <a:t> are registered trademarks of Herrmann Global, LLC. </a:t>
            </a:r>
            <a:endParaRPr lang="en-GB" sz="800" dirty="0" smtClean="0"/>
          </a:p>
        </p:txBody>
      </p:sp>
    </p:spTree>
    <p:custDataLst>
      <p:tags r:id="rId1"/>
    </p:custDataLst>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type="subTitle" idx="1"/>
          </p:nvPr>
        </p:nvSpPr>
        <p:spPr>
          <a:xfrm>
            <a:off x="3962400" y="1703388"/>
            <a:ext cx="5029200" cy="1752600"/>
          </a:xfrm>
        </p:spPr>
        <p:txBody>
          <a:bodyPr/>
          <a:lstStyle/>
          <a:p>
            <a:pPr>
              <a:defRPr/>
            </a:pPr>
            <a:r>
              <a:rPr lang="en-US" dirty="0" smtClean="0"/>
              <a:t>End of Section 3</a:t>
            </a:r>
          </a:p>
          <a:p>
            <a:pPr marL="0" indent="0">
              <a:buFontTx/>
              <a:buNone/>
              <a:defRPr/>
            </a:pPr>
            <a:endParaRPr lang="en-US" dirty="0" smtClean="0"/>
          </a:p>
          <a:p>
            <a:pPr marL="0" indent="0">
              <a:buFontTx/>
              <a:buNone/>
              <a:defRPr/>
            </a:pPr>
            <a:r>
              <a:rPr lang="en-US" dirty="0" smtClean="0"/>
              <a:t>Next:</a:t>
            </a:r>
          </a:p>
          <a:p>
            <a:pPr>
              <a:defRPr/>
            </a:pPr>
            <a:r>
              <a:rPr lang="en-US" altLang="en-US" dirty="0" smtClean="0">
                <a:solidFill>
                  <a:schemeClr val="tx1"/>
                </a:solidFill>
              </a:rPr>
              <a:t>Presenting Your Ideas</a:t>
            </a:r>
            <a:endParaRPr lang="en-US" altLang="en-US" dirty="0">
              <a:solidFill>
                <a:schemeClr val="tx1"/>
              </a:solidFill>
            </a:endParaRPr>
          </a:p>
        </p:txBody>
      </p:sp>
      <p:pic>
        <p:nvPicPr>
          <p:cNvPr id="10" name="Picture 9"/>
          <p:cNvPicPr/>
          <p:nvPr/>
        </p:nvPicPr>
        <p:blipFill rotWithShape="1">
          <a:blip r:embed="rId4" cstate="print">
            <a:extLst>
              <a:ext uri="{28A0092B-C50C-407E-A947-70E740481C1C}">
                <a14:useLocalDpi xmlns:a14="http://schemas.microsoft.com/office/drawing/2010/main" val="0"/>
              </a:ext>
            </a:extLst>
          </a:blip>
          <a:srcRect l="23217" t="6235" r="22081" b="8569"/>
          <a:stretch/>
        </p:blipFill>
        <p:spPr bwMode="auto">
          <a:xfrm>
            <a:off x="741489" y="1828800"/>
            <a:ext cx="587439" cy="624395"/>
          </a:xfrm>
          <a:prstGeom prst="ellipse">
            <a:avLst/>
          </a:prstGeom>
          <a:ln>
            <a:noFill/>
          </a:ln>
          <a:extLst>
            <a:ext uri="{53640926-AAD7-44D8-BBD7-CCE9431645EC}">
              <a14:shadowObscured xmlns:a14="http://schemas.microsoft.com/office/drawing/2010/main"/>
            </a:ext>
          </a:extLst>
        </p:spPr>
      </p:pic>
      <p:sp>
        <p:nvSpPr>
          <p:cNvPr id="78852" name="Title 2"/>
          <p:cNvSpPr>
            <a:spLocks noGrp="1"/>
          </p:cNvSpPr>
          <p:nvPr>
            <p:ph type="ctrTitle"/>
          </p:nvPr>
        </p:nvSpPr>
        <p:spPr bwMode="auto">
          <a:xfrm>
            <a:off x="136525" y="2074863"/>
            <a:ext cx="3657600" cy="2170112"/>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numCol="1" anchor="t" anchorCtr="0" compatLnSpc="1">
            <a:prstTxWarp prst="textNoShape">
              <a:avLst/>
            </a:prstTxWarp>
          </a:bodyPr>
          <a:lstStyle/>
          <a:p>
            <a:r>
              <a:rPr lang="en-US" altLang="en-US" sz="3200" dirty="0" smtClean="0">
                <a:cs typeface="Arial" charset="0"/>
              </a:rPr>
              <a:t>Section 3:</a:t>
            </a:r>
            <a:r>
              <a:rPr lang="en-US" altLang="en-US" dirty="0" smtClean="0">
                <a:cs typeface="Arial" charset="0"/>
              </a:rPr>
              <a:t/>
            </a:r>
            <a:br>
              <a:rPr lang="en-US" altLang="en-US" dirty="0" smtClean="0">
                <a:cs typeface="Arial" charset="0"/>
              </a:rPr>
            </a:br>
            <a:r>
              <a:rPr lang="en-US" altLang="en-US" sz="3200" dirty="0">
                <a:cs typeface="Arial" charset="0"/>
              </a:rPr>
              <a:t>Communicating in the Workplace</a:t>
            </a:r>
          </a:p>
        </p:txBody>
      </p:sp>
    </p:spTree>
    <p:custDataLst>
      <p:tags r:id="rId1"/>
    </p:custDataLst>
    <p:extLst>
      <p:ext uri="{BB962C8B-B14F-4D97-AF65-F5344CB8AC3E}">
        <p14:creationId xmlns:p14="http://schemas.microsoft.com/office/powerpoint/2010/main" val="1805884056"/>
      </p:ext>
    </p:extLst>
  </p:cSld>
  <p:clrMapOvr>
    <a:masterClrMapping/>
  </p:clrMapOvr>
  <p:transition/>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4" name="Title 2"/>
          <p:cNvSpPr>
            <a:spLocks noGrp="1"/>
          </p:cNvSpPr>
          <p:nvPr>
            <p:ph type="ctrTitle"/>
          </p:nvPr>
        </p:nvSpPr>
        <p:spPr bwMode="auto">
          <a:xfrm>
            <a:off x="136525" y="2074863"/>
            <a:ext cx="3657600" cy="2170112"/>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numCol="1" anchor="t" anchorCtr="0" compatLnSpc="1">
            <a:prstTxWarp prst="textNoShape">
              <a:avLst/>
            </a:prstTxWarp>
          </a:bodyPr>
          <a:lstStyle/>
          <a:p>
            <a:r>
              <a:rPr lang="en-US" altLang="en-US" sz="3200" dirty="0" smtClean="0">
                <a:cs typeface="Arial" charset="0"/>
              </a:rPr>
              <a:t>Section 4:</a:t>
            </a:r>
            <a:r>
              <a:rPr lang="en-US" altLang="en-US" dirty="0" smtClean="0">
                <a:cs typeface="Arial" charset="0"/>
              </a:rPr>
              <a:t/>
            </a:r>
            <a:br>
              <a:rPr lang="en-US" altLang="en-US" dirty="0" smtClean="0">
                <a:cs typeface="Arial" charset="0"/>
              </a:rPr>
            </a:br>
            <a:r>
              <a:rPr lang="en-US" altLang="en-US" sz="3200" dirty="0" smtClean="0">
                <a:cs typeface="Arial" charset="0"/>
              </a:rPr>
              <a:t>Presenting Your Ideas</a:t>
            </a:r>
            <a:endParaRPr lang="en-US" altLang="en-US" sz="3200" dirty="0">
              <a:cs typeface="Arial" charset="0"/>
            </a:endParaRPr>
          </a:p>
        </p:txBody>
      </p:sp>
      <p:sp>
        <p:nvSpPr>
          <p:cNvPr id="2" name="Content Placeholder 1"/>
          <p:cNvSpPr>
            <a:spLocks noGrp="1"/>
          </p:cNvSpPr>
          <p:nvPr>
            <p:ph type="subTitle" idx="1"/>
          </p:nvPr>
        </p:nvSpPr>
        <p:spPr>
          <a:xfrm>
            <a:off x="3962400" y="1513490"/>
            <a:ext cx="5029200" cy="1942498"/>
          </a:xfrm>
        </p:spPr>
        <p:txBody>
          <a:bodyPr/>
          <a:lstStyle/>
          <a:p>
            <a:pPr marL="457200" lvl="4" indent="-457200" algn="l">
              <a:spcBef>
                <a:spcPts val="0"/>
              </a:spcBef>
              <a:spcAft>
                <a:spcPts val="1000"/>
              </a:spcAft>
              <a:buFont typeface="Arial" pitchFamily="34" charset="0"/>
              <a:buBlip>
                <a:blip r:embed="rId4"/>
              </a:buBlip>
              <a:defRPr/>
            </a:pPr>
            <a:r>
              <a:rPr lang="en-US" altLang="en-US" sz="2800" dirty="0">
                <a:solidFill>
                  <a:srgbClr val="414042"/>
                </a:solidFill>
                <a:latin typeface="Arial"/>
                <a:cs typeface="Arial"/>
              </a:rPr>
              <a:t>Introduction </a:t>
            </a:r>
          </a:p>
          <a:p>
            <a:pPr marL="457200" lvl="4" indent="-457200" algn="l">
              <a:spcBef>
                <a:spcPts val="0"/>
              </a:spcBef>
              <a:spcAft>
                <a:spcPts val="1000"/>
              </a:spcAft>
              <a:buBlip>
                <a:blip r:embed="rId4"/>
              </a:buBlip>
              <a:defRPr/>
            </a:pPr>
            <a:r>
              <a:rPr lang="en-US" altLang="en-US" sz="2800" dirty="0">
                <a:solidFill>
                  <a:srgbClr val="414042"/>
                </a:solidFill>
                <a:latin typeface="Arial"/>
                <a:cs typeface="Arial"/>
              </a:rPr>
              <a:t>Whole Brain</a:t>
            </a:r>
            <a:r>
              <a:rPr lang="en-US" altLang="en-US" sz="2800" baseline="30000" dirty="0">
                <a:solidFill>
                  <a:srgbClr val="414042"/>
                </a:solidFill>
                <a:latin typeface="Arial"/>
                <a:cs typeface="Arial"/>
              </a:rPr>
              <a:t>®</a:t>
            </a:r>
            <a:r>
              <a:rPr lang="en-US" altLang="en-US" sz="2800" dirty="0">
                <a:solidFill>
                  <a:srgbClr val="414042"/>
                </a:solidFill>
                <a:latin typeface="Arial"/>
                <a:cs typeface="Arial"/>
              </a:rPr>
              <a:t> </a:t>
            </a:r>
            <a:r>
              <a:rPr lang="en-US" altLang="en-US" sz="2800" dirty="0" smtClean="0">
                <a:solidFill>
                  <a:srgbClr val="414042"/>
                </a:solidFill>
                <a:latin typeface="Arial"/>
                <a:cs typeface="Arial"/>
              </a:rPr>
              <a:t>Presenting</a:t>
            </a:r>
            <a:endParaRPr lang="en-US" altLang="en-US" sz="2800" dirty="0">
              <a:solidFill>
                <a:srgbClr val="414042"/>
              </a:solidFill>
              <a:latin typeface="Arial"/>
              <a:cs typeface="Arial"/>
            </a:endParaRPr>
          </a:p>
          <a:p>
            <a:pPr marL="457200" lvl="4" indent="-457200" algn="l">
              <a:spcBef>
                <a:spcPts val="0"/>
              </a:spcBef>
              <a:spcAft>
                <a:spcPts val="1000"/>
              </a:spcAft>
              <a:buBlip>
                <a:blip r:embed="rId4"/>
              </a:buBlip>
              <a:defRPr/>
            </a:pPr>
            <a:r>
              <a:rPr lang="en-US" altLang="en-US" sz="2800" dirty="0">
                <a:solidFill>
                  <a:srgbClr val="414042"/>
                </a:solidFill>
                <a:latin typeface="Arial"/>
                <a:cs typeface="Arial"/>
              </a:rPr>
              <a:t>“Am I Talking to Myself?” – Tips for Better </a:t>
            </a:r>
            <a:r>
              <a:rPr lang="en-US" altLang="en-US" sz="2800" dirty="0" smtClean="0">
                <a:solidFill>
                  <a:srgbClr val="414042"/>
                </a:solidFill>
                <a:latin typeface="Arial"/>
                <a:cs typeface="Arial"/>
              </a:rPr>
              <a:t>Communication</a:t>
            </a:r>
          </a:p>
          <a:p>
            <a:pPr marL="457200" lvl="4" indent="-457200" algn="l">
              <a:spcBef>
                <a:spcPts val="0"/>
              </a:spcBef>
              <a:spcAft>
                <a:spcPts val="1000"/>
              </a:spcAft>
              <a:buBlip>
                <a:blip r:embed="rId4"/>
              </a:buBlip>
              <a:defRPr/>
            </a:pPr>
            <a:r>
              <a:rPr lang="en-US" altLang="en-US" sz="2800" dirty="0" smtClean="0">
                <a:solidFill>
                  <a:srgbClr val="414042"/>
                </a:solidFill>
                <a:latin typeface="Arial"/>
                <a:cs typeface="Arial"/>
              </a:rPr>
              <a:t>Getting People On Board</a:t>
            </a:r>
            <a:endParaRPr lang="en-US" altLang="en-US" sz="2800" dirty="0">
              <a:solidFill>
                <a:srgbClr val="414042"/>
              </a:solidFill>
              <a:latin typeface="Arial"/>
              <a:cs typeface="Arial"/>
            </a:endParaRPr>
          </a:p>
          <a:p>
            <a:pPr>
              <a:spcAft>
                <a:spcPts val="1000"/>
              </a:spcAft>
              <a:defRPr/>
            </a:pPr>
            <a:r>
              <a:rPr lang="en-US" dirty="0" smtClean="0"/>
              <a:t>Action Plan</a:t>
            </a:r>
            <a:endParaRPr lang="en-US" dirty="0"/>
          </a:p>
        </p:txBody>
      </p:sp>
    </p:spTree>
    <p:custDataLst>
      <p:tags r:id="rId1"/>
    </p:custDataLst>
    <p:extLst>
      <p:ext uri="{BB962C8B-B14F-4D97-AF65-F5344CB8AC3E}">
        <p14:creationId xmlns:p14="http://schemas.microsoft.com/office/powerpoint/2010/main" val="229290720"/>
      </p:ext>
    </p:extLst>
  </p:cSld>
  <p:clrMapOvr>
    <a:masterClrMapping/>
  </p:clrMapOvr>
  <p:transition/>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8" name="Title 1"/>
          <p:cNvSpPr>
            <a:spLocks noGrp="1"/>
          </p:cNvSpPr>
          <p:nvPr>
            <p:ph type="title"/>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numCol="1" anchor="t" anchorCtr="0" compatLnSpc="1">
            <a:prstTxWarp prst="textNoShape">
              <a:avLst/>
            </a:prstTxWarp>
          </a:bodyPr>
          <a:lstStyle/>
          <a:p>
            <a:pPr eaLnBrk="1" hangingPunct="1"/>
            <a:r>
              <a:rPr lang="en-US" altLang="en-US" dirty="0" smtClean="0">
                <a:cs typeface="Arial" charset="0"/>
              </a:rPr>
              <a:t>Learning Objectives</a:t>
            </a:r>
          </a:p>
        </p:txBody>
      </p:sp>
      <p:sp>
        <p:nvSpPr>
          <p:cNvPr id="36866" name="Rectangle 3"/>
          <p:cNvSpPr>
            <a:spLocks noGrp="1" noChangeArrowheads="1"/>
          </p:cNvSpPr>
          <p:nvPr>
            <p:ph idx="1"/>
          </p:nvPr>
        </p:nvSpPr>
        <p:spPr/>
        <p:txBody>
          <a:bodyPr/>
          <a:lstStyle/>
          <a:p>
            <a:pPr marL="0" indent="0" defTabSz="457146" eaLnBrk="1" hangingPunct="1">
              <a:spcBef>
                <a:spcPct val="0"/>
              </a:spcBef>
              <a:tabLst>
                <a:tab pos="401638" algn="l"/>
              </a:tabLst>
              <a:defRPr/>
            </a:pPr>
            <a:r>
              <a:rPr altLang="en-US" sz="2400" dirty="0"/>
              <a:t>At the end of this </a:t>
            </a:r>
            <a:r>
              <a:rPr lang="en-US" altLang="en-US" sz="2400" dirty="0" smtClean="0"/>
              <a:t>section</a:t>
            </a:r>
            <a:r>
              <a:rPr altLang="en-US" sz="2400" dirty="0" smtClean="0"/>
              <a:t>, </a:t>
            </a:r>
            <a:r>
              <a:rPr lang="en-US" altLang="en-US" sz="2400" dirty="0" smtClean="0"/>
              <a:t>you will</a:t>
            </a:r>
            <a:r>
              <a:rPr altLang="en-US" sz="2400" dirty="0" smtClean="0"/>
              <a:t> </a:t>
            </a:r>
            <a:r>
              <a:rPr altLang="en-US" sz="2400" dirty="0"/>
              <a:t>be able to:</a:t>
            </a:r>
          </a:p>
          <a:p>
            <a:pPr marL="0" indent="0" defTabSz="457146" eaLnBrk="1" hangingPunct="1">
              <a:spcBef>
                <a:spcPct val="0"/>
              </a:spcBef>
              <a:tabLst>
                <a:tab pos="401638" algn="l"/>
              </a:tabLst>
              <a:defRPr/>
            </a:pPr>
            <a:endParaRPr lang="en-US" altLang="en-US" sz="2400" dirty="0" smtClean="0"/>
          </a:p>
          <a:p>
            <a:pPr marL="0" indent="0" defTabSz="457146" eaLnBrk="1" hangingPunct="1">
              <a:spcBef>
                <a:spcPct val="0"/>
              </a:spcBef>
              <a:tabLst>
                <a:tab pos="401638" algn="l"/>
              </a:tabLst>
              <a:defRPr/>
            </a:pPr>
            <a:endParaRPr altLang="en-US" sz="2400" dirty="0"/>
          </a:p>
          <a:p>
            <a:pPr marL="346075" indent="-346075" eaLnBrk="1" fontAlgn="base" hangingPunct="1">
              <a:spcBef>
                <a:spcPct val="0"/>
              </a:spcBef>
              <a:spcAft>
                <a:spcPct val="0"/>
              </a:spcAft>
              <a:buBlip>
                <a:blip r:embed="rId4"/>
              </a:buBlip>
              <a:tabLst>
                <a:tab pos="401638" algn="l"/>
              </a:tabLst>
              <a:defRPr/>
            </a:pPr>
            <a:r>
              <a:rPr lang="en-US" sz="2400" dirty="0">
                <a:latin typeface="Arial" panose="020B0604020202020204" pitchFamily="34" charset="0"/>
                <a:ea typeface="ＭＳ Ｐゴシック" pitchFamily="34" charset="-128"/>
                <a:cs typeface="Arial" panose="020B0604020202020204" pitchFamily="34" charset="0"/>
              </a:rPr>
              <a:t>Create impromptu Whole Brain</a:t>
            </a:r>
            <a:r>
              <a:rPr lang="en-US" sz="2400" baseline="30000" dirty="0">
                <a:latin typeface="Arial" panose="020B0604020202020204" pitchFamily="34" charset="0"/>
                <a:ea typeface="ＭＳ Ｐゴシック" pitchFamily="34" charset="-128"/>
                <a:cs typeface="Arial" panose="020B0604020202020204" pitchFamily="34" charset="0"/>
              </a:rPr>
              <a:t>®</a:t>
            </a:r>
            <a:r>
              <a:rPr lang="en-US" sz="2400" dirty="0">
                <a:latin typeface="Arial" panose="020B0604020202020204" pitchFamily="34" charset="0"/>
                <a:ea typeface="ＭＳ Ｐゴシック" pitchFamily="34" charset="-128"/>
                <a:cs typeface="Arial" panose="020B0604020202020204" pitchFamily="34" charset="0"/>
              </a:rPr>
              <a:t> messages.</a:t>
            </a:r>
          </a:p>
          <a:p>
            <a:pPr marL="346075" indent="-346075" eaLnBrk="1" fontAlgn="base" hangingPunct="1">
              <a:spcBef>
                <a:spcPct val="0"/>
              </a:spcBef>
              <a:spcAft>
                <a:spcPct val="0"/>
              </a:spcAft>
              <a:buBlip>
                <a:blip r:embed="rId4"/>
              </a:buBlip>
              <a:tabLst>
                <a:tab pos="401638" algn="l"/>
              </a:tabLst>
              <a:defRPr/>
            </a:pPr>
            <a:endParaRPr lang="en-US" sz="2400" dirty="0">
              <a:latin typeface="Arial" panose="020B0604020202020204" pitchFamily="34" charset="0"/>
              <a:ea typeface="ＭＳ Ｐゴシック" pitchFamily="34" charset="-128"/>
              <a:cs typeface="Arial" panose="020B0604020202020204" pitchFamily="34" charset="0"/>
            </a:endParaRPr>
          </a:p>
          <a:p>
            <a:pPr marL="346075" indent="-346075" eaLnBrk="1" fontAlgn="base" hangingPunct="1">
              <a:spcBef>
                <a:spcPct val="0"/>
              </a:spcBef>
              <a:spcAft>
                <a:spcPct val="0"/>
              </a:spcAft>
              <a:buBlip>
                <a:blip r:embed="rId4"/>
              </a:buBlip>
              <a:tabLst>
                <a:tab pos="401638" algn="l"/>
              </a:tabLst>
              <a:defRPr/>
            </a:pPr>
            <a:r>
              <a:rPr lang="en-US" sz="2400" dirty="0">
                <a:latin typeface="Arial" panose="020B0604020202020204" pitchFamily="34" charset="0"/>
                <a:ea typeface="ＭＳ Ｐゴシック" pitchFamily="34" charset="-128"/>
                <a:cs typeface="Arial" panose="020B0604020202020204" pitchFamily="34" charset="0"/>
              </a:rPr>
              <a:t>Apply the four tips for better communication.</a:t>
            </a:r>
          </a:p>
          <a:p>
            <a:pPr marL="346075" indent="-346075" eaLnBrk="1" fontAlgn="base" hangingPunct="1">
              <a:spcBef>
                <a:spcPct val="0"/>
              </a:spcBef>
              <a:spcAft>
                <a:spcPct val="0"/>
              </a:spcAft>
              <a:buBlip>
                <a:blip r:embed="rId4"/>
              </a:buBlip>
              <a:tabLst>
                <a:tab pos="401638" algn="l"/>
              </a:tabLst>
              <a:defRPr/>
            </a:pPr>
            <a:endParaRPr lang="en-US" sz="2400" dirty="0">
              <a:latin typeface="Arial" panose="020B0604020202020204" pitchFamily="34" charset="0"/>
              <a:ea typeface="ＭＳ Ｐゴシック" pitchFamily="34" charset="-128"/>
              <a:cs typeface="Arial" panose="020B0604020202020204" pitchFamily="34" charset="0"/>
            </a:endParaRPr>
          </a:p>
          <a:p>
            <a:pPr marL="346075" indent="-346075" eaLnBrk="1" fontAlgn="base" hangingPunct="1">
              <a:spcBef>
                <a:spcPct val="0"/>
              </a:spcBef>
              <a:spcAft>
                <a:spcPct val="0"/>
              </a:spcAft>
              <a:buBlip>
                <a:blip r:embed="rId4"/>
              </a:buBlip>
              <a:tabLst>
                <a:tab pos="401638" algn="l"/>
              </a:tabLst>
              <a:defRPr/>
            </a:pPr>
            <a:r>
              <a:rPr lang="en-US" sz="2400" dirty="0">
                <a:latin typeface="Arial" panose="020B0604020202020204" pitchFamily="34" charset="0"/>
                <a:ea typeface="ＭＳ Ｐゴシック" pitchFamily="34" charset="-128"/>
                <a:cs typeface="Arial" panose="020B0604020202020204" pitchFamily="34" charset="0"/>
              </a:rPr>
              <a:t>Move people to action through Whole Brain</a:t>
            </a:r>
            <a:r>
              <a:rPr lang="en-US" sz="2400" baseline="30000" dirty="0">
                <a:latin typeface="Arial" panose="020B0604020202020204" pitchFamily="34" charset="0"/>
                <a:ea typeface="ＭＳ Ｐゴシック" pitchFamily="34" charset="-128"/>
                <a:cs typeface="Arial" panose="020B0604020202020204" pitchFamily="34" charset="0"/>
              </a:rPr>
              <a:t>®</a:t>
            </a:r>
            <a:r>
              <a:rPr lang="en-US" sz="2400" dirty="0">
                <a:latin typeface="Arial" panose="020B0604020202020204" pitchFamily="34" charset="0"/>
                <a:ea typeface="ＭＳ Ｐゴシック" pitchFamily="34" charset="-128"/>
                <a:cs typeface="Arial" panose="020B0604020202020204" pitchFamily="34" charset="0"/>
              </a:rPr>
              <a:t> communication.</a:t>
            </a:r>
          </a:p>
        </p:txBody>
      </p:sp>
    </p:spTree>
    <p:custDataLst>
      <p:tags r:id="rId1"/>
    </p:custDataLst>
    <p:extLst>
      <p:ext uri="{BB962C8B-B14F-4D97-AF65-F5344CB8AC3E}">
        <p14:creationId xmlns:p14="http://schemas.microsoft.com/office/powerpoint/2010/main" val="677286947"/>
      </p:ext>
    </p:extLst>
  </p:cSld>
  <p:clrMapOvr>
    <a:masterClrMapping/>
  </p:clrMapOvr>
  <p:transition/>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Placeholder 6"/>
          <p:cNvPicPr>
            <a:picLocks noChangeAspect="1"/>
          </p:cNvPicPr>
          <p:nvPr/>
        </p:nvPicPr>
        <p:blipFill rotWithShape="1">
          <a:blip r:embed="rId2">
            <a:extLst>
              <a:ext uri="{28A0092B-C50C-407E-A947-70E740481C1C}">
                <a14:useLocalDpi xmlns:a14="http://schemas.microsoft.com/office/drawing/2010/main" val="0"/>
              </a:ext>
            </a:extLst>
          </a:blip>
          <a:srcRect l="4505" r="4505"/>
          <a:stretch/>
        </p:blipFill>
        <p:spPr>
          <a:xfrm>
            <a:off x="1786099" y="1106761"/>
            <a:ext cx="5552546" cy="4316577"/>
          </a:xfrm>
          <a:prstGeom prst="rect">
            <a:avLst/>
          </a:prstGeom>
        </p:spPr>
      </p:pic>
    </p:spTree>
    <p:extLst>
      <p:ext uri="{BB962C8B-B14F-4D97-AF65-F5344CB8AC3E}">
        <p14:creationId xmlns:p14="http://schemas.microsoft.com/office/powerpoint/2010/main" val="3288269560"/>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Title 1"/>
          <p:cNvSpPr>
            <a:spLocks noGrp="1"/>
          </p:cNvSpPr>
          <p:nvPr>
            <p:ph type="title"/>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numCol="1" anchor="t" anchorCtr="0" compatLnSpc="1">
            <a:prstTxWarp prst="textNoShape">
              <a:avLst/>
            </a:prstTxWarp>
          </a:bodyPr>
          <a:lstStyle/>
          <a:p>
            <a:r>
              <a:rPr lang="en-US" altLang="en-US" i="1" dirty="0" smtClean="0">
                <a:latin typeface="Georgia"/>
                <a:cs typeface="Georgia"/>
              </a:rPr>
              <a:t>Newspaper Creativity Build</a:t>
            </a:r>
          </a:p>
        </p:txBody>
      </p:sp>
      <p:pic>
        <p:nvPicPr>
          <p:cNvPr id="58371" name="Picture 1"/>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2609850" y="1047750"/>
            <a:ext cx="3951288" cy="4940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extLst>
      <p:ext uri="{BB962C8B-B14F-4D97-AF65-F5344CB8AC3E}">
        <p14:creationId xmlns:p14="http://schemas.microsoft.com/office/powerpoint/2010/main" val="1046532706"/>
      </p:ext>
    </p:extLst>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The Elevator Speech</a:t>
            </a:r>
            <a:endParaRPr lang="en-US" dirty="0"/>
          </a:p>
        </p:txBody>
      </p:sp>
      <p:sp>
        <p:nvSpPr>
          <p:cNvPr id="3" name="Content Placeholder 2"/>
          <p:cNvSpPr>
            <a:spLocks noGrp="1"/>
          </p:cNvSpPr>
          <p:nvPr>
            <p:ph idx="1"/>
          </p:nvPr>
        </p:nvSpPr>
        <p:spPr/>
        <p:txBody>
          <a:bodyPr/>
          <a:lstStyle/>
          <a:p>
            <a:r>
              <a:rPr lang="en-US" dirty="0" smtClean="0"/>
              <a:t>About you</a:t>
            </a:r>
          </a:p>
          <a:p>
            <a:pPr lvl="1"/>
            <a:r>
              <a:rPr lang="en-US" dirty="0" smtClean="0"/>
              <a:t>Introduce yourself</a:t>
            </a:r>
          </a:p>
          <a:p>
            <a:r>
              <a:rPr lang="en-US" dirty="0" smtClean="0"/>
              <a:t>What you offer – </a:t>
            </a:r>
            <a:r>
              <a:rPr lang="en-US" dirty="0" smtClean="0">
                <a:solidFill>
                  <a:srgbClr val="4F81BD"/>
                </a:solidFill>
              </a:rPr>
              <a:t>What</a:t>
            </a:r>
          </a:p>
          <a:p>
            <a:pPr lvl="1"/>
            <a:r>
              <a:rPr lang="en-US" dirty="0" smtClean="0"/>
              <a:t>A product, solution, return on investment</a:t>
            </a:r>
          </a:p>
          <a:p>
            <a:r>
              <a:rPr lang="en-US" dirty="0" smtClean="0"/>
              <a:t>What are the benefits – </a:t>
            </a:r>
            <a:r>
              <a:rPr lang="en-US" dirty="0" smtClean="0">
                <a:solidFill>
                  <a:srgbClr val="FFF100"/>
                </a:solidFill>
                <a:effectLst>
                  <a:outerShdw blurRad="38100" dist="38100" dir="2700000" algn="tl">
                    <a:srgbClr val="000000">
                      <a:alpha val="43137"/>
                    </a:srgbClr>
                  </a:outerShdw>
                </a:effectLst>
              </a:rPr>
              <a:t>Why</a:t>
            </a:r>
          </a:p>
          <a:p>
            <a:pPr lvl="1"/>
            <a:r>
              <a:rPr lang="en-US" dirty="0"/>
              <a:t>Advantages, future </a:t>
            </a:r>
            <a:r>
              <a:rPr lang="en-US" dirty="0" smtClean="0"/>
              <a:t>outcomes, strategic alignment</a:t>
            </a:r>
            <a:endParaRPr lang="en-US" dirty="0"/>
          </a:p>
          <a:p>
            <a:r>
              <a:rPr lang="en-US" dirty="0" smtClean="0"/>
              <a:t>How you do it – </a:t>
            </a:r>
            <a:r>
              <a:rPr lang="en-US" dirty="0" smtClean="0">
                <a:solidFill>
                  <a:srgbClr val="00B04C"/>
                </a:solidFill>
              </a:rPr>
              <a:t>How</a:t>
            </a:r>
          </a:p>
          <a:p>
            <a:pPr lvl="1"/>
            <a:r>
              <a:rPr lang="en-US" dirty="0" smtClean="0"/>
              <a:t>Processes, plans, resources, timeline</a:t>
            </a:r>
          </a:p>
          <a:p>
            <a:r>
              <a:rPr lang="en-US" dirty="0" smtClean="0"/>
              <a:t>Call for action – </a:t>
            </a:r>
            <a:r>
              <a:rPr lang="en-US" dirty="0" smtClean="0">
                <a:solidFill>
                  <a:srgbClr val="ED1C24"/>
                </a:solidFill>
              </a:rPr>
              <a:t>Who</a:t>
            </a:r>
          </a:p>
          <a:p>
            <a:pPr lvl="1"/>
            <a:r>
              <a:rPr lang="en-US" dirty="0" smtClean="0"/>
              <a:t>How someone can get involved, how people might be impacted, or what you’d like them to do next</a:t>
            </a:r>
          </a:p>
        </p:txBody>
      </p:sp>
    </p:spTree>
    <p:extLst>
      <p:ext uri="{BB962C8B-B14F-4D97-AF65-F5344CB8AC3E}">
        <p14:creationId xmlns:p14="http://schemas.microsoft.com/office/powerpoint/2010/main" val="2686249969"/>
      </p:ext>
    </p:extLst>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Title 1"/>
          <p:cNvSpPr>
            <a:spLocks noGrp="1"/>
          </p:cNvSpPr>
          <p:nvPr>
            <p:ph type="title"/>
          </p:nvPr>
        </p:nvSpPr>
        <p:spPr bwMode="auto">
          <a:xfrm>
            <a:off x="457200" y="152400"/>
            <a:ext cx="8229600" cy="846138"/>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numCol="1" anchor="t" anchorCtr="0" compatLnSpc="1">
            <a:prstTxWarp prst="textNoShape">
              <a:avLst/>
            </a:prstTxWarp>
          </a:bodyPr>
          <a:lstStyle/>
          <a:p>
            <a:r>
              <a:rPr lang="en-US" altLang="en-US" dirty="0" smtClean="0">
                <a:cs typeface="Arial" charset="0"/>
              </a:rPr>
              <a:t>“Am I Talking to Myself?” – Tips for Better Communication </a:t>
            </a:r>
            <a:br>
              <a:rPr lang="en-US" altLang="en-US" dirty="0" smtClean="0">
                <a:cs typeface="Arial" charset="0"/>
              </a:rPr>
            </a:br>
            <a:r>
              <a:rPr lang="en-US" altLang="en-US" dirty="0" smtClean="0">
                <a:cs typeface="Arial" charset="0"/>
              </a:rPr>
              <a:t> </a:t>
            </a:r>
            <a:br>
              <a:rPr lang="en-US" altLang="en-US" dirty="0" smtClean="0">
                <a:cs typeface="Arial" charset="0"/>
              </a:rPr>
            </a:br>
            <a:endParaRPr lang="en-US" altLang="en-US" dirty="0" smtClean="0">
              <a:cs typeface="Arial" charset="0"/>
            </a:endParaRPr>
          </a:p>
        </p:txBody>
      </p:sp>
      <p:pic>
        <p:nvPicPr>
          <p:cNvPr id="71683" name="Content Placeholder 3">
            <a:hlinkClick r:id="rId4"/>
          </p:cNvPr>
          <p:cNvPicPr>
            <a:picLocks noGrp="1" noChangeAspect="1"/>
          </p:cNvPicPr>
          <p:nvPr>
            <p:ph idx="4294967295"/>
          </p:nvPr>
        </p:nvPicPr>
        <p:blipFill>
          <a:blip r:embed="rId5">
            <a:extLst>
              <a:ext uri="{28A0092B-C50C-407E-A947-70E740481C1C}">
                <a14:useLocalDpi xmlns:a14="http://schemas.microsoft.com/office/drawing/2010/main" val="0"/>
              </a:ext>
            </a:extLst>
          </a:blip>
          <a:srcRect/>
          <a:stretch>
            <a:fillRect/>
          </a:stretch>
        </p:blipFill>
        <p:spPr bwMode="auto">
          <a:xfrm>
            <a:off x="2397125" y="1806575"/>
            <a:ext cx="4057650" cy="3763963"/>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1684" name="Picture 5">
            <a:hlinkClick r:id="rId4"/>
          </p:cNvPr>
          <p:cNvPicPr>
            <a:picLocks noChangeAspect="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797050" y="4051300"/>
            <a:ext cx="1246188" cy="1244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extLst>
      <p:ext uri="{BB962C8B-B14F-4D97-AF65-F5344CB8AC3E}">
        <p14:creationId xmlns:p14="http://schemas.microsoft.com/office/powerpoint/2010/main" val="1557190784"/>
      </p:ext>
    </p:extLst>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488730" y="4682365"/>
            <a:ext cx="8040414" cy="1135118"/>
          </a:xfrm>
          <a:prstGeom prst="rect">
            <a:avLst/>
          </a:prstGeom>
          <a:noFill/>
          <a:ln w="28575">
            <a:solidFill>
              <a:srgbClr val="ED1C24"/>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 name="Rectangle 5"/>
          <p:cNvSpPr/>
          <p:nvPr/>
        </p:nvSpPr>
        <p:spPr>
          <a:xfrm>
            <a:off x="488730" y="3515715"/>
            <a:ext cx="8040414" cy="1135118"/>
          </a:xfrm>
          <a:prstGeom prst="rect">
            <a:avLst/>
          </a:prstGeom>
          <a:noFill/>
          <a:ln w="28575">
            <a:solidFill>
              <a:srgbClr val="00ADEE"/>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5" name="Rectangle 4"/>
          <p:cNvSpPr/>
          <p:nvPr/>
        </p:nvSpPr>
        <p:spPr>
          <a:xfrm>
            <a:off x="488730" y="2349065"/>
            <a:ext cx="8040414" cy="1135118"/>
          </a:xfrm>
          <a:prstGeom prst="rect">
            <a:avLst/>
          </a:prstGeom>
          <a:noFill/>
          <a:ln w="28575">
            <a:solidFill>
              <a:srgbClr val="00B04C"/>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Rectangle 1"/>
          <p:cNvSpPr/>
          <p:nvPr/>
        </p:nvSpPr>
        <p:spPr>
          <a:xfrm>
            <a:off x="488730" y="1182415"/>
            <a:ext cx="8040414" cy="1135118"/>
          </a:xfrm>
          <a:prstGeom prst="rect">
            <a:avLst/>
          </a:prstGeom>
          <a:noFill/>
          <a:ln w="28575">
            <a:solidFill>
              <a:srgbClr val="FFF1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2706" name="Title 1"/>
          <p:cNvSpPr>
            <a:spLocks noGrp="1"/>
          </p:cNvSpPr>
          <p:nvPr>
            <p:ph type="title"/>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numCol="1" anchor="t" anchorCtr="0" compatLnSpc="1">
            <a:prstTxWarp prst="textNoShape">
              <a:avLst/>
            </a:prstTxWarp>
          </a:bodyPr>
          <a:lstStyle/>
          <a:p>
            <a:r>
              <a:rPr lang="en-US" altLang="en-US" smtClean="0">
                <a:cs typeface="Arial" charset="0"/>
              </a:rPr>
              <a:t>Tips for Better Communication </a:t>
            </a:r>
          </a:p>
        </p:txBody>
      </p:sp>
      <p:sp>
        <p:nvSpPr>
          <p:cNvPr id="90115" name="Content Placeholder 2"/>
          <p:cNvSpPr>
            <a:spLocks noGrp="1"/>
          </p:cNvSpPr>
          <p:nvPr>
            <p:ph idx="1"/>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numCol="1" anchor="t" anchorCtr="0" compatLnSpc="1">
            <a:prstTxWarp prst="textNoShape">
              <a:avLst/>
            </a:prstTxWarp>
          </a:bodyPr>
          <a:lstStyle/>
          <a:p>
            <a:pPr marL="0" indent="0">
              <a:buFont typeface="Arial" pitchFamily="34" charset="0"/>
              <a:buNone/>
              <a:defRPr/>
            </a:pPr>
            <a:r>
              <a:rPr sz="2000" b="1" dirty="0"/>
              <a:t>Provide context </a:t>
            </a:r>
          </a:p>
          <a:p>
            <a:pPr marL="457200" lvl="1" indent="0">
              <a:buFont typeface="Arial" pitchFamily="34" charset="0"/>
              <a:buNone/>
              <a:defRPr/>
            </a:pPr>
            <a:r>
              <a:rPr lang="en-US" sz="2000" dirty="0" smtClean="0"/>
              <a:t>Your </a:t>
            </a:r>
            <a:r>
              <a:rPr lang="en-US" sz="2000" dirty="0"/>
              <a:t>audience may not have the same context as </a:t>
            </a:r>
            <a:r>
              <a:rPr lang="en-US" sz="2000" dirty="0" smtClean="0"/>
              <a:t>you.</a:t>
            </a:r>
            <a:br>
              <a:rPr lang="en-US" sz="2000" dirty="0" smtClean="0"/>
            </a:br>
            <a:r>
              <a:rPr lang="en-US" sz="2000" dirty="0" smtClean="0"/>
              <a:t>Clarify </a:t>
            </a:r>
            <a:r>
              <a:rPr lang="en-US" sz="2000" dirty="0"/>
              <a:t>your focus for the </a:t>
            </a:r>
            <a:r>
              <a:rPr lang="en-US" sz="2000" dirty="0" smtClean="0"/>
              <a:t>audience.</a:t>
            </a:r>
          </a:p>
          <a:p>
            <a:pPr marL="0" indent="0">
              <a:spcBef>
                <a:spcPts val="1200"/>
              </a:spcBef>
              <a:buFont typeface="Arial" pitchFamily="34" charset="0"/>
              <a:buNone/>
              <a:defRPr/>
            </a:pPr>
            <a:r>
              <a:rPr sz="2000" b="1" dirty="0" smtClean="0"/>
              <a:t>Give </a:t>
            </a:r>
            <a:r>
              <a:rPr sz="2000" b="1" dirty="0"/>
              <a:t>them an agenda </a:t>
            </a:r>
          </a:p>
          <a:p>
            <a:pPr marL="0" indent="0">
              <a:buFont typeface="Arial" pitchFamily="34" charset="0"/>
              <a:buNone/>
              <a:defRPr/>
            </a:pPr>
            <a:r>
              <a:rPr sz="2000" dirty="0"/>
              <a:t>	</a:t>
            </a:r>
            <a:r>
              <a:rPr sz="2000" dirty="0" smtClean="0"/>
              <a:t>How </a:t>
            </a:r>
            <a:r>
              <a:rPr sz="2000" dirty="0"/>
              <a:t>long is it going to take? </a:t>
            </a:r>
            <a:endParaRPr lang="en-US" sz="2000" dirty="0" smtClean="0"/>
          </a:p>
          <a:p>
            <a:pPr marL="0" indent="0">
              <a:buFont typeface="Arial" pitchFamily="34" charset="0"/>
              <a:buNone/>
              <a:defRPr/>
            </a:pPr>
            <a:r>
              <a:rPr lang="en-US" sz="2000" dirty="0"/>
              <a:t>	</a:t>
            </a:r>
            <a:r>
              <a:rPr sz="2000" dirty="0" smtClean="0"/>
              <a:t>What </a:t>
            </a:r>
            <a:r>
              <a:rPr sz="2000" dirty="0"/>
              <a:t>can they expect?</a:t>
            </a:r>
          </a:p>
          <a:p>
            <a:pPr marL="0" indent="0">
              <a:spcBef>
                <a:spcPts val="1200"/>
              </a:spcBef>
              <a:buFont typeface="Arial" pitchFamily="34" charset="0"/>
              <a:buNone/>
              <a:defRPr/>
            </a:pPr>
            <a:r>
              <a:rPr sz="2000" b="1" dirty="0" smtClean="0"/>
              <a:t>Dive </a:t>
            </a:r>
            <a:r>
              <a:rPr sz="2000" b="1" dirty="0"/>
              <a:t>into content </a:t>
            </a:r>
          </a:p>
          <a:p>
            <a:pPr marL="457200" lvl="1" indent="0">
              <a:buFont typeface="Arial" pitchFamily="34" charset="0"/>
              <a:buNone/>
              <a:defRPr/>
            </a:pPr>
            <a:r>
              <a:rPr lang="en-US" sz="2000" dirty="0" smtClean="0"/>
              <a:t>Share </a:t>
            </a:r>
            <a:r>
              <a:rPr lang="en-US" sz="2000" dirty="0"/>
              <a:t>data, </a:t>
            </a:r>
            <a:r>
              <a:rPr lang="en-US" sz="2000" dirty="0" smtClean="0"/>
              <a:t>facts so people </a:t>
            </a:r>
            <a:r>
              <a:rPr lang="en-US" sz="2000" dirty="0"/>
              <a:t>can understand </a:t>
            </a:r>
            <a:r>
              <a:rPr lang="en-US" sz="2000" dirty="0" smtClean="0"/>
              <a:t>them within </a:t>
            </a:r>
            <a:r>
              <a:rPr lang="en-US" sz="2000" dirty="0"/>
              <a:t>the framing that you desire</a:t>
            </a:r>
            <a:r>
              <a:rPr lang="en-US" sz="2000" dirty="0" smtClean="0"/>
              <a:t>.</a:t>
            </a:r>
          </a:p>
          <a:p>
            <a:pPr marL="0" indent="0">
              <a:spcBef>
                <a:spcPts val="1200"/>
              </a:spcBef>
              <a:buFont typeface="Arial" pitchFamily="34" charset="0"/>
              <a:buNone/>
              <a:defRPr/>
            </a:pPr>
            <a:r>
              <a:rPr sz="2000" b="1" dirty="0" smtClean="0"/>
              <a:t>Engage </a:t>
            </a:r>
            <a:r>
              <a:rPr sz="2000" b="1" dirty="0"/>
              <a:t>your audience </a:t>
            </a:r>
          </a:p>
          <a:p>
            <a:pPr marL="457200" indent="0">
              <a:buFont typeface="Arial" pitchFamily="34" charset="0"/>
              <a:buNone/>
              <a:defRPr/>
            </a:pPr>
            <a:r>
              <a:rPr sz="2000" dirty="0" smtClean="0"/>
              <a:t>Use </a:t>
            </a:r>
            <a:r>
              <a:rPr sz="2000" dirty="0"/>
              <a:t>stories and interaction so they can </a:t>
            </a:r>
            <a:r>
              <a:rPr sz="2000" dirty="0" smtClean="0"/>
              <a:t>connect</a:t>
            </a:r>
            <a:r>
              <a:rPr lang="en-US" sz="2000" dirty="0" smtClean="0"/>
              <a:t>. </a:t>
            </a:r>
            <a:br>
              <a:rPr lang="en-US" sz="2000" dirty="0" smtClean="0"/>
            </a:br>
            <a:r>
              <a:rPr sz="2000" dirty="0" smtClean="0"/>
              <a:t>It </a:t>
            </a:r>
            <a:r>
              <a:rPr sz="2000" dirty="0"/>
              <a:t>will “stick” much better. </a:t>
            </a:r>
          </a:p>
          <a:p>
            <a:pPr marL="0" indent="0">
              <a:spcBef>
                <a:spcPct val="0"/>
              </a:spcBef>
              <a:spcAft>
                <a:spcPct val="0"/>
              </a:spcAft>
              <a:buFont typeface="Arial" pitchFamily="34" charset="0"/>
              <a:buNone/>
              <a:defRPr/>
            </a:pPr>
            <a:endParaRPr altLang="en-US" sz="2000" dirty="0"/>
          </a:p>
        </p:txBody>
      </p:sp>
    </p:spTree>
    <p:custDataLst>
      <p:tags r:id="rId1"/>
    </p:custDataLst>
    <p:extLst>
      <p:ext uri="{BB962C8B-B14F-4D97-AF65-F5344CB8AC3E}">
        <p14:creationId xmlns:p14="http://schemas.microsoft.com/office/powerpoint/2010/main" val="17439120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6" grpId="0" animBg="1"/>
      <p:bldP spid="5" grpId="0" animBg="1"/>
      <p:bldP spid="2" grpId="0" animBg="1"/>
    </p:bld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Title 1"/>
          <p:cNvSpPr>
            <a:spLocks noGrp="1"/>
          </p:cNvSpPr>
          <p:nvPr>
            <p:ph type="title"/>
          </p:nvPr>
        </p:nvSpPr>
        <p:spPr bwMode="auto">
          <a:xfrm>
            <a:off x="457200" y="152400"/>
            <a:ext cx="8229600" cy="846138"/>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numCol="1" anchor="t" anchorCtr="0" compatLnSpc="1">
            <a:prstTxWarp prst="textNoShape">
              <a:avLst/>
            </a:prstTxWarp>
          </a:bodyPr>
          <a:lstStyle/>
          <a:p>
            <a:r>
              <a:rPr lang="en-US" altLang="en-US" smtClean="0">
                <a:cs typeface="Arial" charset="0"/>
              </a:rPr>
              <a:t>Communicate So They Understand</a:t>
            </a:r>
          </a:p>
        </p:txBody>
      </p:sp>
      <p:sp>
        <p:nvSpPr>
          <p:cNvPr id="2" name="Rounded Rectangle 1"/>
          <p:cNvSpPr/>
          <p:nvPr/>
        </p:nvSpPr>
        <p:spPr>
          <a:xfrm>
            <a:off x="2155825" y="1282700"/>
            <a:ext cx="4749800" cy="4179888"/>
          </a:xfrm>
          <a:prstGeom prst="roundRect">
            <a:avLst/>
          </a:prstGeom>
          <a:solidFill>
            <a:schemeClr val="accent4">
              <a:lumMod val="75000"/>
            </a:schemeClr>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a:defRPr/>
            </a:pPr>
            <a:r>
              <a:rPr lang="en-US" sz="3600" b="1" dirty="0">
                <a:solidFill>
                  <a:schemeClr val="bg1"/>
                </a:solidFill>
                <a:latin typeface="Arial"/>
                <a:cs typeface="Arial"/>
              </a:rPr>
              <a:t>I’M ONLY </a:t>
            </a:r>
          </a:p>
          <a:p>
            <a:pPr algn="ctr">
              <a:defRPr/>
            </a:pPr>
            <a:r>
              <a:rPr lang="en-US" sz="3600" b="1" dirty="0">
                <a:solidFill>
                  <a:schemeClr val="bg1"/>
                </a:solidFill>
                <a:latin typeface="Arial"/>
                <a:cs typeface="Arial"/>
              </a:rPr>
              <a:t>RESPONSIBLE</a:t>
            </a:r>
          </a:p>
          <a:p>
            <a:pPr algn="ctr">
              <a:defRPr/>
            </a:pPr>
            <a:r>
              <a:rPr lang="en-US" sz="3600" b="1" dirty="0">
                <a:solidFill>
                  <a:schemeClr val="bg1"/>
                </a:solidFill>
                <a:latin typeface="Arial"/>
                <a:cs typeface="Arial"/>
              </a:rPr>
              <a:t>FOR WHAT I SAY</a:t>
            </a:r>
          </a:p>
          <a:p>
            <a:pPr algn="ctr">
              <a:defRPr/>
            </a:pPr>
            <a:r>
              <a:rPr lang="en-US" sz="3600" b="1" dirty="0">
                <a:solidFill>
                  <a:schemeClr val="bg1"/>
                </a:solidFill>
                <a:latin typeface="Arial"/>
                <a:cs typeface="Arial"/>
              </a:rPr>
              <a:t>NOT FOR WHAT</a:t>
            </a:r>
          </a:p>
          <a:p>
            <a:pPr algn="ctr">
              <a:defRPr/>
            </a:pPr>
            <a:r>
              <a:rPr lang="en-US" sz="3600" b="1" dirty="0">
                <a:solidFill>
                  <a:schemeClr val="bg1"/>
                </a:solidFill>
                <a:latin typeface="Arial"/>
                <a:cs typeface="Arial"/>
              </a:rPr>
              <a:t>YOU UNDERSTAND</a:t>
            </a:r>
          </a:p>
        </p:txBody>
      </p:sp>
    </p:spTree>
    <p:custDataLst>
      <p:tags r:id="rId1"/>
    </p:custDataLst>
    <p:extLst>
      <p:ext uri="{BB962C8B-B14F-4D97-AF65-F5344CB8AC3E}">
        <p14:creationId xmlns:p14="http://schemas.microsoft.com/office/powerpoint/2010/main" val="3408408085"/>
      </p:ext>
    </p:extLst>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smtClean="0"/>
              <a:t>Getting People on Board with Change</a:t>
            </a:r>
            <a:endParaRPr lang="en-US" dirty="0"/>
          </a:p>
        </p:txBody>
      </p:sp>
      <p:sp>
        <p:nvSpPr>
          <p:cNvPr id="6" name="TextBox 5"/>
          <p:cNvSpPr txBox="1"/>
          <p:nvPr/>
        </p:nvSpPr>
        <p:spPr>
          <a:xfrm>
            <a:off x="283775" y="1481955"/>
            <a:ext cx="4256693" cy="2031325"/>
          </a:xfrm>
          <a:prstGeom prst="rect">
            <a:avLst/>
          </a:prstGeom>
          <a:noFill/>
        </p:spPr>
        <p:txBody>
          <a:bodyPr wrap="square" rtlCol="0">
            <a:spAutoFit/>
          </a:bodyPr>
          <a:lstStyle/>
          <a:p>
            <a:pPr marL="285750" indent="-285750" fontAlgn="base">
              <a:spcBef>
                <a:spcPct val="0"/>
              </a:spcBef>
              <a:spcAft>
                <a:spcPct val="0"/>
              </a:spcAft>
              <a:buFont typeface="Arial" panose="020B0604020202020204" pitchFamily="34" charset="0"/>
              <a:buChar char="•"/>
            </a:pPr>
            <a:r>
              <a:rPr lang="en-US" dirty="0">
                <a:solidFill>
                  <a:prstClr val="black"/>
                </a:solidFill>
                <a:latin typeface="Arial" pitchFamily="34" charset="0"/>
                <a:cs typeface="Arial" pitchFamily="34" charset="0"/>
              </a:rPr>
              <a:t>What’s the bottom line?</a:t>
            </a:r>
          </a:p>
          <a:p>
            <a:pPr marL="285750" indent="-285750" fontAlgn="base">
              <a:spcBef>
                <a:spcPct val="0"/>
              </a:spcBef>
              <a:spcAft>
                <a:spcPct val="0"/>
              </a:spcAft>
              <a:buFont typeface="Arial" panose="020B0604020202020204" pitchFamily="34" charset="0"/>
              <a:buChar char="•"/>
            </a:pPr>
            <a:r>
              <a:rPr lang="en-US" dirty="0">
                <a:solidFill>
                  <a:prstClr val="black"/>
                </a:solidFill>
                <a:latin typeface="Arial" pitchFamily="34" charset="0"/>
                <a:cs typeface="Arial" pitchFamily="34" charset="0"/>
              </a:rPr>
              <a:t>What are the facts?</a:t>
            </a:r>
          </a:p>
          <a:p>
            <a:pPr marL="285750" indent="-285750" fontAlgn="base">
              <a:spcBef>
                <a:spcPct val="0"/>
              </a:spcBef>
              <a:spcAft>
                <a:spcPct val="0"/>
              </a:spcAft>
              <a:buFont typeface="Arial" panose="020B0604020202020204" pitchFamily="34" charset="0"/>
              <a:buChar char="•"/>
            </a:pPr>
            <a:r>
              <a:rPr lang="en-US" dirty="0">
                <a:solidFill>
                  <a:prstClr val="black"/>
                </a:solidFill>
                <a:latin typeface="Arial" pitchFamily="34" charset="0"/>
                <a:cs typeface="Arial" pitchFamily="34" charset="0"/>
              </a:rPr>
              <a:t>What are the financial consequences?</a:t>
            </a:r>
          </a:p>
          <a:p>
            <a:pPr marL="285750" indent="-285750" fontAlgn="base">
              <a:spcBef>
                <a:spcPct val="0"/>
              </a:spcBef>
              <a:spcAft>
                <a:spcPct val="0"/>
              </a:spcAft>
              <a:buFont typeface="Arial" panose="020B0604020202020204" pitchFamily="34" charset="0"/>
              <a:buChar char="•"/>
            </a:pPr>
            <a:r>
              <a:rPr lang="en-US" dirty="0">
                <a:solidFill>
                  <a:prstClr val="black"/>
                </a:solidFill>
                <a:latin typeface="Arial" pitchFamily="34" charset="0"/>
                <a:cs typeface="Arial" pitchFamily="34" charset="0"/>
              </a:rPr>
              <a:t>What’s the logic behind the decision?</a:t>
            </a:r>
          </a:p>
          <a:p>
            <a:pPr marL="285750" indent="-285750" fontAlgn="base">
              <a:spcBef>
                <a:spcPct val="0"/>
              </a:spcBef>
              <a:spcAft>
                <a:spcPct val="0"/>
              </a:spcAft>
              <a:buFont typeface="Arial" panose="020B0604020202020204" pitchFamily="34" charset="0"/>
              <a:buChar char="•"/>
            </a:pPr>
            <a:r>
              <a:rPr lang="en-US" dirty="0">
                <a:solidFill>
                  <a:prstClr val="black"/>
                </a:solidFill>
                <a:latin typeface="Arial" pitchFamily="34" charset="0"/>
                <a:cs typeface="Arial" pitchFamily="34" charset="0"/>
              </a:rPr>
              <a:t>What’s the goal or objective of the change?</a:t>
            </a:r>
          </a:p>
        </p:txBody>
      </p:sp>
      <p:sp>
        <p:nvSpPr>
          <p:cNvPr id="7" name="TextBox 6"/>
          <p:cNvSpPr txBox="1"/>
          <p:nvPr/>
        </p:nvSpPr>
        <p:spPr>
          <a:xfrm>
            <a:off x="4635064" y="1481954"/>
            <a:ext cx="4256693" cy="1754326"/>
          </a:xfrm>
          <a:prstGeom prst="rect">
            <a:avLst/>
          </a:prstGeom>
          <a:noFill/>
        </p:spPr>
        <p:txBody>
          <a:bodyPr wrap="square" rtlCol="0">
            <a:spAutoFit/>
          </a:bodyPr>
          <a:lstStyle/>
          <a:p>
            <a:pPr marL="285750" indent="-285750" fontAlgn="base">
              <a:spcBef>
                <a:spcPct val="0"/>
              </a:spcBef>
              <a:spcAft>
                <a:spcPct val="0"/>
              </a:spcAft>
              <a:buFont typeface="Arial" panose="020B0604020202020204" pitchFamily="34" charset="0"/>
              <a:buChar char="•"/>
            </a:pPr>
            <a:r>
              <a:rPr lang="en-US" dirty="0">
                <a:solidFill>
                  <a:prstClr val="black"/>
                </a:solidFill>
                <a:latin typeface="Arial" pitchFamily="34" charset="0"/>
                <a:cs typeface="Arial" pitchFamily="34" charset="0"/>
              </a:rPr>
              <a:t>How is this going to affect my future?</a:t>
            </a:r>
          </a:p>
          <a:p>
            <a:pPr marL="285750" indent="-285750" fontAlgn="base">
              <a:spcBef>
                <a:spcPct val="0"/>
              </a:spcBef>
              <a:spcAft>
                <a:spcPct val="0"/>
              </a:spcAft>
              <a:buFont typeface="Arial" panose="020B0604020202020204" pitchFamily="34" charset="0"/>
              <a:buChar char="•"/>
            </a:pPr>
            <a:r>
              <a:rPr lang="en-US" dirty="0">
                <a:solidFill>
                  <a:prstClr val="black"/>
                </a:solidFill>
                <a:latin typeface="Arial" pitchFamily="34" charset="0"/>
                <a:cs typeface="Arial" pitchFamily="34" charset="0"/>
              </a:rPr>
              <a:t>How does this fit into the big picture?</a:t>
            </a:r>
          </a:p>
          <a:p>
            <a:pPr marL="285750" indent="-285750" fontAlgn="base">
              <a:spcBef>
                <a:spcPct val="0"/>
              </a:spcBef>
              <a:spcAft>
                <a:spcPct val="0"/>
              </a:spcAft>
              <a:buFont typeface="Arial" panose="020B0604020202020204" pitchFamily="34" charset="0"/>
              <a:buChar char="•"/>
            </a:pPr>
            <a:r>
              <a:rPr lang="en-US" dirty="0">
                <a:solidFill>
                  <a:prstClr val="black"/>
                </a:solidFill>
                <a:latin typeface="Arial" pitchFamily="34" charset="0"/>
                <a:cs typeface="Arial" pitchFamily="34" charset="0"/>
              </a:rPr>
              <a:t>What’s the </a:t>
            </a:r>
            <a:r>
              <a:rPr lang="en-US" dirty="0" smtClean="0">
                <a:solidFill>
                  <a:prstClr val="black"/>
                </a:solidFill>
                <a:latin typeface="Arial" pitchFamily="34" charset="0"/>
                <a:cs typeface="Arial" pitchFamily="34" charset="0"/>
              </a:rPr>
              <a:t>“why” </a:t>
            </a:r>
            <a:r>
              <a:rPr lang="en-US" dirty="0">
                <a:solidFill>
                  <a:prstClr val="black"/>
                </a:solidFill>
                <a:latin typeface="Arial" pitchFamily="34" charset="0"/>
                <a:cs typeface="Arial" pitchFamily="34" charset="0"/>
              </a:rPr>
              <a:t>behind the change?</a:t>
            </a:r>
          </a:p>
          <a:p>
            <a:pPr marL="285750" indent="-285750" fontAlgn="base">
              <a:spcBef>
                <a:spcPct val="0"/>
              </a:spcBef>
              <a:spcAft>
                <a:spcPct val="0"/>
              </a:spcAft>
              <a:buFont typeface="Arial" panose="020B0604020202020204" pitchFamily="34" charset="0"/>
              <a:buChar char="•"/>
            </a:pPr>
            <a:r>
              <a:rPr lang="en-US" dirty="0">
                <a:solidFill>
                  <a:prstClr val="black"/>
                </a:solidFill>
                <a:latin typeface="Arial" pitchFamily="34" charset="0"/>
                <a:cs typeface="Arial" pitchFamily="34" charset="0"/>
              </a:rPr>
              <a:t>Do I have freedom to influence how this gets rolled out?</a:t>
            </a:r>
          </a:p>
          <a:p>
            <a:pPr marL="285750" indent="-285750" fontAlgn="base">
              <a:spcBef>
                <a:spcPct val="0"/>
              </a:spcBef>
              <a:spcAft>
                <a:spcPct val="0"/>
              </a:spcAft>
              <a:buFont typeface="Arial" panose="020B0604020202020204" pitchFamily="34" charset="0"/>
              <a:buChar char="•"/>
            </a:pPr>
            <a:r>
              <a:rPr lang="en-US" dirty="0">
                <a:solidFill>
                  <a:prstClr val="black"/>
                </a:solidFill>
                <a:latin typeface="Arial" pitchFamily="34" charset="0"/>
                <a:cs typeface="Arial" pitchFamily="34" charset="0"/>
              </a:rPr>
              <a:t>How might this constrain me?</a:t>
            </a:r>
          </a:p>
        </p:txBody>
      </p:sp>
      <p:sp>
        <p:nvSpPr>
          <p:cNvPr id="8" name="TextBox 7"/>
          <p:cNvSpPr txBox="1"/>
          <p:nvPr/>
        </p:nvSpPr>
        <p:spPr>
          <a:xfrm>
            <a:off x="283775" y="3652337"/>
            <a:ext cx="4256693" cy="2308324"/>
          </a:xfrm>
          <a:prstGeom prst="rect">
            <a:avLst/>
          </a:prstGeom>
          <a:noFill/>
        </p:spPr>
        <p:txBody>
          <a:bodyPr wrap="square" rtlCol="0">
            <a:spAutoFit/>
          </a:bodyPr>
          <a:lstStyle/>
          <a:p>
            <a:pPr marL="285750" indent="-285750" fontAlgn="base">
              <a:spcBef>
                <a:spcPct val="0"/>
              </a:spcBef>
              <a:spcAft>
                <a:spcPct val="0"/>
              </a:spcAft>
              <a:buFont typeface="Arial" panose="020B0604020202020204" pitchFamily="34" charset="0"/>
              <a:buChar char="•"/>
            </a:pPr>
            <a:r>
              <a:rPr lang="en-US" dirty="0">
                <a:solidFill>
                  <a:prstClr val="black"/>
                </a:solidFill>
                <a:latin typeface="Arial" pitchFamily="34" charset="0"/>
                <a:cs typeface="Arial" pitchFamily="34" charset="0"/>
              </a:rPr>
              <a:t>Is there a specific timeline?</a:t>
            </a:r>
          </a:p>
          <a:p>
            <a:pPr marL="285750" indent="-285750" fontAlgn="base">
              <a:spcBef>
                <a:spcPct val="0"/>
              </a:spcBef>
              <a:spcAft>
                <a:spcPct val="0"/>
              </a:spcAft>
              <a:buFont typeface="Arial" panose="020B0604020202020204" pitchFamily="34" charset="0"/>
              <a:buChar char="•"/>
            </a:pPr>
            <a:r>
              <a:rPr lang="en-US" dirty="0">
                <a:solidFill>
                  <a:prstClr val="black"/>
                </a:solidFill>
                <a:latin typeface="Arial" pitchFamily="34" charset="0"/>
                <a:cs typeface="Arial" pitchFamily="34" charset="0"/>
              </a:rPr>
              <a:t>What are the specifics of the change?</a:t>
            </a:r>
          </a:p>
          <a:p>
            <a:pPr marL="285750" indent="-285750" fontAlgn="base">
              <a:spcBef>
                <a:spcPct val="0"/>
              </a:spcBef>
              <a:spcAft>
                <a:spcPct val="0"/>
              </a:spcAft>
              <a:buFont typeface="Arial" panose="020B0604020202020204" pitchFamily="34" charset="0"/>
              <a:buChar char="•"/>
            </a:pPr>
            <a:r>
              <a:rPr lang="en-US" dirty="0">
                <a:solidFill>
                  <a:prstClr val="black"/>
                </a:solidFill>
                <a:latin typeface="Arial" pitchFamily="34" charset="0"/>
                <a:cs typeface="Arial" pitchFamily="34" charset="0"/>
              </a:rPr>
              <a:t>What’s the track record for this type of change?</a:t>
            </a:r>
          </a:p>
          <a:p>
            <a:pPr marL="285750" indent="-285750" fontAlgn="base">
              <a:spcBef>
                <a:spcPct val="0"/>
              </a:spcBef>
              <a:spcAft>
                <a:spcPct val="0"/>
              </a:spcAft>
              <a:buFont typeface="Arial" panose="020B0604020202020204" pitchFamily="34" charset="0"/>
              <a:buChar char="•"/>
            </a:pPr>
            <a:r>
              <a:rPr lang="en-US" dirty="0">
                <a:solidFill>
                  <a:prstClr val="black"/>
                </a:solidFill>
                <a:latin typeface="Arial" pitchFamily="34" charset="0"/>
                <a:cs typeface="Arial" pitchFamily="34" charset="0"/>
              </a:rPr>
              <a:t>Are there references I can talk to?</a:t>
            </a:r>
          </a:p>
          <a:p>
            <a:pPr marL="285750" indent="-285750" fontAlgn="base">
              <a:spcBef>
                <a:spcPct val="0"/>
              </a:spcBef>
              <a:spcAft>
                <a:spcPct val="0"/>
              </a:spcAft>
              <a:buFont typeface="Arial" panose="020B0604020202020204" pitchFamily="34" charset="0"/>
              <a:buChar char="•"/>
            </a:pPr>
            <a:r>
              <a:rPr lang="en-US" dirty="0">
                <a:solidFill>
                  <a:prstClr val="black"/>
                </a:solidFill>
                <a:latin typeface="Arial" pitchFamily="34" charset="0"/>
                <a:cs typeface="Arial" pitchFamily="34" charset="0"/>
              </a:rPr>
              <a:t>How can I minimize surprises?</a:t>
            </a:r>
          </a:p>
          <a:p>
            <a:pPr marL="285750" indent="-285750" fontAlgn="base">
              <a:spcBef>
                <a:spcPct val="0"/>
              </a:spcBef>
              <a:spcAft>
                <a:spcPct val="0"/>
              </a:spcAft>
              <a:buFont typeface="Arial" panose="020B0604020202020204" pitchFamily="34" charset="0"/>
              <a:buChar char="•"/>
            </a:pPr>
            <a:r>
              <a:rPr lang="en-US" dirty="0">
                <a:solidFill>
                  <a:prstClr val="black"/>
                </a:solidFill>
                <a:latin typeface="Arial" pitchFamily="34" charset="0"/>
                <a:cs typeface="Arial" pitchFamily="34" charset="0"/>
              </a:rPr>
              <a:t>What are the risks to me?</a:t>
            </a:r>
          </a:p>
        </p:txBody>
      </p:sp>
      <p:sp>
        <p:nvSpPr>
          <p:cNvPr id="9" name="TextBox 8"/>
          <p:cNvSpPr txBox="1"/>
          <p:nvPr/>
        </p:nvSpPr>
        <p:spPr>
          <a:xfrm>
            <a:off x="4635064" y="3652336"/>
            <a:ext cx="4256693" cy="2308324"/>
          </a:xfrm>
          <a:prstGeom prst="rect">
            <a:avLst/>
          </a:prstGeom>
          <a:noFill/>
        </p:spPr>
        <p:txBody>
          <a:bodyPr wrap="square" rtlCol="0">
            <a:spAutoFit/>
          </a:bodyPr>
          <a:lstStyle/>
          <a:p>
            <a:pPr marL="285750" indent="-285750" fontAlgn="base">
              <a:spcBef>
                <a:spcPct val="0"/>
              </a:spcBef>
              <a:spcAft>
                <a:spcPct val="0"/>
              </a:spcAft>
              <a:buFont typeface="Arial" panose="020B0604020202020204" pitchFamily="34" charset="0"/>
              <a:buChar char="•"/>
            </a:pPr>
            <a:r>
              <a:rPr lang="en-US" dirty="0">
                <a:solidFill>
                  <a:prstClr val="black"/>
                </a:solidFill>
                <a:latin typeface="Arial" pitchFamily="34" charset="0"/>
                <a:cs typeface="Arial" pitchFamily="34" charset="0"/>
              </a:rPr>
              <a:t>What will the emotional impact be on my team and me?</a:t>
            </a:r>
          </a:p>
          <a:p>
            <a:pPr marL="285750" indent="-285750" fontAlgn="base">
              <a:spcBef>
                <a:spcPct val="0"/>
              </a:spcBef>
              <a:spcAft>
                <a:spcPct val="0"/>
              </a:spcAft>
              <a:buFont typeface="Arial" panose="020B0604020202020204" pitchFamily="34" charset="0"/>
              <a:buChar char="•"/>
            </a:pPr>
            <a:r>
              <a:rPr lang="en-US" dirty="0">
                <a:solidFill>
                  <a:prstClr val="black"/>
                </a:solidFill>
                <a:latin typeface="Arial" pitchFamily="34" charset="0"/>
                <a:cs typeface="Arial" pitchFamily="34" charset="0"/>
              </a:rPr>
              <a:t>What are the implications for my customers?</a:t>
            </a:r>
          </a:p>
          <a:p>
            <a:pPr marL="285750" indent="-285750" fontAlgn="base">
              <a:spcBef>
                <a:spcPct val="0"/>
              </a:spcBef>
              <a:spcAft>
                <a:spcPct val="0"/>
              </a:spcAft>
              <a:buFont typeface="Arial" panose="020B0604020202020204" pitchFamily="34" charset="0"/>
              <a:buChar char="•"/>
            </a:pPr>
            <a:r>
              <a:rPr lang="en-US" dirty="0">
                <a:solidFill>
                  <a:prstClr val="black"/>
                </a:solidFill>
                <a:latin typeface="Arial" pitchFamily="34" charset="0"/>
                <a:cs typeface="Arial" pitchFamily="34" charset="0"/>
              </a:rPr>
              <a:t>Who will be available to listen to my concerns?</a:t>
            </a:r>
          </a:p>
          <a:p>
            <a:pPr marL="285750" indent="-285750" fontAlgn="base">
              <a:spcBef>
                <a:spcPct val="0"/>
              </a:spcBef>
              <a:spcAft>
                <a:spcPct val="0"/>
              </a:spcAft>
              <a:buFont typeface="Arial" panose="020B0604020202020204" pitchFamily="34" charset="0"/>
              <a:buChar char="•"/>
            </a:pPr>
            <a:r>
              <a:rPr lang="en-US" dirty="0">
                <a:solidFill>
                  <a:prstClr val="black"/>
                </a:solidFill>
                <a:latin typeface="Arial" pitchFamily="34" charset="0"/>
                <a:cs typeface="Arial" pitchFamily="34" charset="0"/>
              </a:rPr>
              <a:t>Can you engage with me personally before you get focused on the facts?</a:t>
            </a:r>
          </a:p>
        </p:txBody>
      </p:sp>
    </p:spTree>
    <p:extLst>
      <p:ext uri="{BB962C8B-B14F-4D97-AF65-F5344CB8AC3E}">
        <p14:creationId xmlns:p14="http://schemas.microsoft.com/office/powerpoint/2010/main" val="19352444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8" grpId="0"/>
      <p:bldP spid="9" grpId="0"/>
    </p:bld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7218" name="Content Placeholder 4"/>
          <p:cNvSpPr>
            <a:spLocks noGrp="1"/>
          </p:cNvSpPr>
          <p:nvPr>
            <p:ph idx="1"/>
          </p:nvPr>
        </p:nvSpPr>
        <p:spPr bwMode="auto">
          <a:xfrm>
            <a:off x="2979738" y="990600"/>
            <a:ext cx="6088062" cy="52578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numCol="1" anchor="t" anchorCtr="0" compatLnSpc="1">
            <a:prstTxWarp prst="textNoShape">
              <a:avLst/>
            </a:prstTxWarp>
          </a:bodyPr>
          <a:lstStyle/>
          <a:p>
            <a:r>
              <a:rPr lang="en-US" altLang="en-US" dirty="0" smtClean="0">
                <a:latin typeface="Arial" charset="0"/>
                <a:cs typeface="Arial" charset="0"/>
              </a:rPr>
              <a:t>Engage </a:t>
            </a:r>
            <a:r>
              <a:rPr lang="en-US" altLang="en-US" dirty="0">
                <a:latin typeface="Arial" charset="0"/>
                <a:cs typeface="Arial" charset="0"/>
              </a:rPr>
              <a:t>your audience with stories and interaction that make your message </a:t>
            </a:r>
            <a:r>
              <a:rPr lang="en-US" altLang="en-US" dirty="0" smtClean="0">
                <a:latin typeface="Arial" charset="0"/>
                <a:cs typeface="Arial" charset="0"/>
              </a:rPr>
              <a:t>“stick.”</a:t>
            </a:r>
            <a:endParaRPr lang="en-US" altLang="en-US" dirty="0">
              <a:latin typeface="Arial" charset="0"/>
              <a:cs typeface="Arial" charset="0"/>
            </a:endParaRPr>
          </a:p>
          <a:p>
            <a:r>
              <a:rPr lang="en-US" altLang="en-US" dirty="0" smtClean="0">
                <a:latin typeface="Arial" charset="0"/>
                <a:cs typeface="Arial" charset="0"/>
              </a:rPr>
              <a:t>When </a:t>
            </a:r>
            <a:r>
              <a:rPr lang="en-US" altLang="en-US" dirty="0">
                <a:latin typeface="Arial" charset="0"/>
                <a:cs typeface="Arial" charset="0"/>
              </a:rPr>
              <a:t>you are not sure what language to speak, the best language is Whole Brain</a:t>
            </a:r>
            <a:r>
              <a:rPr lang="en-US" altLang="en-US" baseline="30000" dirty="0">
                <a:latin typeface="Arial" charset="0"/>
                <a:cs typeface="Arial" charset="0"/>
              </a:rPr>
              <a:t>®</a:t>
            </a:r>
            <a:r>
              <a:rPr lang="en-US" altLang="en-US" dirty="0">
                <a:latin typeface="Arial" charset="0"/>
                <a:cs typeface="Arial" charset="0"/>
              </a:rPr>
              <a:t> language.</a:t>
            </a:r>
          </a:p>
          <a:p>
            <a:r>
              <a:rPr lang="en-US" altLang="en-US" dirty="0" smtClean="0">
                <a:latin typeface="Arial" charset="0"/>
                <a:cs typeface="Arial" charset="0"/>
              </a:rPr>
              <a:t>You </a:t>
            </a:r>
            <a:r>
              <a:rPr lang="en-US" altLang="en-US" dirty="0">
                <a:latin typeface="Arial" charset="0"/>
                <a:cs typeface="Arial" charset="0"/>
              </a:rPr>
              <a:t>are responsible for what is understood, not just what you say. </a:t>
            </a:r>
          </a:p>
        </p:txBody>
      </p:sp>
      <p:sp>
        <p:nvSpPr>
          <p:cNvPr id="7" name="Text Placeholder 6"/>
          <p:cNvSpPr>
            <a:spLocks noGrp="1"/>
          </p:cNvSpPr>
          <p:nvPr>
            <p:ph type="body" sz="quarter" idx="11"/>
          </p:nvPr>
        </p:nvSpPr>
        <p:spPr>
          <a:xfrm>
            <a:off x="2957513" y="152400"/>
            <a:ext cx="6097587" cy="685800"/>
          </a:xfrm>
        </p:spPr>
        <p:txBody>
          <a:bodyPr/>
          <a:lstStyle/>
          <a:p>
            <a:pPr>
              <a:defRPr/>
            </a:pPr>
            <a:r>
              <a:rPr lang="en-US" dirty="0"/>
              <a:t>Key Thoughts</a:t>
            </a:r>
          </a:p>
        </p:txBody>
      </p:sp>
      <p:pic>
        <p:nvPicPr>
          <p:cNvPr id="68612" name="Picture 5"/>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307975"/>
            <a:ext cx="2263775" cy="2263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nodeType="clickEffect">
                                  <p:stCondLst>
                                    <p:cond delay="0"/>
                                  </p:stCondLst>
                                  <p:childTnLst>
                                    <p:set>
                                      <p:cBhvr>
                                        <p:cTn id="6" dur="1" fill="hold">
                                          <p:stCondLst>
                                            <p:cond delay="0"/>
                                          </p:stCondLst>
                                        </p:cTn>
                                        <p:tgtEl>
                                          <p:spTgt spid="137218">
                                            <p:txEl>
                                              <p:pRg st="0" end="0"/>
                                            </p:txEl>
                                          </p:spTgt>
                                        </p:tgtEl>
                                        <p:attrNameLst>
                                          <p:attrName>style.visibility</p:attrName>
                                        </p:attrNameLst>
                                      </p:cBhvr>
                                      <p:to>
                                        <p:strVal val="visible"/>
                                      </p:to>
                                    </p:set>
                                    <p:animEffect transition="in" filter="wipe(left)">
                                      <p:cBhvr>
                                        <p:cTn id="7" dur="500"/>
                                        <p:tgtEl>
                                          <p:spTgt spid="137218">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137218">
                                            <p:txEl>
                                              <p:pRg st="1" end="1"/>
                                            </p:txEl>
                                          </p:spTgt>
                                        </p:tgtEl>
                                        <p:attrNameLst>
                                          <p:attrName>style.visibility</p:attrName>
                                        </p:attrNameLst>
                                      </p:cBhvr>
                                      <p:to>
                                        <p:strVal val="visible"/>
                                      </p:to>
                                    </p:set>
                                    <p:animEffect transition="in" filter="wipe(left)">
                                      <p:cBhvr>
                                        <p:cTn id="12" dur="500"/>
                                        <p:tgtEl>
                                          <p:spTgt spid="137218">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137218">
                                            <p:txEl>
                                              <p:pRg st="2" end="2"/>
                                            </p:txEl>
                                          </p:spTgt>
                                        </p:tgtEl>
                                        <p:attrNameLst>
                                          <p:attrName>style.visibility</p:attrName>
                                        </p:attrNameLst>
                                      </p:cBhvr>
                                      <p:to>
                                        <p:strVal val="visible"/>
                                      </p:to>
                                    </p:set>
                                    <p:animEffect transition="in" filter="wipe(left)">
                                      <p:cBhvr>
                                        <p:cTn id="17" dur="500"/>
                                        <p:tgtEl>
                                          <p:spTgt spid="137218">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8" name="Title 1"/>
          <p:cNvSpPr>
            <a:spLocks noGrp="1"/>
          </p:cNvSpPr>
          <p:nvPr>
            <p:ph type="title"/>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numCol="1" anchor="t" anchorCtr="0" compatLnSpc="1">
            <a:prstTxWarp prst="textNoShape">
              <a:avLst/>
            </a:prstTxWarp>
          </a:bodyPr>
          <a:lstStyle/>
          <a:p>
            <a:pPr eaLnBrk="1" hangingPunct="1"/>
            <a:r>
              <a:rPr lang="en-US" altLang="en-US" dirty="0" smtClean="0">
                <a:cs typeface="Arial" charset="0"/>
              </a:rPr>
              <a:t>Learning Objectives </a:t>
            </a:r>
            <a:r>
              <a:rPr lang="en-US" altLang="en-US" dirty="0">
                <a:cs typeface="Arial" charset="0"/>
                <a:sym typeface="Wingdings" panose="05000000000000000000" pitchFamily="2" charset="2"/>
              </a:rPr>
              <a:t> Outcomes</a:t>
            </a:r>
            <a:endParaRPr lang="en-US" altLang="en-US" dirty="0" smtClean="0">
              <a:cs typeface="Arial" charset="0"/>
            </a:endParaRPr>
          </a:p>
        </p:txBody>
      </p:sp>
      <p:sp>
        <p:nvSpPr>
          <p:cNvPr id="36866" name="Rectangle 3"/>
          <p:cNvSpPr>
            <a:spLocks noGrp="1" noChangeArrowheads="1"/>
          </p:cNvSpPr>
          <p:nvPr>
            <p:ph idx="1"/>
          </p:nvPr>
        </p:nvSpPr>
        <p:spPr/>
        <p:txBody>
          <a:bodyPr/>
          <a:lstStyle/>
          <a:p>
            <a:pPr marL="0" indent="0" defTabSz="457146" eaLnBrk="1" hangingPunct="1">
              <a:spcBef>
                <a:spcPct val="0"/>
              </a:spcBef>
              <a:tabLst>
                <a:tab pos="401638" algn="l"/>
              </a:tabLst>
              <a:defRPr/>
            </a:pPr>
            <a:r>
              <a:rPr altLang="en-US" sz="2400" dirty="0"/>
              <a:t>At the end of this </a:t>
            </a:r>
            <a:r>
              <a:rPr lang="en-US" altLang="en-US" sz="2400" dirty="0" smtClean="0"/>
              <a:t>section</a:t>
            </a:r>
            <a:r>
              <a:rPr altLang="en-US" sz="2400" dirty="0" smtClean="0"/>
              <a:t>, </a:t>
            </a:r>
            <a:r>
              <a:rPr lang="en-US" altLang="en-US" sz="2400" dirty="0" smtClean="0"/>
              <a:t>you will</a:t>
            </a:r>
            <a:r>
              <a:rPr altLang="en-US" sz="2400" dirty="0" smtClean="0"/>
              <a:t> </a:t>
            </a:r>
            <a:r>
              <a:rPr altLang="en-US" sz="2400" dirty="0"/>
              <a:t>be able to:</a:t>
            </a:r>
          </a:p>
          <a:p>
            <a:pPr marL="0" indent="0" defTabSz="457146" eaLnBrk="1" hangingPunct="1">
              <a:spcBef>
                <a:spcPct val="0"/>
              </a:spcBef>
              <a:tabLst>
                <a:tab pos="401638" algn="l"/>
              </a:tabLst>
              <a:defRPr/>
            </a:pPr>
            <a:endParaRPr lang="en-US" altLang="en-US" sz="2400" dirty="0" smtClean="0"/>
          </a:p>
          <a:p>
            <a:pPr marL="0" indent="0" defTabSz="457146" eaLnBrk="1" hangingPunct="1">
              <a:spcBef>
                <a:spcPct val="0"/>
              </a:spcBef>
              <a:tabLst>
                <a:tab pos="401638" algn="l"/>
              </a:tabLst>
              <a:defRPr/>
            </a:pPr>
            <a:endParaRPr altLang="en-US" sz="2400" dirty="0"/>
          </a:p>
          <a:p>
            <a:pPr marL="346075" indent="-346075" eaLnBrk="1" fontAlgn="base" hangingPunct="1">
              <a:spcBef>
                <a:spcPct val="0"/>
              </a:spcBef>
              <a:spcAft>
                <a:spcPct val="0"/>
              </a:spcAft>
              <a:buBlip>
                <a:blip r:embed="rId4"/>
              </a:buBlip>
              <a:tabLst>
                <a:tab pos="401638" algn="l"/>
              </a:tabLst>
              <a:defRPr/>
            </a:pPr>
            <a:r>
              <a:rPr lang="en-US" sz="2400" dirty="0">
                <a:latin typeface="Arial" panose="020B0604020202020204" pitchFamily="34" charset="0"/>
                <a:ea typeface="ＭＳ Ｐゴシック" pitchFamily="34" charset="-128"/>
                <a:cs typeface="Arial" panose="020B0604020202020204" pitchFamily="34" charset="0"/>
              </a:rPr>
              <a:t>Create impromptu Whole Brain</a:t>
            </a:r>
            <a:r>
              <a:rPr lang="en-US" sz="2400" baseline="30000" dirty="0">
                <a:latin typeface="Arial" panose="020B0604020202020204" pitchFamily="34" charset="0"/>
                <a:ea typeface="ＭＳ Ｐゴシック" pitchFamily="34" charset="-128"/>
                <a:cs typeface="Arial" panose="020B0604020202020204" pitchFamily="34" charset="0"/>
              </a:rPr>
              <a:t>®</a:t>
            </a:r>
            <a:r>
              <a:rPr lang="en-US" sz="2400" dirty="0">
                <a:latin typeface="Arial" panose="020B0604020202020204" pitchFamily="34" charset="0"/>
                <a:ea typeface="ＭＳ Ｐゴシック" pitchFamily="34" charset="-128"/>
                <a:cs typeface="Arial" panose="020B0604020202020204" pitchFamily="34" charset="0"/>
              </a:rPr>
              <a:t> messages.</a:t>
            </a:r>
          </a:p>
          <a:p>
            <a:pPr marL="346075" indent="-346075" eaLnBrk="1" fontAlgn="base" hangingPunct="1">
              <a:spcBef>
                <a:spcPct val="0"/>
              </a:spcBef>
              <a:spcAft>
                <a:spcPct val="0"/>
              </a:spcAft>
              <a:buBlip>
                <a:blip r:embed="rId4"/>
              </a:buBlip>
              <a:tabLst>
                <a:tab pos="401638" algn="l"/>
              </a:tabLst>
              <a:defRPr/>
            </a:pPr>
            <a:endParaRPr lang="en-US" sz="2400" dirty="0">
              <a:latin typeface="Arial" panose="020B0604020202020204" pitchFamily="34" charset="0"/>
              <a:ea typeface="ＭＳ Ｐゴシック" pitchFamily="34" charset="-128"/>
              <a:cs typeface="Arial" panose="020B0604020202020204" pitchFamily="34" charset="0"/>
            </a:endParaRPr>
          </a:p>
          <a:p>
            <a:pPr marL="346075" indent="-346075" eaLnBrk="1" fontAlgn="base" hangingPunct="1">
              <a:spcBef>
                <a:spcPct val="0"/>
              </a:spcBef>
              <a:spcAft>
                <a:spcPct val="0"/>
              </a:spcAft>
              <a:buBlip>
                <a:blip r:embed="rId4"/>
              </a:buBlip>
              <a:tabLst>
                <a:tab pos="401638" algn="l"/>
              </a:tabLst>
              <a:defRPr/>
            </a:pPr>
            <a:r>
              <a:rPr lang="en-US" sz="2400" dirty="0">
                <a:latin typeface="Arial" panose="020B0604020202020204" pitchFamily="34" charset="0"/>
                <a:ea typeface="ＭＳ Ｐゴシック" pitchFamily="34" charset="-128"/>
                <a:cs typeface="Arial" panose="020B0604020202020204" pitchFamily="34" charset="0"/>
              </a:rPr>
              <a:t>Apply the four tips for better communication.</a:t>
            </a:r>
          </a:p>
          <a:p>
            <a:pPr marL="346075" indent="-346075" eaLnBrk="1" fontAlgn="base" hangingPunct="1">
              <a:spcBef>
                <a:spcPct val="0"/>
              </a:spcBef>
              <a:spcAft>
                <a:spcPct val="0"/>
              </a:spcAft>
              <a:buBlip>
                <a:blip r:embed="rId4"/>
              </a:buBlip>
              <a:tabLst>
                <a:tab pos="401638" algn="l"/>
              </a:tabLst>
              <a:defRPr/>
            </a:pPr>
            <a:endParaRPr lang="en-US" sz="2400" dirty="0">
              <a:latin typeface="Arial" panose="020B0604020202020204" pitchFamily="34" charset="0"/>
              <a:ea typeface="ＭＳ Ｐゴシック" pitchFamily="34" charset="-128"/>
              <a:cs typeface="Arial" panose="020B0604020202020204" pitchFamily="34" charset="0"/>
            </a:endParaRPr>
          </a:p>
          <a:p>
            <a:pPr marL="346075" indent="-346075" eaLnBrk="1" fontAlgn="base" hangingPunct="1">
              <a:spcBef>
                <a:spcPct val="0"/>
              </a:spcBef>
              <a:spcAft>
                <a:spcPct val="0"/>
              </a:spcAft>
              <a:buBlip>
                <a:blip r:embed="rId4"/>
              </a:buBlip>
              <a:tabLst>
                <a:tab pos="401638" algn="l"/>
              </a:tabLst>
              <a:defRPr/>
            </a:pPr>
            <a:r>
              <a:rPr lang="en-US" sz="2400" dirty="0">
                <a:latin typeface="Arial" panose="020B0604020202020204" pitchFamily="34" charset="0"/>
                <a:ea typeface="ＭＳ Ｐゴシック" pitchFamily="34" charset="-128"/>
                <a:cs typeface="Arial" panose="020B0604020202020204" pitchFamily="34" charset="0"/>
              </a:rPr>
              <a:t>Move people to action through Whole Brain</a:t>
            </a:r>
            <a:r>
              <a:rPr lang="en-US" sz="2400" baseline="30000" dirty="0">
                <a:latin typeface="Arial" panose="020B0604020202020204" pitchFamily="34" charset="0"/>
                <a:ea typeface="ＭＳ Ｐゴシック" pitchFamily="34" charset="-128"/>
                <a:cs typeface="Arial" panose="020B0604020202020204" pitchFamily="34" charset="0"/>
              </a:rPr>
              <a:t>®</a:t>
            </a:r>
            <a:r>
              <a:rPr lang="en-US" sz="2400" dirty="0">
                <a:latin typeface="Arial" panose="020B0604020202020204" pitchFamily="34" charset="0"/>
                <a:ea typeface="ＭＳ Ｐゴシック" pitchFamily="34" charset="-128"/>
                <a:cs typeface="Arial" panose="020B0604020202020204" pitchFamily="34" charset="0"/>
              </a:rPr>
              <a:t> communication.</a:t>
            </a:r>
          </a:p>
        </p:txBody>
      </p:sp>
    </p:spTree>
    <p:custDataLst>
      <p:tags r:id="rId1"/>
    </p:custDataLst>
    <p:extLst>
      <p:ext uri="{BB962C8B-B14F-4D97-AF65-F5344CB8AC3E}">
        <p14:creationId xmlns:p14="http://schemas.microsoft.com/office/powerpoint/2010/main" val="654963743"/>
      </p:ext>
    </p:extLst>
  </p:cSld>
  <p:clrMapOvr>
    <a:masterClrMapping/>
  </p:clrMapOvr>
  <p:transition/>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548" name="Title 2"/>
          <p:cNvSpPr>
            <a:spLocks noGrp="1"/>
          </p:cNvSpPr>
          <p:nvPr>
            <p:ph type="title"/>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numCol="1" anchor="t" anchorCtr="0" compatLnSpc="1">
            <a:prstTxWarp prst="textNoShape">
              <a:avLst/>
            </a:prstTxWarp>
          </a:bodyPr>
          <a:lstStyle/>
          <a:p>
            <a:r>
              <a:rPr lang="en-US" altLang="en-US" smtClean="0">
                <a:cs typeface="Arial" charset="0"/>
              </a:rPr>
              <a:t>Action Plan</a:t>
            </a:r>
          </a:p>
        </p:txBody>
      </p:sp>
      <p:sp>
        <p:nvSpPr>
          <p:cNvPr id="108546" name="Content Placeholder 1"/>
          <p:cNvSpPr>
            <a:spLocks noGrp="1"/>
          </p:cNvSpPr>
          <p:nvPr>
            <p:ph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numCol="1" anchor="t" anchorCtr="0" compatLnSpc="1">
            <a:prstTxWarp prst="textNoShape">
              <a:avLst/>
            </a:prstTxWarp>
          </a:bodyPr>
          <a:lstStyle/>
          <a:p>
            <a:pPr marL="0" indent="0">
              <a:spcBef>
                <a:spcPct val="0"/>
              </a:spcBef>
              <a:buNone/>
            </a:pPr>
            <a:r>
              <a:rPr lang="en-US" sz="2000" dirty="0" smtClean="0"/>
              <a:t>Consider a </a:t>
            </a:r>
            <a:r>
              <a:rPr lang="en-US" sz="2000" dirty="0"/>
              <a:t>presentation you will be delivering in the next week or so – formally or </a:t>
            </a:r>
            <a:r>
              <a:rPr lang="en-US" sz="2000" dirty="0" smtClean="0"/>
              <a:t>informally. What </a:t>
            </a:r>
            <a:r>
              <a:rPr lang="en-US" sz="2000" dirty="0"/>
              <a:t>will you do to make it more whole-brained?</a:t>
            </a:r>
            <a:endParaRPr lang="en-US" altLang="en-US" sz="2200" dirty="0" smtClean="0">
              <a:latin typeface="Arial" charset="0"/>
              <a:cs typeface="Arial" charset="0"/>
            </a:endParaRPr>
          </a:p>
        </p:txBody>
      </p:sp>
      <p:pic>
        <p:nvPicPr>
          <p:cNvPr id="108547" name="Picture 7"/>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68638" y="3014663"/>
            <a:ext cx="5276850" cy="30861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Rectangle 4"/>
          <p:cNvSpPr>
            <a:spLocks noChangeArrowheads="1"/>
          </p:cNvSpPr>
          <p:nvPr/>
        </p:nvSpPr>
        <p:spPr bwMode="auto">
          <a:xfrm>
            <a:off x="1558925" y="6637944"/>
            <a:ext cx="6043613" cy="2059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82058" tIns="41029" rIns="82058" bIns="41029">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algn="ctr">
              <a:defRPr/>
            </a:pPr>
            <a:r>
              <a:rPr lang="en-US" sz="800" dirty="0" smtClean="0"/>
              <a:t>The four-color, four-quadrant graphic and Whole Brain</a:t>
            </a:r>
            <a:r>
              <a:rPr lang="en-US" sz="800" baseline="30000" dirty="0" smtClean="0"/>
              <a:t>®</a:t>
            </a:r>
            <a:r>
              <a:rPr lang="en-US" sz="800" dirty="0" smtClean="0"/>
              <a:t> are registered trademarks of Herrmann Global, LLC. </a:t>
            </a:r>
            <a:endParaRPr lang="en-GB" sz="800" dirty="0" smtClean="0"/>
          </a:p>
        </p:txBody>
      </p:sp>
    </p:spTree>
    <p:custDataLst>
      <p:tags r:id="rId1"/>
    </p:custDataLst>
    <p:extLst>
      <p:ext uri="{BB962C8B-B14F-4D97-AF65-F5344CB8AC3E}">
        <p14:creationId xmlns:p14="http://schemas.microsoft.com/office/powerpoint/2010/main" val="2626966696"/>
      </p:ext>
    </p:extLst>
  </p:cSld>
  <p:clrMapOvr>
    <a:masterClrMapping/>
  </p:clrMapOvr>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1556" name="Title 2"/>
          <p:cNvSpPr>
            <a:spLocks noGrp="1"/>
          </p:cNvSpPr>
          <p:nvPr>
            <p:ph type="ctrTitle"/>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numCol="1" anchor="t" anchorCtr="0" compatLnSpc="1">
            <a:prstTxWarp prst="textNoShape">
              <a:avLst/>
            </a:prstTxWarp>
          </a:bodyPr>
          <a:lstStyle/>
          <a:p>
            <a:pPr>
              <a:defRPr/>
            </a:pPr>
            <a:r>
              <a:rPr lang="en-US" altLang="en-US" dirty="0" smtClean="0"/>
              <a:t>Section 4:</a:t>
            </a:r>
            <a:br>
              <a:rPr lang="en-US" altLang="en-US" dirty="0" smtClean="0"/>
            </a:br>
            <a:r>
              <a:rPr lang="en-US" dirty="0" smtClean="0"/>
              <a:t>Presenting Your Ideas</a:t>
            </a:r>
            <a:endParaRPr lang="en-US" altLang="en-US" dirty="0" smtClean="0"/>
          </a:p>
        </p:txBody>
      </p:sp>
      <p:sp>
        <p:nvSpPr>
          <p:cNvPr id="2" name="Content Placeholder 1"/>
          <p:cNvSpPr>
            <a:spLocks noGrp="1"/>
          </p:cNvSpPr>
          <p:nvPr>
            <p:ph type="subTitle" idx="1"/>
          </p:nvPr>
        </p:nvSpPr>
        <p:spPr/>
        <p:txBody>
          <a:bodyPr/>
          <a:lstStyle/>
          <a:p>
            <a:pPr>
              <a:defRPr/>
            </a:pPr>
            <a:r>
              <a:rPr lang="en-US" dirty="0" smtClean="0"/>
              <a:t>End of Section 4</a:t>
            </a:r>
          </a:p>
          <a:p>
            <a:pPr marL="0" indent="0">
              <a:buFontTx/>
              <a:buNone/>
              <a:defRPr/>
            </a:pPr>
            <a:endParaRPr lang="en-US" dirty="0" smtClean="0"/>
          </a:p>
          <a:p>
            <a:pPr marL="0" indent="0">
              <a:buFontTx/>
              <a:buNone/>
              <a:defRPr/>
            </a:pPr>
            <a:r>
              <a:rPr lang="en-US" dirty="0" smtClean="0"/>
              <a:t>Next:</a:t>
            </a:r>
          </a:p>
          <a:p>
            <a:pPr>
              <a:defRPr/>
            </a:pPr>
            <a:r>
              <a:rPr lang="en-US" dirty="0" smtClean="0"/>
              <a:t>ThinkAbout Communicating Wrap-Up</a:t>
            </a:r>
            <a:endParaRPr lang="en-US" dirty="0"/>
          </a:p>
          <a:p>
            <a:pPr>
              <a:defRPr/>
            </a:pPr>
            <a:endParaRPr lang="en-US" dirty="0"/>
          </a:p>
        </p:txBody>
      </p:sp>
      <p:pic>
        <p:nvPicPr>
          <p:cNvPr id="10" name="Picture 9"/>
          <p:cNvPicPr/>
          <p:nvPr/>
        </p:nvPicPr>
        <p:blipFill rotWithShape="1">
          <a:blip r:embed="rId4" cstate="print">
            <a:extLst>
              <a:ext uri="{28A0092B-C50C-407E-A947-70E740481C1C}">
                <a14:useLocalDpi xmlns:a14="http://schemas.microsoft.com/office/drawing/2010/main" val="0"/>
              </a:ext>
            </a:extLst>
          </a:blip>
          <a:srcRect l="23217" t="6235" r="22081" b="8569"/>
          <a:stretch/>
        </p:blipFill>
        <p:spPr bwMode="auto">
          <a:xfrm>
            <a:off x="741489" y="1828800"/>
            <a:ext cx="587439" cy="624395"/>
          </a:xfrm>
          <a:prstGeom prst="ellipse">
            <a:avLst/>
          </a:prstGeom>
          <a:ln>
            <a:noFill/>
          </a:ln>
          <a:extLst>
            <a:ext uri="{53640926-AAD7-44D8-BBD7-CCE9431645EC}">
              <a14:shadowObscured xmlns:a14="http://schemas.microsoft.com/office/drawing/2010/main"/>
            </a:ext>
          </a:extLst>
        </p:spPr>
      </p:pic>
    </p:spTree>
    <p:custDataLst>
      <p:tags r:id="rId1"/>
    </p:custDataLst>
    <p:extLst>
      <p:ext uri="{BB962C8B-B14F-4D97-AF65-F5344CB8AC3E}">
        <p14:creationId xmlns:p14="http://schemas.microsoft.com/office/powerpoint/2010/main" val="1796584332"/>
      </p:ext>
    </p:extLst>
  </p:cSld>
  <p:clrMapOvr>
    <a:masterClrMapping/>
  </p:clrMapOvr>
  <p:transition/>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570" name="Title 1"/>
          <p:cNvSpPr>
            <a:spLocks noGrp="1"/>
          </p:cNvSpPr>
          <p:nvPr>
            <p:ph type="title"/>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numCol="1" anchor="t" anchorCtr="0" compatLnSpc="1">
            <a:prstTxWarp prst="textNoShape">
              <a:avLst/>
            </a:prstTxWarp>
          </a:bodyPr>
          <a:lstStyle/>
          <a:p>
            <a:r>
              <a:rPr lang="en-US" altLang="en-US" smtClean="0">
                <a:cs typeface="Arial" charset="0"/>
              </a:rPr>
              <a:t>ThinkAbout Communicating</a:t>
            </a:r>
          </a:p>
        </p:txBody>
      </p:sp>
      <p:sp>
        <p:nvSpPr>
          <p:cNvPr id="109571" name="TextBox 1"/>
          <p:cNvSpPr txBox="1">
            <a:spLocks noChangeArrowheads="1"/>
          </p:cNvSpPr>
          <p:nvPr/>
        </p:nvSpPr>
        <p:spPr bwMode="auto">
          <a:xfrm>
            <a:off x="258763" y="1711325"/>
            <a:ext cx="402590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cs typeface="Arial" charset="0"/>
              </a:defRPr>
            </a:lvl1pPr>
            <a:lvl2pPr marL="742950" indent="-285750">
              <a:defRPr>
                <a:solidFill>
                  <a:schemeClr val="tx1"/>
                </a:solidFill>
                <a:latin typeface="Arial" charset="0"/>
                <a:cs typeface="Arial" charset="0"/>
              </a:defRPr>
            </a:lvl2pPr>
            <a:lvl3pPr marL="1143000" indent="-228600">
              <a:defRPr>
                <a:solidFill>
                  <a:schemeClr val="tx1"/>
                </a:solidFill>
                <a:latin typeface="Arial" charset="0"/>
                <a:cs typeface="Arial" charset="0"/>
              </a:defRPr>
            </a:lvl3pPr>
            <a:lvl4pPr marL="1600200" indent="-228600">
              <a:defRPr>
                <a:solidFill>
                  <a:schemeClr val="tx1"/>
                </a:solidFill>
                <a:latin typeface="Arial" charset="0"/>
                <a:cs typeface="Arial" charset="0"/>
              </a:defRPr>
            </a:lvl4pPr>
            <a:lvl5pPr marL="2057400" indent="-22860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a:r>
              <a:rPr lang="en-US" altLang="en-US" sz="2000" b="1" dirty="0">
                <a:latin typeface="Arial"/>
                <a:cs typeface="Arial"/>
              </a:rPr>
              <a:t>What We’ve Covered</a:t>
            </a:r>
          </a:p>
        </p:txBody>
      </p:sp>
      <p:sp>
        <p:nvSpPr>
          <p:cNvPr id="109572" name="TextBox 5"/>
          <p:cNvSpPr txBox="1">
            <a:spLocks noChangeArrowheads="1"/>
          </p:cNvSpPr>
          <p:nvPr/>
        </p:nvSpPr>
        <p:spPr bwMode="auto">
          <a:xfrm>
            <a:off x="4819650" y="4256088"/>
            <a:ext cx="402590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cs typeface="Arial" charset="0"/>
              </a:defRPr>
            </a:lvl1pPr>
            <a:lvl2pPr marL="742950" indent="-285750">
              <a:defRPr>
                <a:solidFill>
                  <a:schemeClr val="tx1"/>
                </a:solidFill>
                <a:latin typeface="Arial" charset="0"/>
                <a:cs typeface="Arial" charset="0"/>
              </a:defRPr>
            </a:lvl2pPr>
            <a:lvl3pPr marL="1143000" indent="-228600">
              <a:defRPr>
                <a:solidFill>
                  <a:schemeClr val="tx1"/>
                </a:solidFill>
                <a:latin typeface="Arial" charset="0"/>
                <a:cs typeface="Arial" charset="0"/>
              </a:defRPr>
            </a:lvl3pPr>
            <a:lvl4pPr marL="1600200" indent="-228600">
              <a:defRPr>
                <a:solidFill>
                  <a:schemeClr val="tx1"/>
                </a:solidFill>
                <a:latin typeface="Arial" charset="0"/>
                <a:cs typeface="Arial" charset="0"/>
              </a:defRPr>
            </a:lvl4pPr>
            <a:lvl5pPr marL="2057400" indent="-22860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a:r>
              <a:rPr lang="en-US" altLang="en-US" sz="2000" b="1">
                <a:latin typeface="Arial"/>
                <a:cs typeface="Arial"/>
              </a:rPr>
              <a:t>Who Benefits</a:t>
            </a:r>
          </a:p>
        </p:txBody>
      </p:sp>
      <p:sp>
        <p:nvSpPr>
          <p:cNvPr id="109573" name="TextBox 6"/>
          <p:cNvSpPr txBox="1">
            <a:spLocks noChangeArrowheads="1"/>
          </p:cNvSpPr>
          <p:nvPr/>
        </p:nvSpPr>
        <p:spPr bwMode="auto">
          <a:xfrm>
            <a:off x="4819650" y="1711325"/>
            <a:ext cx="402590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cs typeface="Arial" charset="0"/>
              </a:defRPr>
            </a:lvl1pPr>
            <a:lvl2pPr marL="742950" indent="-285750">
              <a:defRPr>
                <a:solidFill>
                  <a:schemeClr val="tx1"/>
                </a:solidFill>
                <a:latin typeface="Arial" charset="0"/>
                <a:cs typeface="Arial" charset="0"/>
              </a:defRPr>
            </a:lvl2pPr>
            <a:lvl3pPr marL="1143000" indent="-228600">
              <a:defRPr>
                <a:solidFill>
                  <a:schemeClr val="tx1"/>
                </a:solidFill>
                <a:latin typeface="Arial" charset="0"/>
                <a:cs typeface="Arial" charset="0"/>
              </a:defRPr>
            </a:lvl3pPr>
            <a:lvl4pPr marL="1600200" indent="-228600">
              <a:defRPr>
                <a:solidFill>
                  <a:schemeClr val="tx1"/>
                </a:solidFill>
                <a:latin typeface="Arial" charset="0"/>
                <a:cs typeface="Arial" charset="0"/>
              </a:defRPr>
            </a:lvl4pPr>
            <a:lvl5pPr marL="2057400" indent="-22860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a:r>
              <a:rPr lang="en-US" altLang="en-US" sz="2000" b="1">
                <a:latin typeface="Arial"/>
                <a:cs typeface="Arial"/>
              </a:rPr>
              <a:t>Why Whole Brain</a:t>
            </a:r>
            <a:r>
              <a:rPr lang="en-US" altLang="en-US" sz="2000" b="1" baseline="30000">
                <a:latin typeface="Arial"/>
                <a:cs typeface="Arial"/>
              </a:rPr>
              <a:t>®</a:t>
            </a:r>
            <a:r>
              <a:rPr lang="en-US" altLang="en-US" sz="2000" b="1">
                <a:latin typeface="Arial"/>
                <a:cs typeface="Arial"/>
              </a:rPr>
              <a:t> Thinking </a:t>
            </a:r>
          </a:p>
        </p:txBody>
      </p:sp>
      <p:sp>
        <p:nvSpPr>
          <p:cNvPr id="109574" name="TextBox 8"/>
          <p:cNvSpPr txBox="1">
            <a:spLocks noChangeArrowheads="1"/>
          </p:cNvSpPr>
          <p:nvPr/>
        </p:nvSpPr>
        <p:spPr bwMode="auto">
          <a:xfrm>
            <a:off x="258763" y="4256088"/>
            <a:ext cx="402590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cs typeface="Arial" charset="0"/>
              </a:defRPr>
            </a:lvl1pPr>
            <a:lvl2pPr marL="742950" indent="-285750">
              <a:defRPr>
                <a:solidFill>
                  <a:schemeClr val="tx1"/>
                </a:solidFill>
                <a:latin typeface="Arial" charset="0"/>
                <a:cs typeface="Arial" charset="0"/>
              </a:defRPr>
            </a:lvl2pPr>
            <a:lvl3pPr marL="1143000" indent="-228600">
              <a:defRPr>
                <a:solidFill>
                  <a:schemeClr val="tx1"/>
                </a:solidFill>
                <a:latin typeface="Arial" charset="0"/>
                <a:cs typeface="Arial" charset="0"/>
              </a:defRPr>
            </a:lvl3pPr>
            <a:lvl4pPr marL="1600200" indent="-228600">
              <a:defRPr>
                <a:solidFill>
                  <a:schemeClr val="tx1"/>
                </a:solidFill>
                <a:latin typeface="Arial" charset="0"/>
                <a:cs typeface="Arial" charset="0"/>
              </a:defRPr>
            </a:lvl4pPr>
            <a:lvl5pPr marL="2057400" indent="-22860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a:r>
              <a:rPr lang="en-US" altLang="en-US" sz="2000" b="1">
                <a:latin typeface="Arial"/>
                <a:cs typeface="Arial"/>
              </a:rPr>
              <a:t>How We Did It</a:t>
            </a:r>
          </a:p>
        </p:txBody>
      </p:sp>
    </p:spTree>
    <p:custDataLst>
      <p:tags r:id="rId1"/>
    </p:custDataLst>
  </p:cSld>
  <p:clrMapOvr>
    <a:masterClrMapping/>
  </p:clrMapOvr>
  <p:transition spd="slow"/>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Title 1"/>
          <p:cNvSpPr>
            <a:spLocks noGrp="1"/>
          </p:cNvSpPr>
          <p:nvPr>
            <p:ph type="title"/>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numCol="1" anchor="t" anchorCtr="0" compatLnSpc="1">
            <a:prstTxWarp prst="textNoShape">
              <a:avLst/>
            </a:prstTxWarp>
          </a:bodyPr>
          <a:lstStyle/>
          <a:p>
            <a:pPr eaLnBrk="1" hangingPunct="1"/>
            <a:r>
              <a:rPr lang="en-US" altLang="en-US" sz="3000" i="1" dirty="0" smtClean="0">
                <a:latin typeface="Georgia"/>
                <a:cs typeface="Georgia"/>
              </a:rPr>
              <a:t>The Organizing Principle and Architecture</a:t>
            </a:r>
          </a:p>
        </p:txBody>
      </p:sp>
      <p:sp>
        <p:nvSpPr>
          <p:cNvPr id="36867" name="Rectangle 3"/>
          <p:cNvSpPr>
            <a:spLocks noGrp="1" noChangeArrowheads="1"/>
          </p:cNvSpPr>
          <p:nvPr>
            <p:ph type="body" idx="4294967295"/>
          </p:nvPr>
        </p:nvSpPr>
        <p:spPr bwMode="auto">
          <a:xfrm>
            <a:off x="624014" y="5121603"/>
            <a:ext cx="7885113" cy="1052513"/>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0" indent="0" algn="ctr" eaLnBrk="1" hangingPunct="1">
              <a:lnSpc>
                <a:spcPct val="80000"/>
              </a:lnSpc>
              <a:buFontTx/>
              <a:buNone/>
            </a:pPr>
            <a:r>
              <a:rPr lang="en-US" altLang="en-US" sz="2400" dirty="0" smtClean="0">
                <a:latin typeface="Arial"/>
                <a:cs typeface="Arial"/>
              </a:rPr>
              <a:t>The basis of our mental preferences: four interconnected, specialized processing modes that function together </a:t>
            </a:r>
            <a:r>
              <a:rPr lang="en-US" altLang="en-US" sz="2400" dirty="0" err="1" smtClean="0">
                <a:latin typeface="Arial"/>
                <a:cs typeface="Arial"/>
              </a:rPr>
              <a:t>situationally</a:t>
            </a:r>
            <a:r>
              <a:rPr lang="en-US" altLang="en-US" sz="2400" dirty="0" smtClean="0">
                <a:latin typeface="Arial"/>
                <a:cs typeface="Arial"/>
              </a:rPr>
              <a:t> and iteratively.</a:t>
            </a:r>
          </a:p>
        </p:txBody>
      </p:sp>
      <p:pic>
        <p:nvPicPr>
          <p:cNvPr id="36868"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03288" y="923925"/>
            <a:ext cx="7334250" cy="41719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Rectangle 5"/>
          <p:cNvSpPr>
            <a:spLocks noChangeArrowheads="1"/>
          </p:cNvSpPr>
          <p:nvPr/>
        </p:nvSpPr>
        <p:spPr bwMode="auto">
          <a:xfrm>
            <a:off x="1558925" y="6637944"/>
            <a:ext cx="6043613" cy="2059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82058" tIns="41029" rIns="82058" bIns="41029">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algn="ctr">
              <a:defRPr/>
            </a:pPr>
            <a:r>
              <a:rPr lang="en-US" sz="800" dirty="0" smtClean="0"/>
              <a:t>The four-color, four-quadrant graphic and Whole Brain</a:t>
            </a:r>
            <a:r>
              <a:rPr lang="en-US" sz="800" baseline="30000" dirty="0" smtClean="0"/>
              <a:t>®</a:t>
            </a:r>
            <a:r>
              <a:rPr lang="en-US" sz="800" dirty="0" smtClean="0"/>
              <a:t> are registered trademarks of Herrmann Global, LLC. </a:t>
            </a:r>
            <a:endParaRPr lang="en-GB" sz="800" dirty="0" smtClean="0"/>
          </a:p>
        </p:txBody>
      </p:sp>
    </p:spTree>
    <p:custDataLst>
      <p:tags r:id="rId1"/>
    </p:custDataLst>
  </p:cSld>
  <p:clrMapOvr>
    <a:masterClrMapping/>
  </p:clrMapOvr>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594" name="Title 1"/>
          <p:cNvSpPr>
            <a:spLocks noGrp="1"/>
          </p:cNvSpPr>
          <p:nvPr>
            <p:ph type="title"/>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numCol="1" anchor="t" anchorCtr="0" compatLnSpc="1">
            <a:prstTxWarp prst="textNoShape">
              <a:avLst/>
            </a:prstTxWarp>
          </a:bodyPr>
          <a:lstStyle/>
          <a:p>
            <a:r>
              <a:rPr lang="en-US" altLang="en-US" b="1" dirty="0" smtClean="0">
                <a:solidFill>
                  <a:srgbClr val="00ADEE"/>
                </a:solidFill>
                <a:cs typeface="Arial" charset="0"/>
              </a:rPr>
              <a:t>A – </a:t>
            </a:r>
            <a:r>
              <a:rPr lang="en-US" altLang="en-US" dirty="0" smtClean="0">
                <a:cs typeface="Arial" charset="0"/>
              </a:rPr>
              <a:t>What We’ve Covered</a:t>
            </a:r>
          </a:p>
        </p:txBody>
      </p:sp>
      <p:sp>
        <p:nvSpPr>
          <p:cNvPr id="110595" name="Content Placeholder 2"/>
          <p:cNvSpPr>
            <a:spLocks noGrp="1"/>
          </p:cNvSpPr>
          <p:nvPr>
            <p:ph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numCol="1" anchor="t" anchorCtr="0" compatLnSpc="1">
            <a:prstTxWarp prst="textNoShape">
              <a:avLst/>
            </a:prstTxWarp>
          </a:bodyPr>
          <a:lstStyle/>
          <a:p>
            <a:pPr>
              <a:spcBef>
                <a:spcPct val="0"/>
              </a:spcBef>
              <a:buFont typeface="Arial" charset="0"/>
              <a:buBlip>
                <a:blip r:embed="rId4"/>
              </a:buBlip>
            </a:pPr>
            <a:r>
              <a:rPr lang="en-US" altLang="en-US" sz="2600" dirty="0" smtClean="0">
                <a:latin typeface="Arial" charset="0"/>
                <a:cs typeface="Arial" charset="0"/>
              </a:rPr>
              <a:t>Whole Brain</a:t>
            </a:r>
            <a:r>
              <a:rPr lang="en-US" altLang="en-US" sz="2600" baseline="30000" dirty="0" smtClean="0">
                <a:latin typeface="Arial" charset="0"/>
                <a:cs typeface="Arial" charset="0"/>
              </a:rPr>
              <a:t>®</a:t>
            </a:r>
            <a:r>
              <a:rPr lang="en-US" altLang="en-US" sz="2600" dirty="0" smtClean="0">
                <a:latin typeface="Arial" charset="0"/>
                <a:cs typeface="Arial" charset="0"/>
              </a:rPr>
              <a:t> Communication</a:t>
            </a:r>
          </a:p>
          <a:p>
            <a:pPr>
              <a:spcBef>
                <a:spcPct val="0"/>
              </a:spcBef>
              <a:buFont typeface="Arial" charset="0"/>
              <a:buBlip>
                <a:blip r:embed="rId4"/>
              </a:buBlip>
            </a:pPr>
            <a:r>
              <a:rPr lang="en-US" altLang="en-US" sz="2600" dirty="0" smtClean="0">
                <a:latin typeface="Arial" charset="0"/>
                <a:cs typeface="Arial" charset="0"/>
              </a:rPr>
              <a:t>Whole Brain</a:t>
            </a:r>
            <a:r>
              <a:rPr lang="en-US" altLang="en-US" sz="2600" baseline="30000" dirty="0" smtClean="0">
                <a:latin typeface="Arial" charset="0"/>
                <a:cs typeface="Arial" charset="0"/>
              </a:rPr>
              <a:t>®</a:t>
            </a:r>
            <a:r>
              <a:rPr lang="en-US" altLang="en-US" sz="2600" dirty="0" smtClean="0">
                <a:latin typeface="Arial" charset="0"/>
                <a:cs typeface="Arial" charset="0"/>
              </a:rPr>
              <a:t> Communicator</a:t>
            </a:r>
          </a:p>
          <a:p>
            <a:pPr>
              <a:spcBef>
                <a:spcPct val="0"/>
              </a:spcBef>
              <a:buBlip>
                <a:blip r:embed="rId4"/>
              </a:buBlip>
            </a:pPr>
            <a:r>
              <a:rPr lang="en-US" altLang="en-US" sz="2600" dirty="0">
                <a:latin typeface="Arial" charset="0"/>
                <a:cs typeface="Arial" charset="0"/>
              </a:rPr>
              <a:t>Language of Four Quadrants </a:t>
            </a:r>
          </a:p>
          <a:p>
            <a:pPr>
              <a:spcBef>
                <a:spcPct val="0"/>
              </a:spcBef>
              <a:buBlip>
                <a:blip r:embed="rId4"/>
              </a:buBlip>
            </a:pPr>
            <a:r>
              <a:rPr lang="en-US" altLang="en-US" sz="2600" dirty="0" smtClean="0">
                <a:latin typeface="Arial" charset="0"/>
                <a:cs typeface="Arial" charset="0"/>
              </a:rPr>
              <a:t>How </a:t>
            </a:r>
            <a:r>
              <a:rPr lang="en-US" altLang="en-US" sz="2600" dirty="0">
                <a:latin typeface="Arial" charset="0"/>
                <a:cs typeface="Arial" charset="0"/>
              </a:rPr>
              <a:t>to Plan a Message from All Four Quadrants</a:t>
            </a:r>
          </a:p>
          <a:p>
            <a:pPr>
              <a:spcBef>
                <a:spcPct val="0"/>
              </a:spcBef>
              <a:buFont typeface="Arial" charset="0"/>
              <a:buBlip>
                <a:blip r:embed="rId4"/>
              </a:buBlip>
            </a:pPr>
            <a:r>
              <a:rPr lang="en-US" altLang="en-US" sz="2600" dirty="0" smtClean="0">
                <a:latin typeface="Arial" charset="0"/>
                <a:cs typeface="Arial" charset="0"/>
              </a:rPr>
              <a:t>Miscommunications</a:t>
            </a:r>
          </a:p>
          <a:p>
            <a:pPr>
              <a:spcBef>
                <a:spcPct val="0"/>
              </a:spcBef>
              <a:buFont typeface="Arial" charset="0"/>
              <a:buBlip>
                <a:blip r:embed="rId4"/>
              </a:buBlip>
            </a:pPr>
            <a:r>
              <a:rPr lang="en-US" altLang="en-US" sz="2600" dirty="0" smtClean="0">
                <a:latin typeface="Arial" charset="0"/>
                <a:cs typeface="Arial" charset="0"/>
              </a:rPr>
              <a:t>Tips for Better Communication </a:t>
            </a:r>
          </a:p>
          <a:p>
            <a:pPr>
              <a:spcBef>
                <a:spcPct val="0"/>
              </a:spcBef>
              <a:buFont typeface="Arial" charset="0"/>
              <a:buBlip>
                <a:blip r:embed="rId4"/>
              </a:buBlip>
            </a:pPr>
            <a:r>
              <a:rPr lang="en-US" altLang="en-US" sz="2600" dirty="0" smtClean="0">
                <a:latin typeface="Arial" charset="0"/>
                <a:cs typeface="Arial" charset="0"/>
              </a:rPr>
              <a:t>Communication in the Workplace </a:t>
            </a:r>
          </a:p>
          <a:p>
            <a:pPr>
              <a:spcBef>
                <a:spcPct val="0"/>
              </a:spcBef>
              <a:buBlip>
                <a:blip r:embed="rId4"/>
              </a:buBlip>
            </a:pPr>
            <a:r>
              <a:rPr lang="en-US" altLang="en-US" sz="2600" dirty="0" smtClean="0">
                <a:latin typeface="Arial" charset="0"/>
                <a:cs typeface="Arial" charset="0"/>
              </a:rPr>
              <a:t>Whole Brain</a:t>
            </a:r>
            <a:r>
              <a:rPr lang="en-US" altLang="en-US" sz="2600" baseline="30000" dirty="0" smtClean="0">
                <a:latin typeface="Arial" charset="0"/>
                <a:cs typeface="Arial" charset="0"/>
              </a:rPr>
              <a:t>® </a:t>
            </a:r>
            <a:r>
              <a:rPr lang="en-US" altLang="en-US" sz="2600" dirty="0" smtClean="0">
                <a:latin typeface="Arial" charset="0"/>
                <a:cs typeface="Arial" charset="0"/>
              </a:rPr>
              <a:t>Presenting</a:t>
            </a:r>
          </a:p>
        </p:txBody>
      </p:sp>
    </p:spTree>
    <p:custDataLst>
      <p:tags r:id="rId1"/>
    </p:custDataLst>
  </p:cSld>
  <p:clrMapOvr>
    <a:masterClrMapping/>
  </p:clrMapOvr>
  <p:transition spd="slow"/>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8" name="Title 1"/>
          <p:cNvSpPr>
            <a:spLocks noGrp="1"/>
          </p:cNvSpPr>
          <p:nvPr>
            <p:ph type="title"/>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numCol="1" anchor="t" anchorCtr="0" compatLnSpc="1">
            <a:prstTxWarp prst="textNoShape">
              <a:avLst/>
            </a:prstTxWarp>
          </a:bodyPr>
          <a:lstStyle/>
          <a:p>
            <a:r>
              <a:rPr lang="en-US" altLang="en-US" b="1" dirty="0" smtClean="0">
                <a:solidFill>
                  <a:srgbClr val="00B04C"/>
                </a:solidFill>
                <a:cs typeface="Arial" charset="0"/>
              </a:rPr>
              <a:t>B – </a:t>
            </a:r>
            <a:r>
              <a:rPr lang="en-US" altLang="en-US" dirty="0" smtClean="0">
                <a:cs typeface="Arial" charset="0"/>
              </a:rPr>
              <a:t>How We Did It</a:t>
            </a:r>
          </a:p>
        </p:txBody>
      </p:sp>
      <p:sp>
        <p:nvSpPr>
          <p:cNvPr id="111619" name="Content Placeholder 2"/>
          <p:cNvSpPr>
            <a:spLocks noGrp="1"/>
          </p:cNvSpPr>
          <p:nvPr>
            <p:ph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numCol="1" anchor="t" anchorCtr="0" compatLnSpc="1">
            <a:prstTxWarp prst="textNoShape">
              <a:avLst/>
            </a:prstTxWarp>
          </a:bodyPr>
          <a:lstStyle/>
          <a:p>
            <a:pPr>
              <a:spcBef>
                <a:spcPct val="0"/>
              </a:spcBef>
              <a:buFont typeface="Arial" charset="0"/>
              <a:buBlip>
                <a:blip r:embed="rId4"/>
              </a:buBlip>
            </a:pPr>
            <a:r>
              <a:rPr lang="en-US" altLang="en-US" sz="2200" dirty="0" smtClean="0">
                <a:latin typeface="Arial" charset="0"/>
                <a:cs typeface="Arial" charset="0"/>
              </a:rPr>
              <a:t>Whole Brain</a:t>
            </a:r>
            <a:r>
              <a:rPr lang="en-US" altLang="en-US" sz="2200" baseline="30000" dirty="0" smtClean="0">
                <a:latin typeface="Arial" charset="0"/>
                <a:cs typeface="Arial" charset="0"/>
              </a:rPr>
              <a:t>®</a:t>
            </a:r>
            <a:r>
              <a:rPr lang="en-US" altLang="en-US" sz="2200" dirty="0" smtClean="0">
                <a:latin typeface="Arial" charset="0"/>
                <a:cs typeface="Arial" charset="0"/>
              </a:rPr>
              <a:t> Model</a:t>
            </a:r>
          </a:p>
          <a:p>
            <a:pPr>
              <a:spcBef>
                <a:spcPct val="0"/>
              </a:spcBef>
              <a:buFont typeface="Arial" charset="0"/>
              <a:buBlip>
                <a:blip r:embed="rId4"/>
              </a:buBlip>
            </a:pPr>
            <a:r>
              <a:rPr lang="en-US" altLang="en-US" sz="2200" dirty="0" smtClean="0">
                <a:latin typeface="Arial" charset="0"/>
                <a:cs typeface="Arial" charset="0"/>
              </a:rPr>
              <a:t>Newspaper Creativity Build</a:t>
            </a:r>
          </a:p>
          <a:p>
            <a:pPr>
              <a:spcBef>
                <a:spcPct val="0"/>
              </a:spcBef>
              <a:buFont typeface="Arial" charset="0"/>
              <a:buBlip>
                <a:blip r:embed="rId4"/>
              </a:buBlip>
            </a:pPr>
            <a:r>
              <a:rPr lang="en-US" altLang="en-US" sz="2200" dirty="0" smtClean="0">
                <a:latin typeface="Arial" charset="0"/>
                <a:cs typeface="Arial" charset="0"/>
              </a:rPr>
              <a:t>Noting our own Communicating and Listening Preferences</a:t>
            </a:r>
          </a:p>
          <a:p>
            <a:pPr>
              <a:spcBef>
                <a:spcPct val="0"/>
              </a:spcBef>
              <a:buBlip>
                <a:blip r:embed="rId4"/>
              </a:buBlip>
            </a:pPr>
            <a:r>
              <a:rPr lang="en-US" altLang="en-US" sz="2200" dirty="0">
                <a:latin typeface="Arial" charset="0"/>
                <a:cs typeface="Arial" charset="0"/>
              </a:rPr>
              <a:t>Identifying How Others Communicate – “Talk Nerdy to Me”</a:t>
            </a:r>
          </a:p>
          <a:p>
            <a:pPr>
              <a:spcBef>
                <a:spcPct val="0"/>
              </a:spcBef>
              <a:buBlip>
                <a:blip r:embed="rId4"/>
              </a:buBlip>
            </a:pPr>
            <a:r>
              <a:rPr lang="en-US" altLang="en-US" sz="2200" dirty="0">
                <a:latin typeface="Arial" charset="0"/>
                <a:cs typeface="Arial" charset="0"/>
              </a:rPr>
              <a:t>Practice Communicating and Listening – </a:t>
            </a:r>
            <a:r>
              <a:rPr lang="en-US" altLang="en-US" sz="2200" dirty="0" smtClean="0">
                <a:latin typeface="Arial" charset="0"/>
                <a:cs typeface="Arial" charset="0"/>
              </a:rPr>
              <a:t>Describe Away</a:t>
            </a:r>
            <a:endParaRPr lang="en-US" altLang="en-US" sz="2200" dirty="0">
              <a:latin typeface="Arial" charset="0"/>
              <a:cs typeface="Arial" charset="0"/>
            </a:endParaRPr>
          </a:p>
          <a:p>
            <a:pPr>
              <a:spcBef>
                <a:spcPct val="0"/>
              </a:spcBef>
              <a:buFont typeface="Arial" charset="0"/>
              <a:buBlip>
                <a:blip r:embed="rId4"/>
              </a:buBlip>
            </a:pPr>
            <a:r>
              <a:rPr lang="en-US" altLang="en-US" sz="2200" dirty="0" smtClean="0">
                <a:latin typeface="Arial" charset="0"/>
                <a:cs typeface="Arial" charset="0"/>
              </a:rPr>
              <a:t>The Whole Brain</a:t>
            </a:r>
            <a:r>
              <a:rPr lang="en-US" altLang="en-US" sz="2200" baseline="30000" dirty="0" smtClean="0">
                <a:latin typeface="Arial" charset="0"/>
                <a:cs typeface="Arial" charset="0"/>
              </a:rPr>
              <a:t>®</a:t>
            </a:r>
            <a:r>
              <a:rPr lang="en-US" altLang="en-US" sz="2200" dirty="0" smtClean="0">
                <a:latin typeface="Arial" charset="0"/>
                <a:cs typeface="Arial" charset="0"/>
              </a:rPr>
              <a:t> Communicator </a:t>
            </a:r>
          </a:p>
          <a:p>
            <a:pPr>
              <a:spcBef>
                <a:spcPct val="0"/>
              </a:spcBef>
              <a:buFont typeface="Arial" charset="0"/>
              <a:buBlip>
                <a:blip r:embed="rId4"/>
              </a:buBlip>
            </a:pPr>
            <a:r>
              <a:rPr lang="en-US" altLang="en-US" sz="2200" dirty="0" smtClean="0">
                <a:latin typeface="Arial" charset="0"/>
                <a:cs typeface="Arial" charset="0"/>
              </a:rPr>
              <a:t>Technical Communication – Leading the Blind</a:t>
            </a:r>
          </a:p>
          <a:p>
            <a:pPr>
              <a:spcBef>
                <a:spcPct val="0"/>
              </a:spcBef>
              <a:buFont typeface="Arial" charset="0"/>
              <a:buBlip>
                <a:blip r:embed="rId4"/>
              </a:buBlip>
            </a:pPr>
            <a:r>
              <a:rPr lang="en-US" altLang="en-US" sz="2200" dirty="0" smtClean="0">
                <a:latin typeface="Arial" charset="0"/>
                <a:cs typeface="Arial" charset="0"/>
              </a:rPr>
              <a:t>Types of Communications – Texts, Emails, Voicemails</a:t>
            </a:r>
          </a:p>
          <a:p>
            <a:pPr>
              <a:spcBef>
                <a:spcPct val="0"/>
              </a:spcBef>
              <a:buBlip>
                <a:blip r:embed="rId4"/>
              </a:buBlip>
            </a:pPr>
            <a:r>
              <a:rPr lang="en-US" altLang="en-US" sz="2200" dirty="0">
                <a:latin typeface="Arial" charset="0"/>
                <a:cs typeface="Arial" charset="0"/>
              </a:rPr>
              <a:t>Four Tips </a:t>
            </a:r>
            <a:r>
              <a:rPr lang="en-US" altLang="en-US" sz="2200" dirty="0" smtClean="0">
                <a:latin typeface="Arial" charset="0"/>
                <a:cs typeface="Arial" charset="0"/>
              </a:rPr>
              <a:t>for </a:t>
            </a:r>
            <a:r>
              <a:rPr lang="en-US" altLang="en-US" sz="2200" dirty="0">
                <a:latin typeface="Arial" charset="0"/>
                <a:cs typeface="Arial" charset="0"/>
              </a:rPr>
              <a:t>Better Communication – Video from Ann Herrmann</a:t>
            </a:r>
          </a:p>
          <a:p>
            <a:pPr>
              <a:spcBef>
                <a:spcPct val="0"/>
              </a:spcBef>
              <a:buFont typeface="Arial" charset="0"/>
              <a:buBlip>
                <a:blip r:embed="rId4"/>
              </a:buBlip>
            </a:pPr>
            <a:r>
              <a:rPr lang="en-US" altLang="en-US" sz="2200" dirty="0" smtClean="0">
                <a:latin typeface="Arial" charset="0"/>
                <a:cs typeface="Arial" charset="0"/>
              </a:rPr>
              <a:t>PowerPoint Presentations</a:t>
            </a:r>
          </a:p>
        </p:txBody>
      </p:sp>
    </p:spTree>
    <p:custDataLst>
      <p:tags r:id="rId1"/>
    </p:custDataLst>
  </p:cSld>
  <p:clrMapOvr>
    <a:masterClrMapping/>
  </p:clrMapOvr>
  <p:transition spd="slow"/>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2" name="Title 1"/>
          <p:cNvSpPr>
            <a:spLocks noGrp="1"/>
          </p:cNvSpPr>
          <p:nvPr>
            <p:ph type="title"/>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numCol="1" anchor="t" anchorCtr="0" compatLnSpc="1">
            <a:prstTxWarp prst="textNoShape">
              <a:avLst/>
            </a:prstTxWarp>
          </a:bodyPr>
          <a:lstStyle/>
          <a:p>
            <a:r>
              <a:rPr lang="en-US" altLang="en-US" b="1" smtClean="0">
                <a:solidFill>
                  <a:srgbClr val="ED1C24"/>
                </a:solidFill>
                <a:cs typeface="Arial" charset="0"/>
              </a:rPr>
              <a:t>C – </a:t>
            </a:r>
            <a:r>
              <a:rPr lang="en-US" altLang="en-US" smtClean="0">
                <a:cs typeface="Arial" charset="0"/>
              </a:rPr>
              <a:t>Who Benefits</a:t>
            </a:r>
          </a:p>
        </p:txBody>
      </p:sp>
      <p:sp>
        <p:nvSpPr>
          <p:cNvPr id="112643" name="Content Placeholder 2"/>
          <p:cNvSpPr>
            <a:spLocks noGrp="1"/>
          </p:cNvSpPr>
          <p:nvPr>
            <p:ph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numCol="1" anchor="t" anchorCtr="0" compatLnSpc="1">
            <a:prstTxWarp prst="textNoShape">
              <a:avLst/>
            </a:prstTxWarp>
          </a:bodyPr>
          <a:lstStyle/>
          <a:p>
            <a:pPr>
              <a:spcBef>
                <a:spcPct val="0"/>
              </a:spcBef>
              <a:buFont typeface="Arial" charset="0"/>
              <a:buBlip>
                <a:blip r:embed="rId3"/>
              </a:buBlip>
            </a:pPr>
            <a:r>
              <a:rPr lang="en-US" altLang="en-US" dirty="0" smtClean="0">
                <a:latin typeface="Arial" charset="0"/>
                <a:cs typeface="Arial" charset="0"/>
              </a:rPr>
              <a:t>Improved Self as a Whole Brain</a:t>
            </a:r>
            <a:r>
              <a:rPr lang="en-US" altLang="en-US" baseline="30000" dirty="0" smtClean="0">
                <a:latin typeface="Arial" charset="0"/>
                <a:cs typeface="Arial" charset="0"/>
              </a:rPr>
              <a:t>®</a:t>
            </a:r>
            <a:r>
              <a:rPr lang="en-US" altLang="en-US" dirty="0" smtClean="0">
                <a:latin typeface="Arial" charset="0"/>
                <a:cs typeface="Arial" charset="0"/>
              </a:rPr>
              <a:t> Communicator 	</a:t>
            </a:r>
          </a:p>
          <a:p>
            <a:pPr>
              <a:spcBef>
                <a:spcPct val="0"/>
              </a:spcBef>
              <a:buFont typeface="Arial" charset="0"/>
              <a:buBlip>
                <a:blip r:embed="rId3"/>
              </a:buBlip>
            </a:pPr>
            <a:r>
              <a:rPr lang="en-US" altLang="en-US" dirty="0" smtClean="0">
                <a:latin typeface="Arial" charset="0"/>
                <a:cs typeface="Arial" charset="0"/>
              </a:rPr>
              <a:t>More Successful Professional Collaboration</a:t>
            </a:r>
          </a:p>
          <a:p>
            <a:pPr lvl="1">
              <a:spcBef>
                <a:spcPct val="0"/>
              </a:spcBef>
              <a:buFont typeface="Arial" charset="0"/>
              <a:buBlip>
                <a:blip r:embed="rId3"/>
              </a:buBlip>
            </a:pPr>
            <a:r>
              <a:rPr lang="en-US" altLang="en-US" dirty="0" smtClean="0">
                <a:latin typeface="Arial" charset="0"/>
                <a:cs typeface="Arial" charset="0"/>
              </a:rPr>
              <a:t>Team Members</a:t>
            </a:r>
          </a:p>
          <a:p>
            <a:pPr lvl="1">
              <a:spcBef>
                <a:spcPct val="0"/>
              </a:spcBef>
              <a:buFont typeface="Arial" charset="0"/>
              <a:buBlip>
                <a:blip r:embed="rId3"/>
              </a:buBlip>
            </a:pPr>
            <a:r>
              <a:rPr lang="en-US" altLang="en-US" dirty="0" smtClean="0">
                <a:latin typeface="Arial" charset="0"/>
                <a:cs typeface="Arial" charset="0"/>
              </a:rPr>
              <a:t>Colleagues</a:t>
            </a:r>
          </a:p>
          <a:p>
            <a:pPr lvl="1">
              <a:spcBef>
                <a:spcPct val="0"/>
              </a:spcBef>
              <a:buFont typeface="Arial" charset="0"/>
              <a:buBlip>
                <a:blip r:embed="rId3"/>
              </a:buBlip>
            </a:pPr>
            <a:r>
              <a:rPr lang="en-US" altLang="en-US" dirty="0" smtClean="0">
                <a:latin typeface="Arial" charset="0"/>
                <a:cs typeface="Arial" charset="0"/>
              </a:rPr>
              <a:t>Coworkers</a:t>
            </a:r>
          </a:p>
          <a:p>
            <a:pPr lvl="1">
              <a:spcBef>
                <a:spcPct val="0"/>
              </a:spcBef>
              <a:buFont typeface="Arial" charset="0"/>
              <a:buBlip>
                <a:blip r:embed="rId3"/>
              </a:buBlip>
            </a:pPr>
            <a:r>
              <a:rPr lang="en-US" altLang="en-US" dirty="0" smtClean="0">
                <a:latin typeface="Arial" charset="0"/>
                <a:cs typeface="Arial" charset="0"/>
              </a:rPr>
              <a:t>Managers</a:t>
            </a:r>
          </a:p>
          <a:p>
            <a:pPr lvl="1">
              <a:spcBef>
                <a:spcPct val="0"/>
              </a:spcBef>
              <a:buFont typeface="Arial" charset="0"/>
              <a:buBlip>
                <a:blip r:embed="rId3"/>
              </a:buBlip>
            </a:pPr>
            <a:r>
              <a:rPr lang="en-US" altLang="en-US" dirty="0" smtClean="0">
                <a:latin typeface="Arial" charset="0"/>
                <a:cs typeface="Arial" charset="0"/>
              </a:rPr>
              <a:t>Clients</a:t>
            </a:r>
          </a:p>
          <a:p>
            <a:pPr lvl="1">
              <a:spcBef>
                <a:spcPct val="0"/>
              </a:spcBef>
              <a:buFont typeface="Arial" charset="0"/>
              <a:buBlip>
                <a:blip r:embed="rId3"/>
              </a:buBlip>
            </a:pPr>
            <a:r>
              <a:rPr lang="en-US" altLang="en-US" dirty="0" smtClean="0">
                <a:latin typeface="Arial" charset="0"/>
                <a:cs typeface="Arial" charset="0"/>
              </a:rPr>
              <a:t>Customers</a:t>
            </a:r>
          </a:p>
          <a:p>
            <a:pPr lvl="1">
              <a:spcBef>
                <a:spcPct val="0"/>
              </a:spcBef>
              <a:buFont typeface="Arial" charset="0"/>
              <a:buBlip>
                <a:blip r:embed="rId3"/>
              </a:buBlip>
            </a:pPr>
            <a:r>
              <a:rPr lang="en-US" altLang="en-US" dirty="0" smtClean="0">
                <a:latin typeface="Arial" charset="0"/>
                <a:cs typeface="Arial" charset="0"/>
              </a:rPr>
              <a:t>Others Outside our Organization</a:t>
            </a:r>
          </a:p>
        </p:txBody>
      </p:sp>
    </p:spTree>
    <p:custDataLst>
      <p:tags r:id="rId1"/>
    </p:custDataLst>
  </p:cSld>
  <p:clrMapOvr>
    <a:masterClrMapping/>
  </p:clrMapOvr>
  <p:transition spd="slow"/>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666" name="Title 1"/>
          <p:cNvSpPr>
            <a:spLocks noGrp="1"/>
          </p:cNvSpPr>
          <p:nvPr>
            <p:ph type="title"/>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numCol="1" anchor="t" anchorCtr="0" compatLnSpc="1">
            <a:prstTxWarp prst="textNoShape">
              <a:avLst/>
            </a:prstTxWarp>
          </a:bodyPr>
          <a:lstStyle/>
          <a:p>
            <a:r>
              <a:rPr lang="en-US" altLang="en-US" b="1" smtClean="0">
                <a:solidFill>
                  <a:srgbClr val="FFF100"/>
                </a:solidFill>
                <a:cs typeface="Arial" charset="0"/>
              </a:rPr>
              <a:t>D – </a:t>
            </a:r>
            <a:r>
              <a:rPr lang="en-US" altLang="en-US" smtClean="0">
                <a:cs typeface="Arial" charset="0"/>
              </a:rPr>
              <a:t>Why Whole Brain</a:t>
            </a:r>
            <a:r>
              <a:rPr lang="en-US" altLang="en-US" baseline="30000" smtClean="0">
                <a:cs typeface="Arial" charset="0"/>
              </a:rPr>
              <a:t>®</a:t>
            </a:r>
            <a:r>
              <a:rPr lang="en-US" altLang="en-US" smtClean="0">
                <a:cs typeface="Arial" charset="0"/>
              </a:rPr>
              <a:t> Thinking</a:t>
            </a:r>
          </a:p>
        </p:txBody>
      </p:sp>
      <p:sp>
        <p:nvSpPr>
          <p:cNvPr id="3" name="Content Placeholder 2"/>
          <p:cNvSpPr>
            <a:spLocks noGrp="1"/>
          </p:cNvSpPr>
          <p:nvPr>
            <p:ph idx="1"/>
          </p:nvPr>
        </p:nvSpPr>
        <p:spPr/>
        <p:txBody>
          <a:bodyPr/>
          <a:lstStyle/>
          <a:p>
            <a:pPr marL="0" indent="0">
              <a:buFont typeface="Arial" pitchFamily="34" charset="0"/>
              <a:buNone/>
              <a:defRPr/>
            </a:pPr>
            <a:endParaRPr lang="en-US" altLang="en-US" b="1" dirty="0" smtClean="0">
              <a:solidFill>
                <a:schemeClr val="bg1">
                  <a:lumMod val="65000"/>
                </a:schemeClr>
              </a:solidFill>
              <a:latin typeface="+mj-lt"/>
            </a:endParaRPr>
          </a:p>
          <a:p>
            <a:pPr marL="0" indent="0">
              <a:buFont typeface="Arial" pitchFamily="34" charset="0"/>
              <a:buNone/>
              <a:defRPr/>
            </a:pPr>
            <a:endParaRPr lang="en-US" altLang="en-US" b="1" dirty="0">
              <a:solidFill>
                <a:schemeClr val="bg1">
                  <a:lumMod val="65000"/>
                </a:schemeClr>
              </a:solidFill>
              <a:latin typeface="+mj-lt"/>
            </a:endParaRPr>
          </a:p>
          <a:p>
            <a:pPr marL="0" indent="0">
              <a:buFont typeface="Arial" pitchFamily="34" charset="0"/>
              <a:buNone/>
              <a:defRPr/>
            </a:pPr>
            <a:endParaRPr lang="en-US" altLang="en-US" b="1" dirty="0" smtClean="0">
              <a:solidFill>
                <a:schemeClr val="bg1">
                  <a:lumMod val="65000"/>
                </a:schemeClr>
              </a:solidFill>
              <a:latin typeface="+mj-lt"/>
            </a:endParaRPr>
          </a:p>
          <a:p>
            <a:pPr marL="0" indent="0" algn="ctr">
              <a:buFont typeface="Arial" pitchFamily="34" charset="0"/>
              <a:buNone/>
              <a:defRPr/>
            </a:pPr>
            <a:r>
              <a:rPr lang="en-US" altLang="en-US" b="1" dirty="0" smtClean="0">
                <a:solidFill>
                  <a:schemeClr val="bg1">
                    <a:lumMod val="65000"/>
                  </a:schemeClr>
                </a:solidFill>
                <a:latin typeface="+mj-lt"/>
              </a:rPr>
              <a:t>Better </a:t>
            </a:r>
            <a:r>
              <a:rPr lang="en-US" altLang="en-US" b="1" dirty="0">
                <a:solidFill>
                  <a:schemeClr val="bg1">
                    <a:lumMod val="65000"/>
                  </a:schemeClr>
                </a:solidFill>
                <a:latin typeface="+mj-lt"/>
              </a:rPr>
              <a:t>Thinking</a:t>
            </a:r>
            <a:r>
              <a:rPr lang="en-US" altLang="en-US" b="1" dirty="0" smtClean="0">
                <a:solidFill>
                  <a:schemeClr val="bg1">
                    <a:lumMod val="65000"/>
                  </a:schemeClr>
                </a:solidFill>
                <a:latin typeface="+mj-lt"/>
              </a:rPr>
              <a:t>. Better </a:t>
            </a:r>
            <a:r>
              <a:rPr lang="en-US" altLang="en-US" b="1" dirty="0">
                <a:solidFill>
                  <a:schemeClr val="bg1">
                    <a:lumMod val="65000"/>
                  </a:schemeClr>
                </a:solidFill>
                <a:latin typeface="+mj-lt"/>
              </a:rPr>
              <a:t>Performance</a:t>
            </a:r>
            <a:r>
              <a:rPr lang="en-US" altLang="en-US" b="1" dirty="0" smtClean="0">
                <a:solidFill>
                  <a:schemeClr val="bg1">
                    <a:lumMod val="65000"/>
                  </a:schemeClr>
                </a:solidFill>
                <a:latin typeface="+mj-lt"/>
              </a:rPr>
              <a:t>. Better </a:t>
            </a:r>
            <a:r>
              <a:rPr lang="en-US" altLang="en-US" b="1" dirty="0">
                <a:solidFill>
                  <a:schemeClr val="bg1">
                    <a:lumMod val="65000"/>
                  </a:schemeClr>
                </a:solidFill>
                <a:latin typeface="+mj-lt"/>
              </a:rPr>
              <a:t>Results</a:t>
            </a:r>
            <a:endParaRPr lang="en-US" dirty="0">
              <a:solidFill>
                <a:schemeClr val="bg1">
                  <a:lumMod val="65000"/>
                </a:schemeClr>
              </a:solidFill>
              <a:latin typeface="+mj-lt"/>
            </a:endParaRPr>
          </a:p>
        </p:txBody>
      </p:sp>
    </p:spTree>
    <p:custDataLst>
      <p:tags r:id="rId1"/>
    </p:custDataLst>
  </p:cSld>
  <p:clrMapOvr>
    <a:masterClrMapping/>
  </p:clrMapOvr>
  <p:transition spd="slow"/>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9506" name="Picture 3" descr="question mark.jpg"/>
          <p:cNvPicPr>
            <a:picLocks noChangeAspect="1"/>
          </p:cNvPicPr>
          <p:nvPr/>
        </p:nvPicPr>
        <p:blipFill>
          <a:blip r:embed="rId2">
            <a:extLst>
              <a:ext uri="{28A0092B-C50C-407E-A947-70E740481C1C}">
                <a14:useLocalDpi xmlns:a14="http://schemas.microsoft.com/office/drawing/2010/main" val="0"/>
              </a:ext>
            </a:extLst>
          </a:blip>
          <a:srcRect t="5455"/>
          <a:stretch>
            <a:fillRect/>
          </a:stretch>
        </p:blipFill>
        <p:spPr bwMode="auto">
          <a:xfrm>
            <a:off x="2795588" y="1368425"/>
            <a:ext cx="3517900" cy="3227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Rectangle 8"/>
          <p:cNvSpPr/>
          <p:nvPr/>
        </p:nvSpPr>
        <p:spPr>
          <a:xfrm>
            <a:off x="3206359" y="4595813"/>
            <a:ext cx="2809070" cy="698412"/>
          </a:xfrm>
          <a:prstGeom prst="rect">
            <a:avLst/>
          </a:prstGeom>
        </p:spPr>
        <p:txBody>
          <a:bodyPr wrap="none" lIns="82058" tIns="41029" rIns="82058" bIns="41029">
            <a:spAutoFit/>
          </a:bodyPr>
          <a:lstStyle/>
          <a:p>
            <a:pPr algn="ctr" eaLnBrk="1" hangingPunct="1">
              <a:defRPr/>
            </a:pPr>
            <a:r>
              <a:rPr lang="en-US" altLang="en-US" sz="4000" i="1" dirty="0">
                <a:solidFill>
                  <a:schemeClr val="tx1">
                    <a:lumMod val="65000"/>
                    <a:lumOff val="35000"/>
                  </a:schemeClr>
                </a:solidFill>
                <a:latin typeface="Georgia" panose="02040502050405020303" pitchFamily="18" charset="0"/>
              </a:rPr>
              <a:t>Questions? </a:t>
            </a:r>
          </a:p>
        </p:txBody>
      </p:sp>
    </p:spTree>
    <p:extLst>
      <p:ext uri="{BB962C8B-B14F-4D97-AF65-F5344CB8AC3E}">
        <p14:creationId xmlns:p14="http://schemas.microsoft.com/office/powerpoint/2010/main" val="2377906175"/>
      </p:ext>
    </p:extLst>
  </p:cSld>
  <p:clrMapOvr>
    <a:masterClrMapping/>
  </p:clrMapOvr>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22" name="Picture 1" descr="app-screenshots-splash-wide-1920x920.jpg"/>
          <p:cNvPicPr>
            <a:picLocks noChangeAspect="1"/>
          </p:cNvPicPr>
          <p:nvPr/>
        </p:nvPicPr>
        <p:blipFill>
          <a:blip r:embed="rId3">
            <a:extLst>
              <a:ext uri="{28A0092B-C50C-407E-A947-70E740481C1C}">
                <a14:useLocalDpi xmlns:a14="http://schemas.microsoft.com/office/drawing/2010/main" val="0"/>
              </a:ext>
            </a:extLst>
          </a:blip>
          <a:srcRect l="21181" r="21181"/>
          <a:stretch>
            <a:fillRect/>
          </a:stretch>
        </p:blipFill>
        <p:spPr bwMode="auto">
          <a:xfrm>
            <a:off x="0" y="57150"/>
            <a:ext cx="9144000" cy="6897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3123" name="TextBox 2"/>
          <p:cNvSpPr txBox="1">
            <a:spLocks noChangeArrowheads="1"/>
          </p:cNvSpPr>
          <p:nvPr/>
        </p:nvSpPr>
        <p:spPr bwMode="auto">
          <a:xfrm>
            <a:off x="207963" y="160338"/>
            <a:ext cx="5067300" cy="18526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82058" tIns="41029" rIns="82058" bIns="41029">
            <a:spAutoFit/>
          </a:bodyPr>
          <a:lstStyle>
            <a:lvl1pPr>
              <a:defRPr>
                <a:solidFill>
                  <a:schemeClr val="tx1"/>
                </a:solidFill>
                <a:latin typeface="Arial" pitchFamily="34" charset="0"/>
                <a:ea typeface="MS PGothic" pitchFamily="34" charset="-128"/>
              </a:defRPr>
            </a:lvl1pPr>
            <a:lvl2pPr marL="742950" indent="-285750">
              <a:defRPr>
                <a:solidFill>
                  <a:schemeClr val="tx1"/>
                </a:solidFill>
                <a:latin typeface="Arial" pitchFamily="34" charset="0"/>
                <a:ea typeface="MS PGothic" pitchFamily="34" charset="-128"/>
              </a:defRPr>
            </a:lvl2pPr>
            <a:lvl3pPr marL="1143000" indent="-228600">
              <a:defRPr>
                <a:solidFill>
                  <a:schemeClr val="tx1"/>
                </a:solidFill>
                <a:latin typeface="Arial" pitchFamily="34" charset="0"/>
                <a:ea typeface="MS PGothic" pitchFamily="34" charset="-128"/>
              </a:defRPr>
            </a:lvl3pPr>
            <a:lvl4pPr marL="1600200" indent="-228600">
              <a:defRPr>
                <a:solidFill>
                  <a:schemeClr val="tx1"/>
                </a:solidFill>
                <a:latin typeface="Arial" pitchFamily="34" charset="0"/>
                <a:ea typeface="MS PGothic" pitchFamily="34" charset="-128"/>
              </a:defRPr>
            </a:lvl4pPr>
            <a:lvl5pPr marL="2057400" indent="-228600">
              <a:defRPr>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a:solidFill>
                  <a:schemeClr val="tx1"/>
                </a:solidFill>
                <a:latin typeface="Arial" pitchFamily="34" charset="0"/>
                <a:ea typeface="MS PGothic" pitchFamily="34" charset="-128"/>
              </a:defRPr>
            </a:lvl9pPr>
          </a:lstStyle>
          <a:p>
            <a:r>
              <a:rPr lang="en-US" altLang="en-US" sz="3200">
                <a:latin typeface="Proxima Nova Alt Bd"/>
                <a:ea typeface="Proxima Nova Alt Bd"/>
                <a:cs typeface="Proxima Nova Alt Bd"/>
              </a:rPr>
              <a:t>Introducing the new…</a:t>
            </a:r>
          </a:p>
          <a:p>
            <a:endParaRPr lang="en-US" altLang="en-US" sz="3900">
              <a:latin typeface="Proxima Nova Alt Bd"/>
              <a:ea typeface="Proxima Nova Alt Bd"/>
              <a:cs typeface="Proxima Nova Alt Bd"/>
            </a:endParaRPr>
          </a:p>
          <a:p>
            <a:endParaRPr lang="en-US" altLang="en-US" sz="2200" i="1">
              <a:latin typeface="Georgia" pitchFamily="18" charset="0"/>
            </a:endParaRPr>
          </a:p>
          <a:p>
            <a:r>
              <a:rPr lang="en-US" altLang="en-US" sz="2200" i="1">
                <a:latin typeface="Georgia" pitchFamily="18" charset="0"/>
              </a:rPr>
              <a:t>Better Thinking, In Hand</a:t>
            </a:r>
          </a:p>
        </p:txBody>
      </p:sp>
      <p:pic>
        <p:nvPicPr>
          <p:cNvPr id="133124" name="Picture 4" descr="App-Site-Logo.pn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282575" y="765175"/>
            <a:ext cx="4673600" cy="739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3125" name="Picture 5" descr="Screen Shot 2015-03-09 at 12.29.56.png"/>
          <p:cNvPicPr>
            <a:picLocks noChangeAspect="1"/>
          </p:cNvPicPr>
          <p:nvPr/>
        </p:nvPicPr>
        <p:blipFill>
          <a:blip r:embed="rId5">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250825" y="4503738"/>
            <a:ext cx="749300" cy="684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3126" name="Picture 6" descr="Screen Shot 2015-03-09 at 12.29.51.png"/>
          <p:cNvPicPr>
            <a:picLocks noChangeAspect="1"/>
          </p:cNvPicPr>
          <p:nvPr/>
        </p:nvPicPr>
        <p:blipFill>
          <a:blip r:embed="rId6">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223838" y="3441700"/>
            <a:ext cx="749300" cy="663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3127" name="Picture 7" descr="Screen Shot 2015-03-09 at 12.29.46.png"/>
          <p:cNvPicPr>
            <a:picLocks noChangeAspect="1"/>
          </p:cNvPicPr>
          <p:nvPr/>
        </p:nvPicPr>
        <p:blipFill>
          <a:blip r:embed="rId7">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250825" y="2400300"/>
            <a:ext cx="723900" cy="720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3128" name="TextBox 8"/>
          <p:cNvSpPr txBox="1">
            <a:spLocks noChangeArrowheads="1"/>
          </p:cNvSpPr>
          <p:nvPr/>
        </p:nvSpPr>
        <p:spPr bwMode="auto">
          <a:xfrm>
            <a:off x="1238250" y="2424113"/>
            <a:ext cx="2676525" cy="636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82058" tIns="41029" rIns="82058" bIns="41029">
            <a:spAutoFit/>
          </a:bodyPr>
          <a:lstStyle>
            <a:lvl1pPr>
              <a:defRPr>
                <a:solidFill>
                  <a:schemeClr val="tx1"/>
                </a:solidFill>
                <a:latin typeface="Arial" pitchFamily="34" charset="0"/>
                <a:ea typeface="MS PGothic" pitchFamily="34" charset="-128"/>
              </a:defRPr>
            </a:lvl1pPr>
            <a:lvl2pPr marL="742950" indent="-285750">
              <a:defRPr>
                <a:solidFill>
                  <a:schemeClr val="tx1"/>
                </a:solidFill>
                <a:latin typeface="Arial" pitchFamily="34" charset="0"/>
                <a:ea typeface="MS PGothic" pitchFamily="34" charset="-128"/>
              </a:defRPr>
            </a:lvl2pPr>
            <a:lvl3pPr marL="1143000" indent="-228600">
              <a:defRPr>
                <a:solidFill>
                  <a:schemeClr val="tx1"/>
                </a:solidFill>
                <a:latin typeface="Arial" pitchFamily="34" charset="0"/>
                <a:ea typeface="MS PGothic" pitchFamily="34" charset="-128"/>
              </a:defRPr>
            </a:lvl3pPr>
            <a:lvl4pPr marL="1600200" indent="-228600">
              <a:defRPr>
                <a:solidFill>
                  <a:schemeClr val="tx1"/>
                </a:solidFill>
                <a:latin typeface="Arial" pitchFamily="34" charset="0"/>
                <a:ea typeface="MS PGothic" pitchFamily="34" charset="-128"/>
              </a:defRPr>
            </a:lvl4pPr>
            <a:lvl5pPr marL="2057400" indent="-228600">
              <a:defRPr>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a:solidFill>
                  <a:schemeClr val="tx1"/>
                </a:solidFill>
                <a:latin typeface="Arial" pitchFamily="34" charset="0"/>
                <a:ea typeface="MS PGothic" pitchFamily="34" charset="-128"/>
              </a:defRPr>
            </a:lvl9pPr>
          </a:lstStyle>
          <a:p>
            <a:r>
              <a:rPr lang="en-US" altLang="en-US">
                <a:latin typeface="Proxima Nova Alt Bd"/>
                <a:ea typeface="Proxima Nova Alt Bd"/>
                <a:cs typeface="Proxima Nova Alt Bd"/>
              </a:rPr>
              <a:t>UNDERSTAND YOUR HBDI</a:t>
            </a:r>
            <a:r>
              <a:rPr lang="en-US" altLang="en-US" baseline="30000">
                <a:latin typeface="Proxima Nova Alt Bd"/>
                <a:ea typeface="Proxima Nova Alt Bd"/>
                <a:cs typeface="Proxima Nova Alt Bd"/>
              </a:rPr>
              <a:t>®</a:t>
            </a:r>
            <a:r>
              <a:rPr lang="en-US" altLang="en-US">
                <a:latin typeface="Proxima Nova Alt Bd"/>
                <a:ea typeface="Proxima Nova Alt Bd"/>
                <a:cs typeface="Proxima Nova Alt Bd"/>
              </a:rPr>
              <a:t> PROFILE</a:t>
            </a:r>
          </a:p>
        </p:txBody>
      </p:sp>
      <p:sp>
        <p:nvSpPr>
          <p:cNvPr id="133129" name="TextBox 9"/>
          <p:cNvSpPr txBox="1">
            <a:spLocks noChangeArrowheads="1"/>
          </p:cNvSpPr>
          <p:nvPr/>
        </p:nvSpPr>
        <p:spPr bwMode="auto">
          <a:xfrm>
            <a:off x="1238250" y="3597275"/>
            <a:ext cx="2676525" cy="360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82058" tIns="41029" rIns="82058" bIns="41029">
            <a:spAutoFit/>
          </a:bodyPr>
          <a:lstStyle>
            <a:lvl1pPr>
              <a:defRPr>
                <a:solidFill>
                  <a:schemeClr val="tx1"/>
                </a:solidFill>
                <a:latin typeface="Arial" pitchFamily="34" charset="0"/>
                <a:ea typeface="MS PGothic" pitchFamily="34" charset="-128"/>
              </a:defRPr>
            </a:lvl1pPr>
            <a:lvl2pPr marL="742950" indent="-285750">
              <a:defRPr>
                <a:solidFill>
                  <a:schemeClr val="tx1"/>
                </a:solidFill>
                <a:latin typeface="Arial" pitchFamily="34" charset="0"/>
                <a:ea typeface="MS PGothic" pitchFamily="34" charset="-128"/>
              </a:defRPr>
            </a:lvl2pPr>
            <a:lvl3pPr marL="1143000" indent="-228600">
              <a:defRPr>
                <a:solidFill>
                  <a:schemeClr val="tx1"/>
                </a:solidFill>
                <a:latin typeface="Arial" pitchFamily="34" charset="0"/>
                <a:ea typeface="MS PGothic" pitchFamily="34" charset="-128"/>
              </a:defRPr>
            </a:lvl3pPr>
            <a:lvl4pPr marL="1600200" indent="-228600">
              <a:defRPr>
                <a:solidFill>
                  <a:schemeClr val="tx1"/>
                </a:solidFill>
                <a:latin typeface="Arial" pitchFamily="34" charset="0"/>
                <a:ea typeface="MS PGothic" pitchFamily="34" charset="-128"/>
              </a:defRPr>
            </a:lvl4pPr>
            <a:lvl5pPr marL="2057400" indent="-228600">
              <a:defRPr>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a:solidFill>
                  <a:schemeClr val="tx1"/>
                </a:solidFill>
                <a:latin typeface="Arial" pitchFamily="34" charset="0"/>
                <a:ea typeface="MS PGothic" pitchFamily="34" charset="-128"/>
              </a:defRPr>
            </a:lvl9pPr>
          </a:lstStyle>
          <a:p>
            <a:r>
              <a:rPr lang="en-US" altLang="en-US">
                <a:latin typeface="Proxima Nova Alt Bd"/>
                <a:ea typeface="Proxima Nova Alt Bd"/>
                <a:cs typeface="Proxima Nova Alt Bd"/>
              </a:rPr>
              <a:t>APPLY THE INSIGHTS</a:t>
            </a:r>
          </a:p>
        </p:txBody>
      </p:sp>
      <p:sp>
        <p:nvSpPr>
          <p:cNvPr id="133130" name="TextBox 10"/>
          <p:cNvSpPr txBox="1">
            <a:spLocks noChangeArrowheads="1"/>
          </p:cNvSpPr>
          <p:nvPr/>
        </p:nvSpPr>
        <p:spPr bwMode="auto">
          <a:xfrm>
            <a:off x="1238250" y="4656138"/>
            <a:ext cx="2997200" cy="358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82058" tIns="41029" rIns="82058" bIns="41029">
            <a:spAutoFit/>
          </a:bodyPr>
          <a:lstStyle>
            <a:lvl1pPr>
              <a:defRPr>
                <a:solidFill>
                  <a:schemeClr val="tx1"/>
                </a:solidFill>
                <a:latin typeface="Arial" pitchFamily="34" charset="0"/>
                <a:ea typeface="MS PGothic" pitchFamily="34" charset="-128"/>
              </a:defRPr>
            </a:lvl1pPr>
            <a:lvl2pPr marL="742950" indent="-285750">
              <a:defRPr>
                <a:solidFill>
                  <a:schemeClr val="tx1"/>
                </a:solidFill>
                <a:latin typeface="Arial" pitchFamily="34" charset="0"/>
                <a:ea typeface="MS PGothic" pitchFamily="34" charset="-128"/>
              </a:defRPr>
            </a:lvl2pPr>
            <a:lvl3pPr marL="1143000" indent="-228600">
              <a:defRPr>
                <a:solidFill>
                  <a:schemeClr val="tx1"/>
                </a:solidFill>
                <a:latin typeface="Arial" pitchFamily="34" charset="0"/>
                <a:ea typeface="MS PGothic" pitchFamily="34" charset="-128"/>
              </a:defRPr>
            </a:lvl3pPr>
            <a:lvl4pPr marL="1600200" indent="-228600">
              <a:defRPr>
                <a:solidFill>
                  <a:schemeClr val="tx1"/>
                </a:solidFill>
                <a:latin typeface="Arial" pitchFamily="34" charset="0"/>
                <a:ea typeface="MS PGothic" pitchFamily="34" charset="-128"/>
              </a:defRPr>
            </a:lvl4pPr>
            <a:lvl5pPr marL="2057400" indent="-228600">
              <a:defRPr>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a:solidFill>
                  <a:schemeClr val="tx1"/>
                </a:solidFill>
                <a:latin typeface="Arial" pitchFamily="34" charset="0"/>
                <a:ea typeface="MS PGothic" pitchFamily="34" charset="-128"/>
              </a:defRPr>
            </a:lvl9pPr>
          </a:lstStyle>
          <a:p>
            <a:r>
              <a:rPr lang="en-US" altLang="en-US">
                <a:latin typeface="Proxima Nova Alt Bd"/>
                <a:ea typeface="Proxima Nova Alt Bd"/>
                <a:cs typeface="Proxima Nova Alt Bd"/>
              </a:rPr>
              <a:t>SHARE YOUR THINKING</a:t>
            </a:r>
          </a:p>
        </p:txBody>
      </p:sp>
      <p:pic>
        <p:nvPicPr>
          <p:cNvPr id="133131" name="Picture 11" descr="images.png"/>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360363" y="6099175"/>
            <a:ext cx="1706562" cy="569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3132" name="Picture 12" descr="android_coming_soon_spot.jpg"/>
          <p:cNvPicPr>
            <a:picLocks noChangeAspect="1"/>
          </p:cNvPicPr>
          <p:nvPr/>
        </p:nvPicPr>
        <p:blipFill>
          <a:blip r:embed="rId9">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2206625" y="5984875"/>
            <a:ext cx="1338263" cy="725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3133" name="TextBox 13"/>
          <p:cNvSpPr txBox="1">
            <a:spLocks noChangeArrowheads="1"/>
          </p:cNvSpPr>
          <p:nvPr/>
        </p:nvSpPr>
        <p:spPr bwMode="auto">
          <a:xfrm>
            <a:off x="312738" y="5656263"/>
            <a:ext cx="4157662" cy="3286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82058" tIns="41029" rIns="82058" bIns="41029">
            <a:spAutoFit/>
          </a:bodyPr>
          <a:lstStyle>
            <a:lvl1pPr>
              <a:defRPr>
                <a:solidFill>
                  <a:schemeClr val="tx1"/>
                </a:solidFill>
                <a:latin typeface="Arial" pitchFamily="34" charset="0"/>
                <a:ea typeface="MS PGothic" pitchFamily="34" charset="-128"/>
              </a:defRPr>
            </a:lvl1pPr>
            <a:lvl2pPr marL="742950" indent="-285750">
              <a:defRPr>
                <a:solidFill>
                  <a:schemeClr val="tx1"/>
                </a:solidFill>
                <a:latin typeface="Arial" pitchFamily="34" charset="0"/>
                <a:ea typeface="MS PGothic" pitchFamily="34" charset="-128"/>
              </a:defRPr>
            </a:lvl2pPr>
            <a:lvl3pPr marL="1143000" indent="-228600">
              <a:defRPr>
                <a:solidFill>
                  <a:schemeClr val="tx1"/>
                </a:solidFill>
                <a:latin typeface="Arial" pitchFamily="34" charset="0"/>
                <a:ea typeface="MS PGothic" pitchFamily="34" charset="-128"/>
              </a:defRPr>
            </a:lvl3pPr>
            <a:lvl4pPr marL="1600200" indent="-228600">
              <a:defRPr>
                <a:solidFill>
                  <a:schemeClr val="tx1"/>
                </a:solidFill>
                <a:latin typeface="Arial" pitchFamily="34" charset="0"/>
                <a:ea typeface="MS PGothic" pitchFamily="34" charset="-128"/>
              </a:defRPr>
            </a:lvl4pPr>
            <a:lvl5pPr marL="2057400" indent="-228600">
              <a:defRPr>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a:solidFill>
                  <a:schemeClr val="tx1"/>
                </a:solidFill>
                <a:latin typeface="Arial" pitchFamily="34" charset="0"/>
                <a:ea typeface="MS PGothic" pitchFamily="34" charset="-128"/>
              </a:defRPr>
            </a:lvl9pPr>
          </a:lstStyle>
          <a:p>
            <a:r>
              <a:rPr lang="en-US" altLang="en-US" sz="1600">
                <a:latin typeface="Proxima Nova Alt Bd"/>
                <a:ea typeface="Proxima Nova Alt Bd"/>
                <a:cs typeface="Proxima Nova Alt Bd"/>
              </a:rPr>
              <a:t>Learn more at </a:t>
            </a:r>
            <a:r>
              <a:rPr lang="en-US" altLang="en-US" sz="1600">
                <a:latin typeface="Proxima Nova Alt Bd"/>
                <a:ea typeface="Proxima Nova Alt Bd"/>
                <a:cs typeface="Proxima Nova Alt Bd"/>
                <a:hlinkClick r:id="rId10"/>
              </a:rPr>
              <a:t>http://app.hbdi.com</a:t>
            </a:r>
            <a:endParaRPr lang="en-US" altLang="en-US" sz="1600">
              <a:latin typeface="Proxima Nova Alt Bd"/>
              <a:ea typeface="Proxima Nova Alt Bd"/>
              <a:cs typeface="Proxima Nova Alt Bd"/>
            </a:endParaRPr>
          </a:p>
        </p:txBody>
      </p:sp>
    </p:spTree>
    <p:extLst>
      <p:ext uri="{BB962C8B-B14F-4D97-AF65-F5344CB8AC3E}">
        <p14:creationId xmlns:p14="http://schemas.microsoft.com/office/powerpoint/2010/main" val="2725166191"/>
      </p:ext>
    </p:extLst>
  </p:cSld>
  <p:clrMapOvr>
    <a:masterClrMapping/>
  </p:clrMapOvr>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714" name="Rectangle 10"/>
          <p:cNvSpPr>
            <a:spLocks noChangeArrowheads="1"/>
          </p:cNvSpPr>
          <p:nvPr/>
        </p:nvSpPr>
        <p:spPr bwMode="auto">
          <a:xfrm>
            <a:off x="542925" y="1174750"/>
            <a:ext cx="8415338"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cs typeface="Arial" charset="0"/>
              </a:defRPr>
            </a:lvl1pPr>
            <a:lvl2pPr marL="742950" indent="-285750">
              <a:defRPr>
                <a:solidFill>
                  <a:schemeClr val="tx1"/>
                </a:solidFill>
                <a:latin typeface="Arial" charset="0"/>
                <a:cs typeface="Arial" charset="0"/>
              </a:defRPr>
            </a:lvl2pPr>
            <a:lvl3pPr marL="1143000" indent="-228600">
              <a:defRPr>
                <a:solidFill>
                  <a:schemeClr val="tx1"/>
                </a:solidFill>
                <a:latin typeface="Arial" charset="0"/>
                <a:cs typeface="Arial" charset="0"/>
              </a:defRPr>
            </a:lvl3pPr>
            <a:lvl4pPr marL="1600200" indent="-228600">
              <a:defRPr>
                <a:solidFill>
                  <a:schemeClr val="tx1"/>
                </a:solidFill>
                <a:latin typeface="Arial" charset="0"/>
                <a:cs typeface="Arial" charset="0"/>
              </a:defRPr>
            </a:lvl4pPr>
            <a:lvl5pPr marL="2057400" indent="-22860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r"/>
            <a:r>
              <a:rPr lang="en-US" altLang="en-US" sz="3600" b="1">
                <a:solidFill>
                  <a:schemeClr val="bg1"/>
                </a:solidFill>
                <a:latin typeface="Times New Roman" pitchFamily="18" charset="0"/>
              </a:rPr>
              <a:t>The Business of Thinking</a:t>
            </a:r>
            <a:r>
              <a:rPr lang="en-US" altLang="en-US" sz="3600" b="1" baseline="30000">
                <a:solidFill>
                  <a:schemeClr val="bg1"/>
                </a:solidFill>
                <a:latin typeface="Times New Roman" pitchFamily="18" charset="0"/>
                <a:cs typeface="Times New Roman" pitchFamily="18" charset="0"/>
              </a:rPr>
              <a:t>®</a:t>
            </a:r>
            <a:endParaRPr lang="en-US" altLang="en-US" sz="3600" b="1" baseline="30000">
              <a:solidFill>
                <a:schemeClr val="bg1"/>
              </a:solidFill>
              <a:latin typeface="Times New Roman" pitchFamily="18" charset="0"/>
            </a:endParaRPr>
          </a:p>
        </p:txBody>
      </p:sp>
      <p:pic>
        <p:nvPicPr>
          <p:cNvPr id="115715" name="Picture Placeholder 4"/>
          <p:cNvPicPr>
            <a:picLocks noGrp="1" noChangeAspect="1"/>
          </p:cNvPicPr>
          <p:nvPr>
            <p:ph type="pic" sz="quarter" idx="10"/>
          </p:nvPr>
        </p:nvPicPr>
        <p:blipFill>
          <a:blip r:embed="rId3">
            <a:extLst>
              <a:ext uri="{28A0092B-C50C-407E-A947-70E740481C1C}">
                <a14:useLocalDpi xmlns:a14="http://schemas.microsoft.com/office/drawing/2010/main" val="0"/>
              </a:ext>
            </a:extLst>
          </a:blip>
          <a:srcRect l="3938" r="3938"/>
          <a:stretch>
            <a:fillRect/>
          </a:stretch>
        </p:blipFill>
        <p:spPr bwMode="auto">
          <a:xfrm>
            <a:off x="0" y="53975"/>
            <a:ext cx="9144000" cy="34290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ext Placeholder 3"/>
          <p:cNvSpPr>
            <a:spLocks noGrp="1"/>
          </p:cNvSpPr>
          <p:nvPr>
            <p:ph type="body" sz="quarter" idx="11"/>
          </p:nvPr>
        </p:nvSpPr>
        <p:spPr>
          <a:xfrm>
            <a:off x="304800" y="3810000"/>
            <a:ext cx="8599488" cy="838200"/>
          </a:xfrm>
        </p:spPr>
        <p:txBody>
          <a:bodyPr/>
          <a:lstStyle/>
          <a:p>
            <a:pPr defTabSz="457146" eaLnBrk="1" fontAlgn="auto" hangingPunct="1">
              <a:spcAft>
                <a:spcPts val="0"/>
              </a:spcAft>
              <a:defRPr/>
            </a:pPr>
            <a:r>
              <a:rPr lang="en-US" i="0" dirty="0" smtClean="0">
                <a:latin typeface="Arial"/>
                <a:cs typeface="Arial"/>
              </a:rPr>
              <a:t>The Business of Thinking</a:t>
            </a:r>
            <a:r>
              <a:rPr lang="en-US" i="0" baseline="30000" dirty="0" smtClean="0">
                <a:latin typeface="Arial"/>
                <a:cs typeface="Arial"/>
              </a:rPr>
              <a:t>®</a:t>
            </a:r>
            <a:endParaRPr lang="en-US" i="0" baseline="30000" dirty="0">
              <a:latin typeface="Arial"/>
              <a:cs typeface="Arial"/>
            </a:endParaRPr>
          </a:p>
        </p:txBody>
      </p:sp>
      <p:sp>
        <p:nvSpPr>
          <p:cNvPr id="2" name="Subtitle 1"/>
          <p:cNvSpPr>
            <a:spLocks noGrp="1"/>
          </p:cNvSpPr>
          <p:nvPr>
            <p:ph type="subTitle" idx="1"/>
          </p:nvPr>
        </p:nvSpPr>
        <p:spPr>
          <a:xfrm>
            <a:off x="679450" y="4953000"/>
            <a:ext cx="7785100" cy="1158875"/>
          </a:xfrm>
        </p:spPr>
        <p:txBody>
          <a:bodyPr/>
          <a:lstStyle/>
          <a:p>
            <a:pPr defTabSz="457146" eaLnBrk="1" fontAlgn="auto" hangingPunct="1">
              <a:spcAft>
                <a:spcPts val="0"/>
              </a:spcAft>
              <a:buFont typeface="Arial"/>
              <a:buNone/>
              <a:defRPr/>
            </a:pPr>
            <a:r>
              <a:rPr lang="en-US" i="1" dirty="0" smtClean="0">
                <a:latin typeface="Georgia"/>
                <a:cs typeface="Georgia"/>
              </a:rPr>
              <a:t>ThinkAbout Communicating</a:t>
            </a:r>
            <a:endParaRPr lang="en-US" i="1" dirty="0">
              <a:latin typeface="Georgia"/>
              <a:cs typeface="Georgia"/>
            </a:endParaRPr>
          </a:p>
        </p:txBody>
      </p:sp>
    </p:spTree>
  </p:cSld>
  <p:clrMapOvr>
    <a:masterClrMapping/>
  </p:clrMapOvr>
  <p:transition spd="slow"/>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738" name="Title 1"/>
          <p:cNvSpPr>
            <a:spLocks noGrp="1"/>
          </p:cNvSpPr>
          <p:nvPr>
            <p:ph type="title"/>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numCol="1" anchor="t" anchorCtr="0" compatLnSpc="1">
            <a:prstTxWarp prst="textNoShape">
              <a:avLst/>
            </a:prstTxWarp>
          </a:bodyPr>
          <a:lstStyle/>
          <a:p>
            <a:pPr eaLnBrk="1" hangingPunct="1"/>
            <a:r>
              <a:rPr lang="en-US" altLang="en-US" smtClean="0">
                <a:cs typeface="Arial" charset="0"/>
              </a:rPr>
              <a:t>The Business of Thinking</a:t>
            </a:r>
            <a:r>
              <a:rPr lang="en-US" altLang="en-US" baseline="30000" smtClean="0">
                <a:cs typeface="Arial" charset="0"/>
              </a:rPr>
              <a:t>®</a:t>
            </a:r>
            <a:r>
              <a:rPr lang="en-US" altLang="en-US" smtClean="0">
                <a:cs typeface="Arial" charset="0"/>
              </a:rPr>
              <a:t> Series</a:t>
            </a:r>
          </a:p>
        </p:txBody>
      </p:sp>
      <p:sp>
        <p:nvSpPr>
          <p:cNvPr id="116739" name="Content Placeholder 2"/>
          <p:cNvSpPr>
            <a:spLocks noGrp="1"/>
          </p:cNvSpPr>
          <p:nvPr>
            <p:ph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numCol="1" anchor="t" anchorCtr="0" compatLnSpc="1">
            <a:prstTxWarp prst="textNoShape">
              <a:avLst/>
            </a:prstTxWarp>
          </a:bodyPr>
          <a:lstStyle/>
          <a:p>
            <a:pPr eaLnBrk="1" fontAlgn="base" hangingPunct="1">
              <a:spcBef>
                <a:spcPct val="20000"/>
              </a:spcBef>
              <a:spcAft>
                <a:spcPct val="0"/>
              </a:spcAft>
              <a:buFontTx/>
              <a:buBlip>
                <a:blip r:embed="rId2"/>
              </a:buBlip>
            </a:pPr>
            <a:r>
              <a:rPr altLang="en-US" dirty="0">
                <a:latin typeface="Arial" charset="0"/>
                <a:cs typeface="Arial" charset="0"/>
              </a:rPr>
              <a:t>Start Thinking</a:t>
            </a:r>
          </a:p>
          <a:p>
            <a:pPr eaLnBrk="1" fontAlgn="base" hangingPunct="1">
              <a:spcBef>
                <a:spcPct val="20000"/>
              </a:spcBef>
              <a:spcAft>
                <a:spcPct val="0"/>
              </a:spcAft>
              <a:buBlip>
                <a:blip r:embed="rId2"/>
              </a:buBlip>
            </a:pPr>
            <a:r>
              <a:rPr lang="en-US" altLang="en-US" dirty="0">
                <a:latin typeface="Arial" charset="0"/>
                <a:cs typeface="Arial" charset="0"/>
              </a:rPr>
              <a:t>ThinkAbout Teams </a:t>
            </a:r>
          </a:p>
          <a:p>
            <a:pPr eaLnBrk="1" fontAlgn="base" hangingPunct="1">
              <a:spcBef>
                <a:spcPct val="20000"/>
              </a:spcBef>
              <a:spcAft>
                <a:spcPct val="0"/>
              </a:spcAft>
              <a:buFontTx/>
              <a:buBlip>
                <a:blip r:embed="rId2"/>
              </a:buBlip>
            </a:pPr>
            <a:r>
              <a:rPr altLang="en-US" dirty="0" smtClean="0">
                <a:latin typeface="Arial" charset="0"/>
                <a:cs typeface="Arial" charset="0"/>
              </a:rPr>
              <a:t>ThinkAbout </a:t>
            </a:r>
            <a:r>
              <a:rPr altLang="en-US" dirty="0">
                <a:latin typeface="Arial" charset="0"/>
                <a:cs typeface="Arial" charset="0"/>
              </a:rPr>
              <a:t>Communicating </a:t>
            </a:r>
            <a:endParaRPr altLang="en-US" dirty="0" smtClean="0">
              <a:latin typeface="Arial" charset="0"/>
              <a:cs typeface="Arial" charset="0"/>
            </a:endParaRPr>
          </a:p>
          <a:p>
            <a:pPr marL="0" indent="0" eaLnBrk="1" fontAlgn="base" hangingPunct="1">
              <a:spcBef>
                <a:spcPct val="20000"/>
              </a:spcBef>
              <a:spcAft>
                <a:spcPct val="0"/>
              </a:spcAft>
            </a:pPr>
            <a:endParaRPr altLang="en-US" dirty="0">
              <a:latin typeface="Arial" charset="0"/>
              <a:cs typeface="Arial" charset="0"/>
            </a:endParaRPr>
          </a:p>
          <a:p>
            <a:pPr eaLnBrk="1" fontAlgn="base" hangingPunct="1">
              <a:spcBef>
                <a:spcPct val="20000"/>
              </a:spcBef>
              <a:spcAft>
                <a:spcPct val="0"/>
              </a:spcAft>
              <a:buFontTx/>
              <a:buBlip>
                <a:blip r:embed="rId2"/>
              </a:buBlip>
            </a:pPr>
            <a:r>
              <a:rPr altLang="en-US" dirty="0">
                <a:latin typeface="Arial" charset="0"/>
                <a:cs typeface="Arial" charset="0"/>
              </a:rPr>
              <a:t>ThinkAbout Creative Thinking</a:t>
            </a:r>
          </a:p>
          <a:p>
            <a:pPr eaLnBrk="1" fontAlgn="base" hangingPunct="1">
              <a:spcBef>
                <a:spcPct val="20000"/>
              </a:spcBef>
              <a:spcAft>
                <a:spcPct val="0"/>
              </a:spcAft>
              <a:buFontTx/>
              <a:buBlip>
                <a:blip r:embed="rId2"/>
              </a:buBlip>
            </a:pPr>
            <a:r>
              <a:rPr altLang="en-US" dirty="0">
                <a:latin typeface="Arial" charset="0"/>
                <a:cs typeface="Arial" charset="0"/>
              </a:rPr>
              <a:t>ThinkAbout Decision Making </a:t>
            </a:r>
          </a:p>
          <a:p>
            <a:pPr eaLnBrk="1" fontAlgn="base" hangingPunct="1">
              <a:spcBef>
                <a:spcPct val="20000"/>
              </a:spcBef>
              <a:spcAft>
                <a:spcPct val="0"/>
              </a:spcAft>
              <a:buFontTx/>
              <a:buBlip>
                <a:blip r:embed="rId2"/>
              </a:buBlip>
            </a:pPr>
            <a:r>
              <a:rPr altLang="en-US" dirty="0">
                <a:latin typeface="Arial" charset="0"/>
                <a:cs typeface="Arial" charset="0"/>
              </a:rPr>
              <a:t>ThinkAbout Problem Solving</a:t>
            </a:r>
          </a:p>
          <a:p>
            <a:pPr eaLnBrk="1" fontAlgn="base" hangingPunct="1">
              <a:spcBef>
                <a:spcPct val="20000"/>
              </a:spcBef>
              <a:spcAft>
                <a:spcPct val="0"/>
              </a:spcAft>
              <a:buFontTx/>
              <a:buBlip>
                <a:blip r:embed="rId2"/>
              </a:buBlip>
            </a:pPr>
            <a:r>
              <a:rPr altLang="en-US" dirty="0" smtClean="0">
                <a:latin typeface="Arial" charset="0"/>
                <a:cs typeface="Arial" charset="0"/>
              </a:rPr>
              <a:t>ThinkAbout </a:t>
            </a:r>
            <a:r>
              <a:rPr altLang="en-US" dirty="0">
                <a:latin typeface="Arial" charset="0"/>
                <a:cs typeface="Arial" charset="0"/>
              </a:rPr>
              <a:t>Your Customer </a:t>
            </a:r>
          </a:p>
          <a:p>
            <a:pPr eaLnBrk="1" fontAlgn="base" hangingPunct="1">
              <a:spcBef>
                <a:spcPct val="20000"/>
              </a:spcBef>
              <a:spcAft>
                <a:spcPct val="0"/>
              </a:spcAft>
              <a:buFontTx/>
              <a:buBlip>
                <a:blip r:embed="rId2"/>
              </a:buBlip>
            </a:pPr>
            <a:endParaRPr altLang="en-US" dirty="0">
              <a:latin typeface="Arial" charset="0"/>
              <a:cs typeface="Arial" charset="0"/>
            </a:endParaRPr>
          </a:p>
        </p:txBody>
      </p:sp>
    </p:spTree>
  </p:cSld>
  <p:clrMapOvr>
    <a:masterClrMapping/>
  </p:clrMapOvr>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7762"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360613" y="260350"/>
            <a:ext cx="4402137" cy="58991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Rectangle 3"/>
          <p:cNvSpPr>
            <a:spLocks noChangeArrowheads="1"/>
          </p:cNvSpPr>
          <p:nvPr/>
        </p:nvSpPr>
        <p:spPr bwMode="auto">
          <a:xfrm>
            <a:off x="1558925" y="6637944"/>
            <a:ext cx="6043613" cy="2059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82058" tIns="41029" rIns="82058" bIns="41029">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algn="ctr">
              <a:defRPr/>
            </a:pPr>
            <a:r>
              <a:rPr lang="en-US" sz="800" dirty="0" smtClean="0"/>
              <a:t>The four-color, four-quadrant graphic and Whole Brain</a:t>
            </a:r>
            <a:r>
              <a:rPr lang="en-US" sz="800" baseline="30000" dirty="0" smtClean="0"/>
              <a:t>®</a:t>
            </a:r>
            <a:r>
              <a:rPr lang="en-US" sz="800" dirty="0" smtClean="0"/>
              <a:t> are registered trademarks of Herrmann Global, LLC. </a:t>
            </a:r>
            <a:endParaRPr lang="en-GB" sz="800" dirty="0" smtClean="0"/>
          </a:p>
        </p:txBody>
      </p:sp>
    </p:spTree>
    <p:custDataLst>
      <p:tags r:id="rId1"/>
    </p:custDataLst>
  </p:cSld>
  <p:clrMapOvr>
    <a:masterClrMapping/>
  </p:clrMapOvr>
  <p:timing>
    <p:tnLst>
      <p:par>
        <p:cT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8786" name="Picture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771525" y="4467225"/>
            <a:ext cx="7610475" cy="1614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extBox 2"/>
          <p:cNvSpPr txBox="1"/>
          <p:nvPr/>
        </p:nvSpPr>
        <p:spPr>
          <a:xfrm>
            <a:off x="436563" y="3983038"/>
            <a:ext cx="1935162" cy="360362"/>
          </a:xfrm>
          <a:prstGeom prst="rect">
            <a:avLst/>
          </a:prstGeom>
          <a:noFill/>
        </p:spPr>
        <p:txBody>
          <a:bodyPr wrap="none" lIns="82030" tIns="41015" rIns="82030" bIns="41015">
            <a:spAutoFit/>
          </a:bodyPr>
          <a:lstStyle/>
          <a:p>
            <a:pPr>
              <a:defRPr/>
            </a:pPr>
            <a:r>
              <a:rPr lang="en-US" dirty="0">
                <a:solidFill>
                  <a:schemeClr val="tx1">
                    <a:lumMod val="65000"/>
                    <a:lumOff val="35000"/>
                  </a:schemeClr>
                </a:solidFill>
                <a:latin typeface="Helvetica" panose="020B0604020202020204" pitchFamily="34" charset="0"/>
                <a:cs typeface="Helvetica" panose="020B0604020202020204" pitchFamily="34" charset="0"/>
              </a:rPr>
              <a:t>Connect with us: </a:t>
            </a:r>
            <a:endParaRPr lang="en-GB" dirty="0">
              <a:solidFill>
                <a:schemeClr val="tx1">
                  <a:lumMod val="65000"/>
                  <a:lumOff val="35000"/>
                </a:schemeClr>
              </a:solidFill>
              <a:latin typeface="Helvetica" panose="020B0604020202020204" pitchFamily="34" charset="0"/>
              <a:cs typeface="Helvetica" panose="020B0604020202020204" pitchFamily="34" charset="0"/>
            </a:endParaRPr>
          </a:p>
        </p:txBody>
      </p:sp>
      <p:pic>
        <p:nvPicPr>
          <p:cNvPr id="118788" name="Picture 3"/>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604125" y="139700"/>
            <a:ext cx="1385888" cy="1379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8789"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bwMode="auto">
          <a:xfrm>
            <a:off x="409575" y="459740"/>
            <a:ext cx="3429000" cy="8315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Box 5"/>
          <p:cNvSpPr txBox="1"/>
          <p:nvPr/>
        </p:nvSpPr>
        <p:spPr>
          <a:xfrm>
            <a:off x="409575" y="1527175"/>
            <a:ext cx="5548313" cy="358775"/>
          </a:xfrm>
          <a:prstGeom prst="rect">
            <a:avLst/>
          </a:prstGeom>
          <a:noFill/>
        </p:spPr>
        <p:txBody>
          <a:bodyPr wrap="none" lIns="82030" tIns="41015" rIns="82030" bIns="41015">
            <a:spAutoFit/>
          </a:bodyPr>
          <a:lstStyle/>
          <a:p>
            <a:pPr>
              <a:defRPr/>
            </a:pPr>
            <a:r>
              <a:rPr lang="en-US" dirty="0">
                <a:solidFill>
                  <a:schemeClr val="tx1">
                    <a:lumMod val="65000"/>
                    <a:lumOff val="35000"/>
                  </a:schemeClr>
                </a:solidFill>
                <a:latin typeface="Arial"/>
                <a:cs typeface="Arial"/>
              </a:rPr>
              <a:t>Better Thinking. Better Performance. Better Results. </a:t>
            </a:r>
            <a:endParaRPr lang="en-GB" dirty="0">
              <a:solidFill>
                <a:schemeClr val="tx1">
                  <a:lumMod val="65000"/>
                  <a:lumOff val="35000"/>
                </a:schemeClr>
              </a:solidFill>
              <a:latin typeface="Arial"/>
              <a:cs typeface="Arial"/>
            </a:endParaRPr>
          </a:p>
        </p:txBody>
      </p:sp>
      <p:sp>
        <p:nvSpPr>
          <p:cNvPr id="7" name="TextBox 6"/>
          <p:cNvSpPr txBox="1"/>
          <p:nvPr/>
        </p:nvSpPr>
        <p:spPr>
          <a:xfrm>
            <a:off x="409575" y="2689225"/>
            <a:ext cx="8399463" cy="636588"/>
          </a:xfrm>
          <a:prstGeom prst="rect">
            <a:avLst/>
          </a:prstGeom>
          <a:noFill/>
        </p:spPr>
        <p:txBody>
          <a:bodyPr wrap="none" lIns="82030" tIns="41015" rIns="82030" bIns="41015">
            <a:spAutoFit/>
          </a:bodyPr>
          <a:lstStyle/>
          <a:p>
            <a:pPr>
              <a:defRPr/>
            </a:pPr>
            <a:r>
              <a:rPr lang="en-US" sz="3600" dirty="0">
                <a:solidFill>
                  <a:schemeClr val="tx1">
                    <a:lumMod val="65000"/>
                    <a:lumOff val="35000"/>
                  </a:schemeClr>
                </a:solidFill>
                <a:latin typeface="Arial"/>
                <a:cs typeface="Arial"/>
              </a:rPr>
              <a:t>828.625.9153 l herrmannsolutions.com</a:t>
            </a:r>
            <a:endParaRPr lang="en-GB" sz="3600" dirty="0">
              <a:solidFill>
                <a:schemeClr val="tx1">
                  <a:lumMod val="65000"/>
                  <a:lumOff val="35000"/>
                </a:schemeClr>
              </a:solidFill>
              <a:latin typeface="Arial"/>
              <a:cs typeface="Arial"/>
            </a:endParaRPr>
          </a:p>
        </p:txBody>
      </p:sp>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910" name="Title 1"/>
          <p:cNvSpPr>
            <a:spLocks noGrp="1"/>
          </p:cNvSpPr>
          <p:nvPr>
            <p:ph type="title"/>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numCol="1" anchor="t" anchorCtr="0" compatLnSpc="1">
            <a:prstTxWarp prst="textNoShape">
              <a:avLst/>
            </a:prstTxWarp>
          </a:bodyPr>
          <a:lstStyle/>
          <a:p>
            <a:pPr eaLnBrk="1" hangingPunct="1"/>
            <a:r>
              <a:rPr lang="en-US" altLang="en-US" i="1" dirty="0" smtClean="0">
                <a:latin typeface="Georgia"/>
                <a:cs typeface="Georgia"/>
              </a:rPr>
              <a:t>Our Four Different Selves</a:t>
            </a:r>
          </a:p>
        </p:txBody>
      </p:sp>
      <p:sp>
        <p:nvSpPr>
          <p:cNvPr id="141" name="Rectangle 140"/>
          <p:cNvSpPr>
            <a:spLocks noChangeArrowheads="1"/>
          </p:cNvSpPr>
          <p:nvPr/>
        </p:nvSpPr>
        <p:spPr bwMode="auto">
          <a:xfrm>
            <a:off x="1558925" y="6637944"/>
            <a:ext cx="6043613" cy="2059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82058" tIns="41029" rIns="82058" bIns="41029">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algn="ctr">
              <a:defRPr/>
            </a:pPr>
            <a:r>
              <a:rPr lang="en-US" sz="800" dirty="0" smtClean="0"/>
              <a:t>The four-color, four-quadrant graphic and Whole Brain</a:t>
            </a:r>
            <a:r>
              <a:rPr lang="en-US" sz="800" baseline="30000" dirty="0" smtClean="0"/>
              <a:t>®</a:t>
            </a:r>
            <a:r>
              <a:rPr lang="en-US" sz="800" dirty="0" smtClean="0"/>
              <a:t> are registered trademarks of Herrmann Global, LLC</a:t>
            </a:r>
            <a:r>
              <a:rPr lang="en-US" sz="800" dirty="0"/>
              <a:t>.</a:t>
            </a:r>
            <a:endParaRPr lang="en-GB" sz="800" dirty="0" smtClean="0"/>
          </a:p>
        </p:txBody>
      </p:sp>
      <p:sp>
        <p:nvSpPr>
          <p:cNvPr id="142" name="Text Box 146"/>
          <p:cNvSpPr txBox="1">
            <a:spLocks noChangeArrowheads="1"/>
          </p:cNvSpPr>
          <p:nvPr/>
        </p:nvSpPr>
        <p:spPr bwMode="auto">
          <a:xfrm>
            <a:off x="1719263" y="1027113"/>
            <a:ext cx="415925"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itchFamily="34" charset="0"/>
                <a:ea typeface="MS PGothic" pitchFamily="34" charset="-128"/>
              </a:defRPr>
            </a:lvl1pPr>
            <a:lvl2pPr marL="742950" indent="-285750">
              <a:defRPr>
                <a:solidFill>
                  <a:schemeClr val="tx1"/>
                </a:solidFill>
                <a:latin typeface="Arial" pitchFamily="34" charset="0"/>
                <a:ea typeface="MS PGothic" pitchFamily="34" charset="-128"/>
              </a:defRPr>
            </a:lvl2pPr>
            <a:lvl3pPr marL="1143000" indent="-228600">
              <a:defRPr>
                <a:solidFill>
                  <a:schemeClr val="tx1"/>
                </a:solidFill>
                <a:latin typeface="Arial" pitchFamily="34" charset="0"/>
                <a:ea typeface="MS PGothic" pitchFamily="34" charset="-128"/>
              </a:defRPr>
            </a:lvl3pPr>
            <a:lvl4pPr marL="1600200" indent="-228600">
              <a:defRPr>
                <a:solidFill>
                  <a:schemeClr val="tx1"/>
                </a:solidFill>
                <a:latin typeface="Arial" pitchFamily="34" charset="0"/>
                <a:ea typeface="MS PGothic" pitchFamily="34" charset="-128"/>
              </a:defRPr>
            </a:lvl4pPr>
            <a:lvl5pPr marL="2057400" indent="-228600">
              <a:defRPr>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a:solidFill>
                  <a:schemeClr val="tx1"/>
                </a:solidFill>
                <a:latin typeface="Arial" pitchFamily="34" charset="0"/>
                <a:ea typeface="MS PGothic" pitchFamily="34" charset="-128"/>
              </a:defRPr>
            </a:lvl9pPr>
          </a:lstStyle>
          <a:p>
            <a:pPr algn="ctr"/>
            <a:r>
              <a:rPr lang="en-US" altLang="en-US" sz="2400" b="1">
                <a:solidFill>
                  <a:srgbClr val="00B2EE"/>
                </a:solidFill>
              </a:rPr>
              <a:t>A</a:t>
            </a:r>
          </a:p>
        </p:txBody>
      </p:sp>
      <p:sp>
        <p:nvSpPr>
          <p:cNvPr id="143" name="Text Box 147"/>
          <p:cNvSpPr txBox="1">
            <a:spLocks noChangeArrowheads="1"/>
          </p:cNvSpPr>
          <p:nvPr/>
        </p:nvSpPr>
        <p:spPr bwMode="auto">
          <a:xfrm>
            <a:off x="1774825" y="5815013"/>
            <a:ext cx="406400"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itchFamily="34" charset="0"/>
                <a:ea typeface="MS PGothic" pitchFamily="34" charset="-128"/>
              </a:defRPr>
            </a:lvl1pPr>
            <a:lvl2pPr marL="742950" indent="-285750">
              <a:defRPr>
                <a:solidFill>
                  <a:schemeClr val="tx1"/>
                </a:solidFill>
                <a:latin typeface="Arial" pitchFamily="34" charset="0"/>
                <a:ea typeface="MS PGothic" pitchFamily="34" charset="-128"/>
              </a:defRPr>
            </a:lvl2pPr>
            <a:lvl3pPr marL="1143000" indent="-228600">
              <a:defRPr>
                <a:solidFill>
                  <a:schemeClr val="tx1"/>
                </a:solidFill>
                <a:latin typeface="Arial" pitchFamily="34" charset="0"/>
                <a:ea typeface="MS PGothic" pitchFamily="34" charset="-128"/>
              </a:defRPr>
            </a:lvl3pPr>
            <a:lvl4pPr marL="1600200" indent="-228600">
              <a:defRPr>
                <a:solidFill>
                  <a:schemeClr val="tx1"/>
                </a:solidFill>
                <a:latin typeface="Arial" pitchFamily="34" charset="0"/>
                <a:ea typeface="MS PGothic" pitchFamily="34" charset="-128"/>
              </a:defRPr>
            </a:lvl4pPr>
            <a:lvl5pPr marL="2057400" indent="-228600">
              <a:defRPr>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a:solidFill>
                  <a:schemeClr val="tx1"/>
                </a:solidFill>
                <a:latin typeface="Arial" pitchFamily="34" charset="0"/>
                <a:ea typeface="MS PGothic" pitchFamily="34" charset="-128"/>
              </a:defRPr>
            </a:lvl9pPr>
          </a:lstStyle>
          <a:p>
            <a:pPr algn="ctr"/>
            <a:r>
              <a:rPr lang="en-US" altLang="en-US" sz="2400" b="1">
                <a:solidFill>
                  <a:srgbClr val="00B04C"/>
                </a:solidFill>
              </a:rPr>
              <a:t>B</a:t>
            </a:r>
          </a:p>
        </p:txBody>
      </p:sp>
      <p:sp>
        <p:nvSpPr>
          <p:cNvPr id="144" name="Text Box 148"/>
          <p:cNvSpPr txBox="1">
            <a:spLocks noChangeArrowheads="1"/>
          </p:cNvSpPr>
          <p:nvPr/>
        </p:nvSpPr>
        <p:spPr bwMode="auto">
          <a:xfrm>
            <a:off x="6973888" y="1039813"/>
            <a:ext cx="404812"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itchFamily="34" charset="0"/>
                <a:ea typeface="MS PGothic" pitchFamily="34" charset="-128"/>
              </a:defRPr>
            </a:lvl1pPr>
            <a:lvl2pPr marL="742950" indent="-285750">
              <a:defRPr>
                <a:solidFill>
                  <a:schemeClr val="tx1"/>
                </a:solidFill>
                <a:latin typeface="Arial" pitchFamily="34" charset="0"/>
                <a:ea typeface="MS PGothic" pitchFamily="34" charset="-128"/>
              </a:defRPr>
            </a:lvl2pPr>
            <a:lvl3pPr marL="1143000" indent="-228600">
              <a:defRPr>
                <a:solidFill>
                  <a:schemeClr val="tx1"/>
                </a:solidFill>
                <a:latin typeface="Arial" pitchFamily="34" charset="0"/>
                <a:ea typeface="MS PGothic" pitchFamily="34" charset="-128"/>
              </a:defRPr>
            </a:lvl3pPr>
            <a:lvl4pPr marL="1600200" indent="-228600">
              <a:defRPr>
                <a:solidFill>
                  <a:schemeClr val="tx1"/>
                </a:solidFill>
                <a:latin typeface="Arial" pitchFamily="34" charset="0"/>
                <a:ea typeface="MS PGothic" pitchFamily="34" charset="-128"/>
              </a:defRPr>
            </a:lvl4pPr>
            <a:lvl5pPr marL="2057400" indent="-228600">
              <a:defRPr>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a:solidFill>
                  <a:schemeClr val="tx1"/>
                </a:solidFill>
                <a:latin typeface="Arial" pitchFamily="34" charset="0"/>
                <a:ea typeface="MS PGothic" pitchFamily="34" charset="-128"/>
              </a:defRPr>
            </a:lvl9pPr>
          </a:lstStyle>
          <a:p>
            <a:pPr algn="ctr"/>
            <a:r>
              <a:rPr lang="en-US" altLang="en-US" sz="2400" b="1">
                <a:solidFill>
                  <a:srgbClr val="FFF100"/>
                </a:solidFill>
              </a:rPr>
              <a:t>D</a:t>
            </a:r>
          </a:p>
        </p:txBody>
      </p:sp>
      <p:sp>
        <p:nvSpPr>
          <p:cNvPr id="145" name="Text Box 149"/>
          <p:cNvSpPr txBox="1">
            <a:spLocks noChangeArrowheads="1"/>
          </p:cNvSpPr>
          <p:nvPr/>
        </p:nvSpPr>
        <p:spPr bwMode="auto">
          <a:xfrm>
            <a:off x="6999288" y="5746750"/>
            <a:ext cx="4064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itchFamily="34" charset="0"/>
                <a:ea typeface="MS PGothic" pitchFamily="34" charset="-128"/>
              </a:defRPr>
            </a:lvl1pPr>
            <a:lvl2pPr marL="742950" indent="-285750">
              <a:defRPr>
                <a:solidFill>
                  <a:schemeClr val="tx1"/>
                </a:solidFill>
                <a:latin typeface="Arial" pitchFamily="34" charset="0"/>
                <a:ea typeface="MS PGothic" pitchFamily="34" charset="-128"/>
              </a:defRPr>
            </a:lvl2pPr>
            <a:lvl3pPr marL="1143000" indent="-228600">
              <a:defRPr>
                <a:solidFill>
                  <a:schemeClr val="tx1"/>
                </a:solidFill>
                <a:latin typeface="Arial" pitchFamily="34" charset="0"/>
                <a:ea typeface="MS PGothic" pitchFamily="34" charset="-128"/>
              </a:defRPr>
            </a:lvl3pPr>
            <a:lvl4pPr marL="1600200" indent="-228600">
              <a:defRPr>
                <a:solidFill>
                  <a:schemeClr val="tx1"/>
                </a:solidFill>
                <a:latin typeface="Arial" pitchFamily="34" charset="0"/>
                <a:ea typeface="MS PGothic" pitchFamily="34" charset="-128"/>
              </a:defRPr>
            </a:lvl4pPr>
            <a:lvl5pPr marL="2057400" indent="-228600">
              <a:defRPr>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a:solidFill>
                  <a:schemeClr val="tx1"/>
                </a:solidFill>
                <a:latin typeface="Arial" pitchFamily="34" charset="0"/>
                <a:ea typeface="MS PGothic" pitchFamily="34" charset="-128"/>
              </a:defRPr>
            </a:lvl9pPr>
          </a:lstStyle>
          <a:p>
            <a:pPr algn="ctr"/>
            <a:r>
              <a:rPr lang="en-US" altLang="en-US" sz="2400" b="1">
                <a:solidFill>
                  <a:srgbClr val="ED1C24"/>
                </a:solidFill>
              </a:rPr>
              <a:t>C</a:t>
            </a:r>
          </a:p>
        </p:txBody>
      </p:sp>
      <p:sp>
        <p:nvSpPr>
          <p:cNvPr id="146" name="Freeform 138"/>
          <p:cNvSpPr>
            <a:spLocks/>
          </p:cNvSpPr>
          <p:nvPr/>
        </p:nvSpPr>
        <p:spPr bwMode="auto">
          <a:xfrm>
            <a:off x="4633913" y="3625850"/>
            <a:ext cx="2566987" cy="2565400"/>
          </a:xfrm>
          <a:custGeom>
            <a:avLst/>
            <a:gdLst>
              <a:gd name="T0" fmla="*/ 2147483647 w 1060"/>
              <a:gd name="T1" fmla="*/ 0 h 1059"/>
              <a:gd name="T2" fmla="*/ 2147483647 w 1060"/>
              <a:gd name="T3" fmla="*/ 2147483647 h 1059"/>
              <a:gd name="T4" fmla="*/ 2147483647 w 1060"/>
              <a:gd name="T5" fmla="*/ 2147483647 h 1059"/>
              <a:gd name="T6" fmla="*/ 2147483647 w 1060"/>
              <a:gd name="T7" fmla="*/ 2147483647 h 1059"/>
              <a:gd name="T8" fmla="*/ 2147483647 w 1060"/>
              <a:gd name="T9" fmla="*/ 2147483647 h 1059"/>
              <a:gd name="T10" fmla="*/ 2147483647 w 1060"/>
              <a:gd name="T11" fmla="*/ 2147483647 h 1059"/>
              <a:gd name="T12" fmla="*/ 2147483647 w 1060"/>
              <a:gd name="T13" fmla="*/ 2147483647 h 1059"/>
              <a:gd name="T14" fmla="*/ 2147483647 w 1060"/>
              <a:gd name="T15" fmla="*/ 2147483647 h 1059"/>
              <a:gd name="T16" fmla="*/ 2147483647 w 1060"/>
              <a:gd name="T17" fmla="*/ 2147483647 h 1059"/>
              <a:gd name="T18" fmla="*/ 2147483647 w 1060"/>
              <a:gd name="T19" fmla="*/ 2147483647 h 1059"/>
              <a:gd name="T20" fmla="*/ 2147483647 w 1060"/>
              <a:gd name="T21" fmla="*/ 2147483647 h 1059"/>
              <a:gd name="T22" fmla="*/ 2147483647 w 1060"/>
              <a:gd name="T23" fmla="*/ 2147483647 h 1059"/>
              <a:gd name="T24" fmla="*/ 2147483647 w 1060"/>
              <a:gd name="T25" fmla="*/ 2147483647 h 1059"/>
              <a:gd name="T26" fmla="*/ 2147483647 w 1060"/>
              <a:gd name="T27" fmla="*/ 2147483647 h 1059"/>
              <a:gd name="T28" fmla="*/ 2147483647 w 1060"/>
              <a:gd name="T29" fmla="*/ 2147483647 h 1059"/>
              <a:gd name="T30" fmla="*/ 2147483647 w 1060"/>
              <a:gd name="T31" fmla="*/ 2147483647 h 1059"/>
              <a:gd name="T32" fmla="*/ 2147483647 w 1060"/>
              <a:gd name="T33" fmla="*/ 2147483647 h 1059"/>
              <a:gd name="T34" fmla="*/ 2147483647 w 1060"/>
              <a:gd name="T35" fmla="*/ 2147483647 h 1059"/>
              <a:gd name="T36" fmla="*/ 2147483647 w 1060"/>
              <a:gd name="T37" fmla="*/ 2147483647 h 1059"/>
              <a:gd name="T38" fmla="*/ 2147483647 w 1060"/>
              <a:gd name="T39" fmla="*/ 2147483647 h 1059"/>
              <a:gd name="T40" fmla="*/ 2147483647 w 1060"/>
              <a:gd name="T41" fmla="*/ 2147483647 h 1059"/>
              <a:gd name="T42" fmla="*/ 2147483647 w 1060"/>
              <a:gd name="T43" fmla="*/ 2147483647 h 1059"/>
              <a:gd name="T44" fmla="*/ 2147483647 w 1060"/>
              <a:gd name="T45" fmla="*/ 2147483647 h 1059"/>
              <a:gd name="T46" fmla="*/ 2147483647 w 1060"/>
              <a:gd name="T47" fmla="*/ 2147483647 h 1059"/>
              <a:gd name="T48" fmla="*/ 2147483647 w 1060"/>
              <a:gd name="T49" fmla="*/ 2147483647 h 1059"/>
              <a:gd name="T50" fmla="*/ 2147483647 w 1060"/>
              <a:gd name="T51" fmla="*/ 2147483647 h 1059"/>
              <a:gd name="T52" fmla="*/ 2147483647 w 1060"/>
              <a:gd name="T53" fmla="*/ 2147483647 h 1059"/>
              <a:gd name="T54" fmla="*/ 2147483647 w 1060"/>
              <a:gd name="T55" fmla="*/ 2147483647 h 1059"/>
              <a:gd name="T56" fmla="*/ 2147483647 w 1060"/>
              <a:gd name="T57" fmla="*/ 2147483647 h 1059"/>
              <a:gd name="T58" fmla="*/ 2147483647 w 1060"/>
              <a:gd name="T59" fmla="*/ 2147483647 h 1059"/>
              <a:gd name="T60" fmla="*/ 2147483647 w 1060"/>
              <a:gd name="T61" fmla="*/ 2147483647 h 1059"/>
              <a:gd name="T62" fmla="*/ 2147483647 w 1060"/>
              <a:gd name="T63" fmla="*/ 2147483647 h 1059"/>
              <a:gd name="T64" fmla="*/ 0 w 1060"/>
              <a:gd name="T65" fmla="*/ 2147483647 h 1059"/>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1060"/>
              <a:gd name="T100" fmla="*/ 0 h 1059"/>
              <a:gd name="T101" fmla="*/ 1060 w 1060"/>
              <a:gd name="T102" fmla="*/ 1059 h 1059"/>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1060" h="1059">
                <a:moveTo>
                  <a:pt x="0" y="0"/>
                </a:moveTo>
                <a:lnTo>
                  <a:pt x="1060" y="0"/>
                </a:lnTo>
                <a:lnTo>
                  <a:pt x="1060" y="27"/>
                </a:lnTo>
                <a:lnTo>
                  <a:pt x="1059" y="54"/>
                </a:lnTo>
                <a:lnTo>
                  <a:pt x="1057" y="81"/>
                </a:lnTo>
                <a:lnTo>
                  <a:pt x="1055" y="107"/>
                </a:lnTo>
                <a:lnTo>
                  <a:pt x="1051" y="134"/>
                </a:lnTo>
                <a:lnTo>
                  <a:pt x="1048" y="160"/>
                </a:lnTo>
                <a:lnTo>
                  <a:pt x="1043" y="186"/>
                </a:lnTo>
                <a:lnTo>
                  <a:pt x="1038" y="212"/>
                </a:lnTo>
                <a:lnTo>
                  <a:pt x="1033" y="238"/>
                </a:lnTo>
                <a:lnTo>
                  <a:pt x="1027" y="264"/>
                </a:lnTo>
                <a:lnTo>
                  <a:pt x="1020" y="289"/>
                </a:lnTo>
                <a:lnTo>
                  <a:pt x="1013" y="313"/>
                </a:lnTo>
                <a:lnTo>
                  <a:pt x="1004" y="338"/>
                </a:lnTo>
                <a:lnTo>
                  <a:pt x="996" y="363"/>
                </a:lnTo>
                <a:lnTo>
                  <a:pt x="987" y="388"/>
                </a:lnTo>
                <a:lnTo>
                  <a:pt x="977" y="411"/>
                </a:lnTo>
                <a:lnTo>
                  <a:pt x="966" y="435"/>
                </a:lnTo>
                <a:lnTo>
                  <a:pt x="956" y="459"/>
                </a:lnTo>
                <a:lnTo>
                  <a:pt x="944" y="481"/>
                </a:lnTo>
                <a:lnTo>
                  <a:pt x="932" y="503"/>
                </a:lnTo>
                <a:lnTo>
                  <a:pt x="919" y="526"/>
                </a:lnTo>
                <a:lnTo>
                  <a:pt x="906" y="548"/>
                </a:lnTo>
                <a:lnTo>
                  <a:pt x="892" y="569"/>
                </a:lnTo>
                <a:lnTo>
                  <a:pt x="879" y="591"/>
                </a:lnTo>
                <a:lnTo>
                  <a:pt x="864" y="612"/>
                </a:lnTo>
                <a:lnTo>
                  <a:pt x="848" y="633"/>
                </a:lnTo>
                <a:lnTo>
                  <a:pt x="833" y="653"/>
                </a:lnTo>
                <a:lnTo>
                  <a:pt x="818" y="673"/>
                </a:lnTo>
                <a:lnTo>
                  <a:pt x="801" y="692"/>
                </a:lnTo>
                <a:lnTo>
                  <a:pt x="784" y="711"/>
                </a:lnTo>
                <a:lnTo>
                  <a:pt x="767" y="730"/>
                </a:lnTo>
                <a:lnTo>
                  <a:pt x="749" y="748"/>
                </a:lnTo>
                <a:lnTo>
                  <a:pt x="730" y="765"/>
                </a:lnTo>
                <a:lnTo>
                  <a:pt x="712" y="783"/>
                </a:lnTo>
                <a:lnTo>
                  <a:pt x="693" y="801"/>
                </a:lnTo>
                <a:lnTo>
                  <a:pt x="674" y="816"/>
                </a:lnTo>
                <a:lnTo>
                  <a:pt x="654" y="832"/>
                </a:lnTo>
                <a:lnTo>
                  <a:pt x="634" y="848"/>
                </a:lnTo>
                <a:lnTo>
                  <a:pt x="612" y="863"/>
                </a:lnTo>
                <a:lnTo>
                  <a:pt x="592" y="877"/>
                </a:lnTo>
                <a:lnTo>
                  <a:pt x="571" y="891"/>
                </a:lnTo>
                <a:lnTo>
                  <a:pt x="549" y="906"/>
                </a:lnTo>
                <a:lnTo>
                  <a:pt x="526" y="919"/>
                </a:lnTo>
                <a:lnTo>
                  <a:pt x="505" y="930"/>
                </a:lnTo>
                <a:lnTo>
                  <a:pt x="481" y="942"/>
                </a:lnTo>
                <a:lnTo>
                  <a:pt x="459" y="954"/>
                </a:lnTo>
                <a:lnTo>
                  <a:pt x="435" y="965"/>
                </a:lnTo>
                <a:lnTo>
                  <a:pt x="412" y="975"/>
                </a:lnTo>
                <a:lnTo>
                  <a:pt x="388" y="986"/>
                </a:lnTo>
                <a:lnTo>
                  <a:pt x="363" y="994"/>
                </a:lnTo>
                <a:lnTo>
                  <a:pt x="338" y="1003"/>
                </a:lnTo>
                <a:lnTo>
                  <a:pt x="314" y="1012"/>
                </a:lnTo>
                <a:lnTo>
                  <a:pt x="289" y="1019"/>
                </a:lnTo>
                <a:lnTo>
                  <a:pt x="264" y="1026"/>
                </a:lnTo>
                <a:lnTo>
                  <a:pt x="238" y="1032"/>
                </a:lnTo>
                <a:lnTo>
                  <a:pt x="212" y="1038"/>
                </a:lnTo>
                <a:lnTo>
                  <a:pt x="186" y="1042"/>
                </a:lnTo>
                <a:lnTo>
                  <a:pt x="160" y="1047"/>
                </a:lnTo>
                <a:lnTo>
                  <a:pt x="134" y="1051"/>
                </a:lnTo>
                <a:lnTo>
                  <a:pt x="107" y="1053"/>
                </a:lnTo>
                <a:lnTo>
                  <a:pt x="81" y="1055"/>
                </a:lnTo>
                <a:lnTo>
                  <a:pt x="54" y="1058"/>
                </a:lnTo>
                <a:lnTo>
                  <a:pt x="27" y="1059"/>
                </a:lnTo>
                <a:lnTo>
                  <a:pt x="0" y="1059"/>
                </a:lnTo>
                <a:lnTo>
                  <a:pt x="0" y="0"/>
                </a:lnTo>
                <a:close/>
              </a:path>
            </a:pathLst>
          </a:custGeom>
          <a:solidFill>
            <a:srgbClr val="ED1C24"/>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47" name="Freeform 139"/>
          <p:cNvSpPr>
            <a:spLocks/>
          </p:cNvSpPr>
          <p:nvPr/>
        </p:nvSpPr>
        <p:spPr bwMode="auto">
          <a:xfrm>
            <a:off x="1962150" y="942975"/>
            <a:ext cx="2568575" cy="2563813"/>
          </a:xfrm>
          <a:custGeom>
            <a:avLst/>
            <a:gdLst>
              <a:gd name="T0" fmla="*/ 0 w 1061"/>
              <a:gd name="T1" fmla="*/ 2147483647 h 1059"/>
              <a:gd name="T2" fmla="*/ 2147483647 w 1061"/>
              <a:gd name="T3" fmla="*/ 2147483647 h 1059"/>
              <a:gd name="T4" fmla="*/ 2147483647 w 1061"/>
              <a:gd name="T5" fmla="*/ 2147483647 h 1059"/>
              <a:gd name="T6" fmla="*/ 2147483647 w 1061"/>
              <a:gd name="T7" fmla="*/ 2147483647 h 1059"/>
              <a:gd name="T8" fmla="*/ 2147483647 w 1061"/>
              <a:gd name="T9" fmla="*/ 2147483647 h 1059"/>
              <a:gd name="T10" fmla="*/ 2147483647 w 1061"/>
              <a:gd name="T11" fmla="*/ 2147483647 h 1059"/>
              <a:gd name="T12" fmla="*/ 2147483647 w 1061"/>
              <a:gd name="T13" fmla="*/ 2147483647 h 1059"/>
              <a:gd name="T14" fmla="*/ 2147483647 w 1061"/>
              <a:gd name="T15" fmla="*/ 2147483647 h 1059"/>
              <a:gd name="T16" fmla="*/ 2147483647 w 1061"/>
              <a:gd name="T17" fmla="*/ 2147483647 h 1059"/>
              <a:gd name="T18" fmla="*/ 2147483647 w 1061"/>
              <a:gd name="T19" fmla="*/ 2147483647 h 1059"/>
              <a:gd name="T20" fmla="*/ 2147483647 w 1061"/>
              <a:gd name="T21" fmla="*/ 2147483647 h 1059"/>
              <a:gd name="T22" fmla="*/ 2147483647 w 1061"/>
              <a:gd name="T23" fmla="*/ 2147483647 h 1059"/>
              <a:gd name="T24" fmla="*/ 2147483647 w 1061"/>
              <a:gd name="T25" fmla="*/ 2147483647 h 1059"/>
              <a:gd name="T26" fmla="*/ 2147483647 w 1061"/>
              <a:gd name="T27" fmla="*/ 2147483647 h 1059"/>
              <a:gd name="T28" fmla="*/ 2147483647 w 1061"/>
              <a:gd name="T29" fmla="*/ 2147483647 h 1059"/>
              <a:gd name="T30" fmla="*/ 2147483647 w 1061"/>
              <a:gd name="T31" fmla="*/ 2147483647 h 1059"/>
              <a:gd name="T32" fmla="*/ 2147483647 w 1061"/>
              <a:gd name="T33" fmla="*/ 2147483647 h 1059"/>
              <a:gd name="T34" fmla="*/ 2147483647 w 1061"/>
              <a:gd name="T35" fmla="*/ 2147483647 h 1059"/>
              <a:gd name="T36" fmla="*/ 2147483647 w 1061"/>
              <a:gd name="T37" fmla="*/ 2147483647 h 1059"/>
              <a:gd name="T38" fmla="*/ 2147483647 w 1061"/>
              <a:gd name="T39" fmla="*/ 2147483647 h 1059"/>
              <a:gd name="T40" fmla="*/ 2147483647 w 1061"/>
              <a:gd name="T41" fmla="*/ 2147483647 h 1059"/>
              <a:gd name="T42" fmla="*/ 2147483647 w 1061"/>
              <a:gd name="T43" fmla="*/ 2147483647 h 1059"/>
              <a:gd name="T44" fmla="*/ 2147483647 w 1061"/>
              <a:gd name="T45" fmla="*/ 2147483647 h 1059"/>
              <a:gd name="T46" fmla="*/ 2147483647 w 1061"/>
              <a:gd name="T47" fmla="*/ 2147483647 h 1059"/>
              <a:gd name="T48" fmla="*/ 2147483647 w 1061"/>
              <a:gd name="T49" fmla="*/ 2147483647 h 1059"/>
              <a:gd name="T50" fmla="*/ 2147483647 w 1061"/>
              <a:gd name="T51" fmla="*/ 2147483647 h 1059"/>
              <a:gd name="T52" fmla="*/ 2147483647 w 1061"/>
              <a:gd name="T53" fmla="*/ 2147483647 h 1059"/>
              <a:gd name="T54" fmla="*/ 2147483647 w 1061"/>
              <a:gd name="T55" fmla="*/ 2147483647 h 1059"/>
              <a:gd name="T56" fmla="*/ 2147483647 w 1061"/>
              <a:gd name="T57" fmla="*/ 2147483647 h 1059"/>
              <a:gd name="T58" fmla="*/ 2147483647 w 1061"/>
              <a:gd name="T59" fmla="*/ 2147483647 h 1059"/>
              <a:gd name="T60" fmla="*/ 2147483647 w 1061"/>
              <a:gd name="T61" fmla="*/ 2147483647 h 1059"/>
              <a:gd name="T62" fmla="*/ 2147483647 w 1061"/>
              <a:gd name="T63" fmla="*/ 2147483647 h 1059"/>
              <a:gd name="T64" fmla="*/ 2147483647 w 1061"/>
              <a:gd name="T65" fmla="*/ 0 h 1059"/>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1061"/>
              <a:gd name="T100" fmla="*/ 0 h 1059"/>
              <a:gd name="T101" fmla="*/ 1061 w 1061"/>
              <a:gd name="T102" fmla="*/ 1059 h 1059"/>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1061" h="1059">
                <a:moveTo>
                  <a:pt x="1061" y="1059"/>
                </a:moveTo>
                <a:lnTo>
                  <a:pt x="0" y="1059"/>
                </a:lnTo>
                <a:lnTo>
                  <a:pt x="0" y="1032"/>
                </a:lnTo>
                <a:lnTo>
                  <a:pt x="1" y="1005"/>
                </a:lnTo>
                <a:lnTo>
                  <a:pt x="4" y="978"/>
                </a:lnTo>
                <a:lnTo>
                  <a:pt x="6" y="952"/>
                </a:lnTo>
                <a:lnTo>
                  <a:pt x="8" y="925"/>
                </a:lnTo>
                <a:lnTo>
                  <a:pt x="12" y="899"/>
                </a:lnTo>
                <a:lnTo>
                  <a:pt x="17" y="873"/>
                </a:lnTo>
                <a:lnTo>
                  <a:pt x="21" y="847"/>
                </a:lnTo>
                <a:lnTo>
                  <a:pt x="27" y="821"/>
                </a:lnTo>
                <a:lnTo>
                  <a:pt x="33" y="795"/>
                </a:lnTo>
                <a:lnTo>
                  <a:pt x="40" y="770"/>
                </a:lnTo>
                <a:lnTo>
                  <a:pt x="48" y="746"/>
                </a:lnTo>
                <a:lnTo>
                  <a:pt x="56" y="721"/>
                </a:lnTo>
                <a:lnTo>
                  <a:pt x="65" y="696"/>
                </a:lnTo>
                <a:lnTo>
                  <a:pt x="74" y="671"/>
                </a:lnTo>
                <a:lnTo>
                  <a:pt x="84" y="648"/>
                </a:lnTo>
                <a:lnTo>
                  <a:pt x="95" y="624"/>
                </a:lnTo>
                <a:lnTo>
                  <a:pt x="105" y="601"/>
                </a:lnTo>
                <a:lnTo>
                  <a:pt x="117" y="578"/>
                </a:lnTo>
                <a:lnTo>
                  <a:pt x="129" y="556"/>
                </a:lnTo>
                <a:lnTo>
                  <a:pt x="141" y="533"/>
                </a:lnTo>
                <a:lnTo>
                  <a:pt x="154" y="511"/>
                </a:lnTo>
                <a:lnTo>
                  <a:pt x="168" y="490"/>
                </a:lnTo>
                <a:lnTo>
                  <a:pt x="182" y="468"/>
                </a:lnTo>
                <a:lnTo>
                  <a:pt x="196" y="447"/>
                </a:lnTo>
                <a:lnTo>
                  <a:pt x="211" y="426"/>
                </a:lnTo>
                <a:lnTo>
                  <a:pt x="227" y="406"/>
                </a:lnTo>
                <a:lnTo>
                  <a:pt x="243" y="386"/>
                </a:lnTo>
                <a:lnTo>
                  <a:pt x="260" y="367"/>
                </a:lnTo>
                <a:lnTo>
                  <a:pt x="276" y="348"/>
                </a:lnTo>
                <a:lnTo>
                  <a:pt x="294" y="329"/>
                </a:lnTo>
                <a:lnTo>
                  <a:pt x="312" y="311"/>
                </a:lnTo>
                <a:lnTo>
                  <a:pt x="329" y="294"/>
                </a:lnTo>
                <a:lnTo>
                  <a:pt x="348" y="276"/>
                </a:lnTo>
                <a:lnTo>
                  <a:pt x="367" y="258"/>
                </a:lnTo>
                <a:lnTo>
                  <a:pt x="387" y="243"/>
                </a:lnTo>
                <a:lnTo>
                  <a:pt x="406" y="227"/>
                </a:lnTo>
                <a:lnTo>
                  <a:pt x="427" y="211"/>
                </a:lnTo>
                <a:lnTo>
                  <a:pt x="447" y="196"/>
                </a:lnTo>
                <a:lnTo>
                  <a:pt x="469" y="182"/>
                </a:lnTo>
                <a:lnTo>
                  <a:pt x="490" y="168"/>
                </a:lnTo>
                <a:lnTo>
                  <a:pt x="511" y="153"/>
                </a:lnTo>
                <a:lnTo>
                  <a:pt x="534" y="140"/>
                </a:lnTo>
                <a:lnTo>
                  <a:pt x="556" y="129"/>
                </a:lnTo>
                <a:lnTo>
                  <a:pt x="578" y="117"/>
                </a:lnTo>
                <a:lnTo>
                  <a:pt x="602" y="105"/>
                </a:lnTo>
                <a:lnTo>
                  <a:pt x="625" y="94"/>
                </a:lnTo>
                <a:lnTo>
                  <a:pt x="648" y="84"/>
                </a:lnTo>
                <a:lnTo>
                  <a:pt x="673" y="73"/>
                </a:lnTo>
                <a:lnTo>
                  <a:pt x="697" y="65"/>
                </a:lnTo>
                <a:lnTo>
                  <a:pt x="721" y="56"/>
                </a:lnTo>
                <a:lnTo>
                  <a:pt x="746" y="47"/>
                </a:lnTo>
                <a:lnTo>
                  <a:pt x="771" y="40"/>
                </a:lnTo>
                <a:lnTo>
                  <a:pt x="797" y="33"/>
                </a:lnTo>
                <a:lnTo>
                  <a:pt x="822" y="27"/>
                </a:lnTo>
                <a:lnTo>
                  <a:pt x="848" y="21"/>
                </a:lnTo>
                <a:lnTo>
                  <a:pt x="874" y="17"/>
                </a:lnTo>
                <a:lnTo>
                  <a:pt x="900" y="12"/>
                </a:lnTo>
                <a:lnTo>
                  <a:pt x="926" y="8"/>
                </a:lnTo>
                <a:lnTo>
                  <a:pt x="953" y="6"/>
                </a:lnTo>
                <a:lnTo>
                  <a:pt x="980" y="4"/>
                </a:lnTo>
                <a:lnTo>
                  <a:pt x="1007" y="1"/>
                </a:lnTo>
                <a:lnTo>
                  <a:pt x="1033" y="0"/>
                </a:lnTo>
                <a:lnTo>
                  <a:pt x="1061" y="0"/>
                </a:lnTo>
                <a:lnTo>
                  <a:pt x="1061" y="1059"/>
                </a:lnTo>
                <a:close/>
              </a:path>
            </a:pathLst>
          </a:custGeom>
          <a:solidFill>
            <a:srgbClr val="00B2EE"/>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48" name="Freeform 140"/>
          <p:cNvSpPr>
            <a:spLocks/>
          </p:cNvSpPr>
          <p:nvPr/>
        </p:nvSpPr>
        <p:spPr bwMode="auto">
          <a:xfrm>
            <a:off x="1963738" y="3625850"/>
            <a:ext cx="2570162" cy="2565400"/>
          </a:xfrm>
          <a:custGeom>
            <a:avLst/>
            <a:gdLst>
              <a:gd name="T0" fmla="*/ 2147483647 w 1061"/>
              <a:gd name="T1" fmla="*/ 2147483647 h 1059"/>
              <a:gd name="T2" fmla="*/ 2147483647 w 1061"/>
              <a:gd name="T3" fmla="*/ 2147483647 h 1059"/>
              <a:gd name="T4" fmla="*/ 2147483647 w 1061"/>
              <a:gd name="T5" fmla="*/ 2147483647 h 1059"/>
              <a:gd name="T6" fmla="*/ 2147483647 w 1061"/>
              <a:gd name="T7" fmla="*/ 2147483647 h 1059"/>
              <a:gd name="T8" fmla="*/ 2147483647 w 1061"/>
              <a:gd name="T9" fmla="*/ 2147483647 h 1059"/>
              <a:gd name="T10" fmla="*/ 2147483647 w 1061"/>
              <a:gd name="T11" fmla="*/ 2147483647 h 1059"/>
              <a:gd name="T12" fmla="*/ 2147483647 w 1061"/>
              <a:gd name="T13" fmla="*/ 2147483647 h 1059"/>
              <a:gd name="T14" fmla="*/ 2147483647 w 1061"/>
              <a:gd name="T15" fmla="*/ 2147483647 h 1059"/>
              <a:gd name="T16" fmla="*/ 2147483647 w 1061"/>
              <a:gd name="T17" fmla="*/ 2147483647 h 1059"/>
              <a:gd name="T18" fmla="*/ 2147483647 w 1061"/>
              <a:gd name="T19" fmla="*/ 2147483647 h 1059"/>
              <a:gd name="T20" fmla="*/ 2147483647 w 1061"/>
              <a:gd name="T21" fmla="*/ 2147483647 h 1059"/>
              <a:gd name="T22" fmla="*/ 2147483647 w 1061"/>
              <a:gd name="T23" fmla="*/ 2147483647 h 1059"/>
              <a:gd name="T24" fmla="*/ 2147483647 w 1061"/>
              <a:gd name="T25" fmla="*/ 2147483647 h 1059"/>
              <a:gd name="T26" fmla="*/ 2147483647 w 1061"/>
              <a:gd name="T27" fmla="*/ 2147483647 h 1059"/>
              <a:gd name="T28" fmla="*/ 2147483647 w 1061"/>
              <a:gd name="T29" fmla="*/ 2147483647 h 1059"/>
              <a:gd name="T30" fmla="*/ 2147483647 w 1061"/>
              <a:gd name="T31" fmla="*/ 2147483647 h 1059"/>
              <a:gd name="T32" fmla="*/ 2147483647 w 1061"/>
              <a:gd name="T33" fmla="*/ 2147483647 h 1059"/>
              <a:gd name="T34" fmla="*/ 2147483647 w 1061"/>
              <a:gd name="T35" fmla="*/ 2147483647 h 1059"/>
              <a:gd name="T36" fmla="*/ 2147483647 w 1061"/>
              <a:gd name="T37" fmla="*/ 2147483647 h 1059"/>
              <a:gd name="T38" fmla="*/ 2147483647 w 1061"/>
              <a:gd name="T39" fmla="*/ 2147483647 h 1059"/>
              <a:gd name="T40" fmla="*/ 2147483647 w 1061"/>
              <a:gd name="T41" fmla="*/ 2147483647 h 1059"/>
              <a:gd name="T42" fmla="*/ 2147483647 w 1061"/>
              <a:gd name="T43" fmla="*/ 2147483647 h 1059"/>
              <a:gd name="T44" fmla="*/ 2147483647 w 1061"/>
              <a:gd name="T45" fmla="*/ 2147483647 h 1059"/>
              <a:gd name="T46" fmla="*/ 2147483647 w 1061"/>
              <a:gd name="T47" fmla="*/ 2147483647 h 1059"/>
              <a:gd name="T48" fmla="*/ 2147483647 w 1061"/>
              <a:gd name="T49" fmla="*/ 2147483647 h 1059"/>
              <a:gd name="T50" fmla="*/ 2147483647 w 1061"/>
              <a:gd name="T51" fmla="*/ 2147483647 h 1059"/>
              <a:gd name="T52" fmla="*/ 2147483647 w 1061"/>
              <a:gd name="T53" fmla="*/ 2147483647 h 1059"/>
              <a:gd name="T54" fmla="*/ 2147483647 w 1061"/>
              <a:gd name="T55" fmla="*/ 2147483647 h 1059"/>
              <a:gd name="T56" fmla="*/ 2147483647 w 1061"/>
              <a:gd name="T57" fmla="*/ 2147483647 h 1059"/>
              <a:gd name="T58" fmla="*/ 2147483647 w 1061"/>
              <a:gd name="T59" fmla="*/ 2147483647 h 1059"/>
              <a:gd name="T60" fmla="*/ 2147483647 w 1061"/>
              <a:gd name="T61" fmla="*/ 2147483647 h 1059"/>
              <a:gd name="T62" fmla="*/ 2147483647 w 1061"/>
              <a:gd name="T63" fmla="*/ 2147483647 h 1059"/>
              <a:gd name="T64" fmla="*/ 0 w 1061"/>
              <a:gd name="T65" fmla="*/ 0 h 1059"/>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1061"/>
              <a:gd name="T100" fmla="*/ 0 h 1059"/>
              <a:gd name="T101" fmla="*/ 1061 w 1061"/>
              <a:gd name="T102" fmla="*/ 1059 h 1059"/>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1061" h="1059">
                <a:moveTo>
                  <a:pt x="1061" y="0"/>
                </a:moveTo>
                <a:lnTo>
                  <a:pt x="1061" y="1059"/>
                </a:lnTo>
                <a:lnTo>
                  <a:pt x="1033" y="1058"/>
                </a:lnTo>
                <a:lnTo>
                  <a:pt x="1007" y="1058"/>
                </a:lnTo>
                <a:lnTo>
                  <a:pt x="980" y="1055"/>
                </a:lnTo>
                <a:lnTo>
                  <a:pt x="953" y="1053"/>
                </a:lnTo>
                <a:lnTo>
                  <a:pt x="926" y="1049"/>
                </a:lnTo>
                <a:lnTo>
                  <a:pt x="900" y="1046"/>
                </a:lnTo>
                <a:lnTo>
                  <a:pt x="874" y="1042"/>
                </a:lnTo>
                <a:lnTo>
                  <a:pt x="848" y="1037"/>
                </a:lnTo>
                <a:lnTo>
                  <a:pt x="822" y="1032"/>
                </a:lnTo>
                <a:lnTo>
                  <a:pt x="797" y="1025"/>
                </a:lnTo>
                <a:lnTo>
                  <a:pt x="771" y="1019"/>
                </a:lnTo>
                <a:lnTo>
                  <a:pt x="746" y="1011"/>
                </a:lnTo>
                <a:lnTo>
                  <a:pt x="721" y="1002"/>
                </a:lnTo>
                <a:lnTo>
                  <a:pt x="697" y="994"/>
                </a:lnTo>
                <a:lnTo>
                  <a:pt x="673" y="985"/>
                </a:lnTo>
                <a:lnTo>
                  <a:pt x="648" y="975"/>
                </a:lnTo>
                <a:lnTo>
                  <a:pt x="625" y="965"/>
                </a:lnTo>
                <a:lnTo>
                  <a:pt x="602" y="954"/>
                </a:lnTo>
                <a:lnTo>
                  <a:pt x="578" y="942"/>
                </a:lnTo>
                <a:lnTo>
                  <a:pt x="556" y="930"/>
                </a:lnTo>
                <a:lnTo>
                  <a:pt x="534" y="917"/>
                </a:lnTo>
                <a:lnTo>
                  <a:pt x="511" y="904"/>
                </a:lnTo>
                <a:lnTo>
                  <a:pt x="490" y="891"/>
                </a:lnTo>
                <a:lnTo>
                  <a:pt x="469" y="877"/>
                </a:lnTo>
                <a:lnTo>
                  <a:pt x="447" y="863"/>
                </a:lnTo>
                <a:lnTo>
                  <a:pt x="427" y="848"/>
                </a:lnTo>
                <a:lnTo>
                  <a:pt x="406" y="832"/>
                </a:lnTo>
                <a:lnTo>
                  <a:pt x="387" y="816"/>
                </a:lnTo>
                <a:lnTo>
                  <a:pt x="367" y="799"/>
                </a:lnTo>
                <a:lnTo>
                  <a:pt x="348" y="783"/>
                </a:lnTo>
                <a:lnTo>
                  <a:pt x="329" y="765"/>
                </a:lnTo>
                <a:lnTo>
                  <a:pt x="312" y="748"/>
                </a:lnTo>
                <a:lnTo>
                  <a:pt x="294" y="730"/>
                </a:lnTo>
                <a:lnTo>
                  <a:pt x="276" y="711"/>
                </a:lnTo>
                <a:lnTo>
                  <a:pt x="260" y="692"/>
                </a:lnTo>
                <a:lnTo>
                  <a:pt x="243" y="672"/>
                </a:lnTo>
                <a:lnTo>
                  <a:pt x="227" y="652"/>
                </a:lnTo>
                <a:lnTo>
                  <a:pt x="211" y="632"/>
                </a:lnTo>
                <a:lnTo>
                  <a:pt x="196" y="612"/>
                </a:lnTo>
                <a:lnTo>
                  <a:pt x="182" y="591"/>
                </a:lnTo>
                <a:lnTo>
                  <a:pt x="168" y="569"/>
                </a:lnTo>
                <a:lnTo>
                  <a:pt x="154" y="548"/>
                </a:lnTo>
                <a:lnTo>
                  <a:pt x="141" y="526"/>
                </a:lnTo>
                <a:lnTo>
                  <a:pt x="129" y="503"/>
                </a:lnTo>
                <a:lnTo>
                  <a:pt x="117" y="481"/>
                </a:lnTo>
                <a:lnTo>
                  <a:pt x="105" y="457"/>
                </a:lnTo>
                <a:lnTo>
                  <a:pt x="95" y="435"/>
                </a:lnTo>
                <a:lnTo>
                  <a:pt x="84" y="411"/>
                </a:lnTo>
                <a:lnTo>
                  <a:pt x="74" y="387"/>
                </a:lnTo>
                <a:lnTo>
                  <a:pt x="65" y="363"/>
                </a:lnTo>
                <a:lnTo>
                  <a:pt x="56" y="338"/>
                </a:lnTo>
                <a:lnTo>
                  <a:pt x="48" y="313"/>
                </a:lnTo>
                <a:lnTo>
                  <a:pt x="40" y="289"/>
                </a:lnTo>
                <a:lnTo>
                  <a:pt x="33" y="264"/>
                </a:lnTo>
                <a:lnTo>
                  <a:pt x="27" y="238"/>
                </a:lnTo>
                <a:lnTo>
                  <a:pt x="21" y="212"/>
                </a:lnTo>
                <a:lnTo>
                  <a:pt x="17" y="186"/>
                </a:lnTo>
                <a:lnTo>
                  <a:pt x="12" y="160"/>
                </a:lnTo>
                <a:lnTo>
                  <a:pt x="8" y="134"/>
                </a:lnTo>
                <a:lnTo>
                  <a:pt x="6" y="107"/>
                </a:lnTo>
                <a:lnTo>
                  <a:pt x="4" y="80"/>
                </a:lnTo>
                <a:lnTo>
                  <a:pt x="1" y="54"/>
                </a:lnTo>
                <a:lnTo>
                  <a:pt x="0" y="27"/>
                </a:lnTo>
                <a:lnTo>
                  <a:pt x="0" y="0"/>
                </a:lnTo>
                <a:lnTo>
                  <a:pt x="1061" y="0"/>
                </a:lnTo>
                <a:close/>
              </a:path>
            </a:pathLst>
          </a:custGeom>
          <a:solidFill>
            <a:srgbClr val="00B04C"/>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49" name="Freeform 141"/>
          <p:cNvSpPr>
            <a:spLocks/>
          </p:cNvSpPr>
          <p:nvPr/>
        </p:nvSpPr>
        <p:spPr bwMode="auto">
          <a:xfrm>
            <a:off x="4633913" y="954088"/>
            <a:ext cx="2570162" cy="2571750"/>
          </a:xfrm>
          <a:custGeom>
            <a:avLst/>
            <a:gdLst>
              <a:gd name="T0" fmla="*/ 0 w 1061"/>
              <a:gd name="T1" fmla="*/ 0 h 1060"/>
              <a:gd name="T2" fmla="*/ 2147483647 w 1061"/>
              <a:gd name="T3" fmla="*/ 2147483647 h 1060"/>
              <a:gd name="T4" fmla="*/ 2147483647 w 1061"/>
              <a:gd name="T5" fmla="*/ 2147483647 h 1060"/>
              <a:gd name="T6" fmla="*/ 2147483647 w 1061"/>
              <a:gd name="T7" fmla="*/ 2147483647 h 1060"/>
              <a:gd name="T8" fmla="*/ 2147483647 w 1061"/>
              <a:gd name="T9" fmla="*/ 2147483647 h 1060"/>
              <a:gd name="T10" fmla="*/ 2147483647 w 1061"/>
              <a:gd name="T11" fmla="*/ 2147483647 h 1060"/>
              <a:gd name="T12" fmla="*/ 2147483647 w 1061"/>
              <a:gd name="T13" fmla="*/ 2147483647 h 1060"/>
              <a:gd name="T14" fmla="*/ 2147483647 w 1061"/>
              <a:gd name="T15" fmla="*/ 2147483647 h 1060"/>
              <a:gd name="T16" fmla="*/ 2147483647 w 1061"/>
              <a:gd name="T17" fmla="*/ 2147483647 h 1060"/>
              <a:gd name="T18" fmla="*/ 2147483647 w 1061"/>
              <a:gd name="T19" fmla="*/ 2147483647 h 1060"/>
              <a:gd name="T20" fmla="*/ 2147483647 w 1061"/>
              <a:gd name="T21" fmla="*/ 2147483647 h 1060"/>
              <a:gd name="T22" fmla="*/ 2147483647 w 1061"/>
              <a:gd name="T23" fmla="*/ 2147483647 h 1060"/>
              <a:gd name="T24" fmla="*/ 2147483647 w 1061"/>
              <a:gd name="T25" fmla="*/ 2147483647 h 1060"/>
              <a:gd name="T26" fmla="*/ 2147483647 w 1061"/>
              <a:gd name="T27" fmla="*/ 2147483647 h 1060"/>
              <a:gd name="T28" fmla="*/ 2147483647 w 1061"/>
              <a:gd name="T29" fmla="*/ 2147483647 h 1060"/>
              <a:gd name="T30" fmla="*/ 2147483647 w 1061"/>
              <a:gd name="T31" fmla="*/ 2147483647 h 1060"/>
              <a:gd name="T32" fmla="*/ 2147483647 w 1061"/>
              <a:gd name="T33" fmla="*/ 2147483647 h 1060"/>
              <a:gd name="T34" fmla="*/ 2147483647 w 1061"/>
              <a:gd name="T35" fmla="*/ 2147483647 h 1060"/>
              <a:gd name="T36" fmla="*/ 2147483647 w 1061"/>
              <a:gd name="T37" fmla="*/ 2147483647 h 1060"/>
              <a:gd name="T38" fmla="*/ 2147483647 w 1061"/>
              <a:gd name="T39" fmla="*/ 2147483647 h 1060"/>
              <a:gd name="T40" fmla="*/ 2147483647 w 1061"/>
              <a:gd name="T41" fmla="*/ 2147483647 h 1060"/>
              <a:gd name="T42" fmla="*/ 2147483647 w 1061"/>
              <a:gd name="T43" fmla="*/ 2147483647 h 1060"/>
              <a:gd name="T44" fmla="*/ 2147483647 w 1061"/>
              <a:gd name="T45" fmla="*/ 2147483647 h 1060"/>
              <a:gd name="T46" fmla="*/ 2147483647 w 1061"/>
              <a:gd name="T47" fmla="*/ 2147483647 h 1060"/>
              <a:gd name="T48" fmla="*/ 2147483647 w 1061"/>
              <a:gd name="T49" fmla="*/ 2147483647 h 1060"/>
              <a:gd name="T50" fmla="*/ 2147483647 w 1061"/>
              <a:gd name="T51" fmla="*/ 2147483647 h 1060"/>
              <a:gd name="T52" fmla="*/ 2147483647 w 1061"/>
              <a:gd name="T53" fmla="*/ 2147483647 h 1060"/>
              <a:gd name="T54" fmla="*/ 2147483647 w 1061"/>
              <a:gd name="T55" fmla="*/ 2147483647 h 1060"/>
              <a:gd name="T56" fmla="*/ 2147483647 w 1061"/>
              <a:gd name="T57" fmla="*/ 2147483647 h 1060"/>
              <a:gd name="T58" fmla="*/ 2147483647 w 1061"/>
              <a:gd name="T59" fmla="*/ 2147483647 h 1060"/>
              <a:gd name="T60" fmla="*/ 2147483647 w 1061"/>
              <a:gd name="T61" fmla="*/ 2147483647 h 1060"/>
              <a:gd name="T62" fmla="*/ 2147483647 w 1061"/>
              <a:gd name="T63" fmla="*/ 2147483647 h 1060"/>
              <a:gd name="T64" fmla="*/ 2147483647 w 1061"/>
              <a:gd name="T65" fmla="*/ 2147483647 h 1060"/>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1061"/>
              <a:gd name="T100" fmla="*/ 0 h 1060"/>
              <a:gd name="T101" fmla="*/ 1061 w 1061"/>
              <a:gd name="T102" fmla="*/ 1060 h 1060"/>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1061" h="1060">
                <a:moveTo>
                  <a:pt x="0" y="1060"/>
                </a:moveTo>
                <a:lnTo>
                  <a:pt x="0" y="0"/>
                </a:lnTo>
                <a:lnTo>
                  <a:pt x="27" y="0"/>
                </a:lnTo>
                <a:lnTo>
                  <a:pt x="54" y="1"/>
                </a:lnTo>
                <a:lnTo>
                  <a:pt x="81" y="3"/>
                </a:lnTo>
                <a:lnTo>
                  <a:pt x="108" y="5"/>
                </a:lnTo>
                <a:lnTo>
                  <a:pt x="135" y="9"/>
                </a:lnTo>
                <a:lnTo>
                  <a:pt x="161" y="12"/>
                </a:lnTo>
                <a:lnTo>
                  <a:pt x="187" y="17"/>
                </a:lnTo>
                <a:lnTo>
                  <a:pt x="213" y="21"/>
                </a:lnTo>
                <a:lnTo>
                  <a:pt x="239" y="27"/>
                </a:lnTo>
                <a:lnTo>
                  <a:pt x="264" y="33"/>
                </a:lnTo>
                <a:lnTo>
                  <a:pt x="290" y="40"/>
                </a:lnTo>
                <a:lnTo>
                  <a:pt x="315" y="47"/>
                </a:lnTo>
                <a:lnTo>
                  <a:pt x="340" y="56"/>
                </a:lnTo>
                <a:lnTo>
                  <a:pt x="364" y="64"/>
                </a:lnTo>
                <a:lnTo>
                  <a:pt x="388" y="73"/>
                </a:lnTo>
                <a:lnTo>
                  <a:pt x="413" y="83"/>
                </a:lnTo>
                <a:lnTo>
                  <a:pt x="436" y="93"/>
                </a:lnTo>
                <a:lnTo>
                  <a:pt x="459" y="104"/>
                </a:lnTo>
                <a:lnTo>
                  <a:pt x="483" y="116"/>
                </a:lnTo>
                <a:lnTo>
                  <a:pt x="505" y="128"/>
                </a:lnTo>
                <a:lnTo>
                  <a:pt x="527" y="141"/>
                </a:lnTo>
                <a:lnTo>
                  <a:pt x="550" y="154"/>
                </a:lnTo>
                <a:lnTo>
                  <a:pt x="571" y="167"/>
                </a:lnTo>
                <a:lnTo>
                  <a:pt x="592" y="181"/>
                </a:lnTo>
                <a:lnTo>
                  <a:pt x="614" y="196"/>
                </a:lnTo>
                <a:lnTo>
                  <a:pt x="634" y="210"/>
                </a:lnTo>
                <a:lnTo>
                  <a:pt x="655" y="227"/>
                </a:lnTo>
                <a:lnTo>
                  <a:pt x="674" y="242"/>
                </a:lnTo>
                <a:lnTo>
                  <a:pt x="694" y="259"/>
                </a:lnTo>
                <a:lnTo>
                  <a:pt x="713" y="275"/>
                </a:lnTo>
                <a:lnTo>
                  <a:pt x="732" y="293"/>
                </a:lnTo>
                <a:lnTo>
                  <a:pt x="749" y="310"/>
                </a:lnTo>
                <a:lnTo>
                  <a:pt x="767" y="329"/>
                </a:lnTo>
                <a:lnTo>
                  <a:pt x="785" y="347"/>
                </a:lnTo>
                <a:lnTo>
                  <a:pt x="801" y="367"/>
                </a:lnTo>
                <a:lnTo>
                  <a:pt x="818" y="386"/>
                </a:lnTo>
                <a:lnTo>
                  <a:pt x="834" y="406"/>
                </a:lnTo>
                <a:lnTo>
                  <a:pt x="850" y="426"/>
                </a:lnTo>
                <a:lnTo>
                  <a:pt x="865" y="446"/>
                </a:lnTo>
                <a:lnTo>
                  <a:pt x="879" y="467"/>
                </a:lnTo>
                <a:lnTo>
                  <a:pt x="893" y="489"/>
                </a:lnTo>
                <a:lnTo>
                  <a:pt x="907" y="511"/>
                </a:lnTo>
                <a:lnTo>
                  <a:pt x="920" y="532"/>
                </a:lnTo>
                <a:lnTo>
                  <a:pt x="932" y="555"/>
                </a:lnTo>
                <a:lnTo>
                  <a:pt x="944" y="577"/>
                </a:lnTo>
                <a:lnTo>
                  <a:pt x="956" y="601"/>
                </a:lnTo>
                <a:lnTo>
                  <a:pt x="966" y="624"/>
                </a:lnTo>
                <a:lnTo>
                  <a:pt x="977" y="648"/>
                </a:lnTo>
                <a:lnTo>
                  <a:pt x="987" y="671"/>
                </a:lnTo>
                <a:lnTo>
                  <a:pt x="996" y="696"/>
                </a:lnTo>
                <a:lnTo>
                  <a:pt x="1005" y="720"/>
                </a:lnTo>
                <a:lnTo>
                  <a:pt x="1013" y="745"/>
                </a:lnTo>
                <a:lnTo>
                  <a:pt x="1021" y="769"/>
                </a:lnTo>
                <a:lnTo>
                  <a:pt x="1028" y="795"/>
                </a:lnTo>
                <a:lnTo>
                  <a:pt x="1034" y="820"/>
                </a:lnTo>
                <a:lnTo>
                  <a:pt x="1040" y="846"/>
                </a:lnTo>
                <a:lnTo>
                  <a:pt x="1044" y="872"/>
                </a:lnTo>
                <a:lnTo>
                  <a:pt x="1049" y="898"/>
                </a:lnTo>
                <a:lnTo>
                  <a:pt x="1053" y="925"/>
                </a:lnTo>
                <a:lnTo>
                  <a:pt x="1055" y="951"/>
                </a:lnTo>
                <a:lnTo>
                  <a:pt x="1057" y="978"/>
                </a:lnTo>
                <a:lnTo>
                  <a:pt x="1060" y="1005"/>
                </a:lnTo>
                <a:lnTo>
                  <a:pt x="1061" y="1032"/>
                </a:lnTo>
                <a:lnTo>
                  <a:pt x="1061" y="1060"/>
                </a:lnTo>
                <a:lnTo>
                  <a:pt x="0" y="1060"/>
                </a:lnTo>
                <a:close/>
              </a:path>
            </a:pathLst>
          </a:custGeom>
          <a:solidFill>
            <a:srgbClr val="FFF1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50" name="Freeform 142"/>
          <p:cNvSpPr>
            <a:spLocks/>
          </p:cNvSpPr>
          <p:nvPr/>
        </p:nvSpPr>
        <p:spPr bwMode="auto">
          <a:xfrm>
            <a:off x="4633913" y="3622675"/>
            <a:ext cx="2238375" cy="2235200"/>
          </a:xfrm>
          <a:custGeom>
            <a:avLst/>
            <a:gdLst>
              <a:gd name="T0" fmla="*/ 2147483647 w 923"/>
              <a:gd name="T1" fmla="*/ 0 h 923"/>
              <a:gd name="T2" fmla="*/ 2147483647 w 923"/>
              <a:gd name="T3" fmla="*/ 2147483647 h 923"/>
              <a:gd name="T4" fmla="*/ 2147483647 w 923"/>
              <a:gd name="T5" fmla="*/ 2147483647 h 923"/>
              <a:gd name="T6" fmla="*/ 2147483647 w 923"/>
              <a:gd name="T7" fmla="*/ 2147483647 h 923"/>
              <a:gd name="T8" fmla="*/ 2147483647 w 923"/>
              <a:gd name="T9" fmla="*/ 2147483647 h 923"/>
              <a:gd name="T10" fmla="*/ 2147483647 w 923"/>
              <a:gd name="T11" fmla="*/ 2147483647 h 923"/>
              <a:gd name="T12" fmla="*/ 2147483647 w 923"/>
              <a:gd name="T13" fmla="*/ 2147483647 h 923"/>
              <a:gd name="T14" fmla="*/ 2147483647 w 923"/>
              <a:gd name="T15" fmla="*/ 2147483647 h 923"/>
              <a:gd name="T16" fmla="*/ 2147483647 w 923"/>
              <a:gd name="T17" fmla="*/ 2147483647 h 923"/>
              <a:gd name="T18" fmla="*/ 2147483647 w 923"/>
              <a:gd name="T19" fmla="*/ 2147483647 h 923"/>
              <a:gd name="T20" fmla="*/ 2147483647 w 923"/>
              <a:gd name="T21" fmla="*/ 2147483647 h 923"/>
              <a:gd name="T22" fmla="*/ 2147483647 w 923"/>
              <a:gd name="T23" fmla="*/ 2147483647 h 923"/>
              <a:gd name="T24" fmla="*/ 2147483647 w 923"/>
              <a:gd name="T25" fmla="*/ 2147483647 h 923"/>
              <a:gd name="T26" fmla="*/ 2147483647 w 923"/>
              <a:gd name="T27" fmla="*/ 2147483647 h 923"/>
              <a:gd name="T28" fmla="*/ 2147483647 w 923"/>
              <a:gd name="T29" fmla="*/ 2147483647 h 923"/>
              <a:gd name="T30" fmla="*/ 2147483647 w 923"/>
              <a:gd name="T31" fmla="*/ 2147483647 h 923"/>
              <a:gd name="T32" fmla="*/ 2147483647 w 923"/>
              <a:gd name="T33" fmla="*/ 2147483647 h 923"/>
              <a:gd name="T34" fmla="*/ 2147483647 w 923"/>
              <a:gd name="T35" fmla="*/ 2147483647 h 923"/>
              <a:gd name="T36" fmla="*/ 2147483647 w 923"/>
              <a:gd name="T37" fmla="*/ 2147483647 h 923"/>
              <a:gd name="T38" fmla="*/ 2147483647 w 923"/>
              <a:gd name="T39" fmla="*/ 2147483647 h 923"/>
              <a:gd name="T40" fmla="*/ 2147483647 w 923"/>
              <a:gd name="T41" fmla="*/ 2147483647 h 923"/>
              <a:gd name="T42" fmla="*/ 2147483647 w 923"/>
              <a:gd name="T43" fmla="*/ 2147483647 h 923"/>
              <a:gd name="T44" fmla="*/ 2147483647 w 923"/>
              <a:gd name="T45" fmla="*/ 2147483647 h 923"/>
              <a:gd name="T46" fmla="*/ 2147483647 w 923"/>
              <a:gd name="T47" fmla="*/ 2147483647 h 923"/>
              <a:gd name="T48" fmla="*/ 2147483647 w 923"/>
              <a:gd name="T49" fmla="*/ 2147483647 h 923"/>
              <a:gd name="T50" fmla="*/ 2147483647 w 923"/>
              <a:gd name="T51" fmla="*/ 2147483647 h 923"/>
              <a:gd name="T52" fmla="*/ 2147483647 w 923"/>
              <a:gd name="T53" fmla="*/ 2147483647 h 923"/>
              <a:gd name="T54" fmla="*/ 2147483647 w 923"/>
              <a:gd name="T55" fmla="*/ 2147483647 h 923"/>
              <a:gd name="T56" fmla="*/ 2147483647 w 923"/>
              <a:gd name="T57" fmla="*/ 2147483647 h 923"/>
              <a:gd name="T58" fmla="*/ 2147483647 w 923"/>
              <a:gd name="T59" fmla="*/ 2147483647 h 923"/>
              <a:gd name="T60" fmla="*/ 2147483647 w 923"/>
              <a:gd name="T61" fmla="*/ 2147483647 h 923"/>
              <a:gd name="T62" fmla="*/ 2147483647 w 923"/>
              <a:gd name="T63" fmla="*/ 2147483647 h 923"/>
              <a:gd name="T64" fmla="*/ 0 w 923"/>
              <a:gd name="T65" fmla="*/ 2147483647 h 923"/>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923"/>
              <a:gd name="T100" fmla="*/ 0 h 923"/>
              <a:gd name="T101" fmla="*/ 923 w 923"/>
              <a:gd name="T102" fmla="*/ 923 h 923"/>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923" h="923">
                <a:moveTo>
                  <a:pt x="0" y="0"/>
                </a:moveTo>
                <a:lnTo>
                  <a:pt x="923" y="0"/>
                </a:lnTo>
                <a:lnTo>
                  <a:pt x="923" y="24"/>
                </a:lnTo>
                <a:lnTo>
                  <a:pt x="922" y="47"/>
                </a:lnTo>
                <a:lnTo>
                  <a:pt x="921" y="71"/>
                </a:lnTo>
                <a:lnTo>
                  <a:pt x="919" y="94"/>
                </a:lnTo>
                <a:lnTo>
                  <a:pt x="916" y="117"/>
                </a:lnTo>
                <a:lnTo>
                  <a:pt x="913" y="140"/>
                </a:lnTo>
                <a:lnTo>
                  <a:pt x="908" y="162"/>
                </a:lnTo>
                <a:lnTo>
                  <a:pt x="904" y="185"/>
                </a:lnTo>
                <a:lnTo>
                  <a:pt x="899" y="208"/>
                </a:lnTo>
                <a:lnTo>
                  <a:pt x="894" y="230"/>
                </a:lnTo>
                <a:lnTo>
                  <a:pt x="888" y="252"/>
                </a:lnTo>
                <a:lnTo>
                  <a:pt x="882" y="273"/>
                </a:lnTo>
                <a:lnTo>
                  <a:pt x="874" y="295"/>
                </a:lnTo>
                <a:lnTo>
                  <a:pt x="867" y="317"/>
                </a:lnTo>
                <a:lnTo>
                  <a:pt x="859" y="338"/>
                </a:lnTo>
                <a:lnTo>
                  <a:pt x="851" y="359"/>
                </a:lnTo>
                <a:lnTo>
                  <a:pt x="842" y="379"/>
                </a:lnTo>
                <a:lnTo>
                  <a:pt x="832" y="400"/>
                </a:lnTo>
                <a:lnTo>
                  <a:pt x="822" y="419"/>
                </a:lnTo>
                <a:lnTo>
                  <a:pt x="812" y="439"/>
                </a:lnTo>
                <a:lnTo>
                  <a:pt x="800" y="458"/>
                </a:lnTo>
                <a:lnTo>
                  <a:pt x="789" y="478"/>
                </a:lnTo>
                <a:lnTo>
                  <a:pt x="777" y="496"/>
                </a:lnTo>
                <a:lnTo>
                  <a:pt x="766" y="515"/>
                </a:lnTo>
                <a:lnTo>
                  <a:pt x="752" y="533"/>
                </a:lnTo>
                <a:lnTo>
                  <a:pt x="739" y="552"/>
                </a:lnTo>
                <a:lnTo>
                  <a:pt x="725" y="569"/>
                </a:lnTo>
                <a:lnTo>
                  <a:pt x="712" y="587"/>
                </a:lnTo>
                <a:lnTo>
                  <a:pt x="698" y="603"/>
                </a:lnTo>
                <a:lnTo>
                  <a:pt x="682" y="620"/>
                </a:lnTo>
                <a:lnTo>
                  <a:pt x="668" y="636"/>
                </a:lnTo>
                <a:lnTo>
                  <a:pt x="652" y="652"/>
                </a:lnTo>
                <a:lnTo>
                  <a:pt x="636" y="667"/>
                </a:lnTo>
                <a:lnTo>
                  <a:pt x="620" y="682"/>
                </a:lnTo>
                <a:lnTo>
                  <a:pt x="603" y="698"/>
                </a:lnTo>
                <a:lnTo>
                  <a:pt x="587" y="711"/>
                </a:lnTo>
                <a:lnTo>
                  <a:pt x="569" y="726"/>
                </a:lnTo>
                <a:lnTo>
                  <a:pt x="552" y="739"/>
                </a:lnTo>
                <a:lnTo>
                  <a:pt x="533" y="752"/>
                </a:lnTo>
                <a:lnTo>
                  <a:pt x="516" y="765"/>
                </a:lnTo>
                <a:lnTo>
                  <a:pt x="497" y="777"/>
                </a:lnTo>
                <a:lnTo>
                  <a:pt x="478" y="789"/>
                </a:lnTo>
                <a:lnTo>
                  <a:pt x="458" y="801"/>
                </a:lnTo>
                <a:lnTo>
                  <a:pt x="440" y="811"/>
                </a:lnTo>
                <a:lnTo>
                  <a:pt x="419" y="821"/>
                </a:lnTo>
                <a:lnTo>
                  <a:pt x="400" y="831"/>
                </a:lnTo>
                <a:lnTo>
                  <a:pt x="379" y="841"/>
                </a:lnTo>
                <a:lnTo>
                  <a:pt x="358" y="850"/>
                </a:lnTo>
                <a:lnTo>
                  <a:pt x="338" y="859"/>
                </a:lnTo>
                <a:lnTo>
                  <a:pt x="316" y="866"/>
                </a:lnTo>
                <a:lnTo>
                  <a:pt x="295" y="875"/>
                </a:lnTo>
                <a:lnTo>
                  <a:pt x="273" y="882"/>
                </a:lnTo>
                <a:lnTo>
                  <a:pt x="251" y="888"/>
                </a:lnTo>
                <a:lnTo>
                  <a:pt x="230" y="894"/>
                </a:lnTo>
                <a:lnTo>
                  <a:pt x="207" y="899"/>
                </a:lnTo>
                <a:lnTo>
                  <a:pt x="185" y="904"/>
                </a:lnTo>
                <a:lnTo>
                  <a:pt x="162" y="908"/>
                </a:lnTo>
                <a:lnTo>
                  <a:pt x="139" y="913"/>
                </a:lnTo>
                <a:lnTo>
                  <a:pt x="117" y="916"/>
                </a:lnTo>
                <a:lnTo>
                  <a:pt x="93" y="918"/>
                </a:lnTo>
                <a:lnTo>
                  <a:pt x="71" y="920"/>
                </a:lnTo>
                <a:lnTo>
                  <a:pt x="47" y="922"/>
                </a:lnTo>
                <a:lnTo>
                  <a:pt x="23" y="923"/>
                </a:lnTo>
                <a:lnTo>
                  <a:pt x="0" y="923"/>
                </a:lnTo>
                <a:lnTo>
                  <a:pt x="0" y="0"/>
                </a:lnTo>
                <a:close/>
              </a:path>
            </a:pathLst>
          </a:custGeom>
          <a:gradFill rotWithShape="0">
            <a:gsLst>
              <a:gs pos="0">
                <a:srgbClr val="ED1C24"/>
              </a:gs>
              <a:gs pos="100000">
                <a:srgbClr val="E20000"/>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51" name="Freeform 143"/>
          <p:cNvSpPr>
            <a:spLocks/>
          </p:cNvSpPr>
          <p:nvPr/>
        </p:nvSpPr>
        <p:spPr bwMode="auto">
          <a:xfrm>
            <a:off x="2293938" y="1271588"/>
            <a:ext cx="2236787" cy="2235200"/>
          </a:xfrm>
          <a:custGeom>
            <a:avLst/>
            <a:gdLst>
              <a:gd name="T0" fmla="*/ 0 w 924"/>
              <a:gd name="T1" fmla="*/ 2147483647 h 923"/>
              <a:gd name="T2" fmla="*/ 2147483647 w 924"/>
              <a:gd name="T3" fmla="*/ 2147483647 h 923"/>
              <a:gd name="T4" fmla="*/ 2147483647 w 924"/>
              <a:gd name="T5" fmla="*/ 2147483647 h 923"/>
              <a:gd name="T6" fmla="*/ 2147483647 w 924"/>
              <a:gd name="T7" fmla="*/ 2147483647 h 923"/>
              <a:gd name="T8" fmla="*/ 2147483647 w 924"/>
              <a:gd name="T9" fmla="*/ 2147483647 h 923"/>
              <a:gd name="T10" fmla="*/ 2147483647 w 924"/>
              <a:gd name="T11" fmla="*/ 2147483647 h 923"/>
              <a:gd name="T12" fmla="*/ 2147483647 w 924"/>
              <a:gd name="T13" fmla="*/ 2147483647 h 923"/>
              <a:gd name="T14" fmla="*/ 2147483647 w 924"/>
              <a:gd name="T15" fmla="*/ 2147483647 h 923"/>
              <a:gd name="T16" fmla="*/ 2147483647 w 924"/>
              <a:gd name="T17" fmla="*/ 2147483647 h 923"/>
              <a:gd name="T18" fmla="*/ 2147483647 w 924"/>
              <a:gd name="T19" fmla="*/ 2147483647 h 923"/>
              <a:gd name="T20" fmla="*/ 2147483647 w 924"/>
              <a:gd name="T21" fmla="*/ 2147483647 h 923"/>
              <a:gd name="T22" fmla="*/ 2147483647 w 924"/>
              <a:gd name="T23" fmla="*/ 2147483647 h 923"/>
              <a:gd name="T24" fmla="*/ 2147483647 w 924"/>
              <a:gd name="T25" fmla="*/ 2147483647 h 923"/>
              <a:gd name="T26" fmla="*/ 2147483647 w 924"/>
              <a:gd name="T27" fmla="*/ 2147483647 h 923"/>
              <a:gd name="T28" fmla="*/ 2147483647 w 924"/>
              <a:gd name="T29" fmla="*/ 2147483647 h 923"/>
              <a:gd name="T30" fmla="*/ 2147483647 w 924"/>
              <a:gd name="T31" fmla="*/ 2147483647 h 923"/>
              <a:gd name="T32" fmla="*/ 2147483647 w 924"/>
              <a:gd name="T33" fmla="*/ 2147483647 h 923"/>
              <a:gd name="T34" fmla="*/ 2147483647 w 924"/>
              <a:gd name="T35" fmla="*/ 2147483647 h 923"/>
              <a:gd name="T36" fmla="*/ 2147483647 w 924"/>
              <a:gd name="T37" fmla="*/ 2147483647 h 923"/>
              <a:gd name="T38" fmla="*/ 2147483647 w 924"/>
              <a:gd name="T39" fmla="*/ 2147483647 h 923"/>
              <a:gd name="T40" fmla="*/ 2147483647 w 924"/>
              <a:gd name="T41" fmla="*/ 2147483647 h 923"/>
              <a:gd name="T42" fmla="*/ 2147483647 w 924"/>
              <a:gd name="T43" fmla="*/ 2147483647 h 923"/>
              <a:gd name="T44" fmla="*/ 2147483647 w 924"/>
              <a:gd name="T45" fmla="*/ 2147483647 h 923"/>
              <a:gd name="T46" fmla="*/ 2147483647 w 924"/>
              <a:gd name="T47" fmla="*/ 2147483647 h 923"/>
              <a:gd name="T48" fmla="*/ 2147483647 w 924"/>
              <a:gd name="T49" fmla="*/ 2147483647 h 923"/>
              <a:gd name="T50" fmla="*/ 2147483647 w 924"/>
              <a:gd name="T51" fmla="*/ 2147483647 h 923"/>
              <a:gd name="T52" fmla="*/ 2147483647 w 924"/>
              <a:gd name="T53" fmla="*/ 2147483647 h 923"/>
              <a:gd name="T54" fmla="*/ 2147483647 w 924"/>
              <a:gd name="T55" fmla="*/ 2147483647 h 923"/>
              <a:gd name="T56" fmla="*/ 2147483647 w 924"/>
              <a:gd name="T57" fmla="*/ 2147483647 h 923"/>
              <a:gd name="T58" fmla="*/ 2147483647 w 924"/>
              <a:gd name="T59" fmla="*/ 2147483647 h 923"/>
              <a:gd name="T60" fmla="*/ 2147483647 w 924"/>
              <a:gd name="T61" fmla="*/ 2147483647 h 923"/>
              <a:gd name="T62" fmla="*/ 2147483647 w 924"/>
              <a:gd name="T63" fmla="*/ 2147483647 h 923"/>
              <a:gd name="T64" fmla="*/ 2147483647 w 924"/>
              <a:gd name="T65" fmla="*/ 0 h 923"/>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924"/>
              <a:gd name="T100" fmla="*/ 0 h 923"/>
              <a:gd name="T101" fmla="*/ 924 w 924"/>
              <a:gd name="T102" fmla="*/ 923 h 923"/>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924" h="923">
                <a:moveTo>
                  <a:pt x="924" y="923"/>
                </a:moveTo>
                <a:lnTo>
                  <a:pt x="0" y="923"/>
                </a:lnTo>
                <a:lnTo>
                  <a:pt x="0" y="899"/>
                </a:lnTo>
                <a:lnTo>
                  <a:pt x="1" y="876"/>
                </a:lnTo>
                <a:lnTo>
                  <a:pt x="3" y="852"/>
                </a:lnTo>
                <a:lnTo>
                  <a:pt x="5" y="829"/>
                </a:lnTo>
                <a:lnTo>
                  <a:pt x="7" y="806"/>
                </a:lnTo>
                <a:lnTo>
                  <a:pt x="10" y="783"/>
                </a:lnTo>
                <a:lnTo>
                  <a:pt x="15" y="761"/>
                </a:lnTo>
                <a:lnTo>
                  <a:pt x="19" y="738"/>
                </a:lnTo>
                <a:lnTo>
                  <a:pt x="24" y="715"/>
                </a:lnTo>
                <a:lnTo>
                  <a:pt x="29" y="693"/>
                </a:lnTo>
                <a:lnTo>
                  <a:pt x="35" y="671"/>
                </a:lnTo>
                <a:lnTo>
                  <a:pt x="42" y="650"/>
                </a:lnTo>
                <a:lnTo>
                  <a:pt x="48" y="628"/>
                </a:lnTo>
                <a:lnTo>
                  <a:pt x="57" y="606"/>
                </a:lnTo>
                <a:lnTo>
                  <a:pt x="65" y="585"/>
                </a:lnTo>
                <a:lnTo>
                  <a:pt x="73" y="564"/>
                </a:lnTo>
                <a:lnTo>
                  <a:pt x="82" y="544"/>
                </a:lnTo>
                <a:lnTo>
                  <a:pt x="92" y="523"/>
                </a:lnTo>
                <a:lnTo>
                  <a:pt x="102" y="504"/>
                </a:lnTo>
                <a:lnTo>
                  <a:pt x="112" y="484"/>
                </a:lnTo>
                <a:lnTo>
                  <a:pt x="123" y="465"/>
                </a:lnTo>
                <a:lnTo>
                  <a:pt x="134" y="445"/>
                </a:lnTo>
                <a:lnTo>
                  <a:pt x="146" y="427"/>
                </a:lnTo>
                <a:lnTo>
                  <a:pt x="158" y="408"/>
                </a:lnTo>
                <a:lnTo>
                  <a:pt x="171" y="390"/>
                </a:lnTo>
                <a:lnTo>
                  <a:pt x="184" y="371"/>
                </a:lnTo>
                <a:lnTo>
                  <a:pt x="198" y="354"/>
                </a:lnTo>
                <a:lnTo>
                  <a:pt x="212" y="336"/>
                </a:lnTo>
                <a:lnTo>
                  <a:pt x="226" y="320"/>
                </a:lnTo>
                <a:lnTo>
                  <a:pt x="241" y="303"/>
                </a:lnTo>
                <a:lnTo>
                  <a:pt x="256" y="287"/>
                </a:lnTo>
                <a:lnTo>
                  <a:pt x="272" y="271"/>
                </a:lnTo>
                <a:lnTo>
                  <a:pt x="287" y="256"/>
                </a:lnTo>
                <a:lnTo>
                  <a:pt x="303" y="241"/>
                </a:lnTo>
                <a:lnTo>
                  <a:pt x="320" y="225"/>
                </a:lnTo>
                <a:lnTo>
                  <a:pt x="337" y="212"/>
                </a:lnTo>
                <a:lnTo>
                  <a:pt x="354" y="197"/>
                </a:lnTo>
                <a:lnTo>
                  <a:pt x="372" y="184"/>
                </a:lnTo>
                <a:lnTo>
                  <a:pt x="390" y="171"/>
                </a:lnTo>
                <a:lnTo>
                  <a:pt x="408" y="158"/>
                </a:lnTo>
                <a:lnTo>
                  <a:pt x="427" y="146"/>
                </a:lnTo>
                <a:lnTo>
                  <a:pt x="445" y="134"/>
                </a:lnTo>
                <a:lnTo>
                  <a:pt x="465" y="122"/>
                </a:lnTo>
                <a:lnTo>
                  <a:pt x="484" y="112"/>
                </a:lnTo>
                <a:lnTo>
                  <a:pt x="504" y="102"/>
                </a:lnTo>
                <a:lnTo>
                  <a:pt x="524" y="92"/>
                </a:lnTo>
                <a:lnTo>
                  <a:pt x="544" y="82"/>
                </a:lnTo>
                <a:lnTo>
                  <a:pt x="565" y="73"/>
                </a:lnTo>
                <a:lnTo>
                  <a:pt x="586" y="64"/>
                </a:lnTo>
                <a:lnTo>
                  <a:pt x="607" y="57"/>
                </a:lnTo>
                <a:lnTo>
                  <a:pt x="628" y="48"/>
                </a:lnTo>
                <a:lnTo>
                  <a:pt x="650" y="41"/>
                </a:lnTo>
                <a:lnTo>
                  <a:pt x="672" y="35"/>
                </a:lnTo>
                <a:lnTo>
                  <a:pt x="694" y="29"/>
                </a:lnTo>
                <a:lnTo>
                  <a:pt x="716" y="24"/>
                </a:lnTo>
                <a:lnTo>
                  <a:pt x="738" y="19"/>
                </a:lnTo>
                <a:lnTo>
                  <a:pt x="761" y="15"/>
                </a:lnTo>
                <a:lnTo>
                  <a:pt x="784" y="10"/>
                </a:lnTo>
                <a:lnTo>
                  <a:pt x="806" y="7"/>
                </a:lnTo>
                <a:lnTo>
                  <a:pt x="830" y="5"/>
                </a:lnTo>
                <a:lnTo>
                  <a:pt x="853" y="3"/>
                </a:lnTo>
                <a:lnTo>
                  <a:pt x="877" y="1"/>
                </a:lnTo>
                <a:lnTo>
                  <a:pt x="900" y="0"/>
                </a:lnTo>
                <a:lnTo>
                  <a:pt x="924" y="0"/>
                </a:lnTo>
                <a:lnTo>
                  <a:pt x="924" y="923"/>
                </a:lnTo>
                <a:close/>
              </a:path>
            </a:pathLst>
          </a:custGeom>
          <a:gradFill rotWithShape="0">
            <a:gsLst>
              <a:gs pos="0">
                <a:srgbClr val="00B2EE"/>
              </a:gs>
              <a:gs pos="100000">
                <a:srgbClr val="5BD4FF"/>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52" name="Freeform 144"/>
          <p:cNvSpPr>
            <a:spLocks/>
          </p:cNvSpPr>
          <p:nvPr/>
        </p:nvSpPr>
        <p:spPr bwMode="auto">
          <a:xfrm>
            <a:off x="2293938" y="3622675"/>
            <a:ext cx="2236787" cy="2235200"/>
          </a:xfrm>
          <a:custGeom>
            <a:avLst/>
            <a:gdLst>
              <a:gd name="T0" fmla="*/ 2147483647 w 924"/>
              <a:gd name="T1" fmla="*/ 2147483647 h 923"/>
              <a:gd name="T2" fmla="*/ 2147483647 w 924"/>
              <a:gd name="T3" fmla="*/ 2147483647 h 923"/>
              <a:gd name="T4" fmla="*/ 2147483647 w 924"/>
              <a:gd name="T5" fmla="*/ 2147483647 h 923"/>
              <a:gd name="T6" fmla="*/ 2147483647 w 924"/>
              <a:gd name="T7" fmla="*/ 2147483647 h 923"/>
              <a:gd name="T8" fmla="*/ 2147483647 w 924"/>
              <a:gd name="T9" fmla="*/ 2147483647 h 923"/>
              <a:gd name="T10" fmla="*/ 2147483647 w 924"/>
              <a:gd name="T11" fmla="*/ 2147483647 h 923"/>
              <a:gd name="T12" fmla="*/ 2147483647 w 924"/>
              <a:gd name="T13" fmla="*/ 2147483647 h 923"/>
              <a:gd name="T14" fmla="*/ 2147483647 w 924"/>
              <a:gd name="T15" fmla="*/ 2147483647 h 923"/>
              <a:gd name="T16" fmla="*/ 2147483647 w 924"/>
              <a:gd name="T17" fmla="*/ 2147483647 h 923"/>
              <a:gd name="T18" fmla="*/ 2147483647 w 924"/>
              <a:gd name="T19" fmla="*/ 2147483647 h 923"/>
              <a:gd name="T20" fmla="*/ 2147483647 w 924"/>
              <a:gd name="T21" fmla="*/ 2147483647 h 923"/>
              <a:gd name="T22" fmla="*/ 2147483647 w 924"/>
              <a:gd name="T23" fmla="*/ 2147483647 h 923"/>
              <a:gd name="T24" fmla="*/ 2147483647 w 924"/>
              <a:gd name="T25" fmla="*/ 2147483647 h 923"/>
              <a:gd name="T26" fmla="*/ 2147483647 w 924"/>
              <a:gd name="T27" fmla="*/ 2147483647 h 923"/>
              <a:gd name="T28" fmla="*/ 2147483647 w 924"/>
              <a:gd name="T29" fmla="*/ 2147483647 h 923"/>
              <a:gd name="T30" fmla="*/ 2147483647 w 924"/>
              <a:gd name="T31" fmla="*/ 2147483647 h 923"/>
              <a:gd name="T32" fmla="*/ 2147483647 w 924"/>
              <a:gd name="T33" fmla="*/ 2147483647 h 923"/>
              <a:gd name="T34" fmla="*/ 2147483647 w 924"/>
              <a:gd name="T35" fmla="*/ 2147483647 h 923"/>
              <a:gd name="T36" fmla="*/ 2147483647 w 924"/>
              <a:gd name="T37" fmla="*/ 2147483647 h 923"/>
              <a:gd name="T38" fmla="*/ 2147483647 w 924"/>
              <a:gd name="T39" fmla="*/ 2147483647 h 923"/>
              <a:gd name="T40" fmla="*/ 2147483647 w 924"/>
              <a:gd name="T41" fmla="*/ 2147483647 h 923"/>
              <a:gd name="T42" fmla="*/ 2147483647 w 924"/>
              <a:gd name="T43" fmla="*/ 2147483647 h 923"/>
              <a:gd name="T44" fmla="*/ 2147483647 w 924"/>
              <a:gd name="T45" fmla="*/ 2147483647 h 923"/>
              <a:gd name="T46" fmla="*/ 2147483647 w 924"/>
              <a:gd name="T47" fmla="*/ 2147483647 h 923"/>
              <a:gd name="T48" fmla="*/ 2147483647 w 924"/>
              <a:gd name="T49" fmla="*/ 2147483647 h 923"/>
              <a:gd name="T50" fmla="*/ 2147483647 w 924"/>
              <a:gd name="T51" fmla="*/ 2147483647 h 923"/>
              <a:gd name="T52" fmla="*/ 2147483647 w 924"/>
              <a:gd name="T53" fmla="*/ 2147483647 h 923"/>
              <a:gd name="T54" fmla="*/ 2147483647 w 924"/>
              <a:gd name="T55" fmla="*/ 2147483647 h 923"/>
              <a:gd name="T56" fmla="*/ 2147483647 w 924"/>
              <a:gd name="T57" fmla="*/ 2147483647 h 923"/>
              <a:gd name="T58" fmla="*/ 2147483647 w 924"/>
              <a:gd name="T59" fmla="*/ 2147483647 h 923"/>
              <a:gd name="T60" fmla="*/ 2147483647 w 924"/>
              <a:gd name="T61" fmla="*/ 2147483647 h 923"/>
              <a:gd name="T62" fmla="*/ 2147483647 w 924"/>
              <a:gd name="T63" fmla="*/ 2147483647 h 923"/>
              <a:gd name="T64" fmla="*/ 0 w 924"/>
              <a:gd name="T65" fmla="*/ 0 h 923"/>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924"/>
              <a:gd name="T100" fmla="*/ 0 h 923"/>
              <a:gd name="T101" fmla="*/ 924 w 924"/>
              <a:gd name="T102" fmla="*/ 923 h 923"/>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924" h="923">
                <a:moveTo>
                  <a:pt x="924" y="0"/>
                </a:moveTo>
                <a:lnTo>
                  <a:pt x="924" y="923"/>
                </a:lnTo>
                <a:lnTo>
                  <a:pt x="900" y="922"/>
                </a:lnTo>
                <a:lnTo>
                  <a:pt x="877" y="922"/>
                </a:lnTo>
                <a:lnTo>
                  <a:pt x="853" y="920"/>
                </a:lnTo>
                <a:lnTo>
                  <a:pt x="830" y="918"/>
                </a:lnTo>
                <a:lnTo>
                  <a:pt x="806" y="915"/>
                </a:lnTo>
                <a:lnTo>
                  <a:pt x="784" y="912"/>
                </a:lnTo>
                <a:lnTo>
                  <a:pt x="761" y="908"/>
                </a:lnTo>
                <a:lnTo>
                  <a:pt x="738" y="903"/>
                </a:lnTo>
                <a:lnTo>
                  <a:pt x="716" y="899"/>
                </a:lnTo>
                <a:lnTo>
                  <a:pt x="694" y="893"/>
                </a:lnTo>
                <a:lnTo>
                  <a:pt x="672" y="888"/>
                </a:lnTo>
                <a:lnTo>
                  <a:pt x="650" y="881"/>
                </a:lnTo>
                <a:lnTo>
                  <a:pt x="628" y="874"/>
                </a:lnTo>
                <a:lnTo>
                  <a:pt x="607" y="866"/>
                </a:lnTo>
                <a:lnTo>
                  <a:pt x="586" y="858"/>
                </a:lnTo>
                <a:lnTo>
                  <a:pt x="565" y="850"/>
                </a:lnTo>
                <a:lnTo>
                  <a:pt x="544" y="841"/>
                </a:lnTo>
                <a:lnTo>
                  <a:pt x="524" y="831"/>
                </a:lnTo>
                <a:lnTo>
                  <a:pt x="504" y="821"/>
                </a:lnTo>
                <a:lnTo>
                  <a:pt x="484" y="811"/>
                </a:lnTo>
                <a:lnTo>
                  <a:pt x="465" y="800"/>
                </a:lnTo>
                <a:lnTo>
                  <a:pt x="445" y="788"/>
                </a:lnTo>
                <a:lnTo>
                  <a:pt x="427" y="777"/>
                </a:lnTo>
                <a:lnTo>
                  <a:pt x="408" y="765"/>
                </a:lnTo>
                <a:lnTo>
                  <a:pt x="390" y="752"/>
                </a:lnTo>
                <a:lnTo>
                  <a:pt x="372" y="739"/>
                </a:lnTo>
                <a:lnTo>
                  <a:pt x="354" y="726"/>
                </a:lnTo>
                <a:lnTo>
                  <a:pt x="337" y="711"/>
                </a:lnTo>
                <a:lnTo>
                  <a:pt x="320" y="697"/>
                </a:lnTo>
                <a:lnTo>
                  <a:pt x="303" y="682"/>
                </a:lnTo>
                <a:lnTo>
                  <a:pt x="287" y="667"/>
                </a:lnTo>
                <a:lnTo>
                  <a:pt x="272" y="652"/>
                </a:lnTo>
                <a:lnTo>
                  <a:pt x="256" y="636"/>
                </a:lnTo>
                <a:lnTo>
                  <a:pt x="241" y="620"/>
                </a:lnTo>
                <a:lnTo>
                  <a:pt x="226" y="603"/>
                </a:lnTo>
                <a:lnTo>
                  <a:pt x="212" y="586"/>
                </a:lnTo>
                <a:lnTo>
                  <a:pt x="198" y="568"/>
                </a:lnTo>
                <a:lnTo>
                  <a:pt x="184" y="551"/>
                </a:lnTo>
                <a:lnTo>
                  <a:pt x="171" y="533"/>
                </a:lnTo>
                <a:lnTo>
                  <a:pt x="158" y="515"/>
                </a:lnTo>
                <a:lnTo>
                  <a:pt x="146" y="496"/>
                </a:lnTo>
                <a:lnTo>
                  <a:pt x="134" y="478"/>
                </a:lnTo>
                <a:lnTo>
                  <a:pt x="123" y="458"/>
                </a:lnTo>
                <a:lnTo>
                  <a:pt x="112" y="439"/>
                </a:lnTo>
                <a:lnTo>
                  <a:pt x="102" y="419"/>
                </a:lnTo>
                <a:lnTo>
                  <a:pt x="92" y="399"/>
                </a:lnTo>
                <a:lnTo>
                  <a:pt x="82" y="379"/>
                </a:lnTo>
                <a:lnTo>
                  <a:pt x="73" y="359"/>
                </a:lnTo>
                <a:lnTo>
                  <a:pt x="65" y="337"/>
                </a:lnTo>
                <a:lnTo>
                  <a:pt x="57" y="317"/>
                </a:lnTo>
                <a:lnTo>
                  <a:pt x="48" y="295"/>
                </a:lnTo>
                <a:lnTo>
                  <a:pt x="42" y="273"/>
                </a:lnTo>
                <a:lnTo>
                  <a:pt x="35" y="252"/>
                </a:lnTo>
                <a:lnTo>
                  <a:pt x="29" y="230"/>
                </a:lnTo>
                <a:lnTo>
                  <a:pt x="24" y="208"/>
                </a:lnTo>
                <a:lnTo>
                  <a:pt x="19" y="185"/>
                </a:lnTo>
                <a:lnTo>
                  <a:pt x="15" y="162"/>
                </a:lnTo>
                <a:lnTo>
                  <a:pt x="10" y="140"/>
                </a:lnTo>
                <a:lnTo>
                  <a:pt x="7" y="117"/>
                </a:lnTo>
                <a:lnTo>
                  <a:pt x="5" y="94"/>
                </a:lnTo>
                <a:lnTo>
                  <a:pt x="3" y="70"/>
                </a:lnTo>
                <a:lnTo>
                  <a:pt x="1" y="47"/>
                </a:lnTo>
                <a:lnTo>
                  <a:pt x="0" y="24"/>
                </a:lnTo>
                <a:lnTo>
                  <a:pt x="0" y="0"/>
                </a:lnTo>
                <a:lnTo>
                  <a:pt x="924" y="0"/>
                </a:lnTo>
                <a:close/>
              </a:path>
            </a:pathLst>
          </a:custGeom>
          <a:gradFill rotWithShape="0">
            <a:gsLst>
              <a:gs pos="0">
                <a:srgbClr val="00B04C"/>
              </a:gs>
              <a:gs pos="100000">
                <a:srgbClr val="00E200"/>
              </a:gs>
            </a:gsLst>
            <a:lin ang="189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53" name="Freeform 145"/>
          <p:cNvSpPr>
            <a:spLocks/>
          </p:cNvSpPr>
          <p:nvPr/>
        </p:nvSpPr>
        <p:spPr bwMode="auto">
          <a:xfrm>
            <a:off x="4633913" y="1274763"/>
            <a:ext cx="2239962" cy="2235200"/>
          </a:xfrm>
          <a:custGeom>
            <a:avLst/>
            <a:gdLst>
              <a:gd name="T0" fmla="*/ 0 w 924"/>
              <a:gd name="T1" fmla="*/ 0 h 923"/>
              <a:gd name="T2" fmla="*/ 2147483647 w 924"/>
              <a:gd name="T3" fmla="*/ 2147483647 h 923"/>
              <a:gd name="T4" fmla="*/ 2147483647 w 924"/>
              <a:gd name="T5" fmla="*/ 2147483647 h 923"/>
              <a:gd name="T6" fmla="*/ 2147483647 w 924"/>
              <a:gd name="T7" fmla="*/ 2147483647 h 923"/>
              <a:gd name="T8" fmla="*/ 2147483647 w 924"/>
              <a:gd name="T9" fmla="*/ 2147483647 h 923"/>
              <a:gd name="T10" fmla="*/ 2147483647 w 924"/>
              <a:gd name="T11" fmla="*/ 2147483647 h 923"/>
              <a:gd name="T12" fmla="*/ 2147483647 w 924"/>
              <a:gd name="T13" fmla="*/ 2147483647 h 923"/>
              <a:gd name="T14" fmla="*/ 2147483647 w 924"/>
              <a:gd name="T15" fmla="*/ 2147483647 h 923"/>
              <a:gd name="T16" fmla="*/ 2147483647 w 924"/>
              <a:gd name="T17" fmla="*/ 2147483647 h 923"/>
              <a:gd name="T18" fmla="*/ 2147483647 w 924"/>
              <a:gd name="T19" fmla="*/ 2147483647 h 923"/>
              <a:gd name="T20" fmla="*/ 2147483647 w 924"/>
              <a:gd name="T21" fmla="*/ 2147483647 h 923"/>
              <a:gd name="T22" fmla="*/ 2147483647 w 924"/>
              <a:gd name="T23" fmla="*/ 2147483647 h 923"/>
              <a:gd name="T24" fmla="*/ 2147483647 w 924"/>
              <a:gd name="T25" fmla="*/ 2147483647 h 923"/>
              <a:gd name="T26" fmla="*/ 2147483647 w 924"/>
              <a:gd name="T27" fmla="*/ 2147483647 h 923"/>
              <a:gd name="T28" fmla="*/ 2147483647 w 924"/>
              <a:gd name="T29" fmla="*/ 2147483647 h 923"/>
              <a:gd name="T30" fmla="*/ 2147483647 w 924"/>
              <a:gd name="T31" fmla="*/ 2147483647 h 923"/>
              <a:gd name="T32" fmla="*/ 2147483647 w 924"/>
              <a:gd name="T33" fmla="*/ 2147483647 h 923"/>
              <a:gd name="T34" fmla="*/ 2147483647 w 924"/>
              <a:gd name="T35" fmla="*/ 2147483647 h 923"/>
              <a:gd name="T36" fmla="*/ 2147483647 w 924"/>
              <a:gd name="T37" fmla="*/ 2147483647 h 923"/>
              <a:gd name="T38" fmla="*/ 2147483647 w 924"/>
              <a:gd name="T39" fmla="*/ 2147483647 h 923"/>
              <a:gd name="T40" fmla="*/ 2147483647 w 924"/>
              <a:gd name="T41" fmla="*/ 2147483647 h 923"/>
              <a:gd name="T42" fmla="*/ 2147483647 w 924"/>
              <a:gd name="T43" fmla="*/ 2147483647 h 923"/>
              <a:gd name="T44" fmla="*/ 2147483647 w 924"/>
              <a:gd name="T45" fmla="*/ 2147483647 h 923"/>
              <a:gd name="T46" fmla="*/ 2147483647 w 924"/>
              <a:gd name="T47" fmla="*/ 2147483647 h 923"/>
              <a:gd name="T48" fmla="*/ 2147483647 w 924"/>
              <a:gd name="T49" fmla="*/ 2147483647 h 923"/>
              <a:gd name="T50" fmla="*/ 2147483647 w 924"/>
              <a:gd name="T51" fmla="*/ 2147483647 h 923"/>
              <a:gd name="T52" fmla="*/ 2147483647 w 924"/>
              <a:gd name="T53" fmla="*/ 2147483647 h 923"/>
              <a:gd name="T54" fmla="*/ 2147483647 w 924"/>
              <a:gd name="T55" fmla="*/ 2147483647 h 923"/>
              <a:gd name="T56" fmla="*/ 2147483647 w 924"/>
              <a:gd name="T57" fmla="*/ 2147483647 h 923"/>
              <a:gd name="T58" fmla="*/ 2147483647 w 924"/>
              <a:gd name="T59" fmla="*/ 2147483647 h 923"/>
              <a:gd name="T60" fmla="*/ 2147483647 w 924"/>
              <a:gd name="T61" fmla="*/ 2147483647 h 923"/>
              <a:gd name="T62" fmla="*/ 2147483647 w 924"/>
              <a:gd name="T63" fmla="*/ 2147483647 h 923"/>
              <a:gd name="T64" fmla="*/ 2147483647 w 924"/>
              <a:gd name="T65" fmla="*/ 2147483647 h 923"/>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924"/>
              <a:gd name="T100" fmla="*/ 0 h 923"/>
              <a:gd name="T101" fmla="*/ 924 w 924"/>
              <a:gd name="T102" fmla="*/ 923 h 923"/>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924" h="923">
                <a:moveTo>
                  <a:pt x="0" y="923"/>
                </a:moveTo>
                <a:lnTo>
                  <a:pt x="0" y="0"/>
                </a:lnTo>
                <a:lnTo>
                  <a:pt x="23" y="0"/>
                </a:lnTo>
                <a:lnTo>
                  <a:pt x="47" y="1"/>
                </a:lnTo>
                <a:lnTo>
                  <a:pt x="71" y="2"/>
                </a:lnTo>
                <a:lnTo>
                  <a:pt x="94" y="4"/>
                </a:lnTo>
                <a:lnTo>
                  <a:pt x="118" y="7"/>
                </a:lnTo>
                <a:lnTo>
                  <a:pt x="140" y="10"/>
                </a:lnTo>
                <a:lnTo>
                  <a:pt x="163" y="15"/>
                </a:lnTo>
                <a:lnTo>
                  <a:pt x="186" y="19"/>
                </a:lnTo>
                <a:lnTo>
                  <a:pt x="208" y="24"/>
                </a:lnTo>
                <a:lnTo>
                  <a:pt x="230" y="29"/>
                </a:lnTo>
                <a:lnTo>
                  <a:pt x="252" y="35"/>
                </a:lnTo>
                <a:lnTo>
                  <a:pt x="274" y="41"/>
                </a:lnTo>
                <a:lnTo>
                  <a:pt x="296" y="48"/>
                </a:lnTo>
                <a:lnTo>
                  <a:pt x="317" y="56"/>
                </a:lnTo>
                <a:lnTo>
                  <a:pt x="338" y="64"/>
                </a:lnTo>
                <a:lnTo>
                  <a:pt x="359" y="72"/>
                </a:lnTo>
                <a:lnTo>
                  <a:pt x="380" y="81"/>
                </a:lnTo>
                <a:lnTo>
                  <a:pt x="400" y="91"/>
                </a:lnTo>
                <a:lnTo>
                  <a:pt x="420" y="101"/>
                </a:lnTo>
                <a:lnTo>
                  <a:pt x="440" y="111"/>
                </a:lnTo>
                <a:lnTo>
                  <a:pt x="459" y="122"/>
                </a:lnTo>
                <a:lnTo>
                  <a:pt x="479" y="134"/>
                </a:lnTo>
                <a:lnTo>
                  <a:pt x="497" y="145"/>
                </a:lnTo>
                <a:lnTo>
                  <a:pt x="516" y="157"/>
                </a:lnTo>
                <a:lnTo>
                  <a:pt x="534" y="171"/>
                </a:lnTo>
                <a:lnTo>
                  <a:pt x="552" y="183"/>
                </a:lnTo>
                <a:lnTo>
                  <a:pt x="570" y="197"/>
                </a:lnTo>
                <a:lnTo>
                  <a:pt x="587" y="211"/>
                </a:lnTo>
                <a:lnTo>
                  <a:pt x="604" y="225"/>
                </a:lnTo>
                <a:lnTo>
                  <a:pt x="621" y="240"/>
                </a:lnTo>
                <a:lnTo>
                  <a:pt x="637" y="255"/>
                </a:lnTo>
                <a:lnTo>
                  <a:pt x="652" y="270"/>
                </a:lnTo>
                <a:lnTo>
                  <a:pt x="668" y="287"/>
                </a:lnTo>
                <a:lnTo>
                  <a:pt x="683" y="302"/>
                </a:lnTo>
                <a:lnTo>
                  <a:pt x="698" y="320"/>
                </a:lnTo>
                <a:lnTo>
                  <a:pt x="712" y="336"/>
                </a:lnTo>
                <a:lnTo>
                  <a:pt x="726" y="354"/>
                </a:lnTo>
                <a:lnTo>
                  <a:pt x="740" y="371"/>
                </a:lnTo>
                <a:lnTo>
                  <a:pt x="753" y="389"/>
                </a:lnTo>
                <a:lnTo>
                  <a:pt x="766" y="407"/>
                </a:lnTo>
                <a:lnTo>
                  <a:pt x="778" y="426"/>
                </a:lnTo>
                <a:lnTo>
                  <a:pt x="790" y="445"/>
                </a:lnTo>
                <a:lnTo>
                  <a:pt x="801" y="464"/>
                </a:lnTo>
                <a:lnTo>
                  <a:pt x="812" y="483"/>
                </a:lnTo>
                <a:lnTo>
                  <a:pt x="822" y="503"/>
                </a:lnTo>
                <a:lnTo>
                  <a:pt x="832" y="523"/>
                </a:lnTo>
                <a:lnTo>
                  <a:pt x="842" y="544"/>
                </a:lnTo>
                <a:lnTo>
                  <a:pt x="851" y="564"/>
                </a:lnTo>
                <a:lnTo>
                  <a:pt x="859" y="585"/>
                </a:lnTo>
                <a:lnTo>
                  <a:pt x="867" y="606"/>
                </a:lnTo>
                <a:lnTo>
                  <a:pt x="876" y="627"/>
                </a:lnTo>
                <a:lnTo>
                  <a:pt x="882" y="649"/>
                </a:lnTo>
                <a:lnTo>
                  <a:pt x="889" y="670"/>
                </a:lnTo>
                <a:lnTo>
                  <a:pt x="895" y="693"/>
                </a:lnTo>
                <a:lnTo>
                  <a:pt x="900" y="714"/>
                </a:lnTo>
                <a:lnTo>
                  <a:pt x="905" y="737"/>
                </a:lnTo>
                <a:lnTo>
                  <a:pt x="909" y="760"/>
                </a:lnTo>
                <a:lnTo>
                  <a:pt x="914" y="782"/>
                </a:lnTo>
                <a:lnTo>
                  <a:pt x="917" y="806"/>
                </a:lnTo>
                <a:lnTo>
                  <a:pt x="919" y="828"/>
                </a:lnTo>
                <a:lnTo>
                  <a:pt x="921" y="852"/>
                </a:lnTo>
                <a:lnTo>
                  <a:pt x="923" y="876"/>
                </a:lnTo>
                <a:lnTo>
                  <a:pt x="924" y="899"/>
                </a:lnTo>
                <a:lnTo>
                  <a:pt x="924" y="923"/>
                </a:lnTo>
                <a:lnTo>
                  <a:pt x="0" y="923"/>
                </a:lnTo>
                <a:close/>
              </a:path>
            </a:pathLst>
          </a:custGeom>
          <a:gradFill rotWithShape="0">
            <a:gsLst>
              <a:gs pos="0">
                <a:srgbClr val="FFF100"/>
              </a:gs>
              <a:gs pos="100000">
                <a:srgbClr val="DBDB00"/>
              </a:gs>
            </a:gsLst>
            <a:lin ang="189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54" name="Text Box 128"/>
          <p:cNvSpPr txBox="1">
            <a:spLocks noChangeArrowheads="1"/>
          </p:cNvSpPr>
          <p:nvPr/>
        </p:nvSpPr>
        <p:spPr bwMode="auto">
          <a:xfrm>
            <a:off x="1751013" y="1385888"/>
            <a:ext cx="2800350" cy="2105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32" tIns="45716" rIns="91432" bIns="45716">
            <a:spAutoFit/>
          </a:bodyPr>
          <a:lstStyle>
            <a:lvl1pPr>
              <a:defRPr>
                <a:solidFill>
                  <a:schemeClr val="tx1"/>
                </a:solidFill>
                <a:latin typeface="Arial" pitchFamily="34" charset="0"/>
                <a:ea typeface="MS PGothic" pitchFamily="34" charset="-128"/>
              </a:defRPr>
            </a:lvl1pPr>
            <a:lvl2pPr marL="742950" indent="-285750">
              <a:defRPr>
                <a:solidFill>
                  <a:schemeClr val="tx1"/>
                </a:solidFill>
                <a:latin typeface="Arial" pitchFamily="34" charset="0"/>
                <a:ea typeface="MS PGothic" pitchFamily="34" charset="-128"/>
              </a:defRPr>
            </a:lvl2pPr>
            <a:lvl3pPr marL="1143000" indent="-228600">
              <a:defRPr>
                <a:solidFill>
                  <a:schemeClr val="tx1"/>
                </a:solidFill>
                <a:latin typeface="Arial" pitchFamily="34" charset="0"/>
                <a:ea typeface="MS PGothic" pitchFamily="34" charset="-128"/>
              </a:defRPr>
            </a:lvl3pPr>
            <a:lvl4pPr marL="1600200" indent="-228600">
              <a:defRPr>
                <a:solidFill>
                  <a:schemeClr val="tx1"/>
                </a:solidFill>
                <a:latin typeface="Arial" pitchFamily="34" charset="0"/>
                <a:ea typeface="MS PGothic" pitchFamily="34" charset="-128"/>
              </a:defRPr>
            </a:lvl4pPr>
            <a:lvl5pPr marL="2057400" indent="-228600">
              <a:defRPr>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a:solidFill>
                  <a:schemeClr val="tx1"/>
                </a:solidFill>
                <a:latin typeface="Arial" pitchFamily="34" charset="0"/>
                <a:ea typeface="MS PGothic" pitchFamily="34" charset="-128"/>
              </a:defRPr>
            </a:lvl9pPr>
          </a:lstStyle>
          <a:p>
            <a:pPr algn="r"/>
            <a:r>
              <a:rPr lang="en-US" altLang="en-US" sz="1600"/>
              <a:t>Analyzes</a:t>
            </a:r>
          </a:p>
          <a:p>
            <a:pPr algn="r"/>
            <a:r>
              <a:rPr lang="en-US" altLang="en-US" sz="1600"/>
              <a:t>Quantifies</a:t>
            </a:r>
          </a:p>
          <a:p>
            <a:pPr algn="r"/>
            <a:r>
              <a:rPr lang="en-US" altLang="en-US" sz="1600"/>
              <a:t>Is logical</a:t>
            </a:r>
          </a:p>
          <a:p>
            <a:pPr algn="r"/>
            <a:r>
              <a:rPr lang="en-US" altLang="en-US" sz="1600"/>
              <a:t>Is critical</a:t>
            </a:r>
          </a:p>
          <a:p>
            <a:pPr algn="r"/>
            <a:r>
              <a:rPr lang="en-US" altLang="en-US" sz="1600"/>
              <a:t>Is realistic</a:t>
            </a:r>
          </a:p>
          <a:p>
            <a:pPr algn="r"/>
            <a:r>
              <a:rPr lang="en-US" altLang="en-US" sz="1600"/>
              <a:t>Likes numbers</a:t>
            </a:r>
          </a:p>
          <a:p>
            <a:pPr algn="r"/>
            <a:r>
              <a:rPr lang="en-US" altLang="en-US" sz="1600"/>
              <a:t>Knows about money</a:t>
            </a:r>
          </a:p>
          <a:p>
            <a:pPr algn="r"/>
            <a:r>
              <a:rPr lang="en-US" altLang="en-US" sz="1600"/>
              <a:t>Knows how things work</a:t>
            </a:r>
          </a:p>
        </p:txBody>
      </p:sp>
      <p:sp>
        <p:nvSpPr>
          <p:cNvPr id="155" name="Text Box 129"/>
          <p:cNvSpPr txBox="1">
            <a:spLocks noChangeArrowheads="1"/>
          </p:cNvSpPr>
          <p:nvPr/>
        </p:nvSpPr>
        <p:spPr bwMode="auto">
          <a:xfrm>
            <a:off x="4630738" y="1385888"/>
            <a:ext cx="1941512" cy="2062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32" tIns="45716" rIns="91432" bIns="45716">
            <a:spAutoFit/>
          </a:bodyPr>
          <a:lstStyle>
            <a:lvl1pPr>
              <a:defRPr>
                <a:solidFill>
                  <a:schemeClr val="tx1"/>
                </a:solidFill>
                <a:latin typeface="Arial" pitchFamily="34" charset="0"/>
                <a:ea typeface="MS PGothic" pitchFamily="34" charset="-128"/>
              </a:defRPr>
            </a:lvl1pPr>
            <a:lvl2pPr marL="742950" indent="-285750">
              <a:defRPr>
                <a:solidFill>
                  <a:schemeClr val="tx1"/>
                </a:solidFill>
                <a:latin typeface="Arial" pitchFamily="34" charset="0"/>
                <a:ea typeface="MS PGothic" pitchFamily="34" charset="-128"/>
              </a:defRPr>
            </a:lvl2pPr>
            <a:lvl3pPr marL="1143000" indent="-228600">
              <a:defRPr>
                <a:solidFill>
                  <a:schemeClr val="tx1"/>
                </a:solidFill>
                <a:latin typeface="Arial" pitchFamily="34" charset="0"/>
                <a:ea typeface="MS PGothic" pitchFamily="34" charset="-128"/>
              </a:defRPr>
            </a:lvl3pPr>
            <a:lvl4pPr marL="1600200" indent="-228600">
              <a:defRPr>
                <a:solidFill>
                  <a:schemeClr val="tx1"/>
                </a:solidFill>
                <a:latin typeface="Arial" pitchFamily="34" charset="0"/>
                <a:ea typeface="MS PGothic" pitchFamily="34" charset="-128"/>
              </a:defRPr>
            </a:lvl4pPr>
            <a:lvl5pPr marL="2057400" indent="-228600">
              <a:defRPr>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a:solidFill>
                  <a:schemeClr val="tx1"/>
                </a:solidFill>
                <a:latin typeface="Arial" pitchFamily="34" charset="0"/>
                <a:ea typeface="MS PGothic" pitchFamily="34" charset="-128"/>
              </a:defRPr>
            </a:lvl9pPr>
          </a:lstStyle>
          <a:p>
            <a:r>
              <a:rPr lang="en-US" altLang="en-US" sz="1600"/>
              <a:t>Infers</a:t>
            </a:r>
          </a:p>
          <a:p>
            <a:r>
              <a:rPr lang="en-US" altLang="en-US" sz="1600"/>
              <a:t>Imagines</a:t>
            </a:r>
          </a:p>
          <a:p>
            <a:r>
              <a:rPr lang="en-US" altLang="en-US" sz="1600"/>
              <a:t>Speculates</a:t>
            </a:r>
          </a:p>
          <a:p>
            <a:r>
              <a:rPr lang="en-US" altLang="en-US" sz="1600"/>
              <a:t>Takes risks</a:t>
            </a:r>
          </a:p>
          <a:p>
            <a:r>
              <a:rPr lang="en-US" altLang="en-US" sz="1600"/>
              <a:t>Is Impetuous</a:t>
            </a:r>
          </a:p>
          <a:p>
            <a:r>
              <a:rPr lang="en-US" altLang="en-US" sz="1600"/>
              <a:t>Breaks rules</a:t>
            </a:r>
          </a:p>
          <a:p>
            <a:r>
              <a:rPr lang="en-US" altLang="en-US" sz="1600"/>
              <a:t>Likes surprises</a:t>
            </a:r>
          </a:p>
          <a:p>
            <a:r>
              <a:rPr lang="en-US" altLang="en-US" sz="1600"/>
              <a:t>Is curious / Plays</a:t>
            </a:r>
          </a:p>
        </p:txBody>
      </p:sp>
      <p:sp>
        <p:nvSpPr>
          <p:cNvPr id="156" name="Text Box 130"/>
          <p:cNvSpPr txBox="1">
            <a:spLocks noChangeArrowheads="1"/>
          </p:cNvSpPr>
          <p:nvPr/>
        </p:nvSpPr>
        <p:spPr bwMode="auto">
          <a:xfrm>
            <a:off x="1751013" y="3678238"/>
            <a:ext cx="2800350" cy="2105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32" tIns="45716" rIns="91432" bIns="45716">
            <a:spAutoFit/>
          </a:bodyPr>
          <a:lstStyle>
            <a:lvl1pPr>
              <a:defRPr>
                <a:solidFill>
                  <a:schemeClr val="tx1"/>
                </a:solidFill>
                <a:latin typeface="Arial" pitchFamily="34" charset="0"/>
                <a:ea typeface="MS PGothic" pitchFamily="34" charset="-128"/>
              </a:defRPr>
            </a:lvl1pPr>
            <a:lvl2pPr marL="742950" indent="-285750">
              <a:defRPr>
                <a:solidFill>
                  <a:schemeClr val="tx1"/>
                </a:solidFill>
                <a:latin typeface="Arial" pitchFamily="34" charset="0"/>
                <a:ea typeface="MS PGothic" pitchFamily="34" charset="-128"/>
              </a:defRPr>
            </a:lvl2pPr>
            <a:lvl3pPr marL="1143000" indent="-228600">
              <a:defRPr>
                <a:solidFill>
                  <a:schemeClr val="tx1"/>
                </a:solidFill>
                <a:latin typeface="Arial" pitchFamily="34" charset="0"/>
                <a:ea typeface="MS PGothic" pitchFamily="34" charset="-128"/>
              </a:defRPr>
            </a:lvl3pPr>
            <a:lvl4pPr marL="1600200" indent="-228600">
              <a:defRPr>
                <a:solidFill>
                  <a:schemeClr val="tx1"/>
                </a:solidFill>
                <a:latin typeface="Arial" pitchFamily="34" charset="0"/>
                <a:ea typeface="MS PGothic" pitchFamily="34" charset="-128"/>
              </a:defRPr>
            </a:lvl4pPr>
            <a:lvl5pPr marL="2057400" indent="-228600">
              <a:defRPr>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a:solidFill>
                  <a:schemeClr val="tx1"/>
                </a:solidFill>
                <a:latin typeface="Arial" pitchFamily="34" charset="0"/>
                <a:ea typeface="MS PGothic" pitchFamily="34" charset="-128"/>
              </a:defRPr>
            </a:lvl9pPr>
          </a:lstStyle>
          <a:p>
            <a:pPr algn="r"/>
            <a:r>
              <a:rPr lang="en-US" altLang="en-US" sz="1600"/>
              <a:t>Takes preventive action</a:t>
            </a:r>
          </a:p>
          <a:p>
            <a:pPr algn="r"/>
            <a:r>
              <a:rPr lang="en-US" altLang="en-US" sz="1600"/>
              <a:t>Establishes procedures</a:t>
            </a:r>
          </a:p>
          <a:p>
            <a:pPr algn="r"/>
            <a:r>
              <a:rPr lang="en-US" altLang="en-US" sz="1600"/>
              <a:t>Gets things done</a:t>
            </a:r>
          </a:p>
          <a:p>
            <a:pPr algn="r"/>
            <a:r>
              <a:rPr lang="en-US" altLang="en-US" sz="1600"/>
              <a:t>Is reliable</a:t>
            </a:r>
          </a:p>
          <a:p>
            <a:pPr algn="r"/>
            <a:r>
              <a:rPr lang="en-US" altLang="en-US" sz="1600"/>
              <a:t>Organizes</a:t>
            </a:r>
          </a:p>
          <a:p>
            <a:pPr algn="r"/>
            <a:r>
              <a:rPr lang="en-US" altLang="en-US" sz="1600"/>
              <a:t>Is neat</a:t>
            </a:r>
          </a:p>
          <a:p>
            <a:pPr algn="r"/>
            <a:r>
              <a:rPr lang="en-US" altLang="en-US" sz="1600"/>
              <a:t>Timely</a:t>
            </a:r>
          </a:p>
          <a:p>
            <a:pPr algn="r"/>
            <a:r>
              <a:rPr lang="en-US" altLang="en-US" sz="1600"/>
              <a:t>Plans</a:t>
            </a:r>
          </a:p>
        </p:txBody>
      </p:sp>
      <p:sp>
        <p:nvSpPr>
          <p:cNvPr id="157" name="Text Box 131"/>
          <p:cNvSpPr txBox="1">
            <a:spLocks noChangeArrowheads="1"/>
          </p:cNvSpPr>
          <p:nvPr/>
        </p:nvSpPr>
        <p:spPr bwMode="auto">
          <a:xfrm>
            <a:off x="4645025" y="3686175"/>
            <a:ext cx="2176463" cy="2354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32" tIns="45716" rIns="91432" bIns="45716">
            <a:spAutoFit/>
          </a:bodyPr>
          <a:lstStyle>
            <a:lvl1pPr>
              <a:defRPr>
                <a:solidFill>
                  <a:schemeClr val="tx1"/>
                </a:solidFill>
                <a:latin typeface="Arial" pitchFamily="34" charset="0"/>
                <a:ea typeface="MS PGothic" pitchFamily="34" charset="-128"/>
              </a:defRPr>
            </a:lvl1pPr>
            <a:lvl2pPr marL="742950" indent="-285750">
              <a:defRPr>
                <a:solidFill>
                  <a:schemeClr val="tx1"/>
                </a:solidFill>
                <a:latin typeface="Arial" pitchFamily="34" charset="0"/>
                <a:ea typeface="MS PGothic" pitchFamily="34" charset="-128"/>
              </a:defRPr>
            </a:lvl2pPr>
            <a:lvl3pPr marL="1143000" indent="-228600">
              <a:defRPr>
                <a:solidFill>
                  <a:schemeClr val="tx1"/>
                </a:solidFill>
                <a:latin typeface="Arial" pitchFamily="34" charset="0"/>
                <a:ea typeface="MS PGothic" pitchFamily="34" charset="-128"/>
              </a:defRPr>
            </a:lvl3pPr>
            <a:lvl4pPr marL="1600200" indent="-228600">
              <a:defRPr>
                <a:solidFill>
                  <a:schemeClr val="tx1"/>
                </a:solidFill>
                <a:latin typeface="Arial" pitchFamily="34" charset="0"/>
                <a:ea typeface="MS PGothic" pitchFamily="34" charset="-128"/>
              </a:defRPr>
            </a:lvl4pPr>
            <a:lvl5pPr marL="2057400" indent="-228600">
              <a:defRPr>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a:solidFill>
                  <a:schemeClr val="tx1"/>
                </a:solidFill>
                <a:latin typeface="Arial" pitchFamily="34" charset="0"/>
                <a:ea typeface="MS PGothic" pitchFamily="34" charset="-128"/>
              </a:defRPr>
            </a:lvl9pPr>
          </a:lstStyle>
          <a:p>
            <a:r>
              <a:rPr lang="en-US" altLang="en-US" sz="1600"/>
              <a:t>Is sensitive to others</a:t>
            </a:r>
          </a:p>
          <a:p>
            <a:r>
              <a:rPr lang="en-US" altLang="en-US" sz="1600"/>
              <a:t>Likes to teach</a:t>
            </a:r>
          </a:p>
          <a:p>
            <a:r>
              <a:rPr lang="en-US" altLang="en-US" sz="1600"/>
              <a:t>Touches a lot</a:t>
            </a:r>
          </a:p>
          <a:p>
            <a:r>
              <a:rPr lang="en-US" altLang="en-US" sz="1600"/>
              <a:t>Is supportive</a:t>
            </a:r>
          </a:p>
          <a:p>
            <a:r>
              <a:rPr lang="en-US" altLang="en-US" sz="1600"/>
              <a:t>Is expressive</a:t>
            </a:r>
          </a:p>
          <a:p>
            <a:r>
              <a:rPr lang="en-US" altLang="en-US" sz="1600"/>
              <a:t>Is emotional</a:t>
            </a:r>
          </a:p>
          <a:p>
            <a:r>
              <a:rPr lang="en-US" altLang="en-US" sz="1600"/>
              <a:t>Talks a lot</a:t>
            </a:r>
          </a:p>
          <a:p>
            <a:r>
              <a:rPr lang="en-US" altLang="en-US" sz="1600"/>
              <a:t>Feels</a:t>
            </a:r>
          </a:p>
          <a:p>
            <a:endParaRPr lang="en-US" altLang="en-US" sz="1600"/>
          </a:p>
        </p:txBody>
      </p:sp>
      <p:pic>
        <p:nvPicPr>
          <p:cNvPr id="158" name="Picture 2"/>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rot="120000">
            <a:off x="1792288" y="890588"/>
            <a:ext cx="2114550" cy="2162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9" name="Picture 3"/>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rot="21429581">
            <a:off x="1844675" y="4089400"/>
            <a:ext cx="2114550" cy="2162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0" name="Picture 4"/>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rot="351991">
            <a:off x="5119688" y="4029075"/>
            <a:ext cx="2114550" cy="2162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1" name="Picture 5"/>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rot="21540000">
            <a:off x="5119688" y="1035050"/>
            <a:ext cx="2114550" cy="2162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cSld>
  <p:clrMapOvr>
    <a:masterClrMapping/>
  </p:clrMapOvr>
  <p:transition/>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810" name="Title 3"/>
          <p:cNvSpPr>
            <a:spLocks noGrp="1"/>
          </p:cNvSpPr>
          <p:nvPr>
            <p:ph type="title"/>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r>
              <a:rPr lang="en-US" altLang="en-US" smtClean="0"/>
              <a:t>Appendix</a:t>
            </a:r>
          </a:p>
        </p:txBody>
      </p:sp>
      <p:sp>
        <p:nvSpPr>
          <p:cNvPr id="119811" name="Text Placeholder 2"/>
          <p:cNvSpPr>
            <a:spLocks noGrp="1"/>
          </p:cNvSpPr>
          <p:nvPr>
            <p:ph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a:spcBef>
                <a:spcPct val="0"/>
              </a:spcBef>
            </a:pPr>
            <a:r>
              <a:rPr lang="en-US" altLang="en-US" dirty="0" smtClean="0">
                <a:latin typeface="Arial" charset="0"/>
                <a:cs typeface="Arial" charset="0"/>
              </a:rPr>
              <a:t>Break Slide</a:t>
            </a:r>
          </a:p>
          <a:p>
            <a:pPr>
              <a:spcBef>
                <a:spcPct val="0"/>
              </a:spcBef>
            </a:pPr>
            <a:r>
              <a:rPr lang="en-US" altLang="en-US" dirty="0" smtClean="0">
                <a:latin typeface="Arial" charset="0"/>
                <a:cs typeface="Arial" charset="0"/>
              </a:rPr>
              <a:t>Optional Activity: Communicate </a:t>
            </a:r>
            <a:r>
              <a:rPr lang="en-US" altLang="en-US" dirty="0">
                <a:latin typeface="Arial" charset="0"/>
                <a:cs typeface="Arial" charset="0"/>
              </a:rPr>
              <a:t>My Strengths on a Team</a:t>
            </a:r>
            <a:endParaRPr lang="en-US" altLang="en-US" dirty="0" smtClean="0">
              <a:latin typeface="Arial" charset="0"/>
              <a:cs typeface="Arial" charset="0"/>
            </a:endParaRPr>
          </a:p>
        </p:txBody>
      </p:sp>
    </p:spTree>
    <p:custDataLst>
      <p:tags r:id="rId1"/>
    </p:custDataLst>
  </p:cSld>
  <p:clrMapOvr>
    <a:masterClrMapping/>
  </p:clrMapOvr>
  <p:timing>
    <p:tnLst>
      <p:par>
        <p:cT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0834" name="Picture 6" descr="http://cdn2.content.compendiumblog.com/uploads/user/9349bb9b-a4ef-4645-955d-f78d84f42ca6/264b5b26-9f78-444d-9573-5f263521ee1d/Image/52be52c02ecb35aa1f62a94ee427931b/take_a_break_w640.jpeg"/>
          <p:cNvPicPr>
            <a:picLocks noChangeAspect="1" noChangeArrowheads="1"/>
          </p:cNvPicPr>
          <p:nvPr/>
        </p:nvPicPr>
        <p:blipFill>
          <a:blip r:embed="rId3">
            <a:extLst>
              <a:ext uri="{28A0092B-C50C-407E-A947-70E740481C1C}">
                <a14:useLocalDpi xmlns:a14="http://schemas.microsoft.com/office/drawing/2010/main" val="0"/>
              </a:ext>
            </a:extLst>
          </a:blip>
          <a:srcRect l="21915" t="4462" r="4431"/>
          <a:stretch>
            <a:fillRect/>
          </a:stretch>
        </p:blipFill>
        <p:spPr bwMode="auto">
          <a:xfrm>
            <a:off x="4538663" y="65088"/>
            <a:ext cx="4605337" cy="4094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Rectangle 2"/>
          <p:cNvSpPr/>
          <p:nvPr/>
        </p:nvSpPr>
        <p:spPr>
          <a:xfrm>
            <a:off x="207963" y="258763"/>
            <a:ext cx="4330700" cy="4637087"/>
          </a:xfrm>
          <a:prstGeom prst="rect">
            <a:avLst/>
          </a:prstGeom>
        </p:spPr>
        <p:txBody>
          <a:bodyPr lIns="82058" tIns="41029" rIns="82058" bIns="41029">
            <a:spAutoFit/>
          </a:bodyPr>
          <a:lstStyle/>
          <a:p>
            <a:pPr>
              <a:defRPr/>
            </a:pPr>
            <a:r>
              <a:rPr lang="en-US" sz="3600" b="1" i="1" dirty="0">
                <a:solidFill>
                  <a:schemeClr val="tx1">
                    <a:lumMod val="65000"/>
                    <a:lumOff val="35000"/>
                  </a:schemeClr>
                </a:solidFill>
                <a:latin typeface="Georgia" panose="02040502050405020303" pitchFamily="18" charset="0"/>
                <a:cs typeface="Arial"/>
              </a:rPr>
              <a:t>Break it up! </a:t>
            </a:r>
          </a:p>
          <a:p>
            <a:pPr>
              <a:defRPr/>
            </a:pPr>
            <a:r>
              <a:rPr lang="en-US" sz="3600" b="1" i="1" dirty="0">
                <a:solidFill>
                  <a:schemeClr val="tx1">
                    <a:lumMod val="65000"/>
                    <a:lumOff val="35000"/>
                  </a:schemeClr>
                </a:solidFill>
                <a:latin typeface="Georgia" panose="02040502050405020303" pitchFamily="18" charset="0"/>
                <a:cs typeface="Arial"/>
              </a:rPr>
              <a:t>The brain needs time to process.</a:t>
            </a:r>
          </a:p>
          <a:p>
            <a:pPr>
              <a:defRPr/>
            </a:pPr>
            <a:endParaRPr lang="en-US" sz="3600" dirty="0">
              <a:solidFill>
                <a:schemeClr val="tx1">
                  <a:lumMod val="65000"/>
                  <a:lumOff val="35000"/>
                </a:schemeClr>
              </a:solidFill>
              <a:latin typeface="Arial"/>
              <a:cs typeface="Arial"/>
            </a:endParaRPr>
          </a:p>
          <a:p>
            <a:pPr>
              <a:defRPr/>
            </a:pPr>
            <a:r>
              <a:rPr lang="en-US" sz="2900" dirty="0">
                <a:solidFill>
                  <a:schemeClr val="tx1">
                    <a:lumMod val="65000"/>
                    <a:lumOff val="35000"/>
                  </a:schemeClr>
                </a:solidFill>
                <a:latin typeface="Arial"/>
                <a:cs typeface="Arial"/>
              </a:rPr>
              <a:t>Taking a break during class/learning helps retain the information </a:t>
            </a:r>
          </a:p>
          <a:p>
            <a:pPr>
              <a:defRPr/>
            </a:pPr>
            <a:r>
              <a:rPr lang="en-US" sz="2900" dirty="0">
                <a:solidFill>
                  <a:schemeClr val="tx1">
                    <a:lumMod val="65000"/>
                    <a:lumOff val="35000"/>
                  </a:schemeClr>
                </a:solidFill>
                <a:latin typeface="Arial"/>
                <a:cs typeface="Arial"/>
              </a:rPr>
              <a:t>just learned.</a:t>
            </a:r>
          </a:p>
          <a:p>
            <a:pPr>
              <a:defRPr/>
            </a:pPr>
            <a:endParaRPr lang="en-US" sz="3600" b="1" dirty="0">
              <a:solidFill>
                <a:schemeClr val="tx1">
                  <a:lumMod val="65000"/>
                  <a:lumOff val="35000"/>
                </a:schemeClr>
              </a:solidFill>
              <a:latin typeface="Arial"/>
              <a:cs typeface="Arial"/>
            </a:endParaRPr>
          </a:p>
        </p:txBody>
      </p:sp>
    </p:spTree>
  </p:cSld>
  <p:clrMapOvr>
    <a:masterClrMapping/>
  </p:clrMapOvr>
  <p:timing>
    <p:tnLst>
      <p:par>
        <p:cT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Title 1"/>
          <p:cNvSpPr>
            <a:spLocks noGrp="1"/>
          </p:cNvSpPr>
          <p:nvPr>
            <p:ph type="title"/>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numCol="1" anchor="t" anchorCtr="0" compatLnSpc="1">
            <a:prstTxWarp prst="textNoShape">
              <a:avLst/>
            </a:prstTxWarp>
          </a:bodyPr>
          <a:lstStyle/>
          <a:p>
            <a:r>
              <a:rPr lang="en-US" altLang="en-US" dirty="0" smtClean="0">
                <a:cs typeface="Arial" charset="0"/>
              </a:rPr>
              <a:t>Communicate My Strengths on a Team</a:t>
            </a:r>
          </a:p>
        </p:txBody>
      </p:sp>
      <p:pic>
        <p:nvPicPr>
          <p:cNvPr id="66563" name="Content Placeholder 3"/>
          <p:cNvPicPr>
            <a:picLocks noGrp="1" noChangeAspect="1"/>
          </p:cNvPicPr>
          <p:nvPr>
            <p:ph idx="4294967295"/>
          </p:nvPr>
        </p:nvPicPr>
        <p:blipFill>
          <a:blip r:embed="rId3">
            <a:extLst>
              <a:ext uri="{28A0092B-C50C-407E-A947-70E740481C1C}">
                <a14:useLocalDpi xmlns:a14="http://schemas.microsoft.com/office/drawing/2010/main" val="0"/>
              </a:ext>
            </a:extLst>
          </a:blip>
          <a:srcRect/>
          <a:stretch>
            <a:fillRect/>
          </a:stretch>
        </p:blipFill>
        <p:spPr bwMode="auto">
          <a:xfrm>
            <a:off x="5868988" y="846138"/>
            <a:ext cx="3275012" cy="255905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6564" name="Picture 7" descr="http://cdn1.bestcovery.com/ci/uploads/thumbs/640/superhero-cape-party-pack-set-of-5-kid-aposs-capes-and-masks-superman-spiderman-batman-robin-and-captain-america-super-hero-capes-with-masks_o.jpg"/>
          <p:cNvPicPr>
            <a:picLocks noChangeAspect="1" noChangeArrowheads="1"/>
          </p:cNvPicPr>
          <p:nvPr/>
        </p:nvPicPr>
        <p:blipFill>
          <a:blip r:embed="rId4">
            <a:extLst>
              <a:ext uri="{28A0092B-C50C-407E-A947-70E740481C1C}">
                <a14:useLocalDpi xmlns:a14="http://schemas.microsoft.com/office/drawing/2010/main" val="0"/>
              </a:ext>
            </a:extLst>
          </a:blip>
          <a:srcRect l="4845" r="4187"/>
          <a:stretch>
            <a:fillRect/>
          </a:stretch>
        </p:blipFill>
        <p:spPr bwMode="auto">
          <a:xfrm>
            <a:off x="4954588" y="3683000"/>
            <a:ext cx="3275012" cy="2559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6565" name="Picture 1"/>
          <p:cNvPicPr>
            <a:picLocks noChangeAspect="1"/>
          </p:cNvPicPr>
          <p:nvPr/>
        </p:nvPicPr>
        <p:blipFill>
          <a:blip r:embed="rId5">
            <a:extLst>
              <a:ext uri="{28A0092B-C50C-407E-A947-70E740481C1C}">
                <a14:useLocalDpi xmlns:a14="http://schemas.microsoft.com/office/drawing/2010/main" val="0"/>
              </a:ext>
            </a:extLst>
          </a:blip>
          <a:srcRect l="13808" t="-31345" b="31345"/>
          <a:stretch>
            <a:fillRect/>
          </a:stretch>
        </p:blipFill>
        <p:spPr bwMode="auto">
          <a:xfrm>
            <a:off x="966788" y="2532063"/>
            <a:ext cx="3400425" cy="3709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6566" name="Picture 2"/>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984250" y="846138"/>
            <a:ext cx="3365500" cy="2559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4"/>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bwMode="auto">
          <a:xfrm>
            <a:off x="20638" y="6409254"/>
            <a:ext cx="1619250" cy="3926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extLst>
      <p:ext uri="{BB962C8B-B14F-4D97-AF65-F5344CB8AC3E}">
        <p14:creationId xmlns:p14="http://schemas.microsoft.com/office/powerpoint/2010/main" val="3448253437"/>
      </p:ext>
    </p:extLst>
  </p:cSld>
  <p:clrMapOvr>
    <a:masterClrMapping/>
  </p:clrMapOvr>
  <p:timing>
    <p:tnLst>
      <p:par>
        <p:cTn id="1" dur="indefinite" restart="never" nodeType="tmRoot"/>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Title 1"/>
          <p:cNvSpPr>
            <a:spLocks noGrp="1"/>
          </p:cNvSpPr>
          <p:nvPr>
            <p:ph type="title"/>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numCol="1" anchor="t" anchorCtr="0" compatLnSpc="1">
            <a:prstTxWarp prst="textNoShape">
              <a:avLst/>
            </a:prstTxWarp>
          </a:bodyPr>
          <a:lstStyle/>
          <a:p>
            <a:r>
              <a:rPr lang="en-US" altLang="en-US" dirty="0" smtClean="0">
                <a:cs typeface="Arial" charset="0"/>
              </a:rPr>
              <a:t>Communicate My Strengths on a Team</a:t>
            </a:r>
          </a:p>
        </p:txBody>
      </p:sp>
      <p:pic>
        <p:nvPicPr>
          <p:cNvPr id="67587" name="Content Placeholder 3"/>
          <p:cNvPicPr>
            <a:picLocks noGrp="1" noChangeAspect="1"/>
          </p:cNvPicPr>
          <p:nvPr>
            <p:ph idx="4294967295"/>
          </p:nvPr>
        </p:nvPicPr>
        <p:blipFill>
          <a:blip r:embed="rId3">
            <a:extLst>
              <a:ext uri="{28A0092B-C50C-407E-A947-70E740481C1C}">
                <a14:useLocalDpi xmlns:a14="http://schemas.microsoft.com/office/drawing/2010/main" val="0"/>
              </a:ext>
            </a:extLst>
          </a:blip>
          <a:srcRect/>
          <a:stretch>
            <a:fillRect/>
          </a:stretch>
        </p:blipFill>
        <p:spPr bwMode="auto">
          <a:xfrm>
            <a:off x="611188" y="3478073"/>
            <a:ext cx="1612900" cy="1262062"/>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7588" name="Picture 7" descr="http://cdn1.bestcovery.com/ci/uploads/thumbs/640/superhero-cape-party-pack-set-of-5-kid-aposs-capes-and-masks-superman-spiderman-batman-robin-and-captain-america-super-hero-capes-with-masks_o.jpg"/>
          <p:cNvPicPr>
            <a:picLocks noChangeAspect="1" noChangeArrowheads="1"/>
          </p:cNvPicPr>
          <p:nvPr/>
        </p:nvPicPr>
        <p:blipFill>
          <a:blip r:embed="rId4">
            <a:extLst>
              <a:ext uri="{28A0092B-C50C-407E-A947-70E740481C1C}">
                <a14:useLocalDpi xmlns:a14="http://schemas.microsoft.com/office/drawing/2010/main" val="0"/>
              </a:ext>
            </a:extLst>
          </a:blip>
          <a:srcRect l="4845" r="4187"/>
          <a:stretch>
            <a:fillRect/>
          </a:stretch>
        </p:blipFill>
        <p:spPr bwMode="auto">
          <a:xfrm>
            <a:off x="627063" y="4845050"/>
            <a:ext cx="1612900" cy="1260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1141" name="TextBox 1"/>
          <p:cNvSpPr txBox="1">
            <a:spLocks noChangeArrowheads="1"/>
          </p:cNvSpPr>
          <p:nvPr/>
        </p:nvSpPr>
        <p:spPr bwMode="auto">
          <a:xfrm>
            <a:off x="2538413" y="1525588"/>
            <a:ext cx="6164262" cy="4094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defRPr/>
            </a:pPr>
            <a:r>
              <a:rPr lang="en-US" sz="2000" b="1" dirty="0" smtClean="0">
                <a:solidFill>
                  <a:srgbClr val="333399"/>
                </a:solidFill>
              </a:rPr>
              <a:t>Instructions: </a:t>
            </a:r>
          </a:p>
          <a:p>
            <a:pPr>
              <a:defRPr/>
            </a:pPr>
            <a:endParaRPr lang="en-US" sz="2000" b="1" dirty="0" smtClean="0">
              <a:solidFill>
                <a:srgbClr val="333399"/>
              </a:solidFill>
            </a:endParaRPr>
          </a:p>
          <a:p>
            <a:pPr marL="285750" indent="-285750">
              <a:buFont typeface="Arial" panose="020B0604020202020204" pitchFamily="34" charset="0"/>
              <a:buChar char="•"/>
              <a:defRPr/>
            </a:pPr>
            <a:r>
              <a:rPr lang="en-US" sz="2000" dirty="0" smtClean="0"/>
              <a:t>Review the activities listed for your start-up business.</a:t>
            </a:r>
          </a:p>
          <a:p>
            <a:pPr>
              <a:defRPr/>
            </a:pPr>
            <a:endParaRPr lang="en-US" sz="2000" dirty="0" smtClean="0"/>
          </a:p>
          <a:p>
            <a:pPr marL="285750" indent="-285750">
              <a:buFont typeface="Arial" panose="020B0604020202020204" pitchFamily="34" charset="0"/>
              <a:buChar char="•"/>
              <a:defRPr/>
            </a:pPr>
            <a:r>
              <a:rPr lang="en-US" sz="2000" dirty="0" smtClean="0"/>
              <a:t>Select which two tasks/activities you would prefer to take on for your team.</a:t>
            </a:r>
          </a:p>
          <a:p>
            <a:pPr>
              <a:defRPr/>
            </a:pPr>
            <a:endParaRPr lang="en-US" sz="2000" dirty="0" smtClean="0"/>
          </a:p>
          <a:p>
            <a:pPr marL="285750" indent="-285750">
              <a:buFont typeface="Arial" panose="020B0604020202020204" pitchFamily="34" charset="0"/>
              <a:buChar char="•"/>
              <a:defRPr/>
            </a:pPr>
            <a:r>
              <a:rPr lang="en-US" sz="2000" dirty="0" smtClean="0"/>
              <a:t>Communicate in all four languages to convince teammates that your skills match the particular task for the start-</a:t>
            </a:r>
            <a:r>
              <a:rPr lang="en-US" sz="2000" dirty="0"/>
              <a:t>u</a:t>
            </a:r>
            <a:r>
              <a:rPr lang="en-US" sz="2000" dirty="0" smtClean="0"/>
              <a:t>p business.</a:t>
            </a:r>
          </a:p>
          <a:p>
            <a:pPr marL="285750" indent="-285750">
              <a:buFont typeface="Arial" panose="020B0604020202020204" pitchFamily="34" charset="0"/>
              <a:buChar char="•"/>
              <a:defRPr/>
            </a:pPr>
            <a:endParaRPr lang="en-US" sz="2000" dirty="0" smtClean="0"/>
          </a:p>
          <a:p>
            <a:pPr marL="285750" indent="-285750">
              <a:buFont typeface="Arial" panose="020B0604020202020204" pitchFamily="34" charset="0"/>
              <a:buChar char="•"/>
              <a:defRPr/>
            </a:pPr>
            <a:r>
              <a:rPr lang="en-US" sz="2000" dirty="0" smtClean="0"/>
              <a:t>Think “outside the box” as needed. </a:t>
            </a:r>
          </a:p>
        </p:txBody>
      </p:sp>
      <p:pic>
        <p:nvPicPr>
          <p:cNvPr id="67590" name="Picture 7"/>
          <p:cNvPicPr>
            <a:picLocks noChangeAspect="1"/>
          </p:cNvPicPr>
          <p:nvPr/>
        </p:nvPicPr>
        <p:blipFill>
          <a:blip r:embed="rId5">
            <a:extLst>
              <a:ext uri="{28A0092B-C50C-407E-A947-70E740481C1C}">
                <a14:useLocalDpi xmlns:a14="http://schemas.microsoft.com/office/drawing/2010/main" val="0"/>
              </a:ext>
            </a:extLst>
          </a:blip>
          <a:srcRect l="13808" t="-31345" b="31345"/>
          <a:stretch>
            <a:fillRect/>
          </a:stretch>
        </p:blipFill>
        <p:spPr bwMode="auto">
          <a:xfrm>
            <a:off x="611188" y="1525588"/>
            <a:ext cx="1620837" cy="185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7591" name="Picture 8"/>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628650" y="758825"/>
            <a:ext cx="1611313" cy="1266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extLst>
      <p:ext uri="{BB962C8B-B14F-4D97-AF65-F5344CB8AC3E}">
        <p14:creationId xmlns:p14="http://schemas.microsoft.com/office/powerpoint/2010/main" val="3672908059"/>
      </p:ext>
    </p:extLst>
  </p:cSld>
  <p:clrMapOvr>
    <a:masterClrMapping/>
  </p:clrMapOvr>
  <p:timing>
    <p:tnLst>
      <p:par>
        <p:cT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ARTICULATE_USED_PAGE_ORIENTATION" val="1"/>
  <p:tag name="ARTICULATE_USED_PAGE_SIZE" val="1"/>
  <p:tag name="TAG_BACKING_FORM_KEY" val="2099550-c:\users\karen\documents\herrmann\bot modules - kb 2014\thinkabout communication\bot - thinkabout communication solution - ppt slides - v1 - 021714 - kb.ppt"/>
  <p:tag name="ARTICULATE_PRESENTER_VERSION" val="7"/>
  <p:tag name="ARTICULATE_SLIDE_COUNT" val="87"/>
  <p:tag name="ARTICULATE_PROJECT_OPEN" val="0"/>
</p:tagLst>
</file>

<file path=ppt/tags/tag1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4.xml><?xml version="1.0" encoding="utf-8"?>
<p:tagLst xmlns:a="http://schemas.openxmlformats.org/drawingml/2006/main" xmlns:r="http://schemas.openxmlformats.org/officeDocument/2006/relationships" xmlns:p="http://schemas.openxmlformats.org/presentationml/2006/main">
  <p:tag name="AUDIO_ID" val="278"/>
  <p:tag name="ARTICULATE_SLIDE_THUMBNAIL_REFRESH" val="1"/>
</p:tagLst>
</file>

<file path=ppt/tags/tag1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8.xml><?xml version="1.0" encoding="utf-8"?>
<p:tagLst xmlns:a="http://schemas.openxmlformats.org/drawingml/2006/main" xmlns:r="http://schemas.openxmlformats.org/officeDocument/2006/relationships" xmlns:p="http://schemas.openxmlformats.org/presentationml/2006/main">
  <p:tag name="AUDIO_ID" val="278"/>
  <p:tag name="ARTICULATE_SLIDE_THUMBNAIL_REFRESH" val="1"/>
</p:tagLst>
</file>

<file path=ppt/tags/tag19.xml><?xml version="1.0" encoding="utf-8"?>
<p:tagLst xmlns:a="http://schemas.openxmlformats.org/drawingml/2006/main" xmlns:r="http://schemas.openxmlformats.org/officeDocument/2006/relationships" xmlns:p="http://schemas.openxmlformats.org/presentationml/2006/main">
  <p:tag name="AUDIO_ID" val="1020"/>
  <p:tag name="ARTICULATE_SLIDE_THUMBNAIL_REFRESH" val="1"/>
</p:tagLst>
</file>

<file path=ppt/tags/tag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5.xml><?xml version="1.0" encoding="utf-8"?>
<p:tagLst xmlns:a="http://schemas.openxmlformats.org/drawingml/2006/main" xmlns:r="http://schemas.openxmlformats.org/officeDocument/2006/relationships" xmlns:p="http://schemas.openxmlformats.org/presentationml/2006/main">
  <p:tag name="AUDIO_ID" val="278"/>
  <p:tag name="ARTICULATE_SLIDE_THUMBNAIL_REFRESH" val="1"/>
</p:tagLst>
</file>

<file path=ppt/tags/tag2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9.xml><?xml version="1.0" encoding="utf-8"?>
<p:tagLst xmlns:a="http://schemas.openxmlformats.org/drawingml/2006/main" xmlns:r="http://schemas.openxmlformats.org/officeDocument/2006/relationships" xmlns:p="http://schemas.openxmlformats.org/presentationml/2006/main">
  <p:tag name="AUDIO_ID" val="278"/>
  <p:tag name="ARTICULATE_SLIDE_THUMBNAIL_REFRESH" val="1"/>
</p:tagLst>
</file>

<file path=ppt/tags/tag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1.xml><?xml version="1.0" encoding="utf-8"?>
<p:tagLst xmlns:a="http://schemas.openxmlformats.org/drawingml/2006/main" xmlns:r="http://schemas.openxmlformats.org/officeDocument/2006/relationships" xmlns:p="http://schemas.openxmlformats.org/presentationml/2006/main">
  <p:tag name="AUDIO_ID" val="946"/>
  <p:tag name="ARTICULATE_SLIDE_THUMBNAIL_REFRESH" val="1"/>
</p:tagLst>
</file>

<file path=ppt/tags/tag3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0.xml><?xml version="1.0" encoding="utf-8"?>
<p:tagLst xmlns:a="http://schemas.openxmlformats.org/drawingml/2006/main" xmlns:r="http://schemas.openxmlformats.org/officeDocument/2006/relationships" xmlns:p="http://schemas.openxmlformats.org/presentationml/2006/main">
  <p:tag name="ARTICULATE_CHARACTER_FILE" val=".\characters\f21f7d82-e2a8-40c5-805a-6d34468ded66.emf"/>
  <p:tag name="ARTICULATE_CHARACTER_TYPE" val="illustrated"/>
  <p:tag name="ARTICULATE_CHARACTER_ID" val="Female 8"/>
  <p:tag name="ARTICULATE_CHARACTER_EXPRESSION" val="Female 8 - Copy/8/f8_1_neutral_head_front_standing.wmf"/>
  <p:tag name="ARTICULATE_CHARACTER_POSE" val="Female 8 - Copy/8/f8_1_neutral_body_front_standing.wmf"/>
  <p:tag name="ARTICULATE_CHARACTER_FLIP" val="False"/>
</p:tagLst>
</file>

<file path=ppt/tags/tag4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2.xml><?xml version="1.0" encoding="utf-8"?>
<p:tagLst xmlns:a="http://schemas.openxmlformats.org/drawingml/2006/main" xmlns:r="http://schemas.openxmlformats.org/officeDocument/2006/relationships" xmlns:p="http://schemas.openxmlformats.org/presentationml/2006/main">
  <p:tag name="ARTICULATE_CHARACTER_FILE" val=".\characters\f21f7d82-e2a8-40c5-805a-6d34468ded66.emf"/>
  <p:tag name="ARTICULATE_CHARACTER_TYPE" val="illustrated"/>
  <p:tag name="ARTICULATE_CHARACTER_ID" val="Female 8"/>
  <p:tag name="ARTICULATE_CHARACTER_EXPRESSION" val="Female 8 - Copy/8/f8_1_neutral_head_front_standing.wmf"/>
  <p:tag name="ARTICULATE_CHARACTER_POSE" val="Female 8 - Copy/8/f8_1_neutral_body_front_standing.wmf"/>
  <p:tag name="ARTICULATE_CHARACTER_FLIP" val="False"/>
</p:tagLst>
</file>

<file path=ppt/tags/tag4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4.xml><?xml version="1.0" encoding="utf-8"?>
<p:tagLst xmlns:a="http://schemas.openxmlformats.org/drawingml/2006/main" xmlns:r="http://schemas.openxmlformats.org/officeDocument/2006/relationships" xmlns:p="http://schemas.openxmlformats.org/presentationml/2006/main">
  <p:tag name="ARTICULATE_CHARACTER_FILE" val=".\characters\f21f7d82-e2a8-40c5-805a-6d34468ded66.emf"/>
  <p:tag name="ARTICULATE_CHARACTER_TYPE" val="illustrated"/>
  <p:tag name="ARTICULATE_CHARACTER_ID" val="Female 8"/>
  <p:tag name="ARTICULATE_CHARACTER_EXPRESSION" val="Female 8 - Copy/8/f8_1_neutral_head_front_standing.wmf"/>
  <p:tag name="ARTICULATE_CHARACTER_POSE" val="Female 8 - Copy/8/f8_1_neutral_body_front_standing.wmf"/>
  <p:tag name="ARTICULATE_CHARACTER_FLIP" val="False"/>
</p:tagLst>
</file>

<file path=ppt/tags/tag4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6.xml><?xml version="1.0" encoding="utf-8"?>
<p:tagLst xmlns:a="http://schemas.openxmlformats.org/drawingml/2006/main" xmlns:r="http://schemas.openxmlformats.org/officeDocument/2006/relationships" xmlns:p="http://schemas.openxmlformats.org/presentationml/2006/main">
  <p:tag name="ARTICULATE_CHARACTER_FILE" val=".\characters\f21f7d82-e2a8-40c5-805a-6d34468ded66.emf"/>
  <p:tag name="ARTICULATE_CHARACTER_TYPE" val="illustrated"/>
  <p:tag name="ARTICULATE_CHARACTER_ID" val="Female 8"/>
  <p:tag name="ARTICULATE_CHARACTER_EXPRESSION" val="Female 8 - Copy/8/f8_1_neutral_head_front_standing.wmf"/>
  <p:tag name="ARTICULATE_CHARACTER_POSE" val="Female 8 - Copy/8/f8_1_neutral_body_front_standing.wmf"/>
  <p:tag name="ARTICULATE_CHARACTER_FLIP" val="False"/>
</p:tagLst>
</file>

<file path=ppt/tags/tag4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xml><?xml version="1.0" encoding="utf-8"?>
<p:tagLst xmlns:a="http://schemas.openxmlformats.org/drawingml/2006/main" xmlns:r="http://schemas.openxmlformats.org/officeDocument/2006/relationships" xmlns:p="http://schemas.openxmlformats.org/presentationml/2006/main">
  <p:tag name="AUDIO_ID" val="278"/>
  <p:tag name="ARTICULATE_SLIDE_THUMBNAIL_REFRESH" val="1"/>
</p:tagLst>
</file>

<file path=ppt/tags/tag5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8.xml><?xml version="1.0" encoding="utf-8"?>
<p:tagLst xmlns:a="http://schemas.openxmlformats.org/drawingml/2006/main" xmlns:r="http://schemas.openxmlformats.org/officeDocument/2006/relationships" xmlns:p="http://schemas.openxmlformats.org/presentationml/2006/main">
  <p:tag name="AUDIO_ID" val="278"/>
  <p:tag name="ARTICULATE_SLIDE_THUMBNAIL_REFRESH" val="1"/>
</p:tagLst>
</file>

<file path=ppt/tags/tag5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xml><?xml version="1.0" encoding="utf-8"?>
<p:tagLst xmlns:a="http://schemas.openxmlformats.org/drawingml/2006/main" xmlns:r="http://schemas.openxmlformats.org/officeDocument/2006/relationships" xmlns:p="http://schemas.openxmlformats.org/presentationml/2006/main">
  <p:tag name="AUDIO_ID" val="935"/>
  <p:tag name="ARTICULATE_SLIDE_THUMBNAIL_REFRESH" val="1"/>
</p:tagLst>
</file>

<file path=ppt/tags/tag6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2.xml><?xml version="1.0" encoding="utf-8"?>
<p:tagLst xmlns:a="http://schemas.openxmlformats.org/drawingml/2006/main" xmlns:r="http://schemas.openxmlformats.org/officeDocument/2006/relationships" xmlns:p="http://schemas.openxmlformats.org/presentationml/2006/main">
  <p:tag name="AUDIO_ID" val="278"/>
  <p:tag name="ARTICULATE_SLIDE_THUMBNAIL_REFRESH" val="1"/>
</p:tagLst>
</file>

<file path=ppt/tags/tag6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6.xml><?xml version="1.0" encoding="utf-8"?>
<p:tagLst xmlns:a="http://schemas.openxmlformats.org/drawingml/2006/main" xmlns:r="http://schemas.openxmlformats.org/officeDocument/2006/relationships" xmlns:p="http://schemas.openxmlformats.org/presentationml/2006/main">
  <p:tag name="AUDIO_ID" val="278"/>
  <p:tag name="ARTICULATE_SLIDE_THUMBNAIL_REFRESH" val="1"/>
</p:tagLst>
</file>

<file path=ppt/tags/tag6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xml><?xml version="1.0" encoding="utf-8"?>
<p:tagLst xmlns:a="http://schemas.openxmlformats.org/drawingml/2006/main" xmlns:r="http://schemas.openxmlformats.org/officeDocument/2006/relationships" xmlns:p="http://schemas.openxmlformats.org/presentationml/2006/main">
  <p:tag name="AUDIO_ID" val="949"/>
  <p:tag name="ARTICULATE_SLIDE_THUMBNAIL_REFRESH" val="1"/>
</p:tagLst>
</file>

<file path=ppt/tags/tag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heme/theme1.xml><?xml version="1.0" encoding="utf-8"?>
<a:theme xmlns:a="http://schemas.openxmlformats.org/drawingml/2006/main" name="3_Branded Master">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Perspective">
      <a:majorFont>
        <a:latin typeface="Century Gothic"/>
        <a:ea typeface=""/>
        <a:cs typeface=""/>
        <a:font script="Jpan" typeface="メイリオ"/>
      </a:majorFont>
      <a:minorFont>
        <a:latin typeface="Century Gothic"/>
        <a:ea typeface=""/>
        <a:cs typeface=""/>
        <a:font script="Jpan" typeface="メイリオ"/>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1_Branded Master">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Perspective">
      <a:majorFont>
        <a:latin typeface="Century Gothic"/>
        <a:ea typeface=""/>
        <a:cs typeface=""/>
        <a:font script="Jpan" typeface="メイリオ"/>
      </a:majorFont>
      <a:minorFont>
        <a:latin typeface="Century Gothic"/>
        <a:ea typeface=""/>
        <a:cs typeface=""/>
        <a:font script="Jpan" typeface="メイリオ"/>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49110</TotalTime>
  <Words>4925</Words>
  <Application>Microsoft Office PowerPoint</Application>
  <PresentationFormat>On-screen Show (4:3)</PresentationFormat>
  <Paragraphs>986</Paragraphs>
  <Slides>93</Slides>
  <Notes>51</Notes>
  <HiddenSlides>2</HiddenSlides>
  <MMClips>3</MMClips>
  <ScaleCrop>false</ScaleCrop>
  <HeadingPairs>
    <vt:vector size="4" baseType="variant">
      <vt:variant>
        <vt:lpstr>Theme</vt:lpstr>
      </vt:variant>
      <vt:variant>
        <vt:i4>2</vt:i4>
      </vt:variant>
      <vt:variant>
        <vt:lpstr>Slide Titles</vt:lpstr>
      </vt:variant>
      <vt:variant>
        <vt:i4>93</vt:i4>
      </vt:variant>
    </vt:vector>
  </HeadingPairs>
  <TitlesOfParts>
    <vt:vector size="95" baseType="lpstr">
      <vt:lpstr>3_Branded Master</vt:lpstr>
      <vt:lpstr>1_Branded Master</vt:lpstr>
      <vt:lpstr>PowerPoint Presentation</vt:lpstr>
      <vt:lpstr>Sections of ThinkAbout Communicating</vt:lpstr>
      <vt:lpstr>PowerPoint Presentation</vt:lpstr>
      <vt:lpstr>PowerPoint Presentation</vt:lpstr>
      <vt:lpstr>Section 1: Whole Brain® Communication </vt:lpstr>
      <vt:lpstr>Learning Objectives</vt:lpstr>
      <vt:lpstr>Newspaper Creativity Build</vt:lpstr>
      <vt:lpstr>The Organizing Principle and Architecture</vt:lpstr>
      <vt:lpstr>Our Four Different Selves</vt:lpstr>
      <vt:lpstr>ThinkAbout Communicating</vt:lpstr>
      <vt:lpstr>ThinkAbout Listening</vt:lpstr>
      <vt:lpstr>“Talk Nerdy to Me” </vt:lpstr>
      <vt:lpstr> Pro-forma Profiles of the Mentality of Occupations     </vt:lpstr>
      <vt:lpstr>Different Styles of Communication</vt:lpstr>
      <vt:lpstr>PowerPoint Presentation</vt:lpstr>
      <vt:lpstr>Learning Objectives  Outcomes</vt:lpstr>
      <vt:lpstr>Action Plan </vt:lpstr>
      <vt:lpstr>Section 1: Whole Brain® Communication </vt:lpstr>
      <vt:lpstr>Section 2: Knowing Your Audience</vt:lpstr>
      <vt:lpstr>Learning Objectives</vt:lpstr>
      <vt:lpstr>Common Ground</vt:lpstr>
      <vt:lpstr>Describe Away </vt:lpstr>
      <vt:lpstr>Describe Away </vt:lpstr>
      <vt:lpstr>PowerPoint Presentation</vt:lpstr>
      <vt:lpstr>PowerPoint Presentation</vt:lpstr>
      <vt:lpstr>PowerPoint Presentation</vt:lpstr>
      <vt:lpstr>PowerPoint Presentation</vt:lpstr>
      <vt:lpstr>Across the Quadrants</vt:lpstr>
      <vt:lpstr>Whole Brain® Communicator </vt:lpstr>
      <vt:lpstr>PowerPoint Presentation</vt:lpstr>
      <vt:lpstr>Planning a Message from All 4 Quadrants</vt:lpstr>
      <vt:lpstr>PowerPoint Presentation</vt:lpstr>
      <vt:lpstr>Learning Objectives  Outcomes</vt:lpstr>
      <vt:lpstr>Action Plan </vt:lpstr>
      <vt:lpstr>Section 2: Knowing Your Audience</vt:lpstr>
      <vt:lpstr>Section 3: Communicating in the Workplace</vt:lpstr>
      <vt:lpstr>Learning Objectives</vt:lpstr>
      <vt:lpstr>Think It Through</vt:lpstr>
      <vt:lpstr>Leading the Blind</vt:lpstr>
      <vt:lpstr>Leading the Blind</vt:lpstr>
      <vt:lpstr>Control the Communication, not the Person</vt:lpstr>
      <vt:lpstr>Miscommunication</vt:lpstr>
      <vt:lpstr>Miscommunication</vt:lpstr>
      <vt:lpstr>Internal Communication Tools</vt:lpstr>
      <vt:lpstr>Texting </vt:lpstr>
      <vt:lpstr>Texting </vt:lpstr>
      <vt:lpstr>Texting </vt:lpstr>
      <vt:lpstr>Instant Messaging - #1</vt:lpstr>
      <vt:lpstr>Instant Messaging - #1</vt:lpstr>
      <vt:lpstr>Instant Messaging - #2</vt:lpstr>
      <vt:lpstr>Instant Messaging - #2</vt:lpstr>
      <vt:lpstr>Voicemail - #1 </vt:lpstr>
      <vt:lpstr>Voicemail - #1 </vt:lpstr>
      <vt:lpstr>Voicemail - #2 </vt:lpstr>
      <vt:lpstr>Voicemail - #2 </vt:lpstr>
      <vt:lpstr>Voicemail - #3 </vt:lpstr>
      <vt:lpstr>Voicemail - #3</vt:lpstr>
      <vt:lpstr>Voicemails with Whole Brain® Communicator</vt:lpstr>
      <vt:lpstr>Start with the Whole Brain® Communicator</vt:lpstr>
      <vt:lpstr>Email Messages</vt:lpstr>
      <vt:lpstr>Email Messages</vt:lpstr>
      <vt:lpstr>Whole Brain® Communication Tools</vt:lpstr>
      <vt:lpstr>PowerPoint Presentation</vt:lpstr>
      <vt:lpstr>Learning Objectives  Outcomes</vt:lpstr>
      <vt:lpstr>Action Plan</vt:lpstr>
      <vt:lpstr>Section 3: Communicating in the Workplace</vt:lpstr>
      <vt:lpstr>Section 4: Presenting Your Ideas</vt:lpstr>
      <vt:lpstr>Learning Objectives</vt:lpstr>
      <vt:lpstr>PowerPoint Presentation</vt:lpstr>
      <vt:lpstr>The Elevator Speech</vt:lpstr>
      <vt:lpstr>“Am I Talking to Myself?” – Tips for Better Communication    </vt:lpstr>
      <vt:lpstr>Tips for Better Communication </vt:lpstr>
      <vt:lpstr>Communicate So They Understand</vt:lpstr>
      <vt:lpstr>Getting People on Board with Change</vt:lpstr>
      <vt:lpstr>PowerPoint Presentation</vt:lpstr>
      <vt:lpstr>Learning Objectives  Outcomes</vt:lpstr>
      <vt:lpstr>Action Plan</vt:lpstr>
      <vt:lpstr>Section 4: Presenting Your Ideas</vt:lpstr>
      <vt:lpstr>ThinkAbout Communicating</vt:lpstr>
      <vt:lpstr>A – What We’ve Covered</vt:lpstr>
      <vt:lpstr>B – How We Did It</vt:lpstr>
      <vt:lpstr>C – Who Benefits</vt:lpstr>
      <vt:lpstr>D – Why Whole Brain® Thinking</vt:lpstr>
      <vt:lpstr>PowerPoint Presentation</vt:lpstr>
      <vt:lpstr>PowerPoint Presentation</vt:lpstr>
      <vt:lpstr>PowerPoint Presentation</vt:lpstr>
      <vt:lpstr>The Business of Thinking® Series</vt:lpstr>
      <vt:lpstr>PowerPoint Presentation</vt:lpstr>
      <vt:lpstr>PowerPoint Presentation</vt:lpstr>
      <vt:lpstr>Appendix</vt:lpstr>
      <vt:lpstr>PowerPoint Presentation</vt:lpstr>
      <vt:lpstr>Communicate My Strengths on a Team</vt:lpstr>
      <vt:lpstr>Communicate My Strengths on a Team</vt:lpstr>
    </vt:vector>
  </TitlesOfParts>
  <Company>Herrmann Global, LLC</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Tracy Sterling</dc:creator>
  <cp:lastModifiedBy>Tracy Sterling</cp:lastModifiedBy>
  <cp:revision>889</cp:revision>
  <cp:lastPrinted>2014-06-04T18:01:05Z</cp:lastPrinted>
  <dcterms:created xsi:type="dcterms:W3CDTF">2005-08-11T04:06:39Z</dcterms:created>
  <dcterms:modified xsi:type="dcterms:W3CDTF">2015-05-11T20:48:27Z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ArticulatePath">
    <vt:lpwstr>BOT - ThinkAbout Teams Solution - PPT slides - V1 - 013114 - KB</vt:lpwstr>
  </property>
  <property fmtid="{D5CDD505-2E9C-101B-9397-08002B2CF9AE}" pid="3" name="ArticulateUseProject">
    <vt:lpwstr>1</vt:lpwstr>
  </property>
  <property fmtid="{D5CDD505-2E9C-101B-9397-08002B2CF9AE}" pid="4" name="ArticulateProjectVersion">
    <vt:lpwstr>7</vt:lpwstr>
  </property>
  <property fmtid="{D5CDD505-2E9C-101B-9397-08002B2CF9AE}" pid="5" name="ArticulateGUID">
    <vt:lpwstr>DA12FB14-1F56-4F93-B40C-2BC5F3F74E5D</vt:lpwstr>
  </property>
  <property fmtid="{D5CDD505-2E9C-101B-9397-08002B2CF9AE}" pid="6" name="ArticulateProjectFull">
    <vt:lpwstr>C:\Users\Karen\Documents\HERRMANN\BOT Modules - KB 2014\ThinkAbout Communicating\BOT - ThinkAbout Communicating Solution - PPT slides - V1 - 040614 - Draft - KB.ppta</vt:lpwstr>
  </property>
</Properties>
</file>