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4"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5C17AC-61E1-4FD3-9C09-1EDFBEF1A3E1}">
  <a:tblStyle styleId="{925C17AC-61E1-4FD3-9C09-1EDFBEF1A3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5"/>
    <p:restoredTop sz="60544"/>
  </p:normalViewPr>
  <p:slideViewPr>
    <p:cSldViewPr snapToGrid="0">
      <p:cViewPr varScale="1">
        <p:scale>
          <a:sx n="100" d="100"/>
          <a:sy n="100" d="100"/>
        </p:scale>
        <p:origin x="2000" y="1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 marR="50800" lvl="0" indent="0" algn="l" rtl="0">
              <a:lnSpc>
                <a:spcPct val="92000"/>
              </a:lnSpc>
              <a:spcBef>
                <a:spcPts val="0"/>
              </a:spcBef>
              <a:spcAft>
                <a:spcPts val="0"/>
              </a:spcAft>
              <a:buClr>
                <a:schemeClr val="dk1"/>
              </a:buClr>
              <a:buSzPts val="1100"/>
              <a:buFont typeface="Arial"/>
              <a:buNone/>
            </a:pPr>
            <a:r>
              <a:rPr lang="en" b="1">
                <a:solidFill>
                  <a:srgbClr val="231F20"/>
                </a:solidFill>
              </a:rPr>
              <a:t>SHARE PURPOSE/INTENT OF THIS REPORT</a:t>
            </a:r>
            <a:br>
              <a:rPr lang="en" b="1">
                <a:solidFill>
                  <a:srgbClr val="231F20"/>
                </a:solidFill>
              </a:rPr>
            </a:br>
            <a:r>
              <a:rPr lang="en">
                <a:solidFill>
                  <a:srgbClr val="231F20"/>
                </a:solidFill>
              </a:rPr>
              <a:t>The purpose of the Team Effectiveness Dashboard is to get team members thinking  about their team’s Current functioning in relationship to their Ideal State. This report will give participants </a:t>
            </a:r>
            <a:r>
              <a:rPr lang="en" b="1">
                <a:solidFill>
                  <a:srgbClr val="231F20"/>
                </a:solidFill>
              </a:rPr>
              <a:t>insight  for greater alignment and better agreements and commitments </a:t>
            </a:r>
            <a:r>
              <a:rPr lang="en">
                <a:solidFill>
                  <a:srgbClr val="231F20"/>
                </a:solidFill>
              </a:rPr>
              <a:t>about the ways that the team currently work  together, and how they could work together more effectively.</a:t>
            </a:r>
            <a:endParaRPr>
              <a:solidFill>
                <a:srgbClr val="231F20"/>
              </a:solidFill>
            </a:endParaRPr>
          </a:p>
          <a:p>
            <a:pPr marL="12700" marR="50800" lvl="0" indent="0" algn="l" rtl="0">
              <a:lnSpc>
                <a:spcPct val="92000"/>
              </a:lnSpc>
              <a:spcBef>
                <a:spcPts val="1000"/>
              </a:spcBef>
              <a:spcAft>
                <a:spcPts val="0"/>
              </a:spcAft>
              <a:buClr>
                <a:schemeClr val="dk1"/>
              </a:buClr>
              <a:buSzPts val="1100"/>
              <a:buFont typeface="Arial"/>
              <a:buNone/>
            </a:pPr>
            <a:r>
              <a:rPr lang="en">
                <a:solidFill>
                  <a:srgbClr val="231F20"/>
                </a:solidFill>
              </a:rPr>
              <a:t>It gives perspective on what the team is focusing on and what they may be missing and the insights help define and clarify the teams collective objectives and outcomes.</a:t>
            </a:r>
            <a:endParaRPr>
              <a:solidFill>
                <a:srgbClr val="231F20"/>
              </a:solidFill>
            </a:endParaRPr>
          </a:p>
          <a:p>
            <a:pPr marL="12700" marR="50800" lvl="0" indent="0" algn="l" rtl="0">
              <a:lnSpc>
                <a:spcPct val="92000"/>
              </a:lnSpc>
              <a:spcBef>
                <a:spcPts val="1000"/>
              </a:spcBef>
              <a:spcAft>
                <a:spcPts val="0"/>
              </a:spcAft>
              <a:buClr>
                <a:schemeClr val="dk1"/>
              </a:buClr>
              <a:buSzPts val="1100"/>
              <a:buFont typeface="Arial"/>
              <a:buNone/>
            </a:pPr>
            <a:r>
              <a:rPr lang="en" b="1">
                <a:solidFill>
                  <a:srgbClr val="231F20"/>
                </a:solidFill>
              </a:rPr>
              <a:t>NOTES: </a:t>
            </a:r>
            <a:br>
              <a:rPr lang="en" b="1">
                <a:solidFill>
                  <a:srgbClr val="231F20"/>
                </a:solidFill>
              </a:rPr>
            </a:br>
            <a:r>
              <a:rPr lang="en">
                <a:solidFill>
                  <a:srgbClr val="231F20"/>
                </a:solidFill>
              </a:rPr>
              <a:t>CONSIDERATIONS:  If the team you are working with has had individual debriefs and a team report you can spend the first 20-40 minutes depending on time and audience knowledge with a “refresh”.  Reintroduce WBT, Their Team data and then move into the TED.</a:t>
            </a:r>
            <a:endParaRPr>
              <a:solidFill>
                <a:srgbClr val="231F20"/>
              </a:solidFill>
            </a:endParaRPr>
          </a:p>
          <a:p>
            <a:pPr marL="12700" marR="50800" lvl="0" indent="0" algn="l" rtl="0">
              <a:lnSpc>
                <a:spcPct val="92000"/>
              </a:lnSpc>
              <a:spcBef>
                <a:spcPts val="1000"/>
              </a:spcBef>
              <a:spcAft>
                <a:spcPts val="0"/>
              </a:spcAft>
              <a:buClr>
                <a:schemeClr val="dk1"/>
              </a:buClr>
              <a:buSzPts val="1100"/>
              <a:buFont typeface="Arial"/>
              <a:buNone/>
            </a:pPr>
            <a:r>
              <a:rPr lang="en">
                <a:solidFill>
                  <a:srgbClr val="231F20"/>
                </a:solidFill>
              </a:rPr>
              <a:t>If they have not been exposed to the individual or team report, you can create the context of the session around the importance of teams/collaboration, the VUCA environment and the need for leaders to have thinking agility.  Share the Whole Brain Business Model representation and get agreement about the need for “whole”/all of these descriptors for a solid/efficient/effective business.  You can also discuss the challenge/complexity of competing priorities.</a:t>
            </a:r>
            <a:endParaRPr>
              <a:solidFill>
                <a:srgbClr val="231F20"/>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547" name="Google Shape;547;p7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90c0fbed5a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90c0fbed5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marR="38100" lvl="0" indent="0" algn="l" rtl="0">
              <a:lnSpc>
                <a:spcPct val="79000"/>
              </a:lnSpc>
              <a:spcBef>
                <a:spcPts val="0"/>
              </a:spcBef>
              <a:spcAft>
                <a:spcPts val="0"/>
              </a:spcAft>
              <a:buClr>
                <a:schemeClr val="dk1"/>
              </a:buClr>
              <a:buSzPts val="1100"/>
              <a:buFont typeface="Arial"/>
              <a:buNone/>
            </a:pPr>
            <a:r>
              <a:rPr lang="en" b="1">
                <a:solidFill>
                  <a:schemeClr val="dk1"/>
                </a:solidFill>
              </a:rPr>
              <a:t>DESCRIBE REPORT Pages 3-6: </a:t>
            </a:r>
            <a:r>
              <a:rPr lang="en">
                <a:solidFill>
                  <a:schemeClr val="dk1"/>
                </a:solidFill>
              </a:rPr>
              <a:t>Detailed overview of the team’s  individual responses for each of the 16 areas of  Team Effectiveness (4 in each quadrant), for both  current and ideal focus. Note that although the  individuals’ responses are in the same order and  can therefore be reviewed on an participant-by-  participant basis, the answers are anonymous  and should be treated as such.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What do you see as you look at this data? Examine all four descriptors following patterns of high score, low score, current state vs. ideal state, difference in individual scores.  ASK:  where do you see examples of the “visual” (pick any current state data) in your current work?  What would you have to start, stop or modify to shift from current to ideal state?</a:t>
            </a:r>
            <a:endParaRPr>
              <a:solidFill>
                <a:schemeClr val="dk1"/>
              </a:solidFill>
            </a:endParaRPr>
          </a:p>
          <a:p>
            <a:pPr marL="0" lvl="0" indent="0" algn="l" rtl="0">
              <a:spcBef>
                <a:spcPts val="0"/>
              </a:spcBef>
              <a:spcAft>
                <a:spcPts val="0"/>
              </a:spcAft>
              <a:buNone/>
            </a:pPr>
            <a:r>
              <a:rPr lang="en">
                <a:solidFill>
                  <a:schemeClr val="dk1"/>
                </a:solidFill>
              </a:rPr>
              <a:t>As the facilitator be prepared to discuss your view of the data and what you see in the highs/lows of the current and ideal state.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90c0fbed5a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90c0fbed5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Pages 3-6: </a:t>
            </a:r>
            <a:r>
              <a:rPr lang="en">
                <a:solidFill>
                  <a:schemeClr val="dk1"/>
                </a:solidFill>
              </a:rPr>
              <a:t>Detailed overview of the team’s  individual responses for each of the 16 areas of  Team Effectiveness (4 in each quadrant), for both  current and ideal focus. Note that although the  individuals’ responses are in the same order and  can therefore be reviewed on an participant-by-  participant basis, the answers are anonymous  and should be treated as such.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What do you see as you look at this data? Examine all four descriptors following patters of high score, low score, current state vs. ideal state, difference in individual scores.  ASK:  where do you see examples of the “visual” (pick any current state data) in your current work?  What would you have to start, stop or modify to shift from current to ideal state?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the facilitator be prepared to discuss your view of the data and what you see in the highs/lows of the current and ideal state.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90c0fbed5a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90c0fbed5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Pages 3-6: </a:t>
            </a:r>
            <a:r>
              <a:rPr lang="en">
                <a:solidFill>
                  <a:schemeClr val="dk1"/>
                </a:solidFill>
              </a:rPr>
              <a:t>Detailed overview of the team’s  individual responses for each of the 16 areas of  Team Effectiveness (4 in each quadrant), for both  current and ideal focus. Note that although the  individuals’ responses are in the same order and  can therefore be reviewed on an participant-by-  participant basis, the answers are anonymous  and should be treated as such.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What do you see as you look at this data? Examine all four descriptors following patters of high score, low score, current state vs. ideal state, difference in individual scores.  ASK:  where do you see examples of the “visual” (pick any current state data) in your current work?  What would you have to start, stop or modify to shift from current to ideal state?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the facilitator be prepared to discuss your view of the data and what you see in the highs/lows of the current and ideal state.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90c0fbed5a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90c0fbed5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Pages 3-6: </a:t>
            </a:r>
            <a:r>
              <a:rPr lang="en">
                <a:solidFill>
                  <a:schemeClr val="dk1"/>
                </a:solidFill>
              </a:rPr>
              <a:t>Detailed overview of the team’s  individual responses for each of the 16 areas of  Team Effectiveness (4 in each quadrant), for both  current and ideal focus. Note that although the  individuals’ responses are in the same order and  can therefore be reviewed on an participant-by-  participant basis, the answers are anonymous  and should be treated as such.</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What do you see as you look at this data? Examine all four descriptors following patters of high score, low score, current state vs. ideal state, difference in individual scores.  ASK:  where do you see examples of the “visual” (pick any current state data) in your current work?  What would you have to start, stop or modify to shift from current to ideal state?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the facilitator be prepared to discuss your view of the data and what you see in the highs/lows of the current and ideal state.</a:t>
            </a: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90c0fbed5a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290c0fbed5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marR="50800" lvl="0" indent="0" algn="l" rtl="0">
              <a:lnSpc>
                <a:spcPct val="79000"/>
              </a:lnSpc>
              <a:spcBef>
                <a:spcPts val="0"/>
              </a:spcBef>
              <a:spcAft>
                <a:spcPts val="0"/>
              </a:spcAft>
              <a:buClr>
                <a:schemeClr val="dk1"/>
              </a:buClr>
              <a:buSzPts val="1100"/>
              <a:buFont typeface="Arial"/>
              <a:buNone/>
            </a:pPr>
            <a:r>
              <a:rPr lang="en" b="1">
                <a:solidFill>
                  <a:schemeClr val="dk1"/>
                </a:solidFill>
              </a:rPr>
              <a:t>Describe Report Page 6: Note– due to font size you may want to zoom in for eaxh quadrant and/or highlight key areas of focus for easier redability.</a:t>
            </a:r>
            <a:endParaRPr b="1">
              <a:solidFill>
                <a:schemeClr val="dk1"/>
              </a:solidFill>
            </a:endParaRPr>
          </a:p>
          <a:p>
            <a:pPr marL="12700" marR="50800" lvl="0" indent="0" algn="l" rtl="0">
              <a:lnSpc>
                <a:spcPct val="79000"/>
              </a:lnSpc>
              <a:spcBef>
                <a:spcPts val="0"/>
              </a:spcBef>
              <a:spcAft>
                <a:spcPts val="0"/>
              </a:spcAft>
              <a:buClr>
                <a:schemeClr val="dk1"/>
              </a:buClr>
              <a:buSzPts val="1100"/>
              <a:buFont typeface="Arial"/>
              <a:buNone/>
            </a:pPr>
            <a:r>
              <a:rPr lang="en">
                <a:solidFill>
                  <a:schemeClr val="dk1"/>
                </a:solidFill>
              </a:rPr>
              <a:t>Quantitative graphical summary of the  responses for each of the 16 Team Effectiveness  areas, each of which shows the team’s  aggregate view of current and ideal focus.</a:t>
            </a:r>
            <a:endParaRPr>
              <a:solidFill>
                <a:schemeClr val="dk1"/>
              </a:solidFill>
            </a:endParaRPr>
          </a:p>
          <a:p>
            <a:pPr marL="12700" marR="114300" lvl="0" indent="0" algn="l" rtl="0">
              <a:lnSpc>
                <a:spcPct val="79000"/>
              </a:lnSpc>
              <a:spcBef>
                <a:spcPts val="900"/>
              </a:spcBef>
              <a:spcAft>
                <a:spcPts val="0"/>
              </a:spcAft>
              <a:buClr>
                <a:schemeClr val="dk1"/>
              </a:buClr>
              <a:buSzPts val="1100"/>
              <a:buFont typeface="Arial"/>
              <a:buNone/>
            </a:pPr>
            <a:r>
              <a:rPr lang="en">
                <a:solidFill>
                  <a:schemeClr val="dk1"/>
                </a:solidFill>
              </a:rPr>
              <a:t>The graphs show the team’s views on a scale  of 1 (lowest) to 5 (highest). The </a:t>
            </a:r>
            <a:r>
              <a:rPr lang="en" b="1">
                <a:solidFill>
                  <a:schemeClr val="dk1"/>
                </a:solidFill>
              </a:rPr>
              <a:t>average score  for each aspect’s current and ideal focus </a:t>
            </a:r>
            <a:r>
              <a:rPr lang="en">
                <a:solidFill>
                  <a:schemeClr val="dk1"/>
                </a:solidFill>
              </a:rPr>
              <a:t>is  shown on the bar graphs. Overlaid on the bar  charts </a:t>
            </a:r>
            <a:r>
              <a:rPr lang="en" b="1">
                <a:solidFill>
                  <a:schemeClr val="dk1"/>
                </a:solidFill>
              </a:rPr>
              <a:t>is a vertical line representing the degree  of agreement</a:t>
            </a:r>
            <a:r>
              <a:rPr lang="en">
                <a:solidFill>
                  <a:schemeClr val="dk1"/>
                </a:solidFill>
              </a:rPr>
              <a:t>, based on the standard deviation  of the team’s responses. A shorter line implies  more agreement among team members, and a  longer line implies more disagreement.</a:t>
            </a:r>
            <a:endParaRPr>
              <a:solidFill>
                <a:schemeClr val="dk1"/>
              </a:solidFill>
            </a:endParaRPr>
          </a:p>
          <a:p>
            <a:pPr marL="12700" marR="114300" lvl="0" indent="0" algn="l" rtl="0">
              <a:lnSpc>
                <a:spcPct val="79000"/>
              </a:lnSpc>
              <a:spcBef>
                <a:spcPts val="900"/>
              </a:spcBef>
              <a:spcAft>
                <a:spcPts val="0"/>
              </a:spcAft>
              <a:buClr>
                <a:schemeClr val="dk1"/>
              </a:buClr>
              <a:buSzPts val="1100"/>
              <a:buFont typeface="Arial"/>
              <a:buNone/>
            </a:pPr>
            <a:r>
              <a:rPr lang="en">
                <a:solidFill>
                  <a:schemeClr val="dk1"/>
                </a:solidFill>
              </a:rPr>
              <a:t>ASK:  What do you notice as you look at the averages in each quadrant from current to ideal state?  Where has the average increased? Stayed the same? Decreased?  Where is the arrow longer (more difference in opinion)?  Where is there more agreement (shorter arrow)?  Based on this data, what might you start, stop or modify to move from your current state to the future state?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NOTE:  You can refer to the previous 4 slides to analyze the data and find deeper relationships and patterns.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90c0fbed5a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90c0fbed5a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marR="38100" lvl="0" indent="0" algn="l" rtl="0">
              <a:lnSpc>
                <a:spcPct val="79000"/>
              </a:lnSpc>
              <a:spcBef>
                <a:spcPts val="0"/>
              </a:spcBef>
              <a:spcAft>
                <a:spcPts val="0"/>
              </a:spcAft>
              <a:buClr>
                <a:schemeClr val="dk1"/>
              </a:buClr>
              <a:buSzPts val="1100"/>
              <a:buFont typeface="Arial"/>
              <a:buNone/>
            </a:pPr>
            <a:r>
              <a:rPr lang="en" b="1">
                <a:solidFill>
                  <a:schemeClr val="dk1"/>
                </a:solidFill>
              </a:rPr>
              <a:t>Pages 8-11: </a:t>
            </a:r>
            <a:r>
              <a:rPr lang="en">
                <a:solidFill>
                  <a:schemeClr val="dk1"/>
                </a:solidFill>
              </a:rPr>
              <a:t>the team’s aggregated responses to  the qualitative aspects of the survey, specifically:</a:t>
            </a:r>
            <a:endParaRPr>
              <a:solidFill>
                <a:schemeClr val="dk1"/>
              </a:solidFill>
            </a:endParaRPr>
          </a:p>
          <a:p>
            <a:pPr marL="12700" marR="38100" lvl="0" indent="0" algn="l" rtl="0">
              <a:lnSpc>
                <a:spcPct val="79000"/>
              </a:lnSpc>
              <a:spcBef>
                <a:spcPts val="900"/>
              </a:spcBef>
              <a:spcAft>
                <a:spcPts val="0"/>
              </a:spcAft>
              <a:buClr>
                <a:schemeClr val="dk1"/>
              </a:buClr>
              <a:buSzPts val="1100"/>
              <a:buFont typeface="Arial"/>
              <a:buNone/>
            </a:pPr>
            <a:r>
              <a:rPr lang="en" b="1">
                <a:solidFill>
                  <a:schemeClr val="dk1"/>
                </a:solidFill>
              </a:rPr>
              <a:t>Page 8 - What is the purpose / goal of this team?</a:t>
            </a:r>
            <a:endParaRPr b="1">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9 - Is this team working to its maximum potential?</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10 - What are the strengths of this team?</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11  - What do you see as the biggest</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SHARE</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Share your observations of this data and start a conversation around any gaps or places that do not feel aligned or clear.</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NOTE</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You can share this data or, if this is a full slide or several pages given the size of the group, you can create your own slide with a summary of the patterns and themes. Do look for in outlying comments that could be flags to a deeper discussion for greater clarity of purpose.  OPTIONAL: Create a word cloud of the purpose using a word cloud generator</a:t>
            </a:r>
            <a:endParaRPr>
              <a:solidFill>
                <a:schemeClr val="dk1"/>
              </a:solidFill>
            </a:endParaRPr>
          </a:p>
          <a:p>
            <a:pPr marL="12700" marR="76200" lvl="0" indent="0" algn="l" rtl="0">
              <a:lnSpc>
                <a:spcPct val="79000"/>
              </a:lnSpc>
              <a:spcBef>
                <a:spcPts val="900"/>
              </a:spcBef>
              <a:spcAft>
                <a:spcPts val="0"/>
              </a:spcAft>
              <a:buClr>
                <a:schemeClr val="dk1"/>
              </a:buClr>
              <a:buSzPts val="1100"/>
              <a:buFont typeface="Arial"/>
              <a:buNone/>
            </a:pPr>
            <a:r>
              <a:rPr lang="en">
                <a:solidFill>
                  <a:schemeClr val="dk1"/>
                </a:solidFill>
              </a:rPr>
              <a:t>Note that the open-ended responses may  extend to multiple pages and there may be  sensitive comments. These should be reviewed and shared with care to protect anonymity. In some instances, you  may wish to not share these pages directly with  the team, but instead call out broad themes or  areas of further exploration.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90c0fbed5a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90c0fbed5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marR="38100" lvl="0" indent="0" algn="l" rtl="0">
              <a:lnSpc>
                <a:spcPct val="79000"/>
              </a:lnSpc>
              <a:spcBef>
                <a:spcPts val="0"/>
              </a:spcBef>
              <a:spcAft>
                <a:spcPts val="0"/>
              </a:spcAft>
              <a:buClr>
                <a:schemeClr val="dk1"/>
              </a:buClr>
              <a:buSzPts val="1100"/>
              <a:buFont typeface="Arial"/>
              <a:buNone/>
            </a:pPr>
            <a:r>
              <a:rPr lang="en" b="1">
                <a:solidFill>
                  <a:schemeClr val="dk1"/>
                </a:solidFill>
              </a:rPr>
              <a:t>Pages 8-11: </a:t>
            </a:r>
            <a:r>
              <a:rPr lang="en">
                <a:solidFill>
                  <a:schemeClr val="dk1"/>
                </a:solidFill>
              </a:rPr>
              <a:t>the team’s aggregated responses to  the qualitative aspects of the survey, specifically:</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8 - What is the purpose / goal of this team?</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b="1">
                <a:solidFill>
                  <a:schemeClr val="dk1"/>
                </a:solidFill>
              </a:rPr>
              <a:t>Page 9 - Is this team working to its maximum potential?</a:t>
            </a:r>
            <a:endParaRPr b="1">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10 - What are the strengths of this team?</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11  - What do you see as the biggest</a:t>
            </a:r>
            <a:endParaRPr>
              <a:solidFill>
                <a:schemeClr val="dk1"/>
              </a:solidFill>
            </a:endParaRPr>
          </a:p>
          <a:p>
            <a:pPr marL="12700" marR="76200" lvl="0" indent="0" algn="l" rtl="0">
              <a:lnSpc>
                <a:spcPct val="79000"/>
              </a:lnSpc>
              <a:spcBef>
                <a:spcPts val="900"/>
              </a:spcBef>
              <a:spcAft>
                <a:spcPts val="0"/>
              </a:spcAft>
              <a:buClr>
                <a:schemeClr val="dk1"/>
              </a:buClr>
              <a:buSzPts val="1100"/>
              <a:buFont typeface="Arial"/>
              <a:buNone/>
            </a:pPr>
            <a:r>
              <a:rPr lang="en">
                <a:solidFill>
                  <a:schemeClr val="dk1"/>
                </a:solidFill>
              </a:rPr>
              <a:t>Note that the open-ended responses may  extend to multiple pages and there may be  sensitive comments. These should be reviewed  and shared with care. In some instances, you  may wish to not share these pages directly with  the team, but instead call out broad themes or  areas of further exploration. OPTIONAL: Create a word cloud of the purpose using a word cloud generator</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SHARE</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Share your observations of this data.  Note that anything less than YES Usually represents :room for growth” an opportunity for better utilization of the group’s potential (which is positive)</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ASK</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Depending on the results, ask questions related to the %’s of each area.  ASK:  How can you move the needle from one area to another?  For example:  I notice that we have 0% in Yes, usually,  What can we do to move more into this area? OR “We have 12.5 %  in No, rarely, What’s happening that we don’t work at our potential?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90c0fbed5a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90c0fbed5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marR="38100" lvl="0" indent="0" algn="l" rtl="0">
              <a:lnSpc>
                <a:spcPct val="79000"/>
              </a:lnSpc>
              <a:spcBef>
                <a:spcPts val="0"/>
              </a:spcBef>
              <a:spcAft>
                <a:spcPts val="0"/>
              </a:spcAft>
              <a:buClr>
                <a:schemeClr val="dk1"/>
              </a:buClr>
              <a:buSzPts val="1100"/>
              <a:buFont typeface="Arial"/>
              <a:buNone/>
            </a:pPr>
            <a:r>
              <a:rPr lang="en" b="1">
                <a:solidFill>
                  <a:schemeClr val="dk1"/>
                </a:solidFill>
              </a:rPr>
              <a:t>Pages 8-11: </a:t>
            </a:r>
            <a:r>
              <a:rPr lang="en">
                <a:solidFill>
                  <a:schemeClr val="dk1"/>
                </a:solidFill>
              </a:rPr>
              <a:t>the team’s aggregated responses to  the qualitative aspects of the survey, specifically:</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8 - What is the purpose / goal of this team?</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9 - Is this team working to its maximum potential?</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b="1">
                <a:solidFill>
                  <a:schemeClr val="dk1"/>
                </a:solidFill>
              </a:rPr>
              <a:t>Page 10 - What are the strengths of this team?</a:t>
            </a:r>
            <a:endParaRPr b="1">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11  - What do you see as the biggest</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SHARE</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Share your observations of this data and start a conversation around the team strengths,  ASK “how do your strengths align with your individual/team preferences?  Is there an area of preference that is not touched on given your strengths? What do these strengths say about this team and its effectiveness?</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NOTE</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You can share this data or, if this is a full slide or several pages given the size of the group, you can create your own slide with a summary of the patterns and themes. Do look for in outlying comments that could be flags to a deeper discussion of strengths. OPTIONAL: Create a word cloud of the strengths using a word cloud generator</a:t>
            </a:r>
            <a:endParaRPr>
              <a:solidFill>
                <a:schemeClr val="dk1"/>
              </a:solidFill>
            </a:endParaRPr>
          </a:p>
          <a:p>
            <a:pPr marL="12700" marR="76200" lvl="0" indent="0" algn="l" rtl="0">
              <a:lnSpc>
                <a:spcPct val="79000"/>
              </a:lnSpc>
              <a:spcBef>
                <a:spcPts val="900"/>
              </a:spcBef>
              <a:spcAft>
                <a:spcPts val="0"/>
              </a:spcAft>
              <a:buClr>
                <a:schemeClr val="dk1"/>
              </a:buClr>
              <a:buSzPts val="1100"/>
              <a:buFont typeface="Arial"/>
              <a:buNone/>
            </a:pPr>
            <a:r>
              <a:rPr lang="en">
                <a:solidFill>
                  <a:schemeClr val="dk1"/>
                </a:solidFill>
              </a:rPr>
              <a:t>Note that the open-ended responses may  extend to multiple pages. This data should be reviewed in advance and shared with care. In some instances, you may wish to not share these pages directly with  the team, but instead call out broad themes or areas of further exploration.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90c0fbed5a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90c0fbed5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marR="38100" lvl="0" indent="0" algn="l" rtl="0">
              <a:lnSpc>
                <a:spcPct val="79000"/>
              </a:lnSpc>
              <a:spcBef>
                <a:spcPts val="0"/>
              </a:spcBef>
              <a:spcAft>
                <a:spcPts val="0"/>
              </a:spcAft>
              <a:buClr>
                <a:schemeClr val="dk1"/>
              </a:buClr>
              <a:buSzPts val="1100"/>
              <a:buFont typeface="Arial"/>
              <a:buNone/>
            </a:pPr>
            <a:r>
              <a:rPr lang="en" b="1">
                <a:solidFill>
                  <a:schemeClr val="dk1"/>
                </a:solidFill>
              </a:rPr>
              <a:t>Pages 8-11: </a:t>
            </a:r>
            <a:r>
              <a:rPr lang="en">
                <a:solidFill>
                  <a:schemeClr val="dk1"/>
                </a:solidFill>
              </a:rPr>
              <a:t>the team’s aggregated responses to  the qualitative aspects of the survey, specifically:</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8 - What is the purpose / goal of this team?</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9 - Is this team working to its maximum potential?</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Page 10 - What are the strengths of this team?</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b="1">
                <a:solidFill>
                  <a:schemeClr val="dk1"/>
                </a:solidFill>
              </a:rPr>
              <a:t>Page 11  - What do you see as the biggest</a:t>
            </a:r>
            <a:endParaRPr b="1">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SHARE</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Share your observations of this data and start a conversation around the team challenges,  ASK “how do your challenges align with your individual/team preferences?  Is there an area of preference that you could stretch into based on working to minimize your challenges?</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NOTE</a:t>
            </a:r>
            <a:endParaRPr>
              <a:solidFill>
                <a:schemeClr val="dk1"/>
              </a:solidFill>
            </a:endParaRPr>
          </a:p>
          <a:p>
            <a:pPr marL="12700" lvl="0" indent="0" algn="l" rtl="0">
              <a:lnSpc>
                <a:spcPct val="85000"/>
              </a:lnSpc>
              <a:spcBef>
                <a:spcPts val="700"/>
              </a:spcBef>
              <a:spcAft>
                <a:spcPts val="0"/>
              </a:spcAft>
              <a:buClr>
                <a:schemeClr val="dk1"/>
              </a:buClr>
              <a:buSzPts val="1100"/>
              <a:buFont typeface="Arial"/>
              <a:buNone/>
            </a:pPr>
            <a:r>
              <a:rPr lang="en">
                <a:solidFill>
                  <a:schemeClr val="dk1"/>
                </a:solidFill>
              </a:rPr>
              <a:t>You can share this data or, if this is a full slide or several pages given the size of the group, you can create your own slide with a summary of the patterns and themes. Do look for in outlying comments that could be flags to a deeper discussion of challenges. OPTIONAL: Create a word cloud of the challenges using a word cloud generator</a:t>
            </a:r>
            <a:endParaRPr>
              <a:solidFill>
                <a:schemeClr val="dk1"/>
              </a:solidFill>
            </a:endParaRPr>
          </a:p>
          <a:p>
            <a:pPr marL="12700" marR="76200" lvl="0" indent="0" algn="l" rtl="0">
              <a:lnSpc>
                <a:spcPct val="79000"/>
              </a:lnSpc>
              <a:spcBef>
                <a:spcPts val="900"/>
              </a:spcBef>
              <a:spcAft>
                <a:spcPts val="0"/>
              </a:spcAft>
              <a:buClr>
                <a:schemeClr val="dk1"/>
              </a:buClr>
              <a:buSzPts val="1100"/>
              <a:buFont typeface="Arial"/>
              <a:buNone/>
            </a:pPr>
            <a:r>
              <a:rPr lang="en">
                <a:solidFill>
                  <a:schemeClr val="dk1"/>
                </a:solidFill>
              </a:rPr>
              <a:t>Note there may be  sensitive comments especially in the challenges report.. These should be reviewed  and shared with care. In some instances, you  may wish to not share these pages directly with  the team, but instead call out broad themes or  areas of further exploration.</a:t>
            </a:r>
            <a:endParaRPr>
              <a:solidFill>
                <a:schemeClr val="dk1"/>
              </a:solidFill>
            </a:endParaRPr>
          </a:p>
          <a:p>
            <a:pPr marL="12700" marR="76200" lvl="0" indent="0" algn="l" rtl="0">
              <a:lnSpc>
                <a:spcPct val="79000"/>
              </a:lnSpc>
              <a:spcBef>
                <a:spcPts val="900"/>
              </a:spcBef>
              <a:spcAft>
                <a:spcPts val="0"/>
              </a:spcAft>
              <a:buClr>
                <a:schemeClr val="dk1"/>
              </a:buClr>
              <a:buSzPts val="1100"/>
              <a:buFont typeface="Arial"/>
              <a:buNone/>
            </a:pPr>
            <a:r>
              <a:rPr lang="en" sz="1200">
                <a:solidFill>
                  <a:schemeClr val="dk1"/>
                </a:solidFill>
                <a:latin typeface="Calibri"/>
                <a:ea typeface="Calibri"/>
                <a:cs typeface="Calibri"/>
                <a:sym typeface="Calibri"/>
              </a:rPr>
              <a:t>Transition to activities in the Facilitators guide:</a:t>
            </a:r>
            <a:endParaRPr sz="1200">
              <a:solidFill>
                <a:schemeClr val="dk1"/>
              </a:solidFill>
              <a:latin typeface="Calibri"/>
              <a:ea typeface="Calibri"/>
              <a:cs typeface="Calibri"/>
              <a:sym typeface="Calibri"/>
            </a:endParaRPr>
          </a:p>
          <a:p>
            <a:pPr marL="12700" marR="76200" lvl="0" indent="0" algn="l" rtl="0">
              <a:lnSpc>
                <a:spcPct val="79000"/>
              </a:lnSpc>
              <a:spcBef>
                <a:spcPts val="900"/>
              </a:spcBef>
              <a:spcAft>
                <a:spcPts val="0"/>
              </a:spcAft>
              <a:buClr>
                <a:schemeClr val="dk1"/>
              </a:buClr>
              <a:buSzPts val="1100"/>
              <a:buFont typeface="Arial"/>
              <a:buNone/>
            </a:pPr>
            <a:r>
              <a:rPr lang="en" sz="1200">
                <a:solidFill>
                  <a:schemeClr val="dk1"/>
                </a:solidFill>
                <a:latin typeface="Calibri"/>
                <a:ea typeface="Calibri"/>
                <a:cs typeface="Calibri"/>
                <a:sym typeface="Calibri"/>
              </a:rPr>
              <a:t>You can work with the Investigating Questions (FG PG 8)</a:t>
            </a:r>
            <a:endParaRPr sz="1200">
              <a:solidFill>
                <a:schemeClr val="dk1"/>
              </a:solidFill>
              <a:latin typeface="Calibri"/>
              <a:ea typeface="Calibri"/>
              <a:cs typeface="Calibri"/>
              <a:sym typeface="Calibri"/>
            </a:endParaRPr>
          </a:p>
          <a:p>
            <a:pPr marL="12700" marR="76200" lvl="0" indent="0" algn="l" rtl="0">
              <a:lnSpc>
                <a:spcPct val="79000"/>
              </a:lnSpc>
              <a:spcBef>
                <a:spcPts val="90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Think about Insights (FG PG 9)</a:t>
            </a:r>
            <a:endParaRPr sz="1200">
              <a:solidFill>
                <a:schemeClr val="dk1"/>
              </a:solidFill>
              <a:latin typeface="Calibri"/>
              <a:ea typeface="Calibri"/>
              <a:cs typeface="Calibri"/>
              <a:sym typeface="Calibri"/>
            </a:endParaRPr>
          </a:p>
          <a:p>
            <a:pPr marL="12700" marR="76200" lvl="0" indent="0" algn="l" rtl="0">
              <a:lnSpc>
                <a:spcPct val="79000"/>
              </a:lnSpc>
              <a:spcBef>
                <a:spcPts val="900"/>
              </a:spcBef>
              <a:spcAft>
                <a:spcPts val="0"/>
              </a:spcAft>
              <a:buClr>
                <a:schemeClr val="dk1"/>
              </a:buClr>
              <a:buSzPts val="1100"/>
              <a:buFont typeface="Arial"/>
              <a:buNone/>
            </a:pPr>
            <a:r>
              <a:rPr lang="en" sz="1200">
                <a:solidFill>
                  <a:schemeClr val="dk1"/>
                </a:solidFill>
                <a:latin typeface="Calibri"/>
                <a:ea typeface="Calibri"/>
                <a:cs typeface="Calibri"/>
                <a:sym typeface="Calibri"/>
              </a:rPr>
              <a:t>And/or The Team Action Sheet (FG PG 12-13)</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90c0fbed5a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6" name="Google Shape;706;g290c0fbed5a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is called a the “Whole Brain Walk-Around” . As we look at our team and look to taking actions for greater improvements, we need to remember to be “whole” in our approach. We can  use this “toolkit” the critical questions to evaluate and plan our next steps.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4e0de9f5e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24e0de9f5e8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STOP AND THINK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SAY: Today is an opportunity to “stop and Think” about our teams’ effectiveness. Let’s start by looking at today’s environment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90c0fbed5a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g290c0fbed5a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a:solidFill>
                  <a:schemeClr val="dk1"/>
                </a:solidFill>
              </a:rPr>
              <a:t>ACTIVITY/DISCUSSION:  Use the “Whole Brain Walk-Around” to discuss where you want to FOCUS for improvements based on the data reviewed so far?</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90c0fbed5a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90c0fbed5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Once the group agrees the focus areas, use the Team Effectiveness Action Plan to allocate the tasks to the team members.  Commit to who will do what by when and create a follow up plan to review the actions we are committing to.</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You may want to revisit individual preferences and consider them as you choose people on the team to do various tasks.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Handout in Facilitator Guide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90c0fbed5a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290c0fbed5a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Here are some other resources available for application.</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90c0fbed5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90c0fbed5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Set the context for their teaming related to the VUCA environment and share how Whole Brain Thinking can help us navigate the complexity.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Can ask if anyone knows the acronym “VUCA”?   It Was developed by the US War College 25 years ago to describe the world we live in TODAY. It stands fo Volatile, Uncertain, Complex and Ambiguous</a:t>
            </a:r>
            <a:br>
              <a:rPr lang="en">
                <a:solidFill>
                  <a:schemeClr val="dk1"/>
                </a:solidFill>
              </a:rPr>
            </a:br>
            <a:r>
              <a:rPr lang="en">
                <a:solidFill>
                  <a:schemeClr val="dk1"/>
                </a:solidFill>
              </a:rPr>
              <a:t> Ask, do you think that accurateky describes todays environment?</a:t>
            </a:r>
            <a:br>
              <a:rPr lang="en">
                <a:solidFill>
                  <a:schemeClr val="dk1"/>
                </a:solidFill>
              </a:rPr>
            </a:br>
            <a:br>
              <a:rPr lang="en">
                <a:solidFill>
                  <a:schemeClr val="dk1"/>
                </a:solidFill>
              </a:rPr>
            </a:br>
            <a:r>
              <a:rPr lang="en">
                <a:solidFill>
                  <a:schemeClr val="dk1"/>
                </a:solidFill>
              </a:rPr>
              <a:t> You can also ask what skills are needed to navigate this type of environment?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OR, you can share, the best way to navigate this complexity is to approach things through the lens of wholeness and use the WBT roadmap to flex where you need to be when needed.  This is about our personal and teams agility.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Next Slide:  Thinking Agility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90c0fbed5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90c0fbed5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dirty="0">
                <a:solidFill>
                  <a:schemeClr val="dk1"/>
                </a:solidFill>
              </a:rPr>
              <a:t>GIF IMAGE: glasses will shift color automatically</a:t>
            </a:r>
            <a:endParaRPr dirty="0">
              <a:solidFill>
                <a:schemeClr val="dk1"/>
              </a:solidFill>
            </a:endParaRPr>
          </a:p>
          <a:p>
            <a:pPr marL="0" lvl="0" indent="0" algn="l" rtl="0">
              <a:lnSpc>
                <a:spcPct val="125000"/>
              </a:lnSpc>
              <a:spcBef>
                <a:spcPts val="0"/>
              </a:spcBef>
              <a:spcAft>
                <a:spcPts val="0"/>
              </a:spcAft>
              <a:buClr>
                <a:schemeClr val="dk1"/>
              </a:buClr>
              <a:buSzPts val="1100"/>
              <a:buFont typeface="Arial"/>
              <a:buNone/>
            </a:pPr>
            <a:r>
              <a:rPr lang="en" dirty="0">
                <a:solidFill>
                  <a:schemeClr val="dk1"/>
                </a:solidFill>
              </a:rPr>
              <a:t>SAY: In light of this VUCA environment, teams need to be agile in their thinking to adapt to constant change.</a:t>
            </a:r>
            <a:endParaRPr dirty="0">
              <a:solidFill>
                <a:schemeClr val="dk1"/>
              </a:solidFill>
            </a:endParaRPr>
          </a:p>
          <a:p>
            <a:pPr marL="0" lvl="0" indent="0" algn="l" rtl="0">
              <a:lnSpc>
                <a:spcPct val="125000"/>
              </a:lnSpc>
              <a:spcBef>
                <a:spcPts val="0"/>
              </a:spcBef>
              <a:spcAft>
                <a:spcPts val="0"/>
              </a:spcAft>
              <a:buClr>
                <a:schemeClr val="dk1"/>
              </a:buClr>
              <a:buSzPts val="1100"/>
              <a:buFont typeface="Arial"/>
              <a:buNone/>
            </a:pPr>
            <a:r>
              <a:rPr lang="en" dirty="0">
                <a:solidFill>
                  <a:schemeClr val="dk1"/>
                </a:solidFill>
              </a:rPr>
              <a:t>A big APPLICATION of Whole Brain Thinking is thinking Agility, which we define as </a:t>
            </a:r>
            <a:r>
              <a:rPr lang="en" dirty="0">
                <a:solidFill>
                  <a:srgbClr val="595959"/>
                </a:solidFill>
              </a:rPr>
              <a:t>The ability to consciously shift your thinking and learning when and how the situation requires. Each one of you and your team as a whole can be agile in your thinking.</a:t>
            </a:r>
            <a:endParaRPr dirty="0">
              <a:solidFill>
                <a:srgbClr val="595959"/>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SAY: </a:t>
            </a:r>
            <a:r>
              <a:rPr lang="en" sz="1200">
                <a:solidFill>
                  <a:schemeClr val="dk1"/>
                </a:solidFill>
                <a:latin typeface="Calibri"/>
                <a:ea typeface="Calibri"/>
                <a:cs typeface="Calibri"/>
                <a:sym typeface="Calibri"/>
              </a:rPr>
              <a:t>Successful business equals Whole Brain® Business. In business, we all need to use agility to manage complexity and competing priorities. As such all of us need to realize that all four of these areas are critical to business success.</a:t>
            </a: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 sz="1200" b="1" i="1">
                <a:solidFill>
                  <a:schemeClr val="dk1"/>
                </a:solidFill>
                <a:latin typeface="Calibri"/>
                <a:ea typeface="Calibri"/>
                <a:cs typeface="Calibri"/>
                <a:sym typeface="Calibri"/>
              </a:rPr>
              <a:t>CLICK: </a:t>
            </a:r>
            <a:r>
              <a:rPr lang="en" sz="1200" i="1">
                <a:solidFill>
                  <a:schemeClr val="dk1"/>
                </a:solidFill>
                <a:latin typeface="Calibri"/>
                <a:ea typeface="Calibri"/>
                <a:cs typeface="Calibri"/>
                <a:sym typeface="Calibri"/>
              </a:rPr>
              <a:t>Reveal the 4 P’s one at a time.</a:t>
            </a:r>
            <a:endParaRPr sz="1200" i="1">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SAY: </a:t>
            </a:r>
            <a:r>
              <a:rPr lang="en" sz="1200">
                <a:solidFill>
                  <a:schemeClr val="dk1"/>
                </a:solidFill>
                <a:latin typeface="Calibri"/>
                <a:ea typeface="Calibri"/>
                <a:cs typeface="Calibri"/>
                <a:sym typeface="Calibri"/>
              </a:rPr>
              <a:t>The 4 P’s are: PROFITS, PROCESSES, PEOPLE  and POSSIBILITIES.</a:t>
            </a: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SAY: </a:t>
            </a:r>
            <a:r>
              <a:rPr lang="en" sz="1200">
                <a:solidFill>
                  <a:schemeClr val="dk1"/>
                </a:solidFill>
                <a:latin typeface="Calibri"/>
                <a:ea typeface="Calibri"/>
                <a:cs typeface="Calibri"/>
                <a:sym typeface="Calibri"/>
              </a:rPr>
              <a:t>Learning the language of Whole Brain® Thinking will help you work as a team and the whole business with more ease. The method scales so it can also help you understand others -  clients, stakeholders, colleagues, departments, divisions, and an entire organization. And yes, even your friends and family!</a:t>
            </a:r>
            <a:br>
              <a:rPr lang="en"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SAY: </a:t>
            </a:r>
            <a:r>
              <a:rPr lang="en" sz="1200">
                <a:solidFill>
                  <a:schemeClr val="dk1"/>
                </a:solidFill>
                <a:latin typeface="Calibri"/>
                <a:ea typeface="Calibri"/>
                <a:cs typeface="Calibri"/>
                <a:sym typeface="Calibri"/>
              </a:rPr>
              <a:t>Now let’s use this model to think about your business.</a:t>
            </a: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ASK: </a:t>
            </a:r>
            <a:r>
              <a:rPr lang="en" sz="1200">
                <a:solidFill>
                  <a:schemeClr val="dk1"/>
                </a:solidFill>
                <a:latin typeface="Calibri"/>
                <a:ea typeface="Calibri"/>
                <a:cs typeface="Calibri"/>
                <a:sym typeface="Calibri"/>
              </a:rPr>
              <a:t>Where do you see the culture of your organization paying the most attention? What happens if you ignore any one of these quadrants? Hold up the color card or cards that best reflect your view of the culture at this organization. Use the color cards to show the tile of your culture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Successful Business = Whole Brain Business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Leaders and managers need  have the agility to manage the complexity/the competing priorities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90c0fbed5a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290c0fbed5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IF YOUR TEAM HAS HAD A TEAM REPORT – Review 2-4 slides from the team report or go to the team data in the Thinker portal or MSFT Stop and Think APP</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Highlight individual preferences and the team results (average/composite)</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90c0fbed5a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90c0fbed5a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IF YOUR TEAM HAS HAD A TEAM REPORT – Review 2-4 slides from the team report or go to the team data in the Thinker portal or MSFT Stop and Think APP</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Highlight individual preferences and the team results (/preference maps (regular and under pressure)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TRANSITION: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Now that we have reviewed the Whole Brain Model and our team results, let’s look at the Team Effectiveness Dashboard – where we did a quick survey about where we think we are as a team now (current state) and where we say we want to be in the future (Ideal State)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90c0fbed5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3" name="Google Shape;613;g290c0fbed5a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Whole Brain® Team Effectiveness Dashboard (TED) </a:t>
            </a:r>
            <a:r>
              <a:rPr lang="en" b="1">
                <a:solidFill>
                  <a:schemeClr val="dk1"/>
                </a:solidFill>
              </a:rPr>
              <a:t>uses the Whole Brain® Team Effectiveness Model as the foundation of its diagnostic survey</a:t>
            </a:r>
            <a:r>
              <a:rPr lang="en">
                <a:solidFill>
                  <a:schemeClr val="dk1"/>
                </a:solidFill>
              </a:rPr>
              <a:t>, with each area evaluated anonymously by each participant. Participants are also asked to respond to the following open-ended questions, with the aim of providing a snapshot of the current and envisioned operational state of the team from the perspective of all of its members:</a:t>
            </a:r>
            <a:br>
              <a:rPr lang="en">
                <a:solidFill>
                  <a:schemeClr val="dk1"/>
                </a:solidFill>
              </a:rPr>
            </a:br>
            <a:r>
              <a:rPr lang="en">
                <a:solidFill>
                  <a:schemeClr val="dk1"/>
                </a:solidFill>
              </a:rPr>
              <a:t> • What are the purpose and goals of this team?</a:t>
            </a:r>
            <a:br>
              <a:rPr lang="en">
                <a:solidFill>
                  <a:schemeClr val="dk1"/>
                </a:solidFill>
              </a:rPr>
            </a:br>
            <a:r>
              <a:rPr lang="en">
                <a:solidFill>
                  <a:schemeClr val="dk1"/>
                </a:solidFill>
              </a:rPr>
              <a:t> • Is this team working to its maximum potential?</a:t>
            </a:r>
            <a:br>
              <a:rPr lang="en">
                <a:solidFill>
                  <a:schemeClr val="dk1"/>
                </a:solidFill>
              </a:rPr>
            </a:br>
            <a:r>
              <a:rPr lang="en">
                <a:solidFill>
                  <a:schemeClr val="dk1"/>
                </a:solidFill>
              </a:rPr>
              <a:t> • What are the strengths of this team?</a:t>
            </a:r>
            <a:br>
              <a:rPr lang="en">
                <a:solidFill>
                  <a:schemeClr val="dk1"/>
                </a:solidFill>
              </a:rPr>
            </a:br>
            <a:r>
              <a:rPr lang="en">
                <a:solidFill>
                  <a:schemeClr val="dk1"/>
                </a:solidFill>
              </a:rPr>
              <a:t> • What do you see as the biggest challenge facing this team?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Basically, we are doing a quick gap analysis using the Whole Brain Thinking Model as a roadmap/baseline/foundation to determine “where are we now?”, “where do we want to be?” and in this session we can begin to discuss how we can get to our ideal state from where we are/given our preferences.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TRANSITION:</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Let’s see your results.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90c0fbed5a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90c0fbed5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marR="50800" lvl="0" indent="0" algn="l" rtl="0">
              <a:lnSpc>
                <a:spcPct val="79000"/>
              </a:lnSpc>
              <a:spcBef>
                <a:spcPts val="0"/>
              </a:spcBef>
              <a:spcAft>
                <a:spcPts val="0"/>
              </a:spcAft>
              <a:buClr>
                <a:schemeClr val="dk1"/>
              </a:buClr>
              <a:buSzPts val="1100"/>
              <a:buFont typeface="Arial"/>
              <a:buNone/>
            </a:pPr>
            <a:r>
              <a:rPr lang="en" b="1">
                <a:solidFill>
                  <a:schemeClr val="dk1"/>
                </a:solidFill>
              </a:rPr>
              <a:t>DESCRIBE REPORT Page 1: </a:t>
            </a:r>
            <a:r>
              <a:rPr lang="en">
                <a:solidFill>
                  <a:schemeClr val="dk1"/>
                </a:solidFill>
              </a:rPr>
              <a:t>Summary comparison of 1) the team’s  views on where the team is currently focused  and 2) where it should be focused. Each of the  two graphs has the 4 quadrants of the Whole  Brain® Model, and each quadrant has 4 potential  “layers” representing the degree of focus.</a:t>
            </a:r>
            <a:endParaRPr>
              <a:solidFill>
                <a:schemeClr val="dk1"/>
              </a:solidFill>
            </a:endParaRPr>
          </a:p>
          <a:p>
            <a:pPr marL="12700" marR="342900" lvl="0" indent="0" algn="l" rtl="0">
              <a:lnSpc>
                <a:spcPct val="79000"/>
              </a:lnSpc>
              <a:spcBef>
                <a:spcPts val="0"/>
              </a:spcBef>
              <a:spcAft>
                <a:spcPts val="0"/>
              </a:spcAft>
              <a:buClr>
                <a:schemeClr val="dk1"/>
              </a:buClr>
              <a:buSzPts val="1100"/>
              <a:buFont typeface="Arial"/>
              <a:buNone/>
            </a:pPr>
            <a:r>
              <a:rPr lang="en">
                <a:solidFill>
                  <a:schemeClr val="dk1"/>
                </a:solidFill>
              </a:rPr>
              <a:t>The more colored layers in a quadrant, the  higher the degree of focus.</a:t>
            </a:r>
            <a:endParaRPr>
              <a:solidFill>
                <a:schemeClr val="dk1"/>
              </a:solidFill>
            </a:endParaRPr>
          </a:p>
          <a:p>
            <a:pPr marL="12700" marR="88900" lvl="0" indent="0" algn="l" rtl="0">
              <a:lnSpc>
                <a:spcPct val="79000"/>
              </a:lnSpc>
              <a:spcBef>
                <a:spcPts val="900"/>
              </a:spcBef>
              <a:spcAft>
                <a:spcPts val="0"/>
              </a:spcAft>
              <a:buClr>
                <a:schemeClr val="dk1"/>
              </a:buClr>
              <a:buSzPts val="1100"/>
              <a:buFont typeface="Arial"/>
              <a:buNone/>
            </a:pPr>
            <a:r>
              <a:rPr lang="en">
                <a:solidFill>
                  <a:schemeClr val="dk1"/>
                </a:solidFill>
              </a:rPr>
              <a:t>The first page also includes a ranking of the top  and bottom 4 areas for both current and ideal  focus.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How is this true for you as a team?  Individuals in the team? Can you think about specific work examples where (pick one or two) ABCD quadrants is demonstrated at the current state level? What can we stop, start and/or modify to shift the focus from current state to our ideal state?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IF SHARING THE TEAM REPORT ALSO: How do our individual/team preferences line up with the Ideal state?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PLANNING</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Highlight your key observations related to patterns and degree of preference per quadrant and shifts in the rankings top/bottom in both current and ideal state.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TRANSITION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Digging deeper into the data, the next four slides represent how each member of the team ranked each of the descriptors in each of the quadrants.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thinkherrmann.com/"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hyperlink" Target="https://www.linkedin.com/company/thinkherrmann/"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p:spTree>
      <p:nvGrpSpPr>
        <p:cNvPr id="1" name="Shape 9"/>
        <p:cNvGrpSpPr/>
        <p:nvPr/>
      </p:nvGrpSpPr>
      <p:grpSpPr>
        <a:xfrm>
          <a:off x="0" y="0"/>
          <a:ext cx="0" cy="0"/>
          <a:chOff x="0" y="0"/>
          <a:chExt cx="0" cy="0"/>
        </a:xfrm>
      </p:grpSpPr>
      <p:sp>
        <p:nvSpPr>
          <p:cNvPr id="10" name="Google Shape;10;p2"/>
          <p:cNvSpPr txBox="1"/>
          <p:nvPr/>
        </p:nvSpPr>
        <p:spPr>
          <a:xfrm>
            <a:off x="569913" y="4559576"/>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Arial"/>
                <a:ea typeface="Arial"/>
                <a:cs typeface="Arial"/>
                <a:sym typeface="Arial"/>
              </a:rPr>
              <a:t>© 2023 Herrmann Global, LLC</a:t>
            </a:r>
            <a:endParaRPr sz="900" b="0" i="0" u="none" strike="noStrike" cap="none">
              <a:solidFill>
                <a:srgbClr val="2F302F"/>
              </a:solidFill>
              <a:latin typeface="Arial"/>
              <a:ea typeface="Arial"/>
              <a:cs typeface="Arial"/>
              <a:sym typeface="Arial"/>
            </a:endParaRPr>
          </a:p>
        </p:txBody>
      </p:sp>
      <p:sp>
        <p:nvSpPr>
          <p:cNvPr id="11" name="Google Shape;11;p2"/>
          <p:cNvSpPr txBox="1">
            <a:spLocks noGrp="1"/>
          </p:cNvSpPr>
          <p:nvPr>
            <p:ph type="title"/>
          </p:nvPr>
        </p:nvSpPr>
        <p:spPr>
          <a:xfrm>
            <a:off x="569913" y="1922403"/>
            <a:ext cx="3347882" cy="96204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defRPr b="1">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 name="Google Shape;12;p2"/>
          <p:cNvSpPr>
            <a:spLocks noGrp="1"/>
          </p:cNvSpPr>
          <p:nvPr>
            <p:ph type="pic" idx="2"/>
          </p:nvPr>
        </p:nvSpPr>
        <p:spPr>
          <a:xfrm>
            <a:off x="4365625" y="0"/>
            <a:ext cx="4778375" cy="5143500"/>
          </a:xfrm>
          <a:prstGeom prst="rect">
            <a:avLst/>
          </a:prstGeom>
          <a:noFill/>
          <a:ln>
            <a:noFill/>
          </a:ln>
        </p:spPr>
      </p:sp>
      <p:pic>
        <p:nvPicPr>
          <p:cNvPr id="13" name="Google Shape;13;p2"/>
          <p:cNvPicPr preferRelativeResize="0"/>
          <p:nvPr/>
        </p:nvPicPr>
        <p:blipFill rotWithShape="1">
          <a:blip r:embed="rId2">
            <a:alphaModFix/>
          </a:blip>
          <a:srcRect/>
          <a:stretch/>
        </p:blipFill>
        <p:spPr>
          <a:xfrm>
            <a:off x="569913" y="507092"/>
            <a:ext cx="1726712" cy="479880"/>
          </a:xfrm>
          <a:prstGeom prst="rect">
            <a:avLst/>
          </a:prstGeom>
          <a:noFill/>
          <a:ln>
            <a:noFill/>
          </a:ln>
        </p:spPr>
      </p:pic>
      <p:sp>
        <p:nvSpPr>
          <p:cNvPr id="14" name="Google Shape;14;p2"/>
          <p:cNvSpPr txBox="1">
            <a:spLocks noGrp="1"/>
          </p:cNvSpPr>
          <p:nvPr>
            <p:ph type="body" idx="1"/>
          </p:nvPr>
        </p:nvSpPr>
        <p:spPr>
          <a:xfrm>
            <a:off x="569913" y="3012188"/>
            <a:ext cx="3347882" cy="65778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000"/>
              <a:buNone/>
              <a:defRPr sz="200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loser">
  <p:cSld name="Last slide">
    <p:bg>
      <p:bgPr>
        <a:solidFill>
          <a:schemeClr val="lt2"/>
        </a:solidFill>
        <a:effectLst/>
      </p:bgPr>
    </p:bg>
    <p:spTree>
      <p:nvGrpSpPr>
        <p:cNvPr id="1" name="Shape 186"/>
        <p:cNvGrpSpPr/>
        <p:nvPr/>
      </p:nvGrpSpPr>
      <p:grpSpPr>
        <a:xfrm>
          <a:off x="0" y="0"/>
          <a:ext cx="0" cy="0"/>
          <a:chOff x="0" y="0"/>
          <a:chExt cx="0" cy="0"/>
        </a:xfrm>
      </p:grpSpPr>
      <p:sp>
        <p:nvSpPr>
          <p:cNvPr id="187" name="Google Shape;187;p11"/>
          <p:cNvSpPr/>
          <p:nvPr/>
        </p:nvSpPr>
        <p:spPr>
          <a:xfrm>
            <a:off x="6343652" y="588419"/>
            <a:ext cx="2019299" cy="561975"/>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 name="Google Shape;188;p11"/>
          <p:cNvSpPr/>
          <p:nvPr/>
        </p:nvSpPr>
        <p:spPr>
          <a:xfrm>
            <a:off x="6343651" y="2734939"/>
            <a:ext cx="2019300" cy="2017665"/>
          </a:xfrm>
          <a:prstGeom prst="roundRect">
            <a:avLst>
              <a:gd name="adj" fmla="val 2879"/>
            </a:avLst>
          </a:prstGeom>
          <a:no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9" name="Google Shape;189;p11">
            <a:hlinkClick r:id="rId2"/>
          </p:cNvPr>
          <p:cNvSpPr txBox="1"/>
          <p:nvPr/>
        </p:nvSpPr>
        <p:spPr>
          <a:xfrm>
            <a:off x="6505576" y="777073"/>
            <a:ext cx="1695450" cy="184666"/>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7F7F7F"/>
              </a:buClr>
              <a:buSzPts val="1900"/>
              <a:buFont typeface="Proxima Nova"/>
              <a:buNone/>
            </a:pPr>
            <a:r>
              <a:rPr lang="en" sz="1200" b="1" i="0" u="none" strike="noStrike" cap="none">
                <a:solidFill>
                  <a:schemeClr val="dk2"/>
                </a:solidFill>
                <a:latin typeface="Arial"/>
                <a:ea typeface="Arial"/>
                <a:cs typeface="Arial"/>
                <a:sym typeface="Arial"/>
              </a:rPr>
              <a:t>ThinkHerrmann.com</a:t>
            </a:r>
            <a:endParaRPr sz="1400" b="0" i="0" u="none" strike="noStrike" cap="none">
              <a:solidFill>
                <a:srgbClr val="000000"/>
              </a:solidFill>
              <a:latin typeface="Arial"/>
              <a:ea typeface="Arial"/>
              <a:cs typeface="Arial"/>
              <a:sym typeface="Arial"/>
            </a:endParaRPr>
          </a:p>
        </p:txBody>
      </p:sp>
      <p:sp>
        <p:nvSpPr>
          <p:cNvPr id="190" name="Google Shape;190;p11"/>
          <p:cNvSpPr txBox="1"/>
          <p:nvPr/>
        </p:nvSpPr>
        <p:spPr>
          <a:xfrm>
            <a:off x="569913" y="4559576"/>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pic>
        <p:nvPicPr>
          <p:cNvPr id="191" name="Google Shape;191;p11" descr="A blue and black background with circles and squares&#10;&#10;Description automatically generated"/>
          <p:cNvPicPr preferRelativeResize="0"/>
          <p:nvPr/>
        </p:nvPicPr>
        <p:blipFill rotWithShape="1">
          <a:blip r:embed="rId3">
            <a:alphaModFix/>
          </a:blip>
          <a:srcRect/>
          <a:stretch/>
        </p:blipFill>
        <p:spPr>
          <a:xfrm>
            <a:off x="6688748" y="3119968"/>
            <a:ext cx="1329107" cy="1327323"/>
          </a:xfrm>
          <a:prstGeom prst="rect">
            <a:avLst/>
          </a:prstGeom>
          <a:noFill/>
          <a:ln>
            <a:noFill/>
          </a:ln>
        </p:spPr>
      </p:pic>
      <p:pic>
        <p:nvPicPr>
          <p:cNvPr id="192" name="Google Shape;192;p11">
            <a:hlinkClick r:id="rId4"/>
          </p:cNvPr>
          <p:cNvPicPr preferRelativeResize="0"/>
          <p:nvPr/>
        </p:nvPicPr>
        <p:blipFill rotWithShape="1">
          <a:blip r:embed="rId5">
            <a:alphaModFix/>
          </a:blip>
          <a:srcRect/>
          <a:stretch/>
        </p:blipFill>
        <p:spPr>
          <a:xfrm>
            <a:off x="6688748" y="2567006"/>
            <a:ext cx="361950" cy="361950"/>
          </a:xfrm>
          <a:prstGeom prst="rect">
            <a:avLst/>
          </a:prstGeom>
          <a:noFill/>
          <a:ln>
            <a:noFill/>
          </a:ln>
        </p:spPr>
      </p:pic>
      <p:pic>
        <p:nvPicPr>
          <p:cNvPr id="193" name="Google Shape;193;p11"/>
          <p:cNvPicPr preferRelativeResize="0"/>
          <p:nvPr/>
        </p:nvPicPr>
        <p:blipFill rotWithShape="1">
          <a:blip r:embed="rId6">
            <a:alphaModFix/>
          </a:blip>
          <a:srcRect/>
          <a:stretch/>
        </p:blipFill>
        <p:spPr>
          <a:xfrm>
            <a:off x="569913" y="507092"/>
            <a:ext cx="1726712" cy="4798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er">
  <p:cSld name="1_Closer">
    <p:bg>
      <p:bgPr>
        <a:solidFill>
          <a:schemeClr val="lt2"/>
        </a:solidFill>
        <a:effectLst/>
      </p:bgPr>
    </p:bg>
    <p:spTree>
      <p:nvGrpSpPr>
        <p:cNvPr id="1" name="Shape 194"/>
        <p:cNvGrpSpPr/>
        <p:nvPr/>
      </p:nvGrpSpPr>
      <p:grpSpPr>
        <a:xfrm>
          <a:off x="0" y="0"/>
          <a:ext cx="0" cy="0"/>
          <a:chOff x="0" y="0"/>
          <a:chExt cx="0" cy="0"/>
        </a:xfrm>
      </p:grpSpPr>
      <p:sp>
        <p:nvSpPr>
          <p:cNvPr id="195" name="Google Shape;195;p12"/>
          <p:cNvSpPr txBox="1"/>
          <p:nvPr/>
        </p:nvSpPr>
        <p:spPr>
          <a:xfrm>
            <a:off x="569913" y="4559576"/>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2F302F"/>
                </a:solidFill>
                <a:latin typeface="Arial"/>
                <a:ea typeface="Arial"/>
                <a:cs typeface="Arial"/>
                <a:sym typeface="Arial"/>
              </a:rPr>
              <a:t>© 2023 Herrmann Global, LLC</a:t>
            </a:r>
            <a:endParaRPr sz="900" b="0" i="0" u="none" strike="noStrike" cap="none">
              <a:solidFill>
                <a:srgbClr val="2F302F"/>
              </a:solidFill>
              <a:latin typeface="Arial"/>
              <a:ea typeface="Arial"/>
              <a:cs typeface="Arial"/>
              <a:sym typeface="Arial"/>
            </a:endParaRPr>
          </a:p>
        </p:txBody>
      </p:sp>
      <p:sp>
        <p:nvSpPr>
          <p:cNvPr id="196" name="Google Shape;196;p12"/>
          <p:cNvSpPr txBox="1">
            <a:spLocks noGrp="1"/>
          </p:cNvSpPr>
          <p:nvPr>
            <p:ph type="title"/>
          </p:nvPr>
        </p:nvSpPr>
        <p:spPr>
          <a:xfrm>
            <a:off x="569912" y="1922403"/>
            <a:ext cx="4002087" cy="47988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defRPr b="1">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7" name="Google Shape;197;p12"/>
          <p:cNvPicPr preferRelativeResize="0"/>
          <p:nvPr/>
        </p:nvPicPr>
        <p:blipFill rotWithShape="1">
          <a:blip r:embed="rId2">
            <a:alphaModFix/>
          </a:blip>
          <a:srcRect/>
          <a:stretch/>
        </p:blipFill>
        <p:spPr>
          <a:xfrm>
            <a:off x="569913" y="507092"/>
            <a:ext cx="1726712" cy="479880"/>
          </a:xfrm>
          <a:prstGeom prst="rect">
            <a:avLst/>
          </a:prstGeom>
          <a:noFill/>
          <a:ln>
            <a:noFill/>
          </a:ln>
        </p:spPr>
      </p:pic>
      <p:sp>
        <p:nvSpPr>
          <p:cNvPr id="198" name="Google Shape;198;p12"/>
          <p:cNvSpPr txBox="1">
            <a:spLocks noGrp="1"/>
          </p:cNvSpPr>
          <p:nvPr>
            <p:ph type="body" idx="1"/>
          </p:nvPr>
        </p:nvSpPr>
        <p:spPr>
          <a:xfrm>
            <a:off x="569913" y="2571750"/>
            <a:ext cx="4234316" cy="10240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000"/>
              <a:buNone/>
              <a:defRPr sz="200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99" name="Google Shape;199;p12"/>
          <p:cNvSpPr>
            <a:spLocks noGrp="1"/>
          </p:cNvSpPr>
          <p:nvPr>
            <p:ph type="pic" idx="2"/>
          </p:nvPr>
        </p:nvSpPr>
        <p:spPr>
          <a:xfrm>
            <a:off x="5080000" y="0"/>
            <a:ext cx="4064000" cy="51435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0"/>
        <p:cNvGrpSpPr/>
        <p:nvPr/>
      </p:nvGrpSpPr>
      <p:grpSpPr>
        <a:xfrm>
          <a:off x="0" y="0"/>
          <a:ext cx="0" cy="0"/>
          <a:chOff x="0" y="0"/>
          <a:chExt cx="0" cy="0"/>
        </a:xfrm>
      </p:grpSpPr>
      <p:sp>
        <p:nvSpPr>
          <p:cNvPr id="201" name="Google Shape;201;p13"/>
          <p:cNvSpPr/>
          <p:nvPr/>
        </p:nvSpPr>
        <p:spPr>
          <a:xfrm rot="10800000">
            <a:off x="300595" y="2097311"/>
            <a:ext cx="2016000" cy="251823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02" name="Google Shape;202;p13"/>
          <p:cNvSpPr/>
          <p:nvPr/>
        </p:nvSpPr>
        <p:spPr>
          <a:xfrm rot="10800000">
            <a:off x="2476198" y="2097311"/>
            <a:ext cx="2016000" cy="251823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03" name="Google Shape;203;p13"/>
          <p:cNvSpPr/>
          <p:nvPr/>
        </p:nvSpPr>
        <p:spPr>
          <a:xfrm rot="10800000">
            <a:off x="4651801" y="2097311"/>
            <a:ext cx="2016000" cy="251823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04" name="Google Shape;204;p13"/>
          <p:cNvSpPr/>
          <p:nvPr/>
        </p:nvSpPr>
        <p:spPr>
          <a:xfrm rot="10800000">
            <a:off x="6827405" y="2097311"/>
            <a:ext cx="2016000" cy="251823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05" name="Google Shape;205;p13"/>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6" name="Google Shape;206;p13"/>
          <p:cNvSpPr txBox="1"/>
          <p:nvPr/>
        </p:nvSpPr>
        <p:spPr>
          <a:xfrm>
            <a:off x="8412450" y="4828989"/>
            <a:ext cx="419850" cy="153664"/>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b="0" i="0" u="none" strike="noStrike" cap="none">
                <a:solidFill>
                  <a:schemeClr val="dk2"/>
                </a:solidFill>
                <a:latin typeface="Arial"/>
                <a:ea typeface="Arial"/>
                <a:cs typeface="Arial"/>
                <a:sym typeface="Arial"/>
              </a:rPr>
              <a:t>‹#›</a:t>
            </a:fld>
            <a:endParaRPr sz="800" b="0" i="0" u="none" strike="noStrike" cap="none">
              <a:solidFill>
                <a:schemeClr val="dk2"/>
              </a:solidFill>
              <a:latin typeface="Arial"/>
              <a:ea typeface="Arial"/>
              <a:cs typeface="Arial"/>
              <a:sym typeface="Arial"/>
            </a:endParaRPr>
          </a:p>
        </p:txBody>
      </p:sp>
      <p:pic>
        <p:nvPicPr>
          <p:cNvPr id="207" name="Google Shape;207;p1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08" name="Google Shape;208;p13"/>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209" name="Google Shape;209;p13"/>
          <p:cNvSpPr txBox="1">
            <a:spLocks noGrp="1"/>
          </p:cNvSpPr>
          <p:nvPr>
            <p:ph type="title"/>
          </p:nvPr>
        </p:nvSpPr>
        <p:spPr>
          <a:xfrm>
            <a:off x="311699" y="309889"/>
            <a:ext cx="7888872"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0" name="Google Shape;210;p13"/>
          <p:cNvSpPr txBox="1">
            <a:spLocks noGrp="1"/>
          </p:cNvSpPr>
          <p:nvPr>
            <p:ph type="body" idx="1"/>
          </p:nvPr>
        </p:nvSpPr>
        <p:spPr>
          <a:xfrm>
            <a:off x="547307" y="2278740"/>
            <a:ext cx="1522576" cy="21553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1" name="Google Shape;211;p13"/>
          <p:cNvSpPr txBox="1">
            <a:spLocks noGrp="1"/>
          </p:cNvSpPr>
          <p:nvPr>
            <p:ph type="body" idx="2"/>
          </p:nvPr>
        </p:nvSpPr>
        <p:spPr>
          <a:xfrm>
            <a:off x="2685022" y="2278740"/>
            <a:ext cx="1522576" cy="21553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2" name="Google Shape;212;p13"/>
          <p:cNvSpPr txBox="1">
            <a:spLocks noGrp="1"/>
          </p:cNvSpPr>
          <p:nvPr>
            <p:ph type="body" idx="3"/>
          </p:nvPr>
        </p:nvSpPr>
        <p:spPr>
          <a:xfrm>
            <a:off x="4875731" y="2278740"/>
            <a:ext cx="1522576" cy="21553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3" name="Google Shape;213;p13"/>
          <p:cNvSpPr txBox="1">
            <a:spLocks noGrp="1"/>
          </p:cNvSpPr>
          <p:nvPr>
            <p:ph type="body" idx="4"/>
          </p:nvPr>
        </p:nvSpPr>
        <p:spPr>
          <a:xfrm>
            <a:off x="7074117" y="2278740"/>
            <a:ext cx="1522576" cy="215537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4" name="Google Shape;214;p13"/>
          <p:cNvSpPr txBox="1">
            <a:spLocks noGrp="1"/>
          </p:cNvSpPr>
          <p:nvPr>
            <p:ph type="body" idx="5"/>
          </p:nvPr>
        </p:nvSpPr>
        <p:spPr>
          <a:xfrm>
            <a:off x="547307" y="1650032"/>
            <a:ext cx="1522576" cy="35608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5" name="Google Shape;215;p13"/>
          <p:cNvSpPr txBox="1">
            <a:spLocks noGrp="1"/>
          </p:cNvSpPr>
          <p:nvPr>
            <p:ph type="body" idx="6"/>
          </p:nvPr>
        </p:nvSpPr>
        <p:spPr>
          <a:xfrm>
            <a:off x="2685022" y="1650032"/>
            <a:ext cx="1522576" cy="35608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6" name="Google Shape;216;p13"/>
          <p:cNvSpPr txBox="1">
            <a:spLocks noGrp="1"/>
          </p:cNvSpPr>
          <p:nvPr>
            <p:ph type="body" idx="7"/>
          </p:nvPr>
        </p:nvSpPr>
        <p:spPr>
          <a:xfrm>
            <a:off x="4875731" y="1650032"/>
            <a:ext cx="1522576" cy="35608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7" name="Google Shape;217;p13"/>
          <p:cNvSpPr txBox="1">
            <a:spLocks noGrp="1"/>
          </p:cNvSpPr>
          <p:nvPr>
            <p:ph type="body" idx="8"/>
          </p:nvPr>
        </p:nvSpPr>
        <p:spPr>
          <a:xfrm>
            <a:off x="7074117" y="1650032"/>
            <a:ext cx="1522576" cy="35608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18"/>
        <p:cNvGrpSpPr/>
        <p:nvPr/>
      </p:nvGrpSpPr>
      <p:grpSpPr>
        <a:xfrm>
          <a:off x="0" y="0"/>
          <a:ext cx="0" cy="0"/>
          <a:chOff x="0" y="0"/>
          <a:chExt cx="0" cy="0"/>
        </a:xfrm>
      </p:grpSpPr>
      <p:sp>
        <p:nvSpPr>
          <p:cNvPr id="219" name="Google Shape;219;p14"/>
          <p:cNvSpPr/>
          <p:nvPr/>
        </p:nvSpPr>
        <p:spPr>
          <a:xfrm rot="10800000">
            <a:off x="6182368" y="919100"/>
            <a:ext cx="2649928" cy="3689184"/>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20" name="Google Shape;220;p14"/>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1" name="Google Shape;221;p14"/>
          <p:cNvSpPr txBox="1"/>
          <p:nvPr/>
        </p:nvSpPr>
        <p:spPr>
          <a:xfrm>
            <a:off x="8412450" y="4828989"/>
            <a:ext cx="419850" cy="153664"/>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b="0" i="0" u="none" strike="noStrike" cap="none">
                <a:solidFill>
                  <a:schemeClr val="dk2"/>
                </a:solidFill>
                <a:latin typeface="Arial"/>
                <a:ea typeface="Arial"/>
                <a:cs typeface="Arial"/>
                <a:sym typeface="Arial"/>
              </a:rPr>
              <a:t>‹#›</a:t>
            </a:fld>
            <a:endParaRPr sz="800" b="0" i="0" u="none" strike="noStrike" cap="none">
              <a:solidFill>
                <a:schemeClr val="dk2"/>
              </a:solidFill>
              <a:latin typeface="Arial"/>
              <a:ea typeface="Arial"/>
              <a:cs typeface="Arial"/>
              <a:sym typeface="Arial"/>
            </a:endParaRPr>
          </a:p>
        </p:txBody>
      </p:sp>
      <p:pic>
        <p:nvPicPr>
          <p:cNvPr id="222" name="Google Shape;222;p1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23" name="Google Shape;223;p14"/>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224" name="Google Shape;224;p14"/>
          <p:cNvSpPr txBox="1">
            <a:spLocks noGrp="1"/>
          </p:cNvSpPr>
          <p:nvPr>
            <p:ph type="title"/>
          </p:nvPr>
        </p:nvSpPr>
        <p:spPr>
          <a:xfrm>
            <a:off x="311699" y="309889"/>
            <a:ext cx="7888872"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5" name="Google Shape;225;p14"/>
          <p:cNvSpPr txBox="1">
            <a:spLocks noGrp="1"/>
          </p:cNvSpPr>
          <p:nvPr>
            <p:ph type="body" idx="1"/>
          </p:nvPr>
        </p:nvSpPr>
        <p:spPr>
          <a:xfrm>
            <a:off x="6429958" y="1803695"/>
            <a:ext cx="22855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26" name="Google Shape;226;p14"/>
          <p:cNvSpPr/>
          <p:nvPr/>
        </p:nvSpPr>
        <p:spPr>
          <a:xfrm rot="10800000">
            <a:off x="3247034" y="919100"/>
            <a:ext cx="2649929" cy="3689184"/>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27" name="Google Shape;227;p14"/>
          <p:cNvSpPr txBox="1">
            <a:spLocks noGrp="1"/>
          </p:cNvSpPr>
          <p:nvPr>
            <p:ph type="body" idx="2"/>
          </p:nvPr>
        </p:nvSpPr>
        <p:spPr>
          <a:xfrm>
            <a:off x="3494624" y="1803695"/>
            <a:ext cx="22855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28" name="Google Shape;228;p14"/>
          <p:cNvSpPr/>
          <p:nvPr/>
        </p:nvSpPr>
        <p:spPr>
          <a:xfrm rot="10800000">
            <a:off x="311699" y="919100"/>
            <a:ext cx="2649930" cy="3689184"/>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29" name="Google Shape;229;p14"/>
          <p:cNvSpPr txBox="1">
            <a:spLocks noGrp="1"/>
          </p:cNvSpPr>
          <p:nvPr>
            <p:ph type="body" idx="3"/>
          </p:nvPr>
        </p:nvSpPr>
        <p:spPr>
          <a:xfrm>
            <a:off x="559290" y="1803695"/>
            <a:ext cx="22855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cxnSp>
        <p:nvCxnSpPr>
          <p:cNvPr id="230" name="Google Shape;230;p14"/>
          <p:cNvCxnSpPr/>
          <p:nvPr/>
        </p:nvCxnSpPr>
        <p:spPr>
          <a:xfrm>
            <a:off x="559290" y="2763692"/>
            <a:ext cx="2154749" cy="0"/>
          </a:xfrm>
          <a:prstGeom prst="straightConnector1">
            <a:avLst/>
          </a:prstGeom>
          <a:noFill/>
          <a:ln w="9525" cap="flat" cmpd="sng">
            <a:solidFill>
              <a:schemeClr val="accent5"/>
            </a:solidFill>
            <a:prstDash val="solid"/>
            <a:round/>
            <a:headEnd type="none" w="sm" len="sm"/>
            <a:tailEnd type="none" w="sm" len="sm"/>
          </a:ln>
        </p:spPr>
      </p:cxnSp>
      <p:sp>
        <p:nvSpPr>
          <p:cNvPr id="231" name="Google Shape;231;p14"/>
          <p:cNvSpPr txBox="1">
            <a:spLocks noGrp="1"/>
          </p:cNvSpPr>
          <p:nvPr>
            <p:ph type="body" idx="4"/>
          </p:nvPr>
        </p:nvSpPr>
        <p:spPr>
          <a:xfrm>
            <a:off x="559290" y="3665537"/>
            <a:ext cx="22855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cxnSp>
        <p:nvCxnSpPr>
          <p:cNvPr id="232" name="Google Shape;232;p14"/>
          <p:cNvCxnSpPr/>
          <p:nvPr/>
        </p:nvCxnSpPr>
        <p:spPr>
          <a:xfrm>
            <a:off x="3494624" y="2763692"/>
            <a:ext cx="2154749" cy="0"/>
          </a:xfrm>
          <a:prstGeom prst="straightConnector1">
            <a:avLst/>
          </a:prstGeom>
          <a:noFill/>
          <a:ln w="9525" cap="flat" cmpd="sng">
            <a:solidFill>
              <a:schemeClr val="accent5"/>
            </a:solidFill>
            <a:prstDash val="solid"/>
            <a:round/>
            <a:headEnd type="none" w="sm" len="sm"/>
            <a:tailEnd type="none" w="sm" len="sm"/>
          </a:ln>
        </p:spPr>
      </p:cxnSp>
      <p:cxnSp>
        <p:nvCxnSpPr>
          <p:cNvPr id="233" name="Google Shape;233;p14"/>
          <p:cNvCxnSpPr/>
          <p:nvPr/>
        </p:nvCxnSpPr>
        <p:spPr>
          <a:xfrm>
            <a:off x="6429958" y="2763692"/>
            <a:ext cx="2154749" cy="0"/>
          </a:xfrm>
          <a:prstGeom prst="straightConnector1">
            <a:avLst/>
          </a:prstGeom>
          <a:noFill/>
          <a:ln w="9525" cap="flat" cmpd="sng">
            <a:solidFill>
              <a:schemeClr val="accent5"/>
            </a:solidFill>
            <a:prstDash val="solid"/>
            <a:round/>
            <a:headEnd type="none" w="sm" len="sm"/>
            <a:tailEnd type="none" w="sm" len="sm"/>
          </a:ln>
        </p:spPr>
      </p:cxnSp>
      <p:sp>
        <p:nvSpPr>
          <p:cNvPr id="234" name="Google Shape;234;p14"/>
          <p:cNvSpPr txBox="1">
            <a:spLocks noGrp="1"/>
          </p:cNvSpPr>
          <p:nvPr>
            <p:ph type="body" idx="5"/>
          </p:nvPr>
        </p:nvSpPr>
        <p:spPr>
          <a:xfrm>
            <a:off x="6429958" y="3665537"/>
            <a:ext cx="22855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35" name="Google Shape;235;p14"/>
          <p:cNvSpPr txBox="1">
            <a:spLocks noGrp="1"/>
          </p:cNvSpPr>
          <p:nvPr>
            <p:ph type="body" idx="6"/>
          </p:nvPr>
        </p:nvSpPr>
        <p:spPr>
          <a:xfrm>
            <a:off x="3494624" y="3665537"/>
            <a:ext cx="22855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36"/>
        <p:cNvGrpSpPr/>
        <p:nvPr/>
      </p:nvGrpSpPr>
      <p:grpSpPr>
        <a:xfrm>
          <a:off x="0" y="0"/>
          <a:ext cx="0" cy="0"/>
          <a:chOff x="0" y="0"/>
          <a:chExt cx="0" cy="0"/>
        </a:xfrm>
      </p:grpSpPr>
      <p:grpSp>
        <p:nvGrpSpPr>
          <p:cNvPr id="237" name="Google Shape;237;p15"/>
          <p:cNvGrpSpPr/>
          <p:nvPr/>
        </p:nvGrpSpPr>
        <p:grpSpPr>
          <a:xfrm rot="10800000">
            <a:off x="1313544" y="4150933"/>
            <a:ext cx="6517893" cy="346566"/>
            <a:chOff x="1465944" y="1233732"/>
            <a:chExt cx="6517893" cy="346566"/>
          </a:xfrm>
        </p:grpSpPr>
        <p:cxnSp>
          <p:nvCxnSpPr>
            <p:cNvPr id="238" name="Google Shape;238;p15"/>
            <p:cNvCxnSpPr/>
            <p:nvPr/>
          </p:nvCxnSpPr>
          <p:spPr>
            <a:xfrm flipH="1">
              <a:off x="1465944" y="1238298"/>
              <a:ext cx="2442215" cy="342000"/>
            </a:xfrm>
            <a:prstGeom prst="bentConnector2">
              <a:avLst/>
            </a:prstGeom>
            <a:noFill/>
            <a:ln w="9525" cap="flat" cmpd="sng">
              <a:solidFill>
                <a:schemeClr val="accent6"/>
              </a:solidFill>
              <a:prstDash val="solid"/>
              <a:round/>
              <a:headEnd type="none" w="sm" len="sm"/>
              <a:tailEnd type="none" w="sm" len="sm"/>
            </a:ln>
          </p:spPr>
        </p:cxnSp>
        <p:cxnSp>
          <p:nvCxnSpPr>
            <p:cNvPr id="239" name="Google Shape;239;p15"/>
            <p:cNvCxnSpPr/>
            <p:nvPr/>
          </p:nvCxnSpPr>
          <p:spPr>
            <a:xfrm>
              <a:off x="5561308" y="1233732"/>
              <a:ext cx="2422529" cy="342000"/>
            </a:xfrm>
            <a:prstGeom prst="bentConnector2">
              <a:avLst/>
            </a:prstGeom>
            <a:noFill/>
            <a:ln w="9525" cap="flat" cmpd="sng">
              <a:solidFill>
                <a:schemeClr val="accent6"/>
              </a:solidFill>
              <a:prstDash val="solid"/>
              <a:round/>
              <a:headEnd type="none" w="sm" len="sm"/>
              <a:tailEnd type="none" w="sm" len="sm"/>
            </a:ln>
          </p:spPr>
        </p:cxnSp>
      </p:grpSp>
      <p:cxnSp>
        <p:nvCxnSpPr>
          <p:cNvPr id="240" name="Google Shape;240;p15"/>
          <p:cNvCxnSpPr/>
          <p:nvPr/>
        </p:nvCxnSpPr>
        <p:spPr>
          <a:xfrm flipH="1">
            <a:off x="1313459" y="1097964"/>
            <a:ext cx="2442300" cy="342000"/>
          </a:xfrm>
          <a:prstGeom prst="bentConnector2">
            <a:avLst/>
          </a:prstGeom>
          <a:noFill/>
          <a:ln w="9525" cap="flat" cmpd="sng">
            <a:solidFill>
              <a:schemeClr val="accent6"/>
            </a:solidFill>
            <a:prstDash val="solid"/>
            <a:round/>
            <a:headEnd type="none" w="sm" len="sm"/>
            <a:tailEnd type="none" w="sm" len="sm"/>
          </a:ln>
        </p:spPr>
      </p:cxnSp>
      <p:cxnSp>
        <p:nvCxnSpPr>
          <p:cNvPr id="241" name="Google Shape;241;p15"/>
          <p:cNvCxnSpPr/>
          <p:nvPr/>
        </p:nvCxnSpPr>
        <p:spPr>
          <a:xfrm>
            <a:off x="5408908" y="1097964"/>
            <a:ext cx="2423100" cy="415800"/>
          </a:xfrm>
          <a:prstGeom prst="bentConnector2">
            <a:avLst/>
          </a:prstGeom>
          <a:noFill/>
          <a:ln w="9525" cap="flat" cmpd="sng">
            <a:solidFill>
              <a:schemeClr val="accent6"/>
            </a:solidFill>
            <a:prstDash val="solid"/>
            <a:round/>
            <a:headEnd type="none" w="sm" len="sm"/>
            <a:tailEnd type="none" w="sm" len="sm"/>
          </a:ln>
        </p:spPr>
      </p:cxnSp>
      <p:sp>
        <p:nvSpPr>
          <p:cNvPr id="242" name="Google Shape;242;p15"/>
          <p:cNvSpPr/>
          <p:nvPr/>
        </p:nvSpPr>
        <p:spPr>
          <a:xfrm rot="10800000">
            <a:off x="300595" y="1529313"/>
            <a:ext cx="2016000" cy="265101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3" name="Google Shape;243;p15"/>
          <p:cNvSpPr/>
          <p:nvPr/>
        </p:nvSpPr>
        <p:spPr>
          <a:xfrm rot="10800000">
            <a:off x="2476198" y="1529313"/>
            <a:ext cx="2016000" cy="265101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4" name="Google Shape;244;p15"/>
          <p:cNvSpPr/>
          <p:nvPr/>
        </p:nvSpPr>
        <p:spPr>
          <a:xfrm rot="10800000">
            <a:off x="4651801" y="1529313"/>
            <a:ext cx="2016000" cy="265101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5" name="Google Shape;245;p15"/>
          <p:cNvSpPr/>
          <p:nvPr/>
        </p:nvSpPr>
        <p:spPr>
          <a:xfrm rot="10800000">
            <a:off x="6827405" y="1554548"/>
            <a:ext cx="2016000" cy="265101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46" name="Google Shape;246;p15"/>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7" name="Google Shape;247;p15"/>
          <p:cNvSpPr txBox="1"/>
          <p:nvPr/>
        </p:nvSpPr>
        <p:spPr>
          <a:xfrm>
            <a:off x="8412450" y="4828989"/>
            <a:ext cx="419850" cy="153664"/>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b="0" i="0" u="none" strike="noStrike" cap="none">
                <a:solidFill>
                  <a:schemeClr val="dk2"/>
                </a:solidFill>
                <a:latin typeface="Arial"/>
                <a:ea typeface="Arial"/>
                <a:cs typeface="Arial"/>
                <a:sym typeface="Arial"/>
              </a:rPr>
              <a:t>‹#›</a:t>
            </a:fld>
            <a:endParaRPr sz="800" b="0" i="0" u="none" strike="noStrike" cap="none">
              <a:solidFill>
                <a:schemeClr val="dk2"/>
              </a:solidFill>
              <a:latin typeface="Arial"/>
              <a:ea typeface="Arial"/>
              <a:cs typeface="Arial"/>
              <a:sym typeface="Arial"/>
            </a:endParaRPr>
          </a:p>
        </p:txBody>
      </p:sp>
      <p:pic>
        <p:nvPicPr>
          <p:cNvPr id="248" name="Google Shape;248;p1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49" name="Google Shape;249;p15"/>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250" name="Google Shape;250;p15"/>
          <p:cNvSpPr txBox="1">
            <a:spLocks noGrp="1"/>
          </p:cNvSpPr>
          <p:nvPr>
            <p:ph type="title"/>
          </p:nvPr>
        </p:nvSpPr>
        <p:spPr>
          <a:xfrm>
            <a:off x="311699" y="309889"/>
            <a:ext cx="7888872"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1" name="Google Shape;251;p15"/>
          <p:cNvSpPr txBox="1">
            <a:spLocks noGrp="1"/>
          </p:cNvSpPr>
          <p:nvPr>
            <p:ph type="body" idx="1"/>
          </p:nvPr>
        </p:nvSpPr>
        <p:spPr>
          <a:xfrm>
            <a:off x="2476197" y="969021"/>
            <a:ext cx="4191604" cy="261892"/>
          </a:xfrm>
          <a:prstGeom prst="rect">
            <a:avLst/>
          </a:prstGeom>
          <a:solidFill>
            <a:schemeClr val="lt1"/>
          </a:solid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400"/>
              <a:buNone/>
              <a:defRPr b="1">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2" name="Google Shape;252;p15"/>
          <p:cNvSpPr/>
          <p:nvPr/>
        </p:nvSpPr>
        <p:spPr>
          <a:xfrm>
            <a:off x="2681312" y="1435741"/>
            <a:ext cx="1522574" cy="2880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3" name="Google Shape;253;p15"/>
          <p:cNvSpPr/>
          <p:nvPr/>
        </p:nvSpPr>
        <p:spPr>
          <a:xfrm>
            <a:off x="547306" y="1435741"/>
            <a:ext cx="1522575" cy="2880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4" name="Google Shape;254;p15"/>
          <p:cNvSpPr/>
          <p:nvPr/>
        </p:nvSpPr>
        <p:spPr>
          <a:xfrm flipH="1">
            <a:off x="4875731" y="1435741"/>
            <a:ext cx="1522574" cy="2880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5" name="Google Shape;255;p15"/>
          <p:cNvSpPr/>
          <p:nvPr/>
        </p:nvSpPr>
        <p:spPr>
          <a:xfrm flipH="1">
            <a:off x="7070150" y="1435741"/>
            <a:ext cx="1522574" cy="2880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6" name="Google Shape;256;p15"/>
          <p:cNvSpPr txBox="1">
            <a:spLocks noGrp="1"/>
          </p:cNvSpPr>
          <p:nvPr>
            <p:ph type="body" idx="2"/>
          </p:nvPr>
        </p:nvSpPr>
        <p:spPr>
          <a:xfrm>
            <a:off x="547307" y="1974725"/>
            <a:ext cx="1522576" cy="20160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7" name="Google Shape;257;p15"/>
          <p:cNvSpPr txBox="1">
            <a:spLocks noGrp="1"/>
          </p:cNvSpPr>
          <p:nvPr>
            <p:ph type="body" idx="3"/>
          </p:nvPr>
        </p:nvSpPr>
        <p:spPr>
          <a:xfrm>
            <a:off x="2685022" y="1974725"/>
            <a:ext cx="1522576" cy="20160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8" name="Google Shape;258;p15"/>
          <p:cNvSpPr txBox="1">
            <a:spLocks noGrp="1"/>
          </p:cNvSpPr>
          <p:nvPr>
            <p:ph type="body" idx="4"/>
          </p:nvPr>
        </p:nvSpPr>
        <p:spPr>
          <a:xfrm>
            <a:off x="4875731" y="1974725"/>
            <a:ext cx="1522576" cy="20160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59" name="Google Shape;259;p15"/>
          <p:cNvSpPr txBox="1">
            <a:spLocks noGrp="1"/>
          </p:cNvSpPr>
          <p:nvPr>
            <p:ph type="body" idx="5"/>
          </p:nvPr>
        </p:nvSpPr>
        <p:spPr>
          <a:xfrm>
            <a:off x="7074117" y="1974725"/>
            <a:ext cx="1522576" cy="20160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0" name="Google Shape;260;p15"/>
          <p:cNvSpPr txBox="1">
            <a:spLocks noGrp="1"/>
          </p:cNvSpPr>
          <p:nvPr>
            <p:ph type="body" idx="6"/>
          </p:nvPr>
        </p:nvSpPr>
        <p:spPr>
          <a:xfrm>
            <a:off x="2476198" y="4373711"/>
            <a:ext cx="4191604" cy="261892"/>
          </a:xfrm>
          <a:prstGeom prst="rect">
            <a:avLst/>
          </a:prstGeom>
          <a:solidFill>
            <a:schemeClr val="lt1"/>
          </a:solid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400"/>
              <a:buNone/>
              <a:defRPr b="1">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1" name="Google Shape;261;p15"/>
          <p:cNvSpPr txBox="1">
            <a:spLocks noGrp="1"/>
          </p:cNvSpPr>
          <p:nvPr>
            <p:ph type="body" idx="7"/>
          </p:nvPr>
        </p:nvSpPr>
        <p:spPr>
          <a:xfrm>
            <a:off x="696686" y="1496696"/>
            <a:ext cx="1233714"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2" name="Google Shape;262;p15"/>
          <p:cNvSpPr txBox="1">
            <a:spLocks noGrp="1"/>
          </p:cNvSpPr>
          <p:nvPr>
            <p:ph type="body" idx="8"/>
          </p:nvPr>
        </p:nvSpPr>
        <p:spPr>
          <a:xfrm>
            <a:off x="2837890" y="1496696"/>
            <a:ext cx="1233714"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3" name="Google Shape;263;p15"/>
          <p:cNvSpPr txBox="1">
            <a:spLocks noGrp="1"/>
          </p:cNvSpPr>
          <p:nvPr>
            <p:ph type="body" idx="9"/>
          </p:nvPr>
        </p:nvSpPr>
        <p:spPr>
          <a:xfrm>
            <a:off x="5015297" y="1496696"/>
            <a:ext cx="1233714"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64" name="Google Shape;264;p15"/>
          <p:cNvSpPr txBox="1">
            <a:spLocks noGrp="1"/>
          </p:cNvSpPr>
          <p:nvPr>
            <p:ph type="body" idx="13"/>
          </p:nvPr>
        </p:nvSpPr>
        <p:spPr>
          <a:xfrm>
            <a:off x="7214580" y="1496696"/>
            <a:ext cx="1233714"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65"/>
        <p:cNvGrpSpPr/>
        <p:nvPr/>
      </p:nvGrpSpPr>
      <p:grpSpPr>
        <a:xfrm>
          <a:off x="0" y="0"/>
          <a:ext cx="0" cy="0"/>
          <a:chOff x="0" y="0"/>
          <a:chExt cx="0" cy="0"/>
        </a:xfrm>
      </p:grpSpPr>
      <p:sp>
        <p:nvSpPr>
          <p:cNvPr id="266" name="Google Shape;266;p16"/>
          <p:cNvSpPr/>
          <p:nvPr/>
        </p:nvSpPr>
        <p:spPr>
          <a:xfrm rot="10800000">
            <a:off x="300595" y="1735828"/>
            <a:ext cx="2016000" cy="2912371"/>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7" name="Google Shape;267;p16"/>
          <p:cNvSpPr/>
          <p:nvPr/>
        </p:nvSpPr>
        <p:spPr>
          <a:xfrm rot="10800000">
            <a:off x="2476198" y="1735828"/>
            <a:ext cx="2016000" cy="2912371"/>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8" name="Google Shape;268;p16"/>
          <p:cNvSpPr/>
          <p:nvPr/>
        </p:nvSpPr>
        <p:spPr>
          <a:xfrm rot="10800000">
            <a:off x="4651801" y="1735828"/>
            <a:ext cx="2016000" cy="2912371"/>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69" name="Google Shape;269;p16"/>
          <p:cNvSpPr/>
          <p:nvPr/>
        </p:nvSpPr>
        <p:spPr>
          <a:xfrm rot="10800000">
            <a:off x="6827405" y="1735828"/>
            <a:ext cx="2016000" cy="2912371"/>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70" name="Google Shape;270;p16"/>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71" name="Google Shape;271;p16"/>
          <p:cNvSpPr txBox="1"/>
          <p:nvPr/>
        </p:nvSpPr>
        <p:spPr>
          <a:xfrm>
            <a:off x="8412450" y="4828989"/>
            <a:ext cx="419850" cy="153664"/>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b="0" i="0" u="none" strike="noStrike" cap="none">
                <a:solidFill>
                  <a:schemeClr val="dk2"/>
                </a:solidFill>
                <a:latin typeface="Arial"/>
                <a:ea typeface="Arial"/>
                <a:cs typeface="Arial"/>
                <a:sym typeface="Arial"/>
              </a:rPr>
              <a:t>‹#›</a:t>
            </a:fld>
            <a:endParaRPr sz="800" b="0" i="0" u="none" strike="noStrike" cap="none">
              <a:solidFill>
                <a:schemeClr val="dk2"/>
              </a:solidFill>
              <a:latin typeface="Arial"/>
              <a:ea typeface="Arial"/>
              <a:cs typeface="Arial"/>
              <a:sym typeface="Arial"/>
            </a:endParaRPr>
          </a:p>
        </p:txBody>
      </p:sp>
      <p:pic>
        <p:nvPicPr>
          <p:cNvPr id="272" name="Google Shape;272;p1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73" name="Google Shape;273;p16"/>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274" name="Google Shape;274;p16"/>
          <p:cNvSpPr txBox="1">
            <a:spLocks noGrp="1"/>
          </p:cNvSpPr>
          <p:nvPr>
            <p:ph type="title"/>
          </p:nvPr>
        </p:nvSpPr>
        <p:spPr>
          <a:xfrm>
            <a:off x="311699" y="309889"/>
            <a:ext cx="7888872"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5" name="Google Shape;275;p16"/>
          <p:cNvSpPr txBox="1">
            <a:spLocks noGrp="1"/>
          </p:cNvSpPr>
          <p:nvPr>
            <p:ph type="body" idx="1"/>
          </p:nvPr>
        </p:nvSpPr>
        <p:spPr>
          <a:xfrm>
            <a:off x="547307" y="1940118"/>
            <a:ext cx="1522576" cy="250996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6" name="Google Shape;276;p16"/>
          <p:cNvSpPr txBox="1">
            <a:spLocks noGrp="1"/>
          </p:cNvSpPr>
          <p:nvPr>
            <p:ph type="body" idx="2"/>
          </p:nvPr>
        </p:nvSpPr>
        <p:spPr>
          <a:xfrm>
            <a:off x="2685022" y="1940118"/>
            <a:ext cx="1522576" cy="250996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7" name="Google Shape;277;p16"/>
          <p:cNvSpPr txBox="1">
            <a:spLocks noGrp="1"/>
          </p:cNvSpPr>
          <p:nvPr>
            <p:ph type="body" idx="3"/>
          </p:nvPr>
        </p:nvSpPr>
        <p:spPr>
          <a:xfrm>
            <a:off x="4875731" y="1940118"/>
            <a:ext cx="1522576" cy="250996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8" name="Google Shape;278;p16"/>
          <p:cNvSpPr txBox="1">
            <a:spLocks noGrp="1"/>
          </p:cNvSpPr>
          <p:nvPr>
            <p:ph type="body" idx="4"/>
          </p:nvPr>
        </p:nvSpPr>
        <p:spPr>
          <a:xfrm>
            <a:off x="7074117" y="1940118"/>
            <a:ext cx="1522576" cy="250996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79" name="Google Shape;279;p16"/>
          <p:cNvSpPr txBox="1">
            <a:spLocks noGrp="1"/>
          </p:cNvSpPr>
          <p:nvPr>
            <p:ph type="body" idx="5"/>
          </p:nvPr>
        </p:nvSpPr>
        <p:spPr>
          <a:xfrm>
            <a:off x="547307" y="1442214"/>
            <a:ext cx="1522576" cy="23383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0" name="Google Shape;280;p16"/>
          <p:cNvSpPr txBox="1">
            <a:spLocks noGrp="1"/>
          </p:cNvSpPr>
          <p:nvPr>
            <p:ph type="body" idx="6"/>
          </p:nvPr>
        </p:nvSpPr>
        <p:spPr>
          <a:xfrm>
            <a:off x="2685022" y="1442214"/>
            <a:ext cx="1522576" cy="23383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1" name="Google Shape;281;p16"/>
          <p:cNvSpPr txBox="1">
            <a:spLocks noGrp="1"/>
          </p:cNvSpPr>
          <p:nvPr>
            <p:ph type="body" idx="7"/>
          </p:nvPr>
        </p:nvSpPr>
        <p:spPr>
          <a:xfrm>
            <a:off x="4875731" y="1442214"/>
            <a:ext cx="1522576" cy="23383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2" name="Google Shape;282;p16"/>
          <p:cNvSpPr txBox="1">
            <a:spLocks noGrp="1"/>
          </p:cNvSpPr>
          <p:nvPr>
            <p:ph type="body" idx="8"/>
          </p:nvPr>
        </p:nvSpPr>
        <p:spPr>
          <a:xfrm>
            <a:off x="7074117" y="1442214"/>
            <a:ext cx="1522576" cy="23383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83"/>
        <p:cNvGrpSpPr/>
        <p:nvPr/>
      </p:nvGrpSpPr>
      <p:grpSpPr>
        <a:xfrm>
          <a:off x="0" y="0"/>
          <a:ext cx="0" cy="0"/>
          <a:chOff x="0" y="0"/>
          <a:chExt cx="0" cy="0"/>
        </a:xfrm>
      </p:grpSpPr>
      <p:sp>
        <p:nvSpPr>
          <p:cNvPr id="284" name="Google Shape;284;p17"/>
          <p:cNvSpPr/>
          <p:nvPr/>
        </p:nvSpPr>
        <p:spPr>
          <a:xfrm rot="10800000">
            <a:off x="3247033" y="2799207"/>
            <a:ext cx="2649929" cy="1732659"/>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5" name="Google Shape;285;p17"/>
          <p:cNvSpPr/>
          <p:nvPr/>
        </p:nvSpPr>
        <p:spPr>
          <a:xfrm rot="10800000">
            <a:off x="311699" y="2799207"/>
            <a:ext cx="2649930" cy="173266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6" name="Google Shape;286;p17"/>
          <p:cNvSpPr/>
          <p:nvPr/>
        </p:nvSpPr>
        <p:spPr>
          <a:xfrm rot="10800000">
            <a:off x="6182368" y="919100"/>
            <a:ext cx="2649928" cy="1732659"/>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7" name="Google Shape;287;p17"/>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17"/>
          <p:cNvSpPr txBox="1"/>
          <p:nvPr/>
        </p:nvSpPr>
        <p:spPr>
          <a:xfrm>
            <a:off x="8412450" y="4828989"/>
            <a:ext cx="419850" cy="153664"/>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b="0" i="0" u="none" strike="noStrike" cap="none">
                <a:solidFill>
                  <a:schemeClr val="dk2"/>
                </a:solidFill>
                <a:latin typeface="Arial"/>
                <a:ea typeface="Arial"/>
                <a:cs typeface="Arial"/>
                <a:sym typeface="Arial"/>
              </a:rPr>
              <a:t>‹#›</a:t>
            </a:fld>
            <a:endParaRPr sz="800" b="0" i="0" u="none" strike="noStrike" cap="none">
              <a:solidFill>
                <a:schemeClr val="dk2"/>
              </a:solidFill>
              <a:latin typeface="Arial"/>
              <a:ea typeface="Arial"/>
              <a:cs typeface="Arial"/>
              <a:sym typeface="Arial"/>
            </a:endParaRPr>
          </a:p>
        </p:txBody>
      </p:sp>
      <p:pic>
        <p:nvPicPr>
          <p:cNvPr id="289" name="Google Shape;289;p1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90" name="Google Shape;290;p17"/>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291" name="Google Shape;291;p17"/>
          <p:cNvSpPr txBox="1">
            <a:spLocks noGrp="1"/>
          </p:cNvSpPr>
          <p:nvPr>
            <p:ph type="title"/>
          </p:nvPr>
        </p:nvSpPr>
        <p:spPr>
          <a:xfrm>
            <a:off x="311699" y="309889"/>
            <a:ext cx="7888872"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2" name="Google Shape;292;p17"/>
          <p:cNvSpPr/>
          <p:nvPr/>
        </p:nvSpPr>
        <p:spPr>
          <a:xfrm rot="10800000">
            <a:off x="3247033" y="919100"/>
            <a:ext cx="2649929" cy="1732659"/>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93" name="Google Shape;293;p17"/>
          <p:cNvSpPr/>
          <p:nvPr/>
        </p:nvSpPr>
        <p:spPr>
          <a:xfrm rot="10800000">
            <a:off x="311699" y="919100"/>
            <a:ext cx="2649930" cy="173266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94" name="Google Shape;294;p17"/>
          <p:cNvSpPr txBox="1">
            <a:spLocks noGrp="1"/>
          </p:cNvSpPr>
          <p:nvPr>
            <p:ph type="body" idx="1"/>
          </p:nvPr>
        </p:nvSpPr>
        <p:spPr>
          <a:xfrm>
            <a:off x="544050" y="1803695"/>
            <a:ext cx="21839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5" name="Google Shape;295;p17"/>
          <p:cNvSpPr txBox="1">
            <a:spLocks noGrp="1"/>
          </p:cNvSpPr>
          <p:nvPr>
            <p:ph type="body" idx="2"/>
          </p:nvPr>
        </p:nvSpPr>
        <p:spPr>
          <a:xfrm>
            <a:off x="544050" y="3665537"/>
            <a:ext cx="21839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6" name="Google Shape;296;p17"/>
          <p:cNvSpPr txBox="1">
            <a:spLocks noGrp="1"/>
          </p:cNvSpPr>
          <p:nvPr>
            <p:ph type="body" idx="3"/>
          </p:nvPr>
        </p:nvSpPr>
        <p:spPr>
          <a:xfrm>
            <a:off x="3480043" y="1803695"/>
            <a:ext cx="21839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7" name="Google Shape;297;p17"/>
          <p:cNvSpPr txBox="1">
            <a:spLocks noGrp="1"/>
          </p:cNvSpPr>
          <p:nvPr>
            <p:ph type="body" idx="4"/>
          </p:nvPr>
        </p:nvSpPr>
        <p:spPr>
          <a:xfrm>
            <a:off x="3480043" y="3665537"/>
            <a:ext cx="21839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8" name="Google Shape;298;p17"/>
          <p:cNvSpPr txBox="1">
            <a:spLocks noGrp="1"/>
          </p:cNvSpPr>
          <p:nvPr>
            <p:ph type="body" idx="5"/>
          </p:nvPr>
        </p:nvSpPr>
        <p:spPr>
          <a:xfrm>
            <a:off x="6416040" y="1803694"/>
            <a:ext cx="2183910" cy="64520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700"/>
              <a:buNone/>
              <a:defRPr sz="17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99" name="Google Shape;299;p17"/>
          <p:cNvSpPr txBox="1">
            <a:spLocks noGrp="1"/>
          </p:cNvSpPr>
          <p:nvPr>
            <p:ph type="body" idx="6"/>
          </p:nvPr>
        </p:nvSpPr>
        <p:spPr>
          <a:xfrm>
            <a:off x="544050" y="1158491"/>
            <a:ext cx="2183910" cy="6452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500"/>
              <a:buNone/>
              <a:defRPr sz="35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0" name="Google Shape;300;p17"/>
          <p:cNvSpPr txBox="1">
            <a:spLocks noGrp="1"/>
          </p:cNvSpPr>
          <p:nvPr>
            <p:ph type="body" idx="7"/>
          </p:nvPr>
        </p:nvSpPr>
        <p:spPr>
          <a:xfrm>
            <a:off x="3480043" y="1158491"/>
            <a:ext cx="2183910" cy="6452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500"/>
              <a:buNone/>
              <a:defRPr sz="35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1" name="Google Shape;301;p17"/>
          <p:cNvSpPr txBox="1">
            <a:spLocks noGrp="1"/>
          </p:cNvSpPr>
          <p:nvPr>
            <p:ph type="body" idx="8"/>
          </p:nvPr>
        </p:nvSpPr>
        <p:spPr>
          <a:xfrm>
            <a:off x="6416040" y="1158490"/>
            <a:ext cx="2183910" cy="6452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500"/>
              <a:buNone/>
              <a:defRPr sz="35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2" name="Google Shape;302;p17"/>
          <p:cNvSpPr txBox="1">
            <a:spLocks noGrp="1"/>
          </p:cNvSpPr>
          <p:nvPr>
            <p:ph type="body" idx="9"/>
          </p:nvPr>
        </p:nvSpPr>
        <p:spPr>
          <a:xfrm>
            <a:off x="544050" y="3001254"/>
            <a:ext cx="2183910" cy="6452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500"/>
              <a:buNone/>
              <a:defRPr sz="35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03" name="Google Shape;303;p17"/>
          <p:cNvSpPr txBox="1">
            <a:spLocks noGrp="1"/>
          </p:cNvSpPr>
          <p:nvPr>
            <p:ph type="body" idx="13"/>
          </p:nvPr>
        </p:nvSpPr>
        <p:spPr>
          <a:xfrm>
            <a:off x="3480043" y="3001254"/>
            <a:ext cx="2183910" cy="6452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3500"/>
              <a:buNone/>
              <a:defRPr sz="35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304"/>
        <p:cNvGrpSpPr/>
        <p:nvPr/>
      </p:nvGrpSpPr>
      <p:grpSpPr>
        <a:xfrm>
          <a:off x="0" y="0"/>
          <a:ext cx="0" cy="0"/>
          <a:chOff x="0" y="0"/>
          <a:chExt cx="0" cy="0"/>
        </a:xfrm>
      </p:grpSpPr>
      <p:sp>
        <p:nvSpPr>
          <p:cNvPr id="305" name="Google Shape;305;p18"/>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06" name="Google Shape;306;p1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07" name="Google Shape;307;p18"/>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accent6"/>
                </a:solidFill>
                <a:latin typeface="Arial"/>
                <a:ea typeface="Arial"/>
                <a:cs typeface="Arial"/>
                <a:sym typeface="Arial"/>
              </a:rPr>
              <a:t>© 2023 Herrmann Global, LLC</a:t>
            </a:r>
            <a:endParaRPr sz="900" b="0" i="0" u="none" strike="noStrike" cap="none">
              <a:solidFill>
                <a:schemeClr val="accent6"/>
              </a:solidFill>
              <a:latin typeface="Arial"/>
              <a:ea typeface="Arial"/>
              <a:cs typeface="Arial"/>
              <a:sym typeface="Arial"/>
            </a:endParaRPr>
          </a:p>
        </p:txBody>
      </p:sp>
      <p:sp>
        <p:nvSpPr>
          <p:cNvPr id="308" name="Google Shape;308;p18"/>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09"/>
        <p:cNvGrpSpPr/>
        <p:nvPr/>
      </p:nvGrpSpPr>
      <p:grpSpPr>
        <a:xfrm>
          <a:off x="0" y="0"/>
          <a:ext cx="0" cy="0"/>
          <a:chOff x="0" y="0"/>
          <a:chExt cx="0" cy="0"/>
        </a:xfrm>
      </p:grpSpPr>
      <p:sp>
        <p:nvSpPr>
          <p:cNvPr id="310" name="Google Shape;310;p19"/>
          <p:cNvSpPr/>
          <p:nvPr/>
        </p:nvSpPr>
        <p:spPr>
          <a:xfrm rot="10800000">
            <a:off x="300595" y="2139688"/>
            <a:ext cx="2016000" cy="2432312"/>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11" name="Google Shape;311;p19"/>
          <p:cNvSpPr/>
          <p:nvPr/>
        </p:nvSpPr>
        <p:spPr>
          <a:xfrm rot="10800000">
            <a:off x="2476198" y="2139688"/>
            <a:ext cx="2016000" cy="2432312"/>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12" name="Google Shape;312;p19"/>
          <p:cNvSpPr/>
          <p:nvPr/>
        </p:nvSpPr>
        <p:spPr>
          <a:xfrm rot="10800000">
            <a:off x="4651801" y="2139688"/>
            <a:ext cx="2016000" cy="2432312"/>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13" name="Google Shape;313;p19"/>
          <p:cNvSpPr/>
          <p:nvPr/>
        </p:nvSpPr>
        <p:spPr>
          <a:xfrm rot="10800000">
            <a:off x="6827405" y="2139688"/>
            <a:ext cx="2016000" cy="2432312"/>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14" name="Google Shape;314;p19"/>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19"/>
          <p:cNvSpPr txBox="1"/>
          <p:nvPr/>
        </p:nvSpPr>
        <p:spPr>
          <a:xfrm>
            <a:off x="8412450" y="4828989"/>
            <a:ext cx="419850" cy="153664"/>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b="0" i="0" u="none" strike="noStrike" cap="none">
                <a:solidFill>
                  <a:schemeClr val="dk2"/>
                </a:solidFill>
                <a:latin typeface="Arial"/>
                <a:ea typeface="Arial"/>
                <a:cs typeface="Arial"/>
                <a:sym typeface="Arial"/>
              </a:rPr>
              <a:t>‹#›</a:t>
            </a:fld>
            <a:endParaRPr sz="800" b="0" i="0" u="none" strike="noStrike" cap="none">
              <a:solidFill>
                <a:schemeClr val="dk2"/>
              </a:solidFill>
              <a:latin typeface="Arial"/>
              <a:ea typeface="Arial"/>
              <a:cs typeface="Arial"/>
              <a:sym typeface="Arial"/>
            </a:endParaRPr>
          </a:p>
        </p:txBody>
      </p:sp>
      <p:pic>
        <p:nvPicPr>
          <p:cNvPr id="316" name="Google Shape;316;p1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17" name="Google Shape;317;p19"/>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318" name="Google Shape;318;p19"/>
          <p:cNvSpPr txBox="1">
            <a:spLocks noGrp="1"/>
          </p:cNvSpPr>
          <p:nvPr>
            <p:ph type="title"/>
          </p:nvPr>
        </p:nvSpPr>
        <p:spPr>
          <a:xfrm>
            <a:off x="311699" y="309889"/>
            <a:ext cx="7888872"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9" name="Google Shape;319;p19"/>
          <p:cNvSpPr txBox="1">
            <a:spLocks noGrp="1"/>
          </p:cNvSpPr>
          <p:nvPr>
            <p:ph type="body" idx="1"/>
          </p:nvPr>
        </p:nvSpPr>
        <p:spPr>
          <a:xfrm>
            <a:off x="547307" y="2849878"/>
            <a:ext cx="1522576" cy="151638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0" name="Google Shape;320;p19"/>
          <p:cNvSpPr txBox="1">
            <a:spLocks noGrp="1"/>
          </p:cNvSpPr>
          <p:nvPr>
            <p:ph type="body" idx="2"/>
          </p:nvPr>
        </p:nvSpPr>
        <p:spPr>
          <a:xfrm>
            <a:off x="2685022" y="2849878"/>
            <a:ext cx="1522576" cy="151638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1" name="Google Shape;321;p19"/>
          <p:cNvSpPr txBox="1">
            <a:spLocks noGrp="1"/>
          </p:cNvSpPr>
          <p:nvPr>
            <p:ph type="body" idx="3"/>
          </p:nvPr>
        </p:nvSpPr>
        <p:spPr>
          <a:xfrm>
            <a:off x="4875731" y="2849878"/>
            <a:ext cx="1522576" cy="151638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2" name="Google Shape;322;p19"/>
          <p:cNvSpPr txBox="1">
            <a:spLocks noGrp="1"/>
          </p:cNvSpPr>
          <p:nvPr>
            <p:ph type="body" idx="4"/>
          </p:nvPr>
        </p:nvSpPr>
        <p:spPr>
          <a:xfrm>
            <a:off x="7074117" y="2849878"/>
            <a:ext cx="1522576" cy="151638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3" name="Google Shape;323;p19"/>
          <p:cNvSpPr txBox="1">
            <a:spLocks noGrp="1"/>
          </p:cNvSpPr>
          <p:nvPr>
            <p:ph type="body" idx="5"/>
          </p:nvPr>
        </p:nvSpPr>
        <p:spPr>
          <a:xfrm>
            <a:off x="547307" y="2326489"/>
            <a:ext cx="1522576" cy="4090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300"/>
              <a:buNone/>
              <a:defRPr sz="23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4" name="Google Shape;324;p19"/>
          <p:cNvSpPr txBox="1">
            <a:spLocks noGrp="1"/>
          </p:cNvSpPr>
          <p:nvPr>
            <p:ph type="body" idx="6"/>
          </p:nvPr>
        </p:nvSpPr>
        <p:spPr>
          <a:xfrm>
            <a:off x="2685022" y="2326489"/>
            <a:ext cx="1522576" cy="4090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300"/>
              <a:buNone/>
              <a:defRPr sz="23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5" name="Google Shape;325;p19"/>
          <p:cNvSpPr txBox="1">
            <a:spLocks noGrp="1"/>
          </p:cNvSpPr>
          <p:nvPr>
            <p:ph type="body" idx="7"/>
          </p:nvPr>
        </p:nvSpPr>
        <p:spPr>
          <a:xfrm>
            <a:off x="4875731" y="2326489"/>
            <a:ext cx="1522576" cy="4090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300"/>
              <a:buNone/>
              <a:defRPr sz="23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6" name="Google Shape;326;p19"/>
          <p:cNvSpPr txBox="1">
            <a:spLocks noGrp="1"/>
          </p:cNvSpPr>
          <p:nvPr>
            <p:ph type="body" idx="8"/>
          </p:nvPr>
        </p:nvSpPr>
        <p:spPr>
          <a:xfrm>
            <a:off x="7074117" y="2326489"/>
            <a:ext cx="1522576" cy="4090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2300"/>
              <a:buNone/>
              <a:defRPr sz="23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2 2">
  <p:cSld name="Statements">
    <p:bg>
      <p:bgPr>
        <a:solidFill>
          <a:schemeClr val="lt1"/>
        </a:solidFill>
        <a:effectLst/>
      </p:bgPr>
    </p:bg>
    <p:spTree>
      <p:nvGrpSpPr>
        <p:cNvPr id="1" name="Shape 327"/>
        <p:cNvGrpSpPr/>
        <p:nvPr/>
      </p:nvGrpSpPr>
      <p:grpSpPr>
        <a:xfrm>
          <a:off x="0" y="0"/>
          <a:ext cx="0" cy="0"/>
          <a:chOff x="0" y="0"/>
          <a:chExt cx="0" cy="0"/>
        </a:xfrm>
      </p:grpSpPr>
      <p:sp>
        <p:nvSpPr>
          <p:cNvPr id="328" name="Google Shape;328;p20"/>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29" name="Google Shape;329;p2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30" name="Google Shape;330;p20"/>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331" name="Google Shape;331;p20"/>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2" name="Google Shape;332;p20"/>
          <p:cNvSpPr/>
          <p:nvPr/>
        </p:nvSpPr>
        <p:spPr>
          <a:xfrm rot="10800000">
            <a:off x="2141078" y="1080423"/>
            <a:ext cx="6691221" cy="3425588"/>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33" name="Google Shape;333;p20"/>
          <p:cNvSpPr/>
          <p:nvPr/>
        </p:nvSpPr>
        <p:spPr>
          <a:xfrm>
            <a:off x="311698" y="3026500"/>
            <a:ext cx="1488822" cy="356086"/>
          </a:xfrm>
          <a:prstGeom prst="roundRect">
            <a:avLst>
              <a:gd name="adj" fmla="val 50000"/>
            </a:avLst>
          </a:prstGeom>
          <a:solidFill>
            <a:srgbClr val="FBD6DA"/>
          </a:solidFill>
          <a:ln w="9525" cap="flat" cmpd="sng">
            <a:solidFill>
              <a:srgbClr val="FBD6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4" name="Google Shape;334;p20"/>
          <p:cNvSpPr/>
          <p:nvPr/>
        </p:nvSpPr>
        <p:spPr>
          <a:xfrm>
            <a:off x="625295" y="3026500"/>
            <a:ext cx="1488822" cy="356086"/>
          </a:xfrm>
          <a:prstGeom prst="roundRect">
            <a:avLst>
              <a:gd name="adj" fmla="val 50000"/>
            </a:avLst>
          </a:prstGeom>
          <a:solidFill>
            <a:srgbClr val="F8ADB6"/>
          </a:solidFill>
          <a:ln w="9525" cap="flat" cmpd="sng">
            <a:solidFill>
              <a:srgbClr val="F8AD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5" name="Google Shape;335;p20"/>
          <p:cNvSpPr/>
          <p:nvPr/>
        </p:nvSpPr>
        <p:spPr>
          <a:xfrm>
            <a:off x="928847" y="3026500"/>
            <a:ext cx="1488822" cy="356086"/>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6" name="Google Shape;336;p20"/>
          <p:cNvSpPr/>
          <p:nvPr/>
        </p:nvSpPr>
        <p:spPr>
          <a:xfrm>
            <a:off x="311698" y="1329871"/>
            <a:ext cx="1488822" cy="356086"/>
          </a:xfrm>
          <a:prstGeom prst="roundRect">
            <a:avLst>
              <a:gd name="adj" fmla="val 50000"/>
            </a:avLst>
          </a:prstGeom>
          <a:solidFill>
            <a:srgbClr val="D3F2FC"/>
          </a:solidFill>
          <a:ln w="9525" cap="flat" cmpd="sng">
            <a:solidFill>
              <a:srgbClr val="D3F2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7" name="Google Shape;337;p20"/>
          <p:cNvSpPr/>
          <p:nvPr/>
        </p:nvSpPr>
        <p:spPr>
          <a:xfrm>
            <a:off x="625295" y="1329871"/>
            <a:ext cx="1488822" cy="356086"/>
          </a:xfrm>
          <a:prstGeom prst="roundRect">
            <a:avLst>
              <a:gd name="adj" fmla="val 50000"/>
            </a:avLst>
          </a:prstGeom>
          <a:solidFill>
            <a:srgbClr val="A9E6F9"/>
          </a:solidFill>
          <a:ln w="9525" cap="flat" cmpd="sng">
            <a:solidFill>
              <a:srgbClr val="A9E6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8" name="Google Shape;338;p20"/>
          <p:cNvSpPr/>
          <p:nvPr/>
        </p:nvSpPr>
        <p:spPr>
          <a:xfrm>
            <a:off x="928847" y="1329871"/>
            <a:ext cx="1488822" cy="356086"/>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9" name="Google Shape;339;p20"/>
          <p:cNvSpPr/>
          <p:nvPr/>
        </p:nvSpPr>
        <p:spPr>
          <a:xfrm flipH="1">
            <a:off x="311698" y="2178493"/>
            <a:ext cx="1488822" cy="356086"/>
          </a:xfrm>
          <a:prstGeom prst="roundRect">
            <a:avLst>
              <a:gd name="adj" fmla="val 50000"/>
            </a:avLst>
          </a:prstGeom>
          <a:solidFill>
            <a:srgbClr val="DEF2E5"/>
          </a:solidFill>
          <a:ln w="9525" cap="flat" cmpd="sng">
            <a:solidFill>
              <a:srgbClr val="DEF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0" name="Google Shape;340;p20"/>
          <p:cNvSpPr/>
          <p:nvPr/>
        </p:nvSpPr>
        <p:spPr>
          <a:xfrm flipH="1">
            <a:off x="625295" y="2178493"/>
            <a:ext cx="1488822" cy="356086"/>
          </a:xfrm>
          <a:prstGeom prst="roundRect">
            <a:avLst>
              <a:gd name="adj" fmla="val 50000"/>
            </a:avLst>
          </a:prstGeom>
          <a:solidFill>
            <a:srgbClr val="BFE5CD"/>
          </a:solidFill>
          <a:ln w="9525" cap="flat" cmpd="sng">
            <a:solidFill>
              <a:srgbClr val="BFE5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1" name="Google Shape;341;p20"/>
          <p:cNvSpPr/>
          <p:nvPr/>
        </p:nvSpPr>
        <p:spPr>
          <a:xfrm flipH="1">
            <a:off x="928847" y="2178493"/>
            <a:ext cx="1488822" cy="356086"/>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2" name="Google Shape;342;p20"/>
          <p:cNvSpPr/>
          <p:nvPr/>
        </p:nvSpPr>
        <p:spPr>
          <a:xfrm flipH="1">
            <a:off x="311698" y="3876595"/>
            <a:ext cx="1488822" cy="356086"/>
          </a:xfrm>
          <a:prstGeom prst="roundRect">
            <a:avLst>
              <a:gd name="adj" fmla="val 50000"/>
            </a:avLst>
          </a:prstGeom>
          <a:solidFill>
            <a:srgbClr val="FEF6D8"/>
          </a:solidFill>
          <a:ln w="9525" cap="flat" cmpd="sng">
            <a:solidFill>
              <a:srgbClr val="FEF6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3" name="Google Shape;343;p20"/>
          <p:cNvSpPr/>
          <p:nvPr/>
        </p:nvSpPr>
        <p:spPr>
          <a:xfrm flipH="1">
            <a:off x="625295" y="3876595"/>
            <a:ext cx="1488822" cy="356086"/>
          </a:xfrm>
          <a:prstGeom prst="roundRect">
            <a:avLst>
              <a:gd name="adj" fmla="val 50000"/>
            </a:avLst>
          </a:prstGeom>
          <a:solidFill>
            <a:srgbClr val="FEEEB2"/>
          </a:solidFill>
          <a:ln w="9525" cap="flat" cmpd="sng">
            <a:solidFill>
              <a:srgbClr val="FEEE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 name="Google Shape;344;p20"/>
          <p:cNvSpPr/>
          <p:nvPr/>
        </p:nvSpPr>
        <p:spPr>
          <a:xfrm flipH="1">
            <a:off x="928847" y="3876595"/>
            <a:ext cx="1488822" cy="356086"/>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345" name="Google Shape;345;p20"/>
          <p:cNvCxnSpPr/>
          <p:nvPr/>
        </p:nvCxnSpPr>
        <p:spPr>
          <a:xfrm>
            <a:off x="3055477" y="1936820"/>
            <a:ext cx="4985586" cy="0"/>
          </a:xfrm>
          <a:prstGeom prst="straightConnector1">
            <a:avLst/>
          </a:prstGeom>
          <a:noFill/>
          <a:ln w="9525" cap="flat" cmpd="sng">
            <a:solidFill>
              <a:schemeClr val="accent5"/>
            </a:solidFill>
            <a:prstDash val="solid"/>
            <a:round/>
            <a:headEnd type="none" w="sm" len="sm"/>
            <a:tailEnd type="none" w="sm" len="sm"/>
          </a:ln>
        </p:spPr>
      </p:cxnSp>
      <p:cxnSp>
        <p:nvCxnSpPr>
          <p:cNvPr id="346" name="Google Shape;346;p20"/>
          <p:cNvCxnSpPr/>
          <p:nvPr/>
        </p:nvCxnSpPr>
        <p:spPr>
          <a:xfrm>
            <a:off x="3055477" y="2793217"/>
            <a:ext cx="4985586" cy="0"/>
          </a:xfrm>
          <a:prstGeom prst="straightConnector1">
            <a:avLst/>
          </a:prstGeom>
          <a:noFill/>
          <a:ln w="9525" cap="flat" cmpd="sng">
            <a:solidFill>
              <a:schemeClr val="accent5"/>
            </a:solidFill>
            <a:prstDash val="solid"/>
            <a:round/>
            <a:headEnd type="none" w="sm" len="sm"/>
            <a:tailEnd type="none" w="sm" len="sm"/>
          </a:ln>
        </p:spPr>
      </p:cxnSp>
      <p:cxnSp>
        <p:nvCxnSpPr>
          <p:cNvPr id="347" name="Google Shape;347;p20"/>
          <p:cNvCxnSpPr/>
          <p:nvPr/>
        </p:nvCxnSpPr>
        <p:spPr>
          <a:xfrm>
            <a:off x="3055477" y="3649614"/>
            <a:ext cx="4985586" cy="0"/>
          </a:xfrm>
          <a:prstGeom prst="straightConnector1">
            <a:avLst/>
          </a:prstGeom>
          <a:noFill/>
          <a:ln w="9525" cap="flat" cmpd="sng">
            <a:solidFill>
              <a:schemeClr val="accent5"/>
            </a:solidFill>
            <a:prstDash val="solid"/>
            <a:round/>
            <a:headEnd type="none" w="sm" len="sm"/>
            <a:tailEnd type="none" w="sm" len="sm"/>
          </a:ln>
        </p:spPr>
      </p:cxnSp>
      <p:sp>
        <p:nvSpPr>
          <p:cNvPr id="348" name="Google Shape;348;p20"/>
          <p:cNvSpPr txBox="1">
            <a:spLocks noGrp="1"/>
          </p:cNvSpPr>
          <p:nvPr>
            <p:ph type="body" idx="1"/>
          </p:nvPr>
        </p:nvSpPr>
        <p:spPr>
          <a:xfrm>
            <a:off x="3055477" y="1328796"/>
            <a:ext cx="4985586" cy="354454"/>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600"/>
              <a:buNone/>
              <a:defRPr sz="16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9" name="Google Shape;349;p20"/>
          <p:cNvSpPr txBox="1">
            <a:spLocks noGrp="1"/>
          </p:cNvSpPr>
          <p:nvPr>
            <p:ph type="body" idx="2"/>
          </p:nvPr>
        </p:nvSpPr>
        <p:spPr>
          <a:xfrm>
            <a:off x="3055477" y="2178493"/>
            <a:ext cx="4985586" cy="354454"/>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600"/>
              <a:buNone/>
              <a:defRPr sz="16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0" name="Google Shape;350;p20"/>
          <p:cNvSpPr txBox="1">
            <a:spLocks noGrp="1"/>
          </p:cNvSpPr>
          <p:nvPr>
            <p:ph type="body" idx="3"/>
          </p:nvPr>
        </p:nvSpPr>
        <p:spPr>
          <a:xfrm>
            <a:off x="3055477" y="3026040"/>
            <a:ext cx="4985586" cy="354454"/>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600"/>
              <a:buNone/>
              <a:defRPr sz="16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1" name="Google Shape;351;p20"/>
          <p:cNvSpPr txBox="1">
            <a:spLocks noGrp="1"/>
          </p:cNvSpPr>
          <p:nvPr>
            <p:ph type="body" idx="4"/>
          </p:nvPr>
        </p:nvSpPr>
        <p:spPr>
          <a:xfrm>
            <a:off x="3055477" y="3875737"/>
            <a:ext cx="4985586" cy="354454"/>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600"/>
              <a:buNone/>
              <a:defRPr sz="16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2" name="Google Shape;352;p20"/>
          <p:cNvSpPr txBox="1"/>
          <p:nvPr/>
        </p:nvSpPr>
        <p:spPr>
          <a:xfrm>
            <a:off x="1196408" y="1357596"/>
            <a:ext cx="952902" cy="188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400" b="1" i="0" u="none" strike="noStrike" cap="none">
                <a:solidFill>
                  <a:schemeClr val="dk2"/>
                </a:solidFill>
                <a:latin typeface="Arial"/>
                <a:ea typeface="Arial"/>
                <a:cs typeface="Arial"/>
                <a:sym typeface="Arial"/>
              </a:rPr>
              <a:t>WHAT</a:t>
            </a:r>
            <a:endParaRPr sz="1400" b="1" i="0" u="none" strike="noStrike" cap="none">
              <a:solidFill>
                <a:schemeClr val="dk2"/>
              </a:solidFill>
              <a:latin typeface="Arial"/>
              <a:ea typeface="Arial"/>
              <a:cs typeface="Arial"/>
              <a:sym typeface="Arial"/>
            </a:endParaRPr>
          </a:p>
        </p:txBody>
      </p:sp>
      <p:sp>
        <p:nvSpPr>
          <p:cNvPr id="353" name="Google Shape;353;p20"/>
          <p:cNvSpPr txBox="1"/>
          <p:nvPr/>
        </p:nvSpPr>
        <p:spPr>
          <a:xfrm>
            <a:off x="1196408" y="2218761"/>
            <a:ext cx="952902" cy="188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400" b="1" i="0" u="none" strike="noStrike" cap="none">
                <a:solidFill>
                  <a:schemeClr val="dk2"/>
                </a:solidFill>
                <a:latin typeface="Arial"/>
                <a:ea typeface="Arial"/>
                <a:cs typeface="Arial"/>
                <a:sym typeface="Arial"/>
              </a:rPr>
              <a:t>HOW</a:t>
            </a:r>
            <a:endParaRPr sz="1400" b="1" i="0" u="none" strike="noStrike" cap="none">
              <a:solidFill>
                <a:schemeClr val="dk2"/>
              </a:solidFill>
              <a:latin typeface="Arial"/>
              <a:ea typeface="Arial"/>
              <a:cs typeface="Arial"/>
              <a:sym typeface="Arial"/>
            </a:endParaRPr>
          </a:p>
        </p:txBody>
      </p:sp>
      <p:sp>
        <p:nvSpPr>
          <p:cNvPr id="354" name="Google Shape;354;p20"/>
          <p:cNvSpPr txBox="1"/>
          <p:nvPr/>
        </p:nvSpPr>
        <p:spPr>
          <a:xfrm>
            <a:off x="1196408" y="3061072"/>
            <a:ext cx="952902" cy="188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400" b="1" i="0" u="none" strike="noStrike" cap="none">
                <a:solidFill>
                  <a:schemeClr val="dk2"/>
                </a:solidFill>
                <a:latin typeface="Arial"/>
                <a:ea typeface="Arial"/>
                <a:cs typeface="Arial"/>
                <a:sym typeface="Arial"/>
              </a:rPr>
              <a:t>WHO</a:t>
            </a:r>
            <a:endParaRPr sz="1400" b="1" i="0" u="none" strike="noStrike" cap="none">
              <a:solidFill>
                <a:schemeClr val="dk2"/>
              </a:solidFill>
              <a:latin typeface="Arial"/>
              <a:ea typeface="Arial"/>
              <a:cs typeface="Arial"/>
              <a:sym typeface="Arial"/>
            </a:endParaRPr>
          </a:p>
        </p:txBody>
      </p:sp>
      <p:sp>
        <p:nvSpPr>
          <p:cNvPr id="355" name="Google Shape;355;p20"/>
          <p:cNvSpPr txBox="1"/>
          <p:nvPr/>
        </p:nvSpPr>
        <p:spPr>
          <a:xfrm>
            <a:off x="1196408" y="3912810"/>
            <a:ext cx="952902" cy="188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400" b="1" i="0" u="none" strike="noStrike" cap="none">
                <a:solidFill>
                  <a:schemeClr val="dk2"/>
                </a:solidFill>
                <a:latin typeface="Arial"/>
                <a:ea typeface="Arial"/>
                <a:cs typeface="Arial"/>
                <a:sym typeface="Arial"/>
              </a:rPr>
              <a:t>WHY</a:t>
            </a:r>
            <a:endParaRPr sz="1400" b="1"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2 1">
  <p:cSld name="Custom Layout 2 1">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7" name="Google Shape;17;p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8" name="Google Shape;18;p3"/>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accent6"/>
                </a:solidFill>
                <a:latin typeface="Arial"/>
                <a:ea typeface="Arial"/>
                <a:cs typeface="Arial"/>
                <a:sym typeface="Arial"/>
              </a:rPr>
              <a:t>© 2023 Herrmann Global, LLC</a:t>
            </a:r>
            <a:endParaRPr sz="900" b="0" i="0" u="none" strike="noStrike" cap="none">
              <a:solidFill>
                <a:schemeClr val="accent6"/>
              </a:solidFill>
              <a:latin typeface="Arial"/>
              <a:ea typeface="Arial"/>
              <a:cs typeface="Arial"/>
              <a:sym typeface="Arial"/>
            </a:endParaRPr>
          </a:p>
        </p:txBody>
      </p:sp>
      <p:sp>
        <p:nvSpPr>
          <p:cNvPr id="19" name="Google Shape;19;p3"/>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accent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3"/>
          <p:cNvSpPr txBox="1">
            <a:spLocks noGrp="1"/>
          </p:cNvSpPr>
          <p:nvPr>
            <p:ph type="body" idx="1"/>
          </p:nvPr>
        </p:nvSpPr>
        <p:spPr>
          <a:xfrm>
            <a:off x="304800" y="811271"/>
            <a:ext cx="8527497" cy="71804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2 2">
  <p:cSld name="1_Custom Layout 2 2">
    <p:bg>
      <p:bgPr>
        <a:solidFill>
          <a:schemeClr val="lt1"/>
        </a:solidFill>
        <a:effectLst/>
      </p:bgPr>
    </p:bg>
    <p:spTree>
      <p:nvGrpSpPr>
        <p:cNvPr id="1" name="Shape 356"/>
        <p:cNvGrpSpPr/>
        <p:nvPr/>
      </p:nvGrpSpPr>
      <p:grpSpPr>
        <a:xfrm>
          <a:off x="0" y="0"/>
          <a:ext cx="0" cy="0"/>
          <a:chOff x="0" y="0"/>
          <a:chExt cx="0" cy="0"/>
        </a:xfrm>
      </p:grpSpPr>
      <p:sp>
        <p:nvSpPr>
          <p:cNvPr id="357" name="Google Shape;357;p21"/>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58" name="Google Shape;358;p21"/>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59" name="Google Shape;359;p21"/>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360" name="Google Shape;360;p21"/>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2 2">
  <p:cSld name="1_Custom Layout 2 2 2">
    <p:bg>
      <p:bgPr>
        <a:solidFill>
          <a:schemeClr val="lt1"/>
        </a:solidFill>
        <a:effectLst/>
      </p:bgPr>
    </p:bg>
    <p:spTree>
      <p:nvGrpSpPr>
        <p:cNvPr id="1" name="Shape 361"/>
        <p:cNvGrpSpPr/>
        <p:nvPr/>
      </p:nvGrpSpPr>
      <p:grpSpPr>
        <a:xfrm>
          <a:off x="0" y="0"/>
          <a:ext cx="0" cy="0"/>
          <a:chOff x="0" y="0"/>
          <a:chExt cx="0" cy="0"/>
        </a:xfrm>
      </p:grpSpPr>
      <p:sp>
        <p:nvSpPr>
          <p:cNvPr id="362" name="Google Shape;362;p22"/>
          <p:cNvSpPr/>
          <p:nvPr/>
        </p:nvSpPr>
        <p:spPr>
          <a:xfrm rot="10800000">
            <a:off x="6272894" y="832719"/>
            <a:ext cx="2536335" cy="229783"/>
          </a:xfrm>
          <a:prstGeom prst="snip1Rect">
            <a:avLst>
              <a:gd name="adj" fmla="val 0"/>
            </a:avLst>
          </a:prstGeom>
          <a:solidFill>
            <a:schemeClr val="accent6"/>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dk2"/>
              </a:solidFill>
              <a:latin typeface="Arial"/>
              <a:ea typeface="Arial"/>
              <a:cs typeface="Arial"/>
              <a:sym typeface="Arial"/>
            </a:endParaRPr>
          </a:p>
        </p:txBody>
      </p:sp>
      <p:sp>
        <p:nvSpPr>
          <p:cNvPr id="363" name="Google Shape;363;p22"/>
          <p:cNvSpPr/>
          <p:nvPr/>
        </p:nvSpPr>
        <p:spPr>
          <a:xfrm rot="10800000">
            <a:off x="3569557" y="832719"/>
            <a:ext cx="2536335" cy="229783"/>
          </a:xfrm>
          <a:prstGeom prst="snip1Rect">
            <a:avLst>
              <a:gd name="adj" fmla="val 0"/>
            </a:avLst>
          </a:prstGeom>
          <a:solidFill>
            <a:schemeClr val="accent6"/>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dk2"/>
              </a:solidFill>
              <a:latin typeface="Arial"/>
              <a:ea typeface="Arial"/>
              <a:cs typeface="Arial"/>
              <a:sym typeface="Arial"/>
            </a:endParaRPr>
          </a:p>
        </p:txBody>
      </p:sp>
      <p:sp>
        <p:nvSpPr>
          <p:cNvPr id="364" name="Google Shape;364;p22"/>
          <p:cNvSpPr/>
          <p:nvPr/>
        </p:nvSpPr>
        <p:spPr>
          <a:xfrm rot="10800000">
            <a:off x="1041398" y="1208087"/>
            <a:ext cx="7790893" cy="972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65" name="Google Shape;365;p22"/>
          <p:cNvSpPr/>
          <p:nvPr/>
        </p:nvSpPr>
        <p:spPr>
          <a:xfrm rot="10800000">
            <a:off x="1041398" y="2404134"/>
            <a:ext cx="7790887" cy="972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66" name="Google Shape;366;p22"/>
          <p:cNvSpPr/>
          <p:nvPr/>
        </p:nvSpPr>
        <p:spPr>
          <a:xfrm rot="10800000">
            <a:off x="1041400" y="3599432"/>
            <a:ext cx="7790886" cy="972000"/>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367" name="Google Shape;367;p22"/>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68" name="Google Shape;368;p22"/>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369" name="Google Shape;369;p22"/>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370" name="Google Shape;370;p22"/>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371" name="Google Shape;371;p22"/>
          <p:cNvGrpSpPr/>
          <p:nvPr/>
        </p:nvGrpSpPr>
        <p:grpSpPr>
          <a:xfrm>
            <a:off x="311698" y="2350493"/>
            <a:ext cx="946150" cy="1071192"/>
            <a:chOff x="6267450" y="1746250"/>
            <a:chExt cx="1441450" cy="1631950"/>
          </a:xfrm>
        </p:grpSpPr>
        <p:sp>
          <p:nvSpPr>
            <p:cNvPr id="372" name="Google Shape;372;p22"/>
            <p:cNvSpPr/>
            <p:nvPr/>
          </p:nvSpPr>
          <p:spPr>
            <a:xfrm>
              <a:off x="6267450" y="1746250"/>
              <a:ext cx="1441450" cy="163195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73" name="Google Shape;373;p22"/>
            <p:cNvPicPr preferRelativeResize="0"/>
            <p:nvPr/>
          </p:nvPicPr>
          <p:blipFill rotWithShape="1">
            <a:blip r:embed="rId3">
              <a:alphaModFix/>
            </a:blip>
            <a:srcRect l="30931" t="33099" r="31009" b="5216"/>
            <a:stretch/>
          </p:blipFill>
          <p:spPr>
            <a:xfrm>
              <a:off x="6337299" y="1854200"/>
              <a:ext cx="1336659" cy="1416050"/>
            </a:xfrm>
            <a:prstGeom prst="rect">
              <a:avLst/>
            </a:prstGeom>
            <a:noFill/>
            <a:ln>
              <a:noFill/>
            </a:ln>
          </p:spPr>
        </p:pic>
      </p:grpSp>
      <p:grpSp>
        <p:nvGrpSpPr>
          <p:cNvPr id="374" name="Google Shape;374;p22"/>
          <p:cNvGrpSpPr/>
          <p:nvPr/>
        </p:nvGrpSpPr>
        <p:grpSpPr>
          <a:xfrm>
            <a:off x="311698" y="3556973"/>
            <a:ext cx="946150" cy="1071192"/>
            <a:chOff x="7778749" y="1746250"/>
            <a:chExt cx="1441450" cy="1631950"/>
          </a:xfrm>
        </p:grpSpPr>
        <p:sp>
          <p:nvSpPr>
            <p:cNvPr id="375" name="Google Shape;375;p22"/>
            <p:cNvSpPr/>
            <p:nvPr/>
          </p:nvSpPr>
          <p:spPr>
            <a:xfrm>
              <a:off x="7778749" y="1746250"/>
              <a:ext cx="1441450" cy="163195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76" name="Google Shape;376;p22"/>
            <p:cNvPicPr preferRelativeResize="0"/>
            <p:nvPr/>
          </p:nvPicPr>
          <p:blipFill rotWithShape="1">
            <a:blip r:embed="rId4">
              <a:alphaModFix/>
            </a:blip>
            <a:srcRect l="27243" t="22908" r="25857" b="5293"/>
            <a:stretch/>
          </p:blipFill>
          <p:spPr>
            <a:xfrm>
              <a:off x="7912099" y="1968886"/>
              <a:ext cx="1174750" cy="1186679"/>
            </a:xfrm>
            <a:prstGeom prst="rect">
              <a:avLst/>
            </a:prstGeom>
            <a:noFill/>
            <a:ln>
              <a:noFill/>
            </a:ln>
          </p:spPr>
        </p:pic>
      </p:grpSp>
      <p:grpSp>
        <p:nvGrpSpPr>
          <p:cNvPr id="377" name="Google Shape;377;p22"/>
          <p:cNvGrpSpPr/>
          <p:nvPr/>
        </p:nvGrpSpPr>
        <p:grpSpPr>
          <a:xfrm>
            <a:off x="311698" y="1144012"/>
            <a:ext cx="946150" cy="1071192"/>
            <a:chOff x="3117850" y="1755775"/>
            <a:chExt cx="1441450" cy="1631950"/>
          </a:xfrm>
        </p:grpSpPr>
        <p:sp>
          <p:nvSpPr>
            <p:cNvPr id="378" name="Google Shape;378;p22"/>
            <p:cNvSpPr/>
            <p:nvPr/>
          </p:nvSpPr>
          <p:spPr>
            <a:xfrm>
              <a:off x="3117850" y="1755775"/>
              <a:ext cx="1441450" cy="163195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79" name="Google Shape;379;p22"/>
            <p:cNvGrpSpPr/>
            <p:nvPr/>
          </p:nvGrpSpPr>
          <p:grpSpPr>
            <a:xfrm>
              <a:off x="3178175" y="1890939"/>
              <a:ext cx="1320800" cy="1342572"/>
              <a:chOff x="6139543" y="2075543"/>
              <a:chExt cx="1320800" cy="1342572"/>
            </a:xfrm>
          </p:grpSpPr>
          <p:pic>
            <p:nvPicPr>
              <p:cNvPr id="380" name="Google Shape;380;p22"/>
              <p:cNvPicPr preferRelativeResize="0"/>
              <p:nvPr/>
            </p:nvPicPr>
            <p:blipFill rotWithShape="1">
              <a:blip r:embed="rId5">
                <a:alphaModFix/>
              </a:blip>
              <a:srcRect l="26905" t="22787" r="26459" b="5431"/>
              <a:stretch/>
            </p:blipFill>
            <p:spPr>
              <a:xfrm>
                <a:off x="6139543" y="2075543"/>
                <a:ext cx="1320800" cy="1342572"/>
              </a:xfrm>
              <a:prstGeom prst="rect">
                <a:avLst/>
              </a:prstGeom>
              <a:noFill/>
              <a:ln>
                <a:noFill/>
              </a:ln>
            </p:spPr>
          </p:pic>
          <p:pic>
            <p:nvPicPr>
              <p:cNvPr id="381" name="Google Shape;381;p22"/>
              <p:cNvPicPr preferRelativeResize="0"/>
              <p:nvPr/>
            </p:nvPicPr>
            <p:blipFill rotWithShape="1">
              <a:blip r:embed="rId5">
                <a:alphaModFix amt="40000"/>
              </a:blip>
              <a:srcRect l="26905" t="61964" r="26460" b="30597"/>
              <a:stretch/>
            </p:blipFill>
            <p:spPr>
              <a:xfrm>
                <a:off x="6139543" y="2633300"/>
                <a:ext cx="1320800" cy="139112"/>
              </a:xfrm>
              <a:prstGeom prst="rect">
                <a:avLst/>
              </a:prstGeom>
              <a:noFill/>
              <a:ln>
                <a:noFill/>
              </a:ln>
            </p:spPr>
          </p:pic>
          <p:pic>
            <p:nvPicPr>
              <p:cNvPr id="382" name="Google Shape;382;p22"/>
              <p:cNvPicPr preferRelativeResize="0"/>
              <p:nvPr/>
            </p:nvPicPr>
            <p:blipFill rotWithShape="1">
              <a:blip r:embed="rId5">
                <a:alphaModFix/>
              </a:blip>
              <a:srcRect l="32063" t="61964" r="62206" b="30597"/>
              <a:stretch/>
            </p:blipFill>
            <p:spPr>
              <a:xfrm>
                <a:off x="6285718" y="2633300"/>
                <a:ext cx="162298" cy="139112"/>
              </a:xfrm>
              <a:prstGeom prst="rect">
                <a:avLst/>
              </a:prstGeom>
              <a:noFill/>
              <a:ln>
                <a:noFill/>
              </a:ln>
            </p:spPr>
          </p:pic>
          <p:pic>
            <p:nvPicPr>
              <p:cNvPr id="383" name="Google Shape;383;p22"/>
              <p:cNvPicPr preferRelativeResize="0"/>
              <p:nvPr/>
            </p:nvPicPr>
            <p:blipFill rotWithShape="1">
              <a:blip r:embed="rId5">
                <a:alphaModFix/>
              </a:blip>
              <a:srcRect l="32063" t="61964" r="62206" b="30597"/>
              <a:stretch/>
            </p:blipFill>
            <p:spPr>
              <a:xfrm>
                <a:off x="6285718" y="2983075"/>
                <a:ext cx="162298" cy="139112"/>
              </a:xfrm>
              <a:prstGeom prst="rect">
                <a:avLst/>
              </a:prstGeom>
              <a:noFill/>
              <a:ln>
                <a:noFill/>
              </a:ln>
            </p:spPr>
          </p:pic>
        </p:grpSp>
      </p:grpSp>
      <p:sp>
        <p:nvSpPr>
          <p:cNvPr id="384" name="Google Shape;384;p22"/>
          <p:cNvSpPr txBox="1">
            <a:spLocks noGrp="1"/>
          </p:cNvSpPr>
          <p:nvPr>
            <p:ph type="body" idx="1"/>
          </p:nvPr>
        </p:nvSpPr>
        <p:spPr>
          <a:xfrm>
            <a:off x="1403718" y="1659902"/>
            <a:ext cx="1982632" cy="42541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5" name="Google Shape;385;p22"/>
          <p:cNvSpPr txBox="1">
            <a:spLocks noGrp="1"/>
          </p:cNvSpPr>
          <p:nvPr>
            <p:ph type="body" idx="2"/>
          </p:nvPr>
        </p:nvSpPr>
        <p:spPr>
          <a:xfrm>
            <a:off x="1403718" y="2854179"/>
            <a:ext cx="1982632" cy="33704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6" name="Google Shape;386;p22"/>
          <p:cNvSpPr txBox="1">
            <a:spLocks noGrp="1"/>
          </p:cNvSpPr>
          <p:nvPr>
            <p:ph type="body" idx="3"/>
          </p:nvPr>
        </p:nvSpPr>
        <p:spPr>
          <a:xfrm>
            <a:off x="1403718" y="4057086"/>
            <a:ext cx="1982632" cy="33704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7" name="Google Shape;387;p22"/>
          <p:cNvSpPr txBox="1">
            <a:spLocks noGrp="1"/>
          </p:cNvSpPr>
          <p:nvPr>
            <p:ph type="body" idx="4"/>
          </p:nvPr>
        </p:nvSpPr>
        <p:spPr>
          <a:xfrm>
            <a:off x="1403718" y="2517133"/>
            <a:ext cx="1982632" cy="337046"/>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400"/>
              <a:buNone/>
              <a:defRPr sz="14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8" name="Google Shape;388;p22"/>
          <p:cNvSpPr txBox="1">
            <a:spLocks noGrp="1"/>
          </p:cNvSpPr>
          <p:nvPr>
            <p:ph type="body" idx="5"/>
          </p:nvPr>
        </p:nvSpPr>
        <p:spPr>
          <a:xfrm>
            <a:off x="1403718" y="1310800"/>
            <a:ext cx="1982632" cy="337046"/>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400"/>
              <a:buNone/>
              <a:defRPr sz="14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9" name="Google Shape;389;p22"/>
          <p:cNvSpPr txBox="1">
            <a:spLocks noGrp="1"/>
          </p:cNvSpPr>
          <p:nvPr>
            <p:ph type="body" idx="6"/>
          </p:nvPr>
        </p:nvSpPr>
        <p:spPr>
          <a:xfrm>
            <a:off x="1403718" y="3703109"/>
            <a:ext cx="1982632" cy="337046"/>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400"/>
              <a:buNone/>
              <a:defRPr sz="14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cxnSp>
        <p:nvCxnSpPr>
          <p:cNvPr id="390" name="Google Shape;390;p22"/>
          <p:cNvCxnSpPr/>
          <p:nvPr/>
        </p:nvCxnSpPr>
        <p:spPr>
          <a:xfrm>
            <a:off x="3569557" y="832890"/>
            <a:ext cx="0" cy="3888000"/>
          </a:xfrm>
          <a:prstGeom prst="straightConnector1">
            <a:avLst/>
          </a:prstGeom>
          <a:noFill/>
          <a:ln w="9525" cap="flat" cmpd="sng">
            <a:solidFill>
              <a:schemeClr val="accent5"/>
            </a:solidFill>
            <a:prstDash val="solid"/>
            <a:round/>
            <a:headEnd type="none" w="sm" len="sm"/>
            <a:tailEnd type="none" w="sm" len="sm"/>
          </a:ln>
        </p:spPr>
      </p:cxnSp>
      <p:cxnSp>
        <p:nvCxnSpPr>
          <p:cNvPr id="391" name="Google Shape;391;p22"/>
          <p:cNvCxnSpPr/>
          <p:nvPr/>
        </p:nvCxnSpPr>
        <p:spPr>
          <a:xfrm>
            <a:off x="6264421" y="832719"/>
            <a:ext cx="0" cy="3888000"/>
          </a:xfrm>
          <a:prstGeom prst="straightConnector1">
            <a:avLst/>
          </a:prstGeom>
          <a:noFill/>
          <a:ln w="9525" cap="flat" cmpd="sng">
            <a:solidFill>
              <a:schemeClr val="accent5"/>
            </a:solidFill>
            <a:prstDash val="solid"/>
            <a:round/>
            <a:headEnd type="none" w="sm" len="sm"/>
            <a:tailEnd type="none" w="sm" len="sm"/>
          </a:ln>
        </p:spPr>
      </p:cxnSp>
      <p:sp>
        <p:nvSpPr>
          <p:cNvPr id="392" name="Google Shape;392;p22"/>
          <p:cNvSpPr txBox="1">
            <a:spLocks noGrp="1"/>
          </p:cNvSpPr>
          <p:nvPr>
            <p:ph type="body" idx="7"/>
          </p:nvPr>
        </p:nvSpPr>
        <p:spPr>
          <a:xfrm>
            <a:off x="3981487" y="1302333"/>
            <a:ext cx="2132888" cy="792000"/>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3" name="Google Shape;393;p22"/>
          <p:cNvSpPr txBox="1">
            <a:spLocks noGrp="1"/>
          </p:cNvSpPr>
          <p:nvPr>
            <p:ph type="body" idx="8"/>
          </p:nvPr>
        </p:nvSpPr>
        <p:spPr>
          <a:xfrm>
            <a:off x="3981487" y="2500198"/>
            <a:ext cx="2132888" cy="792000"/>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4" name="Google Shape;394;p22"/>
          <p:cNvSpPr txBox="1">
            <a:spLocks noGrp="1"/>
          </p:cNvSpPr>
          <p:nvPr>
            <p:ph type="body" idx="9"/>
          </p:nvPr>
        </p:nvSpPr>
        <p:spPr>
          <a:xfrm>
            <a:off x="3981487" y="3694641"/>
            <a:ext cx="2132888" cy="792000"/>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5" name="Google Shape;395;p22"/>
          <p:cNvSpPr txBox="1">
            <a:spLocks noGrp="1"/>
          </p:cNvSpPr>
          <p:nvPr>
            <p:ph type="body" idx="13"/>
          </p:nvPr>
        </p:nvSpPr>
        <p:spPr>
          <a:xfrm>
            <a:off x="6505847" y="1302333"/>
            <a:ext cx="2090347" cy="792000"/>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6" name="Google Shape;396;p22"/>
          <p:cNvSpPr txBox="1">
            <a:spLocks noGrp="1"/>
          </p:cNvSpPr>
          <p:nvPr>
            <p:ph type="body" idx="14"/>
          </p:nvPr>
        </p:nvSpPr>
        <p:spPr>
          <a:xfrm>
            <a:off x="6505847" y="2500198"/>
            <a:ext cx="2134051" cy="792000"/>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7" name="Google Shape;397;p22"/>
          <p:cNvSpPr txBox="1">
            <a:spLocks noGrp="1"/>
          </p:cNvSpPr>
          <p:nvPr>
            <p:ph type="body" idx="15"/>
          </p:nvPr>
        </p:nvSpPr>
        <p:spPr>
          <a:xfrm>
            <a:off x="6505847" y="3694641"/>
            <a:ext cx="2134051" cy="792000"/>
          </a:xfrm>
          <a:prstGeom prst="rect">
            <a:avLst/>
          </a:prstGeom>
          <a:noFill/>
          <a:ln>
            <a:noFill/>
          </a:ln>
        </p:spPr>
        <p:txBody>
          <a:bodyPr spcFirstLastPara="1" wrap="square" lIns="0" tIns="0" rIns="0" bIns="0" anchor="ctr" anchorCtr="0">
            <a:normAutofit/>
          </a:bodyPr>
          <a:lstStyle>
            <a:lvl1pPr marL="457200" lvl="0" indent="-228600" algn="l">
              <a:lnSpc>
                <a:spcPct val="15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8" name="Google Shape;398;p22"/>
          <p:cNvSpPr txBox="1">
            <a:spLocks noGrp="1"/>
          </p:cNvSpPr>
          <p:nvPr>
            <p:ph type="body" idx="16"/>
          </p:nvPr>
        </p:nvSpPr>
        <p:spPr>
          <a:xfrm>
            <a:off x="3752765" y="834677"/>
            <a:ext cx="2132888" cy="222164"/>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000"/>
              <a:buNone/>
              <a:defRPr sz="1000" b="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9" name="Google Shape;399;p22"/>
          <p:cNvSpPr txBox="1">
            <a:spLocks noGrp="1"/>
          </p:cNvSpPr>
          <p:nvPr>
            <p:ph type="body" idx="17"/>
          </p:nvPr>
        </p:nvSpPr>
        <p:spPr>
          <a:xfrm>
            <a:off x="6505847" y="848580"/>
            <a:ext cx="2303377" cy="194358"/>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000"/>
              <a:buNone/>
              <a:defRPr sz="1000" b="0">
                <a:solidFill>
                  <a:schemeClr val="lt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2 2">
  <p:cSld name="1_Custom Layout 2 2 3">
    <p:bg>
      <p:bgPr>
        <a:solidFill>
          <a:schemeClr val="lt1"/>
        </a:solidFill>
        <a:effectLst/>
      </p:bgPr>
    </p:bg>
    <p:spTree>
      <p:nvGrpSpPr>
        <p:cNvPr id="1" name="Shape 400"/>
        <p:cNvGrpSpPr/>
        <p:nvPr/>
      </p:nvGrpSpPr>
      <p:grpSpPr>
        <a:xfrm>
          <a:off x="0" y="0"/>
          <a:ext cx="0" cy="0"/>
          <a:chOff x="0" y="0"/>
          <a:chExt cx="0" cy="0"/>
        </a:xfrm>
      </p:grpSpPr>
      <p:sp>
        <p:nvSpPr>
          <p:cNvPr id="401" name="Google Shape;401;p23"/>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02" name="Google Shape;402;p23"/>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03" name="Google Shape;403;p23"/>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404" name="Google Shape;404;p23"/>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05" name="Google Shape;405;p23"/>
          <p:cNvPicPr preferRelativeResize="0"/>
          <p:nvPr/>
        </p:nvPicPr>
        <p:blipFill rotWithShape="1">
          <a:blip r:embed="rId3">
            <a:alphaModFix/>
          </a:blip>
          <a:srcRect l="4493" r="6758"/>
          <a:stretch/>
        </p:blipFill>
        <p:spPr>
          <a:xfrm>
            <a:off x="4572000" y="1298283"/>
            <a:ext cx="4572000" cy="2897853"/>
          </a:xfrm>
          <a:prstGeom prst="rect">
            <a:avLst/>
          </a:prstGeom>
          <a:noFill/>
          <a:ln>
            <a:noFill/>
          </a:ln>
        </p:spPr>
      </p:pic>
      <p:sp>
        <p:nvSpPr>
          <p:cNvPr id="406" name="Google Shape;406;p23"/>
          <p:cNvSpPr/>
          <p:nvPr/>
        </p:nvSpPr>
        <p:spPr>
          <a:xfrm rot="10800000">
            <a:off x="0" y="1026694"/>
            <a:ext cx="4572000" cy="3441032"/>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07" name="Google Shape;407;p23"/>
          <p:cNvSpPr txBox="1">
            <a:spLocks noGrp="1"/>
          </p:cNvSpPr>
          <p:nvPr>
            <p:ph type="body" idx="1"/>
          </p:nvPr>
        </p:nvSpPr>
        <p:spPr>
          <a:xfrm>
            <a:off x="413854" y="1806833"/>
            <a:ext cx="3705308" cy="188075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sz="18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8" name="Google Shape;408;p23"/>
          <p:cNvSpPr txBox="1"/>
          <p:nvPr/>
        </p:nvSpPr>
        <p:spPr>
          <a:xfrm>
            <a:off x="413854" y="2287064"/>
            <a:ext cx="3705308" cy="584775"/>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chemeClr val="accent6"/>
                </a:solidFill>
                <a:latin typeface="Arial"/>
                <a:ea typeface="Arial"/>
                <a:cs typeface="Arial"/>
                <a:sym typeface="Arial"/>
              </a:rPr>
              <a:t>– and the teams and organizations </a:t>
            </a:r>
            <a:br>
              <a:rPr lang="en" sz="1600" b="0" i="0" u="none" strike="noStrike" cap="none">
                <a:solidFill>
                  <a:schemeClr val="accent6"/>
                </a:solidFill>
                <a:latin typeface="Arial"/>
                <a:ea typeface="Arial"/>
                <a:cs typeface="Arial"/>
                <a:sym typeface="Arial"/>
              </a:rPr>
            </a:br>
            <a:r>
              <a:rPr lang="en" sz="1600" b="0" i="0" u="none" strike="noStrike" cap="none">
                <a:solidFill>
                  <a:schemeClr val="accent6"/>
                </a:solidFill>
                <a:latin typeface="Arial"/>
                <a:ea typeface="Arial"/>
                <a:cs typeface="Arial"/>
                <a:sym typeface="Arial"/>
              </a:rPr>
              <a:t>they work with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2 2">
  <p:cSld name="1_Custom Layout 2 2 4">
    <p:bg>
      <p:bgPr>
        <a:solidFill>
          <a:schemeClr val="lt2"/>
        </a:solidFill>
        <a:effectLst/>
      </p:bgPr>
    </p:bg>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11" name="Google Shape;411;p2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12" name="Google Shape;412;p24"/>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413" name="Google Shape;413;p24"/>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4" name="Google Shape;414;p24"/>
          <p:cNvPicPr preferRelativeResize="0"/>
          <p:nvPr/>
        </p:nvPicPr>
        <p:blipFill rotWithShape="1">
          <a:blip r:embed="rId3">
            <a:alphaModFix/>
          </a:blip>
          <a:srcRect/>
          <a:stretch/>
        </p:blipFill>
        <p:spPr>
          <a:xfrm>
            <a:off x="311698" y="814992"/>
            <a:ext cx="8520602" cy="3864979"/>
          </a:xfrm>
          <a:prstGeom prst="rect">
            <a:avLst/>
          </a:prstGeom>
          <a:noFill/>
          <a:ln>
            <a:noFill/>
          </a:ln>
        </p:spPr>
      </p:pic>
      <p:cxnSp>
        <p:nvCxnSpPr>
          <p:cNvPr id="415" name="Google Shape;415;p24"/>
          <p:cNvCxnSpPr/>
          <p:nvPr/>
        </p:nvCxnSpPr>
        <p:spPr>
          <a:xfrm>
            <a:off x="218647" y="2681960"/>
            <a:ext cx="2648407" cy="0"/>
          </a:xfrm>
          <a:prstGeom prst="straightConnector1">
            <a:avLst/>
          </a:prstGeom>
          <a:noFill/>
          <a:ln w="57150" cap="flat" cmpd="sng">
            <a:solidFill>
              <a:schemeClr val="lt2"/>
            </a:solidFill>
            <a:prstDash val="solid"/>
            <a:round/>
            <a:headEnd type="none" w="sm" len="sm"/>
            <a:tailEnd type="none" w="sm" len="sm"/>
          </a:ln>
        </p:spPr>
      </p:cxnSp>
      <p:sp>
        <p:nvSpPr>
          <p:cNvPr id="416" name="Google Shape;416;p24"/>
          <p:cNvSpPr txBox="1">
            <a:spLocks noGrp="1"/>
          </p:cNvSpPr>
          <p:nvPr>
            <p:ph type="body" idx="1"/>
          </p:nvPr>
        </p:nvSpPr>
        <p:spPr>
          <a:xfrm>
            <a:off x="617115" y="1330534"/>
            <a:ext cx="1901115" cy="1098822"/>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17" name="Google Shape;417;p24"/>
          <p:cNvSpPr txBox="1">
            <a:spLocks noGrp="1"/>
          </p:cNvSpPr>
          <p:nvPr>
            <p:ph type="body" idx="2"/>
          </p:nvPr>
        </p:nvSpPr>
        <p:spPr>
          <a:xfrm>
            <a:off x="617115" y="1067596"/>
            <a:ext cx="1901115" cy="200084"/>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200"/>
              <a:buNone/>
              <a:defRPr sz="12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18" name="Google Shape;418;p24"/>
          <p:cNvSpPr txBox="1">
            <a:spLocks noGrp="1"/>
          </p:cNvSpPr>
          <p:nvPr>
            <p:ph type="body" idx="3"/>
          </p:nvPr>
        </p:nvSpPr>
        <p:spPr>
          <a:xfrm>
            <a:off x="617116" y="3219047"/>
            <a:ext cx="1901114" cy="1281600"/>
          </a:xfrm>
          <a:prstGeom prst="rect">
            <a:avLst/>
          </a:prstGeom>
          <a:noFill/>
          <a:ln>
            <a:noFill/>
          </a:ln>
        </p:spPr>
        <p:txBody>
          <a:bodyPr spcFirstLastPara="1" wrap="square" lIns="0" tIns="0" rIns="0" bIns="0" anchor="t" anchorCtr="0">
            <a:normAutofit/>
          </a:bodyPr>
          <a:lstStyle>
            <a:lvl1pPr marL="457200" lvl="0" indent="-228600" algn="l">
              <a:lnSpc>
                <a:spcPct val="8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19" name="Google Shape;419;p24"/>
          <p:cNvSpPr txBox="1">
            <a:spLocks noGrp="1"/>
          </p:cNvSpPr>
          <p:nvPr>
            <p:ph type="body" idx="4"/>
          </p:nvPr>
        </p:nvSpPr>
        <p:spPr>
          <a:xfrm>
            <a:off x="617116" y="2944610"/>
            <a:ext cx="1901114" cy="20007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200"/>
              <a:buNone/>
              <a:defRPr sz="12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0" name="Google Shape;420;p24"/>
          <p:cNvSpPr txBox="1">
            <a:spLocks noGrp="1"/>
          </p:cNvSpPr>
          <p:nvPr>
            <p:ph type="body" idx="5"/>
          </p:nvPr>
        </p:nvSpPr>
        <p:spPr>
          <a:xfrm>
            <a:off x="6807200" y="1220295"/>
            <a:ext cx="1669014" cy="3108213"/>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200"/>
              <a:buNone/>
              <a:defRPr sz="12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2 2">
  <p:cSld name="1_Custom Layout 2 2 5">
    <p:bg>
      <p:bgPr>
        <a:solidFill>
          <a:schemeClr val="lt1"/>
        </a:solidFill>
        <a:effectLst/>
      </p:bgPr>
    </p:bg>
    <p:spTree>
      <p:nvGrpSpPr>
        <p:cNvPr id="1" name="Shape 421"/>
        <p:cNvGrpSpPr/>
        <p:nvPr/>
      </p:nvGrpSpPr>
      <p:grpSpPr>
        <a:xfrm>
          <a:off x="0" y="0"/>
          <a:ext cx="0" cy="0"/>
          <a:chOff x="0" y="0"/>
          <a:chExt cx="0" cy="0"/>
        </a:xfrm>
      </p:grpSpPr>
      <p:sp>
        <p:nvSpPr>
          <p:cNvPr id="422" name="Google Shape;422;p25"/>
          <p:cNvSpPr/>
          <p:nvPr/>
        </p:nvSpPr>
        <p:spPr>
          <a:xfrm flipH="1">
            <a:off x="7036501" y="2294202"/>
            <a:ext cx="1761006" cy="432000"/>
          </a:xfrm>
          <a:prstGeom prst="roundRect">
            <a:avLst>
              <a:gd name="adj" fmla="val 50000"/>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3" name="Google Shape;423;p25"/>
          <p:cNvSpPr/>
          <p:nvPr/>
        </p:nvSpPr>
        <p:spPr>
          <a:xfrm flipH="1">
            <a:off x="7036501" y="2868560"/>
            <a:ext cx="1761006" cy="432000"/>
          </a:xfrm>
          <a:prstGeom prst="roundRect">
            <a:avLst>
              <a:gd name="adj" fmla="val 50000"/>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4" name="Google Shape;424;p25"/>
          <p:cNvSpPr/>
          <p:nvPr/>
        </p:nvSpPr>
        <p:spPr>
          <a:xfrm flipH="1">
            <a:off x="7036501" y="3442438"/>
            <a:ext cx="1761006" cy="432000"/>
          </a:xfrm>
          <a:prstGeom prst="roundRect">
            <a:avLst>
              <a:gd name="adj" fmla="val 50000"/>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5" name="Google Shape;425;p25"/>
          <p:cNvSpPr/>
          <p:nvPr/>
        </p:nvSpPr>
        <p:spPr>
          <a:xfrm flipH="1">
            <a:off x="7036501" y="4000152"/>
            <a:ext cx="1761006" cy="432000"/>
          </a:xfrm>
          <a:prstGeom prst="roundRect">
            <a:avLst>
              <a:gd name="adj" fmla="val 50000"/>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6" name="Google Shape;426;p25"/>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427" name="Google Shape;427;p25"/>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428" name="Google Shape;428;p25"/>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429" name="Google Shape;429;p25"/>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0" name="Google Shape;430;p25"/>
          <p:cNvSpPr/>
          <p:nvPr/>
        </p:nvSpPr>
        <p:spPr>
          <a:xfrm>
            <a:off x="3705673" y="1078199"/>
            <a:ext cx="1296000" cy="432000"/>
          </a:xfrm>
          <a:prstGeom prst="roundRect">
            <a:avLst>
              <a:gd name="adj" fmla="val 50000"/>
            </a:avLst>
          </a:prstGeom>
          <a:no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1" name="Google Shape;431;p25"/>
          <p:cNvSpPr/>
          <p:nvPr/>
        </p:nvSpPr>
        <p:spPr>
          <a:xfrm>
            <a:off x="2084326" y="1078199"/>
            <a:ext cx="1296000" cy="432000"/>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2" name="Google Shape;432;p25"/>
          <p:cNvSpPr/>
          <p:nvPr/>
        </p:nvSpPr>
        <p:spPr>
          <a:xfrm flipH="1">
            <a:off x="5323173" y="1078199"/>
            <a:ext cx="1296000" cy="432000"/>
          </a:xfrm>
          <a:prstGeom prst="roundRect">
            <a:avLst>
              <a:gd name="adj" fmla="val 50000"/>
            </a:avLst>
          </a:pr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3" name="Google Shape;433;p25"/>
          <p:cNvSpPr/>
          <p:nvPr/>
        </p:nvSpPr>
        <p:spPr>
          <a:xfrm flipH="1">
            <a:off x="459884" y="1078199"/>
            <a:ext cx="1296000" cy="432000"/>
          </a:xfrm>
          <a:prstGeom prst="roundRect">
            <a:avLst>
              <a:gd name="adj" fmla="val 50000"/>
            </a:avLst>
          </a:pr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4" name="Google Shape;434;p25"/>
          <p:cNvSpPr txBox="1">
            <a:spLocks noGrp="1"/>
          </p:cNvSpPr>
          <p:nvPr>
            <p:ph type="body" idx="1"/>
          </p:nvPr>
        </p:nvSpPr>
        <p:spPr>
          <a:xfrm>
            <a:off x="2274791" y="1150199"/>
            <a:ext cx="918831" cy="2880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5" name="Google Shape;435;p25"/>
          <p:cNvSpPr txBox="1">
            <a:spLocks noGrp="1"/>
          </p:cNvSpPr>
          <p:nvPr>
            <p:ph type="body" idx="2"/>
          </p:nvPr>
        </p:nvSpPr>
        <p:spPr>
          <a:xfrm>
            <a:off x="3873576" y="1203553"/>
            <a:ext cx="962256"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6" name="Google Shape;436;p25"/>
          <p:cNvSpPr txBox="1">
            <a:spLocks noGrp="1"/>
          </p:cNvSpPr>
          <p:nvPr>
            <p:ph type="body" idx="3"/>
          </p:nvPr>
        </p:nvSpPr>
        <p:spPr>
          <a:xfrm>
            <a:off x="5462913" y="1203553"/>
            <a:ext cx="1027409"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7" name="Google Shape;437;p25"/>
          <p:cNvSpPr txBox="1">
            <a:spLocks noGrp="1"/>
          </p:cNvSpPr>
          <p:nvPr>
            <p:ph type="body" idx="4"/>
          </p:nvPr>
        </p:nvSpPr>
        <p:spPr>
          <a:xfrm>
            <a:off x="620442" y="1203553"/>
            <a:ext cx="966272"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8" name="Google Shape;438;p25"/>
          <p:cNvSpPr txBox="1">
            <a:spLocks noGrp="1"/>
          </p:cNvSpPr>
          <p:nvPr>
            <p:ph type="body" idx="5"/>
          </p:nvPr>
        </p:nvSpPr>
        <p:spPr>
          <a:xfrm>
            <a:off x="1793978" y="1215233"/>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39" name="Google Shape;439;p25"/>
          <p:cNvSpPr txBox="1">
            <a:spLocks noGrp="1"/>
          </p:cNvSpPr>
          <p:nvPr>
            <p:ph type="body" idx="6"/>
          </p:nvPr>
        </p:nvSpPr>
        <p:spPr>
          <a:xfrm>
            <a:off x="3422379" y="1215233"/>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0" name="Google Shape;440;p25"/>
          <p:cNvSpPr txBox="1">
            <a:spLocks noGrp="1"/>
          </p:cNvSpPr>
          <p:nvPr>
            <p:ph type="body" idx="7"/>
          </p:nvPr>
        </p:nvSpPr>
        <p:spPr>
          <a:xfrm>
            <a:off x="5040443" y="1215233"/>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1" name="Google Shape;441;p25"/>
          <p:cNvSpPr txBox="1">
            <a:spLocks noGrp="1"/>
          </p:cNvSpPr>
          <p:nvPr>
            <p:ph type="body" idx="8"/>
          </p:nvPr>
        </p:nvSpPr>
        <p:spPr>
          <a:xfrm>
            <a:off x="6710465" y="1215233"/>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2" name="Google Shape;442;p25"/>
          <p:cNvSpPr/>
          <p:nvPr/>
        </p:nvSpPr>
        <p:spPr>
          <a:xfrm flipH="1">
            <a:off x="7071293" y="1078199"/>
            <a:ext cx="1761006" cy="432000"/>
          </a:xfrm>
          <a:prstGeom prst="roundRect">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3" name="Google Shape;443;p25"/>
          <p:cNvSpPr txBox="1">
            <a:spLocks noGrp="1"/>
          </p:cNvSpPr>
          <p:nvPr>
            <p:ph type="body" idx="9"/>
          </p:nvPr>
        </p:nvSpPr>
        <p:spPr>
          <a:xfrm>
            <a:off x="7486161" y="1203553"/>
            <a:ext cx="1197955"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4" name="Google Shape;444;p25"/>
          <p:cNvSpPr/>
          <p:nvPr/>
        </p:nvSpPr>
        <p:spPr>
          <a:xfrm>
            <a:off x="3670881" y="2294202"/>
            <a:ext cx="1296000" cy="4320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5" name="Google Shape;445;p25"/>
          <p:cNvSpPr/>
          <p:nvPr/>
        </p:nvSpPr>
        <p:spPr>
          <a:xfrm>
            <a:off x="2049534" y="2294202"/>
            <a:ext cx="1296000" cy="4320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6" name="Google Shape;446;p25"/>
          <p:cNvSpPr/>
          <p:nvPr/>
        </p:nvSpPr>
        <p:spPr>
          <a:xfrm flipH="1">
            <a:off x="5288381" y="2294202"/>
            <a:ext cx="1296000" cy="4320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7" name="Google Shape;447;p25"/>
          <p:cNvSpPr/>
          <p:nvPr/>
        </p:nvSpPr>
        <p:spPr>
          <a:xfrm flipH="1">
            <a:off x="425092" y="2294202"/>
            <a:ext cx="1296000" cy="4320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8" name="Google Shape;448;p25"/>
          <p:cNvSpPr txBox="1">
            <a:spLocks noGrp="1"/>
          </p:cNvSpPr>
          <p:nvPr>
            <p:ph type="body" idx="13"/>
          </p:nvPr>
        </p:nvSpPr>
        <p:spPr>
          <a:xfrm>
            <a:off x="2239999" y="2366202"/>
            <a:ext cx="918831" cy="2880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9" name="Google Shape;449;p25"/>
          <p:cNvSpPr txBox="1">
            <a:spLocks noGrp="1"/>
          </p:cNvSpPr>
          <p:nvPr>
            <p:ph type="body" idx="14"/>
          </p:nvPr>
        </p:nvSpPr>
        <p:spPr>
          <a:xfrm>
            <a:off x="3838784" y="2419556"/>
            <a:ext cx="962256"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0" name="Google Shape;450;p25"/>
          <p:cNvSpPr txBox="1">
            <a:spLocks noGrp="1"/>
          </p:cNvSpPr>
          <p:nvPr>
            <p:ph type="body" idx="15"/>
          </p:nvPr>
        </p:nvSpPr>
        <p:spPr>
          <a:xfrm>
            <a:off x="5428121" y="2419556"/>
            <a:ext cx="1027409"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1" name="Google Shape;451;p25"/>
          <p:cNvSpPr txBox="1">
            <a:spLocks noGrp="1"/>
          </p:cNvSpPr>
          <p:nvPr>
            <p:ph type="body" idx="16"/>
          </p:nvPr>
        </p:nvSpPr>
        <p:spPr>
          <a:xfrm>
            <a:off x="1759186" y="2431236"/>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2" name="Google Shape;452;p25"/>
          <p:cNvSpPr txBox="1">
            <a:spLocks noGrp="1"/>
          </p:cNvSpPr>
          <p:nvPr>
            <p:ph type="body" idx="17"/>
          </p:nvPr>
        </p:nvSpPr>
        <p:spPr>
          <a:xfrm>
            <a:off x="3387587" y="2431236"/>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3" name="Google Shape;453;p25"/>
          <p:cNvSpPr txBox="1">
            <a:spLocks noGrp="1"/>
          </p:cNvSpPr>
          <p:nvPr>
            <p:ph type="body" idx="18"/>
          </p:nvPr>
        </p:nvSpPr>
        <p:spPr>
          <a:xfrm>
            <a:off x="5005651" y="2431236"/>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4" name="Google Shape;454;p25"/>
          <p:cNvSpPr txBox="1">
            <a:spLocks noGrp="1"/>
          </p:cNvSpPr>
          <p:nvPr>
            <p:ph type="body" idx="19"/>
          </p:nvPr>
        </p:nvSpPr>
        <p:spPr>
          <a:xfrm>
            <a:off x="6675673" y="2431236"/>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5" name="Google Shape;455;p25"/>
          <p:cNvSpPr txBox="1">
            <a:spLocks noGrp="1"/>
          </p:cNvSpPr>
          <p:nvPr>
            <p:ph type="body" idx="20"/>
          </p:nvPr>
        </p:nvSpPr>
        <p:spPr>
          <a:xfrm>
            <a:off x="7451369" y="2419556"/>
            <a:ext cx="1197955"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6" name="Google Shape;456;p25"/>
          <p:cNvSpPr/>
          <p:nvPr/>
        </p:nvSpPr>
        <p:spPr>
          <a:xfrm>
            <a:off x="3670881" y="2868560"/>
            <a:ext cx="1296000" cy="4320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7" name="Google Shape;457;p25"/>
          <p:cNvSpPr/>
          <p:nvPr/>
        </p:nvSpPr>
        <p:spPr>
          <a:xfrm>
            <a:off x="2049534" y="2868560"/>
            <a:ext cx="1296000" cy="4320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8" name="Google Shape;458;p25"/>
          <p:cNvSpPr/>
          <p:nvPr/>
        </p:nvSpPr>
        <p:spPr>
          <a:xfrm flipH="1">
            <a:off x="5288381" y="2868560"/>
            <a:ext cx="1296000" cy="4320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9" name="Google Shape;459;p25"/>
          <p:cNvSpPr/>
          <p:nvPr/>
        </p:nvSpPr>
        <p:spPr>
          <a:xfrm flipH="1">
            <a:off x="425092" y="2868560"/>
            <a:ext cx="1296000" cy="4320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0" name="Google Shape;460;p25"/>
          <p:cNvSpPr txBox="1">
            <a:spLocks noGrp="1"/>
          </p:cNvSpPr>
          <p:nvPr>
            <p:ph type="body" idx="21"/>
          </p:nvPr>
        </p:nvSpPr>
        <p:spPr>
          <a:xfrm>
            <a:off x="3838784" y="2993914"/>
            <a:ext cx="962256"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1" name="Google Shape;461;p25"/>
          <p:cNvSpPr txBox="1">
            <a:spLocks noGrp="1"/>
          </p:cNvSpPr>
          <p:nvPr>
            <p:ph type="body" idx="22"/>
          </p:nvPr>
        </p:nvSpPr>
        <p:spPr>
          <a:xfrm>
            <a:off x="5428121" y="2993914"/>
            <a:ext cx="1027409"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2" name="Google Shape;462;p25"/>
          <p:cNvSpPr txBox="1">
            <a:spLocks noGrp="1"/>
          </p:cNvSpPr>
          <p:nvPr>
            <p:ph type="body" idx="23"/>
          </p:nvPr>
        </p:nvSpPr>
        <p:spPr>
          <a:xfrm>
            <a:off x="585650" y="2993914"/>
            <a:ext cx="966272"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3" name="Google Shape;463;p25"/>
          <p:cNvSpPr txBox="1">
            <a:spLocks noGrp="1"/>
          </p:cNvSpPr>
          <p:nvPr>
            <p:ph type="body" idx="24"/>
          </p:nvPr>
        </p:nvSpPr>
        <p:spPr>
          <a:xfrm>
            <a:off x="1759186" y="3005594"/>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4" name="Google Shape;464;p25"/>
          <p:cNvSpPr txBox="1">
            <a:spLocks noGrp="1"/>
          </p:cNvSpPr>
          <p:nvPr>
            <p:ph type="body" idx="25"/>
          </p:nvPr>
        </p:nvSpPr>
        <p:spPr>
          <a:xfrm>
            <a:off x="3387587" y="3005594"/>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5" name="Google Shape;465;p25"/>
          <p:cNvSpPr txBox="1">
            <a:spLocks noGrp="1"/>
          </p:cNvSpPr>
          <p:nvPr>
            <p:ph type="body" idx="26"/>
          </p:nvPr>
        </p:nvSpPr>
        <p:spPr>
          <a:xfrm>
            <a:off x="5005651" y="3005594"/>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6" name="Google Shape;466;p25"/>
          <p:cNvSpPr txBox="1">
            <a:spLocks noGrp="1"/>
          </p:cNvSpPr>
          <p:nvPr>
            <p:ph type="body" idx="27"/>
          </p:nvPr>
        </p:nvSpPr>
        <p:spPr>
          <a:xfrm>
            <a:off x="6675673" y="3005594"/>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7" name="Google Shape;467;p25"/>
          <p:cNvSpPr txBox="1">
            <a:spLocks noGrp="1"/>
          </p:cNvSpPr>
          <p:nvPr>
            <p:ph type="body" idx="28"/>
          </p:nvPr>
        </p:nvSpPr>
        <p:spPr>
          <a:xfrm>
            <a:off x="7451369" y="2993914"/>
            <a:ext cx="1197955"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68" name="Google Shape;468;p25"/>
          <p:cNvSpPr/>
          <p:nvPr/>
        </p:nvSpPr>
        <p:spPr>
          <a:xfrm>
            <a:off x="3670881" y="3442438"/>
            <a:ext cx="1296000" cy="4320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9" name="Google Shape;469;p25"/>
          <p:cNvSpPr/>
          <p:nvPr/>
        </p:nvSpPr>
        <p:spPr>
          <a:xfrm>
            <a:off x="2049534" y="3442438"/>
            <a:ext cx="1296000" cy="4320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0" name="Google Shape;470;p25"/>
          <p:cNvSpPr/>
          <p:nvPr/>
        </p:nvSpPr>
        <p:spPr>
          <a:xfrm flipH="1">
            <a:off x="5288381" y="3442438"/>
            <a:ext cx="1296000" cy="4320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1" name="Google Shape;471;p25"/>
          <p:cNvSpPr/>
          <p:nvPr/>
        </p:nvSpPr>
        <p:spPr>
          <a:xfrm flipH="1">
            <a:off x="425092" y="3442438"/>
            <a:ext cx="1296000" cy="4320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2" name="Google Shape;472;p25"/>
          <p:cNvSpPr txBox="1">
            <a:spLocks noGrp="1"/>
          </p:cNvSpPr>
          <p:nvPr>
            <p:ph type="body" idx="29"/>
          </p:nvPr>
        </p:nvSpPr>
        <p:spPr>
          <a:xfrm>
            <a:off x="2239999" y="3514438"/>
            <a:ext cx="918831" cy="2880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3" name="Google Shape;473;p25"/>
          <p:cNvSpPr txBox="1">
            <a:spLocks noGrp="1"/>
          </p:cNvSpPr>
          <p:nvPr>
            <p:ph type="body" idx="30"/>
          </p:nvPr>
        </p:nvSpPr>
        <p:spPr>
          <a:xfrm>
            <a:off x="5428121" y="3567792"/>
            <a:ext cx="1027409"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4" name="Google Shape;474;p25"/>
          <p:cNvSpPr txBox="1">
            <a:spLocks noGrp="1"/>
          </p:cNvSpPr>
          <p:nvPr>
            <p:ph type="body" idx="31"/>
          </p:nvPr>
        </p:nvSpPr>
        <p:spPr>
          <a:xfrm>
            <a:off x="585650" y="3567792"/>
            <a:ext cx="966272"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5" name="Google Shape;475;p25"/>
          <p:cNvSpPr txBox="1">
            <a:spLocks noGrp="1"/>
          </p:cNvSpPr>
          <p:nvPr>
            <p:ph type="body" idx="32"/>
          </p:nvPr>
        </p:nvSpPr>
        <p:spPr>
          <a:xfrm>
            <a:off x="1759186" y="3579472"/>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6" name="Google Shape;476;p25"/>
          <p:cNvSpPr txBox="1">
            <a:spLocks noGrp="1"/>
          </p:cNvSpPr>
          <p:nvPr>
            <p:ph type="body" idx="33"/>
          </p:nvPr>
        </p:nvSpPr>
        <p:spPr>
          <a:xfrm>
            <a:off x="3387587" y="3579472"/>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7" name="Google Shape;477;p25"/>
          <p:cNvSpPr txBox="1">
            <a:spLocks noGrp="1"/>
          </p:cNvSpPr>
          <p:nvPr>
            <p:ph type="body" idx="34"/>
          </p:nvPr>
        </p:nvSpPr>
        <p:spPr>
          <a:xfrm>
            <a:off x="5005651" y="3579472"/>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8" name="Google Shape;478;p25"/>
          <p:cNvSpPr txBox="1">
            <a:spLocks noGrp="1"/>
          </p:cNvSpPr>
          <p:nvPr>
            <p:ph type="body" idx="35"/>
          </p:nvPr>
        </p:nvSpPr>
        <p:spPr>
          <a:xfrm>
            <a:off x="6675673" y="3579472"/>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79" name="Google Shape;479;p25"/>
          <p:cNvSpPr txBox="1">
            <a:spLocks noGrp="1"/>
          </p:cNvSpPr>
          <p:nvPr>
            <p:ph type="body" idx="36"/>
          </p:nvPr>
        </p:nvSpPr>
        <p:spPr>
          <a:xfrm>
            <a:off x="7451369" y="3567792"/>
            <a:ext cx="1197955"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0" name="Google Shape;480;p25"/>
          <p:cNvSpPr/>
          <p:nvPr/>
        </p:nvSpPr>
        <p:spPr>
          <a:xfrm>
            <a:off x="3670881" y="4000152"/>
            <a:ext cx="1296000" cy="4320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p25"/>
          <p:cNvSpPr/>
          <p:nvPr/>
        </p:nvSpPr>
        <p:spPr>
          <a:xfrm>
            <a:off x="2049534" y="4000152"/>
            <a:ext cx="1296000" cy="4320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2" name="Google Shape;482;p25"/>
          <p:cNvSpPr/>
          <p:nvPr/>
        </p:nvSpPr>
        <p:spPr>
          <a:xfrm flipH="1">
            <a:off x="5288381" y="4000152"/>
            <a:ext cx="1296000" cy="4320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3" name="Google Shape;483;p25"/>
          <p:cNvSpPr/>
          <p:nvPr/>
        </p:nvSpPr>
        <p:spPr>
          <a:xfrm flipH="1">
            <a:off x="425092" y="4000152"/>
            <a:ext cx="1296000" cy="4320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4" name="Google Shape;484;p25"/>
          <p:cNvSpPr txBox="1">
            <a:spLocks noGrp="1"/>
          </p:cNvSpPr>
          <p:nvPr>
            <p:ph type="body" idx="37"/>
          </p:nvPr>
        </p:nvSpPr>
        <p:spPr>
          <a:xfrm>
            <a:off x="2239999" y="4072152"/>
            <a:ext cx="918831" cy="2880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5" name="Google Shape;485;p25"/>
          <p:cNvSpPr txBox="1">
            <a:spLocks noGrp="1"/>
          </p:cNvSpPr>
          <p:nvPr>
            <p:ph type="body" idx="38"/>
          </p:nvPr>
        </p:nvSpPr>
        <p:spPr>
          <a:xfrm>
            <a:off x="3838784" y="4125506"/>
            <a:ext cx="962256"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6" name="Google Shape;486;p25"/>
          <p:cNvSpPr txBox="1">
            <a:spLocks noGrp="1"/>
          </p:cNvSpPr>
          <p:nvPr>
            <p:ph type="body" idx="39"/>
          </p:nvPr>
        </p:nvSpPr>
        <p:spPr>
          <a:xfrm>
            <a:off x="585650" y="4125506"/>
            <a:ext cx="966272"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7" name="Google Shape;487;p25"/>
          <p:cNvSpPr txBox="1">
            <a:spLocks noGrp="1"/>
          </p:cNvSpPr>
          <p:nvPr>
            <p:ph type="body" idx="40"/>
          </p:nvPr>
        </p:nvSpPr>
        <p:spPr>
          <a:xfrm>
            <a:off x="1759186" y="4137186"/>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8" name="Google Shape;488;p25"/>
          <p:cNvSpPr txBox="1">
            <a:spLocks noGrp="1"/>
          </p:cNvSpPr>
          <p:nvPr>
            <p:ph type="body" idx="41"/>
          </p:nvPr>
        </p:nvSpPr>
        <p:spPr>
          <a:xfrm>
            <a:off x="3387587" y="4137186"/>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9" name="Google Shape;489;p25"/>
          <p:cNvSpPr txBox="1">
            <a:spLocks noGrp="1"/>
          </p:cNvSpPr>
          <p:nvPr>
            <p:ph type="body" idx="42"/>
          </p:nvPr>
        </p:nvSpPr>
        <p:spPr>
          <a:xfrm>
            <a:off x="5005651" y="4137186"/>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90" name="Google Shape;490;p25"/>
          <p:cNvSpPr txBox="1">
            <a:spLocks noGrp="1"/>
          </p:cNvSpPr>
          <p:nvPr>
            <p:ph type="body" idx="43"/>
          </p:nvPr>
        </p:nvSpPr>
        <p:spPr>
          <a:xfrm>
            <a:off x="6710465" y="4137186"/>
            <a:ext cx="255556" cy="157933"/>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accent6"/>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91" name="Google Shape;491;p25"/>
          <p:cNvSpPr txBox="1">
            <a:spLocks noGrp="1"/>
          </p:cNvSpPr>
          <p:nvPr>
            <p:ph type="body" idx="44"/>
          </p:nvPr>
        </p:nvSpPr>
        <p:spPr>
          <a:xfrm>
            <a:off x="7451369" y="4125506"/>
            <a:ext cx="1197955" cy="181292"/>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000"/>
              <a:buNone/>
              <a:defRPr sz="1000" b="1">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cxnSp>
        <p:nvCxnSpPr>
          <p:cNvPr id="492" name="Google Shape;492;p25"/>
          <p:cNvCxnSpPr>
            <a:stCxn id="493" idx="1"/>
            <a:endCxn id="447" idx="0"/>
          </p:cNvCxnSpPr>
          <p:nvPr/>
        </p:nvCxnSpPr>
        <p:spPr>
          <a:xfrm flipH="1">
            <a:off x="1073143" y="1924306"/>
            <a:ext cx="2152800" cy="369900"/>
          </a:xfrm>
          <a:prstGeom prst="bentConnector2">
            <a:avLst/>
          </a:prstGeom>
          <a:noFill/>
          <a:ln w="9525" cap="flat" cmpd="sng">
            <a:solidFill>
              <a:schemeClr val="accent6"/>
            </a:solidFill>
            <a:prstDash val="solid"/>
            <a:round/>
            <a:headEnd type="none" w="sm" len="sm"/>
            <a:tailEnd type="none" w="sm" len="sm"/>
          </a:ln>
        </p:spPr>
      </p:cxnSp>
      <p:cxnSp>
        <p:nvCxnSpPr>
          <p:cNvPr id="494" name="Google Shape;494;p25"/>
          <p:cNvCxnSpPr>
            <a:stCxn id="493" idx="3"/>
            <a:endCxn id="422" idx="0"/>
          </p:cNvCxnSpPr>
          <p:nvPr/>
        </p:nvCxnSpPr>
        <p:spPr>
          <a:xfrm>
            <a:off x="5481403" y="1924306"/>
            <a:ext cx="2435700" cy="369900"/>
          </a:xfrm>
          <a:prstGeom prst="bentConnector2">
            <a:avLst/>
          </a:prstGeom>
          <a:noFill/>
          <a:ln w="9525" cap="flat" cmpd="sng">
            <a:solidFill>
              <a:schemeClr val="accent6"/>
            </a:solidFill>
            <a:prstDash val="solid"/>
            <a:round/>
            <a:headEnd type="none" w="sm" len="sm"/>
            <a:tailEnd type="none" w="sm" len="sm"/>
          </a:ln>
        </p:spPr>
      </p:cxnSp>
      <p:sp>
        <p:nvSpPr>
          <p:cNvPr id="493" name="Google Shape;493;p25"/>
          <p:cNvSpPr txBox="1">
            <a:spLocks noGrp="1"/>
          </p:cNvSpPr>
          <p:nvPr>
            <p:ph type="body" idx="45"/>
          </p:nvPr>
        </p:nvSpPr>
        <p:spPr>
          <a:xfrm>
            <a:off x="3225943" y="1793360"/>
            <a:ext cx="2255460" cy="261892"/>
          </a:xfrm>
          <a:prstGeom prst="rect">
            <a:avLst/>
          </a:prstGeom>
          <a:solidFill>
            <a:schemeClr val="lt1"/>
          </a:solidFill>
          <a:ln>
            <a:noFill/>
          </a:ln>
        </p:spPr>
        <p:txBody>
          <a:bodyPr spcFirstLastPara="1" wrap="square" lIns="0" tIns="0" rIns="0" bIns="0" anchor="t" anchorCtr="0">
            <a:normAutofit/>
          </a:bodyPr>
          <a:lstStyle>
            <a:lvl1pPr marL="457200" lvl="0" indent="-228600" algn="ctr">
              <a:lnSpc>
                <a:spcPct val="100000"/>
              </a:lnSpc>
              <a:spcBef>
                <a:spcPts val="0"/>
              </a:spcBef>
              <a:spcAft>
                <a:spcPts val="0"/>
              </a:spcAft>
              <a:buSzPts val="1400"/>
              <a:buNone/>
              <a:defRPr b="1">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495" name="Google Shape;495;p25"/>
          <p:cNvPicPr preferRelativeResize="0"/>
          <p:nvPr/>
        </p:nvPicPr>
        <p:blipFill rotWithShape="1">
          <a:blip r:embed="rId3">
            <a:alphaModFix/>
          </a:blip>
          <a:srcRect/>
          <a:stretch/>
        </p:blipFill>
        <p:spPr>
          <a:xfrm>
            <a:off x="7190504" y="2425522"/>
            <a:ext cx="205369" cy="200999"/>
          </a:xfrm>
          <a:prstGeom prst="rect">
            <a:avLst/>
          </a:prstGeom>
          <a:noFill/>
          <a:ln>
            <a:noFill/>
          </a:ln>
        </p:spPr>
      </p:pic>
      <p:pic>
        <p:nvPicPr>
          <p:cNvPr id="496" name="Google Shape;496;p25"/>
          <p:cNvPicPr preferRelativeResize="0"/>
          <p:nvPr/>
        </p:nvPicPr>
        <p:blipFill rotWithShape="1">
          <a:blip r:embed="rId3">
            <a:alphaModFix/>
          </a:blip>
          <a:srcRect/>
          <a:stretch/>
        </p:blipFill>
        <p:spPr>
          <a:xfrm>
            <a:off x="7190504" y="2988341"/>
            <a:ext cx="205369" cy="200999"/>
          </a:xfrm>
          <a:prstGeom prst="rect">
            <a:avLst/>
          </a:prstGeom>
          <a:noFill/>
          <a:ln>
            <a:noFill/>
          </a:ln>
        </p:spPr>
      </p:pic>
      <p:pic>
        <p:nvPicPr>
          <p:cNvPr id="497" name="Google Shape;497;p25"/>
          <p:cNvPicPr preferRelativeResize="0"/>
          <p:nvPr/>
        </p:nvPicPr>
        <p:blipFill rotWithShape="1">
          <a:blip r:embed="rId3">
            <a:alphaModFix/>
          </a:blip>
          <a:srcRect/>
          <a:stretch/>
        </p:blipFill>
        <p:spPr>
          <a:xfrm>
            <a:off x="7190504" y="3581987"/>
            <a:ext cx="205369" cy="200999"/>
          </a:xfrm>
          <a:prstGeom prst="rect">
            <a:avLst/>
          </a:prstGeom>
          <a:noFill/>
          <a:ln>
            <a:noFill/>
          </a:ln>
        </p:spPr>
      </p:pic>
      <p:pic>
        <p:nvPicPr>
          <p:cNvPr id="498" name="Google Shape;498;p25"/>
          <p:cNvPicPr preferRelativeResize="0"/>
          <p:nvPr/>
        </p:nvPicPr>
        <p:blipFill rotWithShape="1">
          <a:blip r:embed="rId3">
            <a:alphaModFix/>
          </a:blip>
          <a:srcRect/>
          <a:stretch/>
        </p:blipFill>
        <p:spPr>
          <a:xfrm>
            <a:off x="7190504" y="4129929"/>
            <a:ext cx="205369" cy="200999"/>
          </a:xfrm>
          <a:prstGeom prst="rect">
            <a:avLst/>
          </a:prstGeom>
          <a:noFill/>
          <a:ln>
            <a:noFill/>
          </a:ln>
        </p:spPr>
      </p:pic>
      <p:pic>
        <p:nvPicPr>
          <p:cNvPr id="499" name="Google Shape;499;p25"/>
          <p:cNvPicPr preferRelativeResize="0"/>
          <p:nvPr/>
        </p:nvPicPr>
        <p:blipFill rotWithShape="1">
          <a:blip r:embed="rId3">
            <a:alphaModFix/>
          </a:blip>
          <a:srcRect/>
          <a:stretch/>
        </p:blipFill>
        <p:spPr>
          <a:xfrm rot="10800000" flipH="1">
            <a:off x="7212772" y="1188353"/>
            <a:ext cx="205369" cy="200999"/>
          </a:xfrm>
          <a:prstGeom prst="rect">
            <a:avLst/>
          </a:prstGeom>
          <a:noFill/>
          <a:ln>
            <a:noFill/>
          </a:ln>
        </p:spPr>
      </p:pic>
      <p:cxnSp>
        <p:nvCxnSpPr>
          <p:cNvPr id="500" name="Google Shape;500;p25"/>
          <p:cNvCxnSpPr/>
          <p:nvPr/>
        </p:nvCxnSpPr>
        <p:spPr>
          <a:xfrm>
            <a:off x="2209097" y="2876058"/>
            <a:ext cx="984525" cy="413158"/>
          </a:xfrm>
          <a:prstGeom prst="straightConnector1">
            <a:avLst/>
          </a:prstGeom>
          <a:noFill/>
          <a:ln w="9525" cap="flat" cmpd="sng">
            <a:solidFill>
              <a:schemeClr val="accent1"/>
            </a:solidFill>
            <a:prstDash val="solid"/>
            <a:round/>
            <a:headEnd type="none" w="sm" len="sm"/>
            <a:tailEnd type="none" w="sm" len="sm"/>
          </a:ln>
        </p:spPr>
      </p:cxnSp>
      <p:cxnSp>
        <p:nvCxnSpPr>
          <p:cNvPr id="501" name="Google Shape;501;p25"/>
          <p:cNvCxnSpPr/>
          <p:nvPr/>
        </p:nvCxnSpPr>
        <p:spPr>
          <a:xfrm rot="10800000" flipH="1">
            <a:off x="2198185" y="2899139"/>
            <a:ext cx="1036800" cy="390077"/>
          </a:xfrm>
          <a:prstGeom prst="straightConnector1">
            <a:avLst/>
          </a:prstGeom>
          <a:noFill/>
          <a:ln w="9525" cap="flat" cmpd="sng">
            <a:solidFill>
              <a:schemeClr val="accent1"/>
            </a:solidFill>
            <a:prstDash val="solid"/>
            <a:round/>
            <a:headEnd type="none" w="sm" len="sm"/>
            <a:tailEnd type="none" w="sm" len="sm"/>
          </a:ln>
        </p:spPr>
      </p:cxnSp>
      <p:cxnSp>
        <p:nvCxnSpPr>
          <p:cNvPr id="502" name="Google Shape;502;p25"/>
          <p:cNvCxnSpPr/>
          <p:nvPr/>
        </p:nvCxnSpPr>
        <p:spPr>
          <a:xfrm>
            <a:off x="585115" y="2302834"/>
            <a:ext cx="984525" cy="413158"/>
          </a:xfrm>
          <a:prstGeom prst="straightConnector1">
            <a:avLst/>
          </a:prstGeom>
          <a:noFill/>
          <a:ln w="9525" cap="flat" cmpd="sng">
            <a:solidFill>
              <a:schemeClr val="accent4"/>
            </a:solidFill>
            <a:prstDash val="solid"/>
            <a:round/>
            <a:headEnd type="none" w="sm" len="sm"/>
            <a:tailEnd type="none" w="sm" len="sm"/>
          </a:ln>
        </p:spPr>
      </p:cxnSp>
      <p:cxnSp>
        <p:nvCxnSpPr>
          <p:cNvPr id="503" name="Google Shape;503;p25"/>
          <p:cNvCxnSpPr/>
          <p:nvPr/>
        </p:nvCxnSpPr>
        <p:spPr>
          <a:xfrm rot="10800000" flipH="1">
            <a:off x="574203" y="2325915"/>
            <a:ext cx="1036800" cy="390077"/>
          </a:xfrm>
          <a:prstGeom prst="straightConnector1">
            <a:avLst/>
          </a:prstGeom>
          <a:noFill/>
          <a:ln w="9525" cap="flat" cmpd="sng">
            <a:solidFill>
              <a:schemeClr val="accent4"/>
            </a:solidFill>
            <a:prstDash val="solid"/>
            <a:round/>
            <a:headEnd type="none" w="sm" len="sm"/>
            <a:tailEnd type="none" w="sm" len="sm"/>
          </a:ln>
        </p:spPr>
      </p:cxnSp>
      <p:cxnSp>
        <p:nvCxnSpPr>
          <p:cNvPr id="504" name="Google Shape;504;p25"/>
          <p:cNvCxnSpPr/>
          <p:nvPr/>
        </p:nvCxnSpPr>
        <p:spPr>
          <a:xfrm>
            <a:off x="3832802" y="3451120"/>
            <a:ext cx="984525" cy="413158"/>
          </a:xfrm>
          <a:prstGeom prst="straightConnector1">
            <a:avLst/>
          </a:prstGeom>
          <a:noFill/>
          <a:ln w="9525" cap="flat" cmpd="sng">
            <a:solidFill>
              <a:schemeClr val="accent3"/>
            </a:solidFill>
            <a:prstDash val="solid"/>
            <a:round/>
            <a:headEnd type="none" w="sm" len="sm"/>
            <a:tailEnd type="none" w="sm" len="sm"/>
          </a:ln>
        </p:spPr>
      </p:cxnSp>
      <p:cxnSp>
        <p:nvCxnSpPr>
          <p:cNvPr id="505" name="Google Shape;505;p25"/>
          <p:cNvCxnSpPr/>
          <p:nvPr/>
        </p:nvCxnSpPr>
        <p:spPr>
          <a:xfrm rot="10800000" flipH="1">
            <a:off x="3821890" y="3474201"/>
            <a:ext cx="1036800" cy="390077"/>
          </a:xfrm>
          <a:prstGeom prst="straightConnector1">
            <a:avLst/>
          </a:prstGeom>
          <a:noFill/>
          <a:ln w="9525" cap="flat" cmpd="sng">
            <a:solidFill>
              <a:schemeClr val="accent3"/>
            </a:solidFill>
            <a:prstDash val="solid"/>
            <a:round/>
            <a:headEnd type="none" w="sm" len="sm"/>
            <a:tailEnd type="none" w="sm" len="sm"/>
          </a:ln>
        </p:spPr>
      </p:cxnSp>
      <p:cxnSp>
        <p:nvCxnSpPr>
          <p:cNvPr id="506" name="Google Shape;506;p25"/>
          <p:cNvCxnSpPr/>
          <p:nvPr/>
        </p:nvCxnSpPr>
        <p:spPr>
          <a:xfrm>
            <a:off x="5449481" y="4009603"/>
            <a:ext cx="984525" cy="413158"/>
          </a:xfrm>
          <a:prstGeom prst="straightConnector1">
            <a:avLst/>
          </a:prstGeom>
          <a:noFill/>
          <a:ln w="9525" cap="flat" cmpd="sng">
            <a:solidFill>
              <a:schemeClr val="accent2"/>
            </a:solidFill>
            <a:prstDash val="solid"/>
            <a:round/>
            <a:headEnd type="none" w="sm" len="sm"/>
            <a:tailEnd type="none" w="sm" len="sm"/>
          </a:ln>
        </p:spPr>
      </p:cxnSp>
      <p:cxnSp>
        <p:nvCxnSpPr>
          <p:cNvPr id="507" name="Google Shape;507;p25"/>
          <p:cNvCxnSpPr/>
          <p:nvPr/>
        </p:nvCxnSpPr>
        <p:spPr>
          <a:xfrm rot="10800000" flipH="1">
            <a:off x="5438569" y="4032684"/>
            <a:ext cx="1036800" cy="390077"/>
          </a:xfrm>
          <a:prstGeom prst="straightConnector1">
            <a:avLst/>
          </a:prstGeom>
          <a:noFill/>
          <a:ln w="9525" cap="flat" cmpd="sng">
            <a:solidFill>
              <a:schemeClr val="accent2"/>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2 2">
  <p:cSld name="1_Custom Layout 2 2 6">
    <p:bg>
      <p:bgPr>
        <a:solidFill>
          <a:schemeClr val="lt1"/>
        </a:solidFill>
        <a:effectLst/>
      </p:bgPr>
    </p:bg>
    <p:spTree>
      <p:nvGrpSpPr>
        <p:cNvPr id="1" name="Shape 508"/>
        <p:cNvGrpSpPr/>
        <p:nvPr/>
      </p:nvGrpSpPr>
      <p:grpSpPr>
        <a:xfrm>
          <a:off x="0" y="0"/>
          <a:ext cx="0" cy="0"/>
          <a:chOff x="0" y="0"/>
          <a:chExt cx="0" cy="0"/>
        </a:xfrm>
      </p:grpSpPr>
      <p:sp>
        <p:nvSpPr>
          <p:cNvPr id="509" name="Google Shape;509;p26"/>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10" name="Google Shape;510;p2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11" name="Google Shape;511;p26"/>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512" name="Google Shape;512;p26"/>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13" name="Google Shape;513;p26"/>
          <p:cNvSpPr/>
          <p:nvPr/>
        </p:nvSpPr>
        <p:spPr>
          <a:xfrm rot="10800000">
            <a:off x="2141078" y="1080423"/>
            <a:ext cx="6691221" cy="3425588"/>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14" name="Google Shape;514;p26"/>
          <p:cNvSpPr/>
          <p:nvPr/>
        </p:nvSpPr>
        <p:spPr>
          <a:xfrm>
            <a:off x="311698" y="3026500"/>
            <a:ext cx="1488822" cy="356086"/>
          </a:xfrm>
          <a:prstGeom prst="roundRect">
            <a:avLst>
              <a:gd name="adj" fmla="val 50000"/>
            </a:avLst>
          </a:prstGeom>
          <a:solidFill>
            <a:srgbClr val="FBD6DA"/>
          </a:solidFill>
          <a:ln w="9525" cap="flat" cmpd="sng">
            <a:solidFill>
              <a:srgbClr val="FBD6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5" name="Google Shape;515;p26"/>
          <p:cNvSpPr/>
          <p:nvPr/>
        </p:nvSpPr>
        <p:spPr>
          <a:xfrm>
            <a:off x="625295" y="3026500"/>
            <a:ext cx="1488822" cy="356086"/>
          </a:xfrm>
          <a:prstGeom prst="roundRect">
            <a:avLst>
              <a:gd name="adj" fmla="val 50000"/>
            </a:avLst>
          </a:prstGeom>
          <a:solidFill>
            <a:srgbClr val="F8ADB6"/>
          </a:solidFill>
          <a:ln w="9525" cap="flat" cmpd="sng">
            <a:solidFill>
              <a:srgbClr val="F8ADB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6" name="Google Shape;516;p26"/>
          <p:cNvSpPr/>
          <p:nvPr/>
        </p:nvSpPr>
        <p:spPr>
          <a:xfrm>
            <a:off x="928847" y="3026500"/>
            <a:ext cx="1488822" cy="356086"/>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7" name="Google Shape;517;p26"/>
          <p:cNvSpPr/>
          <p:nvPr/>
        </p:nvSpPr>
        <p:spPr>
          <a:xfrm>
            <a:off x="311698" y="1329871"/>
            <a:ext cx="1488822" cy="356086"/>
          </a:xfrm>
          <a:prstGeom prst="roundRect">
            <a:avLst>
              <a:gd name="adj" fmla="val 50000"/>
            </a:avLst>
          </a:prstGeom>
          <a:solidFill>
            <a:srgbClr val="D3F2FC"/>
          </a:solidFill>
          <a:ln w="9525" cap="flat" cmpd="sng">
            <a:solidFill>
              <a:srgbClr val="D3F2F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8" name="Google Shape;518;p26"/>
          <p:cNvSpPr/>
          <p:nvPr/>
        </p:nvSpPr>
        <p:spPr>
          <a:xfrm>
            <a:off x="625295" y="1329871"/>
            <a:ext cx="1488822" cy="356086"/>
          </a:xfrm>
          <a:prstGeom prst="roundRect">
            <a:avLst>
              <a:gd name="adj" fmla="val 50000"/>
            </a:avLst>
          </a:prstGeom>
          <a:solidFill>
            <a:srgbClr val="A9E6F9"/>
          </a:solidFill>
          <a:ln w="9525" cap="flat" cmpd="sng">
            <a:solidFill>
              <a:srgbClr val="A9E6F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9" name="Google Shape;519;p26"/>
          <p:cNvSpPr/>
          <p:nvPr/>
        </p:nvSpPr>
        <p:spPr>
          <a:xfrm>
            <a:off x="928847" y="1329871"/>
            <a:ext cx="1488822" cy="356086"/>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0" name="Google Shape;520;p26"/>
          <p:cNvSpPr/>
          <p:nvPr/>
        </p:nvSpPr>
        <p:spPr>
          <a:xfrm flipH="1">
            <a:off x="311698" y="3875737"/>
            <a:ext cx="1488822" cy="356086"/>
          </a:xfrm>
          <a:prstGeom prst="roundRect">
            <a:avLst>
              <a:gd name="adj" fmla="val 50000"/>
            </a:avLst>
          </a:prstGeom>
          <a:solidFill>
            <a:srgbClr val="DEF2E5"/>
          </a:solidFill>
          <a:ln w="9525" cap="flat" cmpd="sng">
            <a:solidFill>
              <a:srgbClr val="DEF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1" name="Google Shape;521;p26"/>
          <p:cNvSpPr/>
          <p:nvPr/>
        </p:nvSpPr>
        <p:spPr>
          <a:xfrm flipH="1">
            <a:off x="625295" y="3875737"/>
            <a:ext cx="1488822" cy="356086"/>
          </a:xfrm>
          <a:prstGeom prst="roundRect">
            <a:avLst>
              <a:gd name="adj" fmla="val 50000"/>
            </a:avLst>
          </a:prstGeom>
          <a:solidFill>
            <a:srgbClr val="BFE5CD"/>
          </a:solidFill>
          <a:ln w="9525" cap="flat" cmpd="sng">
            <a:solidFill>
              <a:srgbClr val="BFE5C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2" name="Google Shape;522;p26"/>
          <p:cNvSpPr/>
          <p:nvPr/>
        </p:nvSpPr>
        <p:spPr>
          <a:xfrm flipH="1">
            <a:off x="928847" y="3875737"/>
            <a:ext cx="1488822" cy="356086"/>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3" name="Google Shape;523;p26"/>
          <p:cNvSpPr/>
          <p:nvPr/>
        </p:nvSpPr>
        <p:spPr>
          <a:xfrm flipH="1">
            <a:off x="311698" y="2184812"/>
            <a:ext cx="1488822" cy="356086"/>
          </a:xfrm>
          <a:prstGeom prst="roundRect">
            <a:avLst>
              <a:gd name="adj" fmla="val 50000"/>
            </a:avLst>
          </a:prstGeom>
          <a:solidFill>
            <a:srgbClr val="FEF6D8"/>
          </a:solidFill>
          <a:ln w="9525" cap="flat" cmpd="sng">
            <a:solidFill>
              <a:srgbClr val="FEF6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4" name="Google Shape;524;p26"/>
          <p:cNvSpPr/>
          <p:nvPr/>
        </p:nvSpPr>
        <p:spPr>
          <a:xfrm flipH="1">
            <a:off x="625295" y="2184812"/>
            <a:ext cx="1488822" cy="356086"/>
          </a:xfrm>
          <a:prstGeom prst="roundRect">
            <a:avLst>
              <a:gd name="adj" fmla="val 50000"/>
            </a:avLst>
          </a:prstGeom>
          <a:solidFill>
            <a:srgbClr val="FEEEB2"/>
          </a:solidFill>
          <a:ln w="9525" cap="flat" cmpd="sng">
            <a:solidFill>
              <a:srgbClr val="FEEE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5" name="Google Shape;525;p26"/>
          <p:cNvSpPr/>
          <p:nvPr/>
        </p:nvSpPr>
        <p:spPr>
          <a:xfrm flipH="1">
            <a:off x="928847" y="2184812"/>
            <a:ext cx="1488822" cy="356086"/>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6" name="Google Shape;526;p26"/>
          <p:cNvCxnSpPr/>
          <p:nvPr/>
        </p:nvCxnSpPr>
        <p:spPr>
          <a:xfrm>
            <a:off x="3055477" y="1936820"/>
            <a:ext cx="4985586" cy="0"/>
          </a:xfrm>
          <a:prstGeom prst="straightConnector1">
            <a:avLst/>
          </a:prstGeom>
          <a:noFill/>
          <a:ln w="9525" cap="flat" cmpd="sng">
            <a:solidFill>
              <a:schemeClr val="accent5"/>
            </a:solidFill>
            <a:prstDash val="solid"/>
            <a:round/>
            <a:headEnd type="none" w="sm" len="sm"/>
            <a:tailEnd type="none" w="sm" len="sm"/>
          </a:ln>
        </p:spPr>
      </p:cxnSp>
      <p:cxnSp>
        <p:nvCxnSpPr>
          <p:cNvPr id="527" name="Google Shape;527;p26"/>
          <p:cNvCxnSpPr/>
          <p:nvPr/>
        </p:nvCxnSpPr>
        <p:spPr>
          <a:xfrm>
            <a:off x="3055477" y="2793217"/>
            <a:ext cx="4985586" cy="0"/>
          </a:xfrm>
          <a:prstGeom prst="straightConnector1">
            <a:avLst/>
          </a:prstGeom>
          <a:noFill/>
          <a:ln w="9525" cap="flat" cmpd="sng">
            <a:solidFill>
              <a:schemeClr val="accent5"/>
            </a:solidFill>
            <a:prstDash val="solid"/>
            <a:round/>
            <a:headEnd type="none" w="sm" len="sm"/>
            <a:tailEnd type="none" w="sm" len="sm"/>
          </a:ln>
        </p:spPr>
      </p:cxnSp>
      <p:cxnSp>
        <p:nvCxnSpPr>
          <p:cNvPr id="528" name="Google Shape;528;p26"/>
          <p:cNvCxnSpPr/>
          <p:nvPr/>
        </p:nvCxnSpPr>
        <p:spPr>
          <a:xfrm>
            <a:off x="3055477" y="3649614"/>
            <a:ext cx="4985586" cy="0"/>
          </a:xfrm>
          <a:prstGeom prst="straightConnector1">
            <a:avLst/>
          </a:prstGeom>
          <a:noFill/>
          <a:ln w="9525" cap="flat" cmpd="sng">
            <a:solidFill>
              <a:schemeClr val="accent5"/>
            </a:solidFill>
            <a:prstDash val="solid"/>
            <a:round/>
            <a:headEnd type="none" w="sm" len="sm"/>
            <a:tailEnd type="none" w="sm" len="sm"/>
          </a:ln>
        </p:spPr>
      </p:cxnSp>
      <p:sp>
        <p:nvSpPr>
          <p:cNvPr id="529" name="Google Shape;529;p26"/>
          <p:cNvSpPr txBox="1">
            <a:spLocks noGrp="1"/>
          </p:cNvSpPr>
          <p:nvPr>
            <p:ph type="body" idx="1"/>
          </p:nvPr>
        </p:nvSpPr>
        <p:spPr>
          <a:xfrm>
            <a:off x="3055477" y="1306546"/>
            <a:ext cx="4985586" cy="432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sz="14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0" name="Google Shape;530;p26"/>
          <p:cNvSpPr txBox="1">
            <a:spLocks noGrp="1"/>
          </p:cNvSpPr>
          <p:nvPr>
            <p:ph type="body" idx="2"/>
          </p:nvPr>
        </p:nvSpPr>
        <p:spPr>
          <a:xfrm>
            <a:off x="3055477" y="2149099"/>
            <a:ext cx="4985586" cy="432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sz="14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1" name="Google Shape;531;p26"/>
          <p:cNvSpPr txBox="1">
            <a:spLocks noGrp="1"/>
          </p:cNvSpPr>
          <p:nvPr>
            <p:ph type="body" idx="3"/>
          </p:nvPr>
        </p:nvSpPr>
        <p:spPr>
          <a:xfrm>
            <a:off x="3055477" y="2991492"/>
            <a:ext cx="4985586" cy="432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sz="14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2" name="Google Shape;532;p26"/>
          <p:cNvSpPr txBox="1">
            <a:spLocks noGrp="1"/>
          </p:cNvSpPr>
          <p:nvPr>
            <p:ph type="body" idx="4"/>
          </p:nvPr>
        </p:nvSpPr>
        <p:spPr>
          <a:xfrm>
            <a:off x="3055477" y="3861813"/>
            <a:ext cx="4985586" cy="432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sz="14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3" name="Google Shape;533;p26"/>
          <p:cNvSpPr txBox="1"/>
          <p:nvPr/>
        </p:nvSpPr>
        <p:spPr>
          <a:xfrm>
            <a:off x="1054504" y="1393728"/>
            <a:ext cx="1220463" cy="22458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200" b="1" i="0" u="none" strike="noStrike" cap="none">
                <a:solidFill>
                  <a:schemeClr val="dk2"/>
                </a:solidFill>
                <a:latin typeface="Arial"/>
                <a:ea typeface="Arial"/>
                <a:cs typeface="Arial"/>
                <a:sym typeface="Arial"/>
              </a:rPr>
              <a:t>Scalability</a:t>
            </a:r>
            <a:endParaRPr sz="1400" b="0" i="0" u="none" strike="noStrike" cap="none">
              <a:solidFill>
                <a:srgbClr val="000000"/>
              </a:solidFill>
              <a:latin typeface="Arial"/>
              <a:ea typeface="Arial"/>
              <a:cs typeface="Arial"/>
              <a:sym typeface="Arial"/>
            </a:endParaRPr>
          </a:p>
        </p:txBody>
      </p:sp>
      <p:sp>
        <p:nvSpPr>
          <p:cNvPr id="534" name="Google Shape;534;p26"/>
          <p:cNvSpPr txBox="1"/>
          <p:nvPr/>
        </p:nvSpPr>
        <p:spPr>
          <a:xfrm>
            <a:off x="949506" y="2286753"/>
            <a:ext cx="1488822" cy="13109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200" b="1" i="0" u="none" strike="noStrike" cap="none">
                <a:solidFill>
                  <a:schemeClr val="dk2"/>
                </a:solidFill>
                <a:latin typeface="Arial"/>
                <a:ea typeface="Arial"/>
                <a:cs typeface="Arial"/>
                <a:sym typeface="Arial"/>
              </a:rPr>
              <a:t>Comprehensive</a:t>
            </a:r>
            <a:endParaRPr sz="1400" b="0" i="0" u="none" strike="noStrike" cap="none">
              <a:solidFill>
                <a:srgbClr val="000000"/>
              </a:solidFill>
              <a:latin typeface="Arial"/>
              <a:ea typeface="Arial"/>
              <a:cs typeface="Arial"/>
              <a:sym typeface="Arial"/>
            </a:endParaRPr>
          </a:p>
        </p:txBody>
      </p:sp>
      <p:sp>
        <p:nvSpPr>
          <p:cNvPr id="535" name="Google Shape;535;p26"/>
          <p:cNvSpPr txBox="1"/>
          <p:nvPr/>
        </p:nvSpPr>
        <p:spPr>
          <a:xfrm>
            <a:off x="1196408" y="3102634"/>
            <a:ext cx="952902" cy="18839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200" b="1" i="0" u="none" strike="noStrike" cap="none">
                <a:solidFill>
                  <a:schemeClr val="dk2"/>
                </a:solidFill>
                <a:latin typeface="Arial"/>
                <a:ea typeface="Arial"/>
                <a:cs typeface="Arial"/>
                <a:sym typeface="Arial"/>
              </a:rPr>
              <a:t>Integrated</a:t>
            </a:r>
            <a:endParaRPr sz="1400" b="0" i="0" u="none" strike="noStrike" cap="none">
              <a:solidFill>
                <a:srgbClr val="000000"/>
              </a:solidFill>
              <a:latin typeface="Arial"/>
              <a:ea typeface="Arial"/>
              <a:cs typeface="Arial"/>
              <a:sym typeface="Arial"/>
            </a:endParaRPr>
          </a:p>
        </p:txBody>
      </p:sp>
      <p:sp>
        <p:nvSpPr>
          <p:cNvPr id="536" name="Google Shape;536;p26"/>
          <p:cNvSpPr txBox="1"/>
          <p:nvPr/>
        </p:nvSpPr>
        <p:spPr>
          <a:xfrm>
            <a:off x="902727" y="3970464"/>
            <a:ext cx="1524015" cy="1502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200" b="1" i="0" u="none" strike="noStrike" cap="none">
                <a:solidFill>
                  <a:schemeClr val="dk2"/>
                </a:solidFill>
                <a:latin typeface="Arial"/>
                <a:ea typeface="Arial"/>
                <a:cs typeface="Arial"/>
                <a:sym typeface="Arial"/>
              </a:rPr>
              <a:t>Reinforced</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2 2">
  <p:cSld name="1_Custom Layout 2 2 7">
    <p:bg>
      <p:bgPr>
        <a:solidFill>
          <a:schemeClr val="lt1"/>
        </a:solidFill>
        <a:effectLst/>
      </p:bgPr>
    </p:bg>
    <p:spTree>
      <p:nvGrpSpPr>
        <p:cNvPr id="1" name="Shape 537"/>
        <p:cNvGrpSpPr/>
        <p:nvPr/>
      </p:nvGrpSpPr>
      <p:grpSpPr>
        <a:xfrm>
          <a:off x="0" y="0"/>
          <a:ext cx="0" cy="0"/>
          <a:chOff x="0" y="0"/>
          <a:chExt cx="0" cy="0"/>
        </a:xfrm>
      </p:grpSpPr>
      <p:sp>
        <p:nvSpPr>
          <p:cNvPr id="538" name="Google Shape;538;p27"/>
          <p:cNvSpPr/>
          <p:nvPr/>
        </p:nvSpPr>
        <p:spPr>
          <a:xfrm rot="10800000">
            <a:off x="1281777" y="1358867"/>
            <a:ext cx="5103783" cy="3147144"/>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539" name="Google Shape;539;p27"/>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40" name="Google Shape;540;p2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541" name="Google Shape;541;p27"/>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542" name="Google Shape;542;p27"/>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3" name="Google Shape;543;p27"/>
          <p:cNvSpPr txBox="1">
            <a:spLocks noGrp="1"/>
          </p:cNvSpPr>
          <p:nvPr>
            <p:ph type="body" idx="1"/>
          </p:nvPr>
        </p:nvSpPr>
        <p:spPr>
          <a:xfrm>
            <a:off x="1755133" y="1676401"/>
            <a:ext cx="4386587" cy="259421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44" name="Google Shape;544;p27"/>
          <p:cNvSpPr txBox="1">
            <a:spLocks noGrp="1"/>
          </p:cNvSpPr>
          <p:nvPr>
            <p:ph type="body" idx="2"/>
          </p:nvPr>
        </p:nvSpPr>
        <p:spPr>
          <a:xfrm>
            <a:off x="304800" y="811271"/>
            <a:ext cx="8527497" cy="221087"/>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cSld name="Title &amp; quadrants">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699" y="309889"/>
            <a:ext cx="7867101" cy="356086"/>
          </a:xfrm>
          <a:prstGeom prst="rect">
            <a:avLst/>
          </a:prstGeom>
          <a:noFill/>
          <a:ln>
            <a:noFill/>
          </a:ln>
        </p:spPr>
        <p:txBody>
          <a:bodyPr spcFirstLastPara="1" wrap="square" lIns="0" tIns="0" rIns="91425" bIns="0" anchor="t"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4"/>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4"/>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25" name="Google Shape;25;p4"/>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26" name="Google Shape;26;p4"/>
          <p:cNvSpPr/>
          <p:nvPr/>
        </p:nvSpPr>
        <p:spPr>
          <a:xfrm flipH="1">
            <a:off x="4588934" y="2789815"/>
            <a:ext cx="4212000" cy="1866971"/>
          </a:xfrm>
          <a:prstGeom prst="snip1Rect">
            <a:avLst>
              <a:gd name="adj" fmla="val 3392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7" name="Google Shape;27;p4"/>
          <p:cNvSpPr/>
          <p:nvPr/>
        </p:nvSpPr>
        <p:spPr>
          <a:xfrm>
            <a:off x="313794" y="2789815"/>
            <a:ext cx="4212000" cy="1866971"/>
          </a:xfrm>
          <a:prstGeom prst="snip1Rect">
            <a:avLst>
              <a:gd name="adj" fmla="val 31248"/>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8" name="Google Shape;28;p4"/>
          <p:cNvSpPr/>
          <p:nvPr/>
        </p:nvSpPr>
        <p:spPr>
          <a:xfrm rot="10800000" flipH="1">
            <a:off x="313794" y="872065"/>
            <a:ext cx="4212000" cy="1866971"/>
          </a:xfrm>
          <a:prstGeom prst="snip1Rect">
            <a:avLst>
              <a:gd name="adj" fmla="val 31221"/>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29" name="Google Shape;29;p4"/>
          <p:cNvSpPr/>
          <p:nvPr/>
        </p:nvSpPr>
        <p:spPr>
          <a:xfrm rot="10800000">
            <a:off x="4588934" y="872066"/>
            <a:ext cx="4212000" cy="1866971"/>
          </a:xfrm>
          <a:prstGeom prst="snip1Rect">
            <a:avLst>
              <a:gd name="adj" fmla="val 31734"/>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grpSp>
        <p:nvGrpSpPr>
          <p:cNvPr id="30" name="Google Shape;30;p4"/>
          <p:cNvGrpSpPr/>
          <p:nvPr/>
        </p:nvGrpSpPr>
        <p:grpSpPr>
          <a:xfrm>
            <a:off x="3716293" y="1820023"/>
            <a:ext cx="1691036" cy="1888806"/>
            <a:chOff x="3877159" y="2010904"/>
            <a:chExt cx="1273446" cy="1422378"/>
          </a:xfrm>
        </p:grpSpPr>
        <p:pic>
          <p:nvPicPr>
            <p:cNvPr id="31" name="Google Shape;31;p4"/>
            <p:cNvPicPr preferRelativeResize="0"/>
            <p:nvPr/>
          </p:nvPicPr>
          <p:blipFill rotWithShape="1">
            <a:blip r:embed="rId3">
              <a:alphaModFix/>
            </a:blip>
            <a:srcRect/>
            <a:stretch/>
          </p:blipFill>
          <p:spPr>
            <a:xfrm>
              <a:off x="3877159" y="2010904"/>
              <a:ext cx="609600" cy="685800"/>
            </a:xfrm>
            <a:prstGeom prst="rect">
              <a:avLst/>
            </a:prstGeom>
            <a:noFill/>
            <a:ln>
              <a:noFill/>
            </a:ln>
          </p:spPr>
        </p:pic>
        <p:pic>
          <p:nvPicPr>
            <p:cNvPr id="32" name="Google Shape;32;p4"/>
            <p:cNvPicPr preferRelativeResize="0"/>
            <p:nvPr/>
          </p:nvPicPr>
          <p:blipFill rotWithShape="1">
            <a:blip r:embed="rId4">
              <a:alphaModFix/>
            </a:blip>
            <a:srcRect/>
            <a:stretch/>
          </p:blipFill>
          <p:spPr>
            <a:xfrm>
              <a:off x="4541005" y="2010904"/>
              <a:ext cx="609600" cy="685800"/>
            </a:xfrm>
            <a:prstGeom prst="rect">
              <a:avLst/>
            </a:prstGeom>
            <a:noFill/>
            <a:ln>
              <a:noFill/>
            </a:ln>
          </p:spPr>
        </p:pic>
        <p:pic>
          <p:nvPicPr>
            <p:cNvPr id="33" name="Google Shape;33;p4"/>
            <p:cNvPicPr preferRelativeResize="0"/>
            <p:nvPr/>
          </p:nvPicPr>
          <p:blipFill rotWithShape="1">
            <a:blip r:embed="rId5">
              <a:alphaModFix/>
            </a:blip>
            <a:srcRect/>
            <a:stretch/>
          </p:blipFill>
          <p:spPr>
            <a:xfrm>
              <a:off x="3877159" y="2747482"/>
              <a:ext cx="609600" cy="685800"/>
            </a:xfrm>
            <a:prstGeom prst="rect">
              <a:avLst/>
            </a:prstGeom>
            <a:noFill/>
            <a:ln>
              <a:noFill/>
            </a:ln>
          </p:spPr>
        </p:pic>
        <p:pic>
          <p:nvPicPr>
            <p:cNvPr id="34" name="Google Shape;34;p4"/>
            <p:cNvPicPr preferRelativeResize="0"/>
            <p:nvPr/>
          </p:nvPicPr>
          <p:blipFill rotWithShape="1">
            <a:blip r:embed="rId6">
              <a:alphaModFix/>
            </a:blip>
            <a:srcRect/>
            <a:stretch/>
          </p:blipFill>
          <p:spPr>
            <a:xfrm>
              <a:off x="4541005" y="2747482"/>
              <a:ext cx="609600" cy="685800"/>
            </a:xfrm>
            <a:prstGeom prst="rect">
              <a:avLst/>
            </a:prstGeom>
            <a:noFill/>
            <a:ln>
              <a:noFill/>
            </a:ln>
          </p:spPr>
        </p:pic>
      </p:grpSp>
      <p:sp>
        <p:nvSpPr>
          <p:cNvPr id="35" name="Google Shape;35;p4"/>
          <p:cNvSpPr txBox="1">
            <a:spLocks noGrp="1"/>
          </p:cNvSpPr>
          <p:nvPr>
            <p:ph type="body" idx="1"/>
          </p:nvPr>
        </p:nvSpPr>
        <p:spPr>
          <a:xfrm>
            <a:off x="733729" y="1192206"/>
            <a:ext cx="2861733" cy="3302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600"/>
              <a:buNone/>
              <a:defRPr sz="1600" b="1">
                <a:solidFill>
                  <a:schemeClr val="accent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6" name="Google Shape;36;p4"/>
          <p:cNvSpPr txBox="1">
            <a:spLocks noGrp="1"/>
          </p:cNvSpPr>
          <p:nvPr>
            <p:ph type="body" idx="2"/>
          </p:nvPr>
        </p:nvSpPr>
        <p:spPr>
          <a:xfrm>
            <a:off x="733729" y="1591867"/>
            <a:ext cx="2861733" cy="819539"/>
          </a:xfrm>
          <a:prstGeom prst="rect">
            <a:avLst/>
          </a:prstGeom>
          <a:noFill/>
          <a:ln>
            <a:noFill/>
          </a:ln>
        </p:spPr>
        <p:txBody>
          <a:bodyPr spcFirstLastPara="1" wrap="square" lIns="0" tIns="0" rIns="0" bIns="0" anchor="t" anchorCtr="0">
            <a:normAutofit/>
          </a:bodyPr>
          <a:lstStyle>
            <a:lvl1pPr marL="457200" lvl="0" indent="-317500" algn="l">
              <a:lnSpc>
                <a:spcPct val="114000"/>
              </a:lnSpc>
              <a:spcBef>
                <a:spcPts val="0"/>
              </a:spcBef>
              <a:spcAft>
                <a:spcPts val="0"/>
              </a:spcAft>
              <a:buSzPts val="1400"/>
              <a:buFont typeface="Arial"/>
              <a:buChar char="•"/>
              <a:defRPr sz="14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7" name="Google Shape;37;p4"/>
          <p:cNvSpPr txBox="1">
            <a:spLocks noGrp="1"/>
          </p:cNvSpPr>
          <p:nvPr>
            <p:ph type="body" idx="3"/>
          </p:nvPr>
        </p:nvSpPr>
        <p:spPr>
          <a:xfrm>
            <a:off x="733729" y="3131801"/>
            <a:ext cx="2861733" cy="3302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8" name="Google Shape;38;p4"/>
          <p:cNvSpPr txBox="1">
            <a:spLocks noGrp="1"/>
          </p:cNvSpPr>
          <p:nvPr>
            <p:ph type="body" idx="4"/>
          </p:nvPr>
        </p:nvSpPr>
        <p:spPr>
          <a:xfrm>
            <a:off x="733729" y="3531462"/>
            <a:ext cx="2861733" cy="819539"/>
          </a:xfrm>
          <a:prstGeom prst="rect">
            <a:avLst/>
          </a:prstGeom>
          <a:noFill/>
          <a:ln>
            <a:noFill/>
          </a:ln>
        </p:spPr>
        <p:txBody>
          <a:bodyPr spcFirstLastPara="1" wrap="square" lIns="0" tIns="0" rIns="0" bIns="0" anchor="t" anchorCtr="0">
            <a:normAutofit/>
          </a:bodyPr>
          <a:lstStyle>
            <a:lvl1pPr marL="457200" lvl="0" indent="-317500" algn="l">
              <a:lnSpc>
                <a:spcPct val="114000"/>
              </a:lnSpc>
              <a:spcBef>
                <a:spcPts val="0"/>
              </a:spcBef>
              <a:spcAft>
                <a:spcPts val="0"/>
              </a:spcAft>
              <a:buSzPts val="1400"/>
              <a:buFont typeface="Arial"/>
              <a:buChar char="•"/>
              <a:defRPr sz="14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9" name="Google Shape;39;p4"/>
          <p:cNvSpPr txBox="1">
            <a:spLocks noGrp="1"/>
          </p:cNvSpPr>
          <p:nvPr>
            <p:ph type="body" idx="5"/>
          </p:nvPr>
        </p:nvSpPr>
        <p:spPr>
          <a:xfrm>
            <a:off x="5507184" y="1192206"/>
            <a:ext cx="2861733" cy="3302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0"/>
              </a:spcBef>
              <a:spcAft>
                <a:spcPts val="0"/>
              </a:spcAft>
              <a:buSzPts val="1600"/>
              <a:buNone/>
              <a:defRPr sz="1600" b="1">
                <a:solidFill>
                  <a:schemeClr val="accent4"/>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0" name="Google Shape;40;p4"/>
          <p:cNvSpPr txBox="1">
            <a:spLocks noGrp="1"/>
          </p:cNvSpPr>
          <p:nvPr>
            <p:ph type="body" idx="6"/>
          </p:nvPr>
        </p:nvSpPr>
        <p:spPr>
          <a:xfrm>
            <a:off x="5507184" y="1591867"/>
            <a:ext cx="2861733" cy="819539"/>
          </a:xfrm>
          <a:prstGeom prst="rect">
            <a:avLst/>
          </a:prstGeom>
          <a:noFill/>
          <a:ln>
            <a:noFill/>
          </a:ln>
        </p:spPr>
        <p:txBody>
          <a:bodyPr spcFirstLastPara="1" wrap="square" lIns="0" tIns="0" rIns="0" bIns="0" anchor="t" anchorCtr="0">
            <a:normAutofit/>
          </a:bodyPr>
          <a:lstStyle>
            <a:lvl1pPr marL="457200" lvl="0" indent="-317500" algn="r">
              <a:lnSpc>
                <a:spcPct val="114000"/>
              </a:lnSpc>
              <a:spcBef>
                <a:spcPts val="0"/>
              </a:spcBef>
              <a:spcAft>
                <a:spcPts val="0"/>
              </a:spcAft>
              <a:buSzPts val="1400"/>
              <a:buFont typeface="Arial"/>
              <a:buChar char="•"/>
              <a:defRPr sz="14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1" name="Google Shape;41;p4"/>
          <p:cNvSpPr txBox="1">
            <a:spLocks noGrp="1"/>
          </p:cNvSpPr>
          <p:nvPr>
            <p:ph type="body" idx="7"/>
          </p:nvPr>
        </p:nvSpPr>
        <p:spPr>
          <a:xfrm>
            <a:off x="5507184" y="3131801"/>
            <a:ext cx="2861733" cy="33020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0"/>
              </a:spcBef>
              <a:spcAft>
                <a:spcPts val="0"/>
              </a:spcAft>
              <a:buSzPts val="1600"/>
              <a:buNone/>
              <a:defRPr sz="1600" b="1">
                <a:solidFill>
                  <a:schemeClr val="accent3"/>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4"/>
          <p:cNvSpPr txBox="1">
            <a:spLocks noGrp="1"/>
          </p:cNvSpPr>
          <p:nvPr>
            <p:ph type="body" idx="8"/>
          </p:nvPr>
        </p:nvSpPr>
        <p:spPr>
          <a:xfrm>
            <a:off x="5507184" y="3531462"/>
            <a:ext cx="2861733" cy="819539"/>
          </a:xfrm>
          <a:prstGeom prst="rect">
            <a:avLst/>
          </a:prstGeom>
          <a:noFill/>
          <a:ln>
            <a:noFill/>
          </a:ln>
        </p:spPr>
        <p:txBody>
          <a:bodyPr spcFirstLastPara="1" wrap="square" lIns="0" tIns="0" rIns="0" bIns="0" anchor="t" anchorCtr="0">
            <a:normAutofit/>
          </a:bodyPr>
          <a:lstStyle>
            <a:lvl1pPr marL="457200" lvl="0" indent="-317500" algn="r">
              <a:lnSpc>
                <a:spcPct val="114000"/>
              </a:lnSpc>
              <a:spcBef>
                <a:spcPts val="0"/>
              </a:spcBef>
              <a:spcAft>
                <a:spcPts val="0"/>
              </a:spcAft>
              <a:buSzPts val="1400"/>
              <a:buFont typeface="Arial"/>
              <a:buChar char="•"/>
              <a:defRPr sz="14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4">
  <p:cSld name="Title &amp; quadrants_2">
    <p:spTree>
      <p:nvGrpSpPr>
        <p:cNvPr id="1" name="Shape 43"/>
        <p:cNvGrpSpPr/>
        <p:nvPr/>
      </p:nvGrpSpPr>
      <p:grpSpPr>
        <a:xfrm>
          <a:off x="0" y="0"/>
          <a:ext cx="0" cy="0"/>
          <a:chOff x="0" y="0"/>
          <a:chExt cx="0" cy="0"/>
        </a:xfrm>
      </p:grpSpPr>
      <p:sp>
        <p:nvSpPr>
          <p:cNvPr id="44" name="Google Shape;44;p5"/>
          <p:cNvSpPr/>
          <p:nvPr/>
        </p:nvSpPr>
        <p:spPr>
          <a:xfrm flipH="1">
            <a:off x="4588934" y="3133313"/>
            <a:ext cx="4212000" cy="1440000"/>
          </a:xfrm>
          <a:prstGeom prst="snip1Rect">
            <a:avLst>
              <a:gd name="adj" fmla="val 33920"/>
            </a:avLst>
          </a:prstGeom>
          <a:solidFill>
            <a:srgbClr val="FBD6DA"/>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5" name="Google Shape;45;p5"/>
          <p:cNvSpPr/>
          <p:nvPr/>
        </p:nvSpPr>
        <p:spPr>
          <a:xfrm>
            <a:off x="313794" y="3133313"/>
            <a:ext cx="4212000" cy="1440000"/>
          </a:xfrm>
          <a:prstGeom prst="snip1Rect">
            <a:avLst>
              <a:gd name="adj" fmla="val 31248"/>
            </a:avLst>
          </a:prstGeom>
          <a:solidFill>
            <a:srgbClr val="DEF2E5"/>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6" name="Google Shape;46;p5"/>
          <p:cNvSpPr/>
          <p:nvPr/>
        </p:nvSpPr>
        <p:spPr>
          <a:xfrm rot="10800000" flipH="1">
            <a:off x="313794" y="1634213"/>
            <a:ext cx="4212000" cy="1440000"/>
          </a:xfrm>
          <a:prstGeom prst="snip1Rect">
            <a:avLst>
              <a:gd name="adj" fmla="val 31221"/>
            </a:avLst>
          </a:prstGeom>
          <a:solidFill>
            <a:srgbClr val="D3F2FC"/>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47" name="Google Shape;47;p5"/>
          <p:cNvSpPr/>
          <p:nvPr/>
        </p:nvSpPr>
        <p:spPr>
          <a:xfrm rot="10800000">
            <a:off x="4588934" y="1634212"/>
            <a:ext cx="4212000" cy="1440000"/>
          </a:xfrm>
          <a:prstGeom prst="snip1Rect">
            <a:avLst>
              <a:gd name="adj" fmla="val 31734"/>
            </a:avLst>
          </a:prstGeom>
          <a:solidFill>
            <a:srgbClr val="FEF6D8"/>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pic>
        <p:nvPicPr>
          <p:cNvPr id="48" name="Google Shape;48;p5"/>
          <p:cNvPicPr preferRelativeResize="0"/>
          <p:nvPr/>
        </p:nvPicPr>
        <p:blipFill rotWithShape="1">
          <a:blip r:embed="rId2">
            <a:alphaModFix/>
          </a:blip>
          <a:srcRect/>
          <a:stretch/>
        </p:blipFill>
        <p:spPr>
          <a:xfrm>
            <a:off x="3918840" y="2385860"/>
            <a:ext cx="606954" cy="682823"/>
          </a:xfrm>
          <a:prstGeom prst="rect">
            <a:avLst/>
          </a:prstGeom>
          <a:noFill/>
          <a:ln>
            <a:noFill/>
          </a:ln>
        </p:spPr>
      </p:pic>
      <p:pic>
        <p:nvPicPr>
          <p:cNvPr id="49" name="Google Shape;49;p5"/>
          <p:cNvPicPr preferRelativeResize="0"/>
          <p:nvPr/>
        </p:nvPicPr>
        <p:blipFill rotWithShape="1">
          <a:blip r:embed="rId3">
            <a:alphaModFix/>
          </a:blip>
          <a:srcRect/>
          <a:stretch/>
        </p:blipFill>
        <p:spPr>
          <a:xfrm>
            <a:off x="4584369" y="2385860"/>
            <a:ext cx="606954" cy="682823"/>
          </a:xfrm>
          <a:prstGeom prst="rect">
            <a:avLst/>
          </a:prstGeom>
          <a:noFill/>
          <a:ln>
            <a:noFill/>
          </a:ln>
        </p:spPr>
      </p:pic>
      <p:pic>
        <p:nvPicPr>
          <p:cNvPr id="50" name="Google Shape;50;p5"/>
          <p:cNvPicPr preferRelativeResize="0"/>
          <p:nvPr/>
        </p:nvPicPr>
        <p:blipFill rotWithShape="1">
          <a:blip r:embed="rId4">
            <a:alphaModFix/>
          </a:blip>
          <a:srcRect/>
          <a:stretch/>
        </p:blipFill>
        <p:spPr>
          <a:xfrm>
            <a:off x="3918840" y="3137507"/>
            <a:ext cx="606954" cy="682823"/>
          </a:xfrm>
          <a:prstGeom prst="rect">
            <a:avLst/>
          </a:prstGeom>
          <a:noFill/>
          <a:ln>
            <a:noFill/>
          </a:ln>
        </p:spPr>
      </p:pic>
      <p:pic>
        <p:nvPicPr>
          <p:cNvPr id="51" name="Google Shape;51;p5"/>
          <p:cNvPicPr preferRelativeResize="0"/>
          <p:nvPr/>
        </p:nvPicPr>
        <p:blipFill rotWithShape="1">
          <a:blip r:embed="rId5">
            <a:alphaModFix/>
          </a:blip>
          <a:srcRect/>
          <a:stretch/>
        </p:blipFill>
        <p:spPr>
          <a:xfrm>
            <a:off x="4584369" y="3137507"/>
            <a:ext cx="606954" cy="682823"/>
          </a:xfrm>
          <a:prstGeom prst="rect">
            <a:avLst/>
          </a:prstGeom>
          <a:noFill/>
          <a:ln>
            <a:noFill/>
          </a:ln>
        </p:spPr>
      </p:pic>
      <p:sp>
        <p:nvSpPr>
          <p:cNvPr id="52" name="Google Shape;52;p5"/>
          <p:cNvSpPr txBox="1">
            <a:spLocks noGrp="1"/>
          </p:cNvSpPr>
          <p:nvPr>
            <p:ph type="title"/>
          </p:nvPr>
        </p:nvSpPr>
        <p:spPr>
          <a:xfrm>
            <a:off x="313251" y="309889"/>
            <a:ext cx="7874016"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 name="Google Shape;53;p5"/>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5"/>
          <p:cNvPicPr preferRelativeResize="0"/>
          <p:nvPr/>
        </p:nvPicPr>
        <p:blipFill rotWithShape="1">
          <a:blip r:embed="rId6">
            <a:alphaModFix/>
          </a:blip>
          <a:srcRect/>
          <a:stretch/>
        </p:blipFill>
        <p:spPr>
          <a:xfrm>
            <a:off x="8476214" y="309889"/>
            <a:ext cx="356086" cy="356086"/>
          </a:xfrm>
          <a:prstGeom prst="rect">
            <a:avLst/>
          </a:prstGeom>
          <a:noFill/>
          <a:ln>
            <a:noFill/>
          </a:ln>
        </p:spPr>
      </p:pic>
      <p:sp>
        <p:nvSpPr>
          <p:cNvPr id="55" name="Google Shape;55;p5"/>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56" name="Google Shape;56;p5"/>
          <p:cNvSpPr txBox="1">
            <a:spLocks noGrp="1"/>
          </p:cNvSpPr>
          <p:nvPr>
            <p:ph type="body" idx="1"/>
          </p:nvPr>
        </p:nvSpPr>
        <p:spPr>
          <a:xfrm>
            <a:off x="304800" y="811271"/>
            <a:ext cx="8496134" cy="567266"/>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7" name="Google Shape;57;p5"/>
          <p:cNvSpPr txBox="1">
            <a:spLocks noGrp="1"/>
          </p:cNvSpPr>
          <p:nvPr>
            <p:ph type="body" idx="2"/>
          </p:nvPr>
        </p:nvSpPr>
        <p:spPr>
          <a:xfrm>
            <a:off x="602696" y="1895900"/>
            <a:ext cx="2861733" cy="86615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600"/>
              <a:buNone/>
              <a:defRPr sz="1600" b="1">
                <a:solidFill>
                  <a:schemeClr val="accent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8" name="Google Shape;58;p5"/>
          <p:cNvSpPr txBox="1">
            <a:spLocks noGrp="1"/>
          </p:cNvSpPr>
          <p:nvPr>
            <p:ph type="body" idx="3"/>
          </p:nvPr>
        </p:nvSpPr>
        <p:spPr>
          <a:xfrm>
            <a:off x="602696" y="3399751"/>
            <a:ext cx="2861733" cy="867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5"/>
          <p:cNvSpPr txBox="1">
            <a:spLocks noGrp="1"/>
          </p:cNvSpPr>
          <p:nvPr>
            <p:ph type="body" idx="4"/>
          </p:nvPr>
        </p:nvSpPr>
        <p:spPr>
          <a:xfrm>
            <a:off x="5633335" y="1895901"/>
            <a:ext cx="2861733" cy="866152"/>
          </a:xfrm>
          <a:prstGeom prst="rect">
            <a:avLst/>
          </a:prstGeom>
          <a:noFill/>
          <a:ln>
            <a:noFill/>
          </a:ln>
        </p:spPr>
        <p:txBody>
          <a:bodyPr spcFirstLastPara="1" wrap="square" lIns="0" tIns="0" rIns="0" bIns="0" anchor="t" anchorCtr="0">
            <a:normAutofit/>
          </a:bodyPr>
          <a:lstStyle>
            <a:lvl1pPr marL="457200" lvl="0" indent="-228600" algn="r">
              <a:lnSpc>
                <a:spcPct val="100000"/>
              </a:lnSpc>
              <a:spcBef>
                <a:spcPts val="0"/>
              </a:spcBef>
              <a:spcAft>
                <a:spcPts val="0"/>
              </a:spcAft>
              <a:buSzPts val="1600"/>
              <a:buNone/>
              <a:defRPr sz="1600" b="1">
                <a:solidFill>
                  <a:schemeClr val="accent4"/>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5"/>
          <p:cNvSpPr txBox="1">
            <a:spLocks noGrp="1"/>
          </p:cNvSpPr>
          <p:nvPr>
            <p:ph type="body" idx="5"/>
          </p:nvPr>
        </p:nvSpPr>
        <p:spPr>
          <a:xfrm>
            <a:off x="5633335" y="3399751"/>
            <a:ext cx="2861733" cy="867600"/>
          </a:xfrm>
          <a:prstGeom prst="rect">
            <a:avLst/>
          </a:prstGeom>
          <a:noFill/>
          <a:ln>
            <a:noFill/>
          </a:ln>
        </p:spPr>
        <p:txBody>
          <a:bodyPr spcFirstLastPara="1" wrap="square" lIns="0" tIns="0" rIns="0" bIns="0" anchor="t" anchorCtr="0">
            <a:normAutofit/>
          </a:bodyPr>
          <a:lstStyle>
            <a:lvl1pPr marL="457200" lvl="0" indent="-228600" algn="r">
              <a:lnSpc>
                <a:spcPct val="100000"/>
              </a:lnSpc>
              <a:spcBef>
                <a:spcPts val="0"/>
              </a:spcBef>
              <a:spcAft>
                <a:spcPts val="0"/>
              </a:spcAft>
              <a:buSzPts val="1600"/>
              <a:buNone/>
              <a:defRPr sz="1600" b="1">
                <a:solidFill>
                  <a:schemeClr val="accent3"/>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adrants">
  <p:cSld name="Quadrants">
    <p:spTree>
      <p:nvGrpSpPr>
        <p:cNvPr id="1" name="Shape 61"/>
        <p:cNvGrpSpPr/>
        <p:nvPr/>
      </p:nvGrpSpPr>
      <p:grpSpPr>
        <a:xfrm>
          <a:off x="0" y="0"/>
          <a:ext cx="0" cy="0"/>
          <a:chOff x="0" y="0"/>
          <a:chExt cx="0" cy="0"/>
        </a:xfrm>
      </p:grpSpPr>
      <p:sp>
        <p:nvSpPr>
          <p:cNvPr id="62" name="Google Shape;62;p6"/>
          <p:cNvSpPr/>
          <p:nvPr/>
        </p:nvSpPr>
        <p:spPr>
          <a:xfrm rot="10800000">
            <a:off x="304796" y="1080423"/>
            <a:ext cx="8527503" cy="3425588"/>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63" name="Google Shape;63;p6"/>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6"/>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65" name="Google Shape;65;p6"/>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66" name="Google Shape;66;p6"/>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6"/>
          <p:cNvSpPr txBox="1">
            <a:spLocks noGrp="1"/>
          </p:cNvSpPr>
          <p:nvPr>
            <p:ph type="body" idx="1"/>
          </p:nvPr>
        </p:nvSpPr>
        <p:spPr>
          <a:xfrm>
            <a:off x="3895428" y="872062"/>
            <a:ext cx="2419200" cy="1866971"/>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216000" tIns="216000" rIns="216000" bIns="216000" anchor="t" anchorCtr="0">
            <a:normAutofit/>
          </a:bodyPr>
          <a:lstStyle>
            <a:lvl1pPr marL="457200" lvl="0" indent="-228600" algn="l">
              <a:lnSpc>
                <a:spcPct val="100000"/>
              </a:lnSpc>
              <a:spcBef>
                <a:spcPts val="0"/>
              </a:spcBef>
              <a:spcAft>
                <a:spcPts val="0"/>
              </a:spcAft>
              <a:buSzPts val="1600"/>
              <a:buNone/>
              <a:defRPr sz="1600" b="1">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8" name="Google Shape;68;p6"/>
          <p:cNvSpPr txBox="1">
            <a:spLocks noGrp="1"/>
          </p:cNvSpPr>
          <p:nvPr>
            <p:ph type="body" idx="2"/>
          </p:nvPr>
        </p:nvSpPr>
        <p:spPr>
          <a:xfrm>
            <a:off x="6413400" y="872062"/>
            <a:ext cx="2418900" cy="1866971"/>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216000" tIns="216000" rIns="216000" bIns="216000" anchor="t" anchorCtr="0">
            <a:normAutofit/>
          </a:bodyPr>
          <a:lstStyle>
            <a:lvl1pPr marL="457200" lvl="0" indent="-228600" algn="l">
              <a:lnSpc>
                <a:spcPct val="100000"/>
              </a:lnSpc>
              <a:spcBef>
                <a:spcPts val="0"/>
              </a:spcBef>
              <a:spcAft>
                <a:spcPts val="0"/>
              </a:spcAft>
              <a:buSzPts val="1600"/>
              <a:buNone/>
              <a:defRPr sz="1600" b="1">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9" name="Google Shape;69;p6"/>
          <p:cNvSpPr txBox="1">
            <a:spLocks noGrp="1"/>
          </p:cNvSpPr>
          <p:nvPr>
            <p:ph type="body" idx="3"/>
          </p:nvPr>
        </p:nvSpPr>
        <p:spPr>
          <a:xfrm>
            <a:off x="3895428" y="2850526"/>
            <a:ext cx="2419200" cy="186697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216000" tIns="216000" rIns="216000" bIns="216000" anchor="t" anchorCtr="0">
            <a:normAutofit/>
          </a:bodyPr>
          <a:lstStyle>
            <a:lvl1pPr marL="457200" lvl="0" indent="-228600" algn="l">
              <a:lnSpc>
                <a:spcPct val="100000"/>
              </a:lnSpc>
              <a:spcBef>
                <a:spcPts val="0"/>
              </a:spcBef>
              <a:spcAft>
                <a:spcPts val="0"/>
              </a:spcAft>
              <a:buSzPts val="1600"/>
              <a:buNone/>
              <a:defRPr sz="1600" b="1">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0" name="Google Shape;70;p6"/>
          <p:cNvSpPr txBox="1">
            <a:spLocks noGrp="1"/>
          </p:cNvSpPr>
          <p:nvPr>
            <p:ph type="body" idx="4"/>
          </p:nvPr>
        </p:nvSpPr>
        <p:spPr>
          <a:xfrm>
            <a:off x="6413400" y="2850526"/>
            <a:ext cx="2418900" cy="186697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216000" tIns="216000" rIns="216000" bIns="216000" anchor="t" anchorCtr="0">
            <a:normAutofit/>
          </a:bodyPr>
          <a:lstStyle>
            <a:lvl1pPr marL="457200" lvl="0" indent="-228600" algn="l">
              <a:lnSpc>
                <a:spcPct val="100000"/>
              </a:lnSpc>
              <a:spcBef>
                <a:spcPts val="0"/>
              </a:spcBef>
              <a:spcAft>
                <a:spcPts val="0"/>
              </a:spcAft>
              <a:buSzPts val="1600"/>
              <a:buNone/>
              <a:defRPr sz="1600" b="1">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1" name="Google Shape;71;p6"/>
          <p:cNvSpPr txBox="1">
            <a:spLocks noGrp="1"/>
          </p:cNvSpPr>
          <p:nvPr>
            <p:ph type="body" idx="5"/>
          </p:nvPr>
        </p:nvSpPr>
        <p:spPr>
          <a:xfrm>
            <a:off x="791176" y="1559634"/>
            <a:ext cx="2520001" cy="2481495"/>
          </a:xfrm>
          <a:prstGeom prst="rect">
            <a:avLst/>
          </a:prstGeom>
          <a:noFill/>
          <a:ln>
            <a:noFill/>
          </a:ln>
        </p:spPr>
        <p:txBody>
          <a:bodyPr spcFirstLastPara="1" wrap="square" lIns="0" tIns="0" rIns="0" bIns="0" anchor="t" anchorCtr="0">
            <a:normAutofit/>
          </a:bodyPr>
          <a:lstStyle>
            <a:lvl1pPr marL="457200" lvl="0" indent="-228600" algn="l">
              <a:lnSpc>
                <a:spcPct val="114000"/>
              </a:lnSpc>
              <a:spcBef>
                <a:spcPts val="0"/>
              </a:spcBef>
              <a:spcAft>
                <a:spcPts val="0"/>
              </a:spcAft>
              <a:buSzPts val="1400"/>
              <a:buNone/>
              <a:defRPr>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4">
  <p:cSld name="Pipeline">
    <p:spTree>
      <p:nvGrpSpPr>
        <p:cNvPr id="1" name="Shape 72"/>
        <p:cNvGrpSpPr/>
        <p:nvPr/>
      </p:nvGrpSpPr>
      <p:grpSpPr>
        <a:xfrm>
          <a:off x="0" y="0"/>
          <a:ext cx="0" cy="0"/>
          <a:chOff x="0" y="0"/>
          <a:chExt cx="0" cy="0"/>
        </a:xfrm>
      </p:grpSpPr>
      <p:sp>
        <p:nvSpPr>
          <p:cNvPr id="73" name="Google Shape;73;p7"/>
          <p:cNvSpPr/>
          <p:nvPr/>
        </p:nvSpPr>
        <p:spPr>
          <a:xfrm rot="10800000">
            <a:off x="311723" y="2676403"/>
            <a:ext cx="8520577" cy="2032065"/>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74" name="Google Shape;74;p7"/>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 name="Google Shape;75;p7"/>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76" name="Google Shape;76;p7"/>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77" name="Google Shape;77;p7"/>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 name="Google Shape;78;p7"/>
          <p:cNvSpPr/>
          <p:nvPr/>
        </p:nvSpPr>
        <p:spPr>
          <a:xfrm rot="10800000">
            <a:off x="496094" y="913827"/>
            <a:ext cx="740585" cy="279595"/>
          </a:xfrm>
          <a:prstGeom prst="snip1Rect">
            <a:avLst>
              <a:gd name="adj" fmla="val 0"/>
            </a:avLst>
          </a:prstGeom>
          <a:solidFill>
            <a:schemeClr val="dk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lt2"/>
              </a:solidFill>
              <a:latin typeface="Arial"/>
              <a:ea typeface="Arial"/>
              <a:cs typeface="Arial"/>
              <a:sym typeface="Arial"/>
            </a:endParaRPr>
          </a:p>
        </p:txBody>
      </p:sp>
      <p:cxnSp>
        <p:nvCxnSpPr>
          <p:cNvPr id="79" name="Google Shape;79;p7"/>
          <p:cNvCxnSpPr/>
          <p:nvPr/>
        </p:nvCxnSpPr>
        <p:spPr>
          <a:xfrm>
            <a:off x="496094" y="1190171"/>
            <a:ext cx="0" cy="1656000"/>
          </a:xfrm>
          <a:prstGeom prst="straightConnector1">
            <a:avLst/>
          </a:prstGeom>
          <a:noFill/>
          <a:ln w="9525" cap="flat" cmpd="sng">
            <a:solidFill>
              <a:schemeClr val="dk2"/>
            </a:solidFill>
            <a:prstDash val="solid"/>
            <a:round/>
            <a:headEnd type="none" w="sm" len="sm"/>
            <a:tailEnd type="none" w="sm" len="sm"/>
          </a:ln>
        </p:spPr>
      </p:cxnSp>
      <p:cxnSp>
        <p:nvCxnSpPr>
          <p:cNvPr id="80" name="Google Shape;80;p7"/>
          <p:cNvCxnSpPr/>
          <p:nvPr/>
        </p:nvCxnSpPr>
        <p:spPr>
          <a:xfrm>
            <a:off x="1682684" y="1190171"/>
            <a:ext cx="0" cy="1656000"/>
          </a:xfrm>
          <a:prstGeom prst="straightConnector1">
            <a:avLst/>
          </a:prstGeom>
          <a:noFill/>
          <a:ln w="9525" cap="flat" cmpd="sng">
            <a:solidFill>
              <a:schemeClr val="dk2"/>
            </a:solidFill>
            <a:prstDash val="solid"/>
            <a:round/>
            <a:headEnd type="none" w="sm" len="sm"/>
            <a:tailEnd type="none" w="sm" len="sm"/>
          </a:ln>
        </p:spPr>
      </p:cxnSp>
      <p:cxnSp>
        <p:nvCxnSpPr>
          <p:cNvPr id="81" name="Google Shape;81;p7"/>
          <p:cNvCxnSpPr/>
          <p:nvPr/>
        </p:nvCxnSpPr>
        <p:spPr>
          <a:xfrm>
            <a:off x="2869274" y="1190171"/>
            <a:ext cx="0" cy="1656000"/>
          </a:xfrm>
          <a:prstGeom prst="straightConnector1">
            <a:avLst/>
          </a:prstGeom>
          <a:noFill/>
          <a:ln w="9525" cap="flat" cmpd="sng">
            <a:solidFill>
              <a:schemeClr val="dk2"/>
            </a:solidFill>
            <a:prstDash val="solid"/>
            <a:round/>
            <a:headEnd type="none" w="sm" len="sm"/>
            <a:tailEnd type="none" w="sm" len="sm"/>
          </a:ln>
        </p:spPr>
      </p:cxnSp>
      <p:cxnSp>
        <p:nvCxnSpPr>
          <p:cNvPr id="82" name="Google Shape;82;p7"/>
          <p:cNvCxnSpPr/>
          <p:nvPr/>
        </p:nvCxnSpPr>
        <p:spPr>
          <a:xfrm>
            <a:off x="4055864" y="1190171"/>
            <a:ext cx="0" cy="1656000"/>
          </a:xfrm>
          <a:prstGeom prst="straightConnector1">
            <a:avLst/>
          </a:prstGeom>
          <a:noFill/>
          <a:ln w="9525" cap="flat" cmpd="sng">
            <a:solidFill>
              <a:schemeClr val="dk2"/>
            </a:solidFill>
            <a:prstDash val="solid"/>
            <a:round/>
            <a:headEnd type="none" w="sm" len="sm"/>
            <a:tailEnd type="none" w="sm" len="sm"/>
          </a:ln>
        </p:spPr>
      </p:cxnSp>
      <p:cxnSp>
        <p:nvCxnSpPr>
          <p:cNvPr id="83" name="Google Shape;83;p7"/>
          <p:cNvCxnSpPr/>
          <p:nvPr/>
        </p:nvCxnSpPr>
        <p:spPr>
          <a:xfrm>
            <a:off x="5242454" y="1190171"/>
            <a:ext cx="0" cy="1656000"/>
          </a:xfrm>
          <a:prstGeom prst="straightConnector1">
            <a:avLst/>
          </a:prstGeom>
          <a:noFill/>
          <a:ln w="9525" cap="flat" cmpd="sng">
            <a:solidFill>
              <a:schemeClr val="dk2"/>
            </a:solidFill>
            <a:prstDash val="solid"/>
            <a:round/>
            <a:headEnd type="none" w="sm" len="sm"/>
            <a:tailEnd type="none" w="sm" len="sm"/>
          </a:ln>
        </p:spPr>
      </p:cxnSp>
      <p:cxnSp>
        <p:nvCxnSpPr>
          <p:cNvPr id="84" name="Google Shape;84;p7"/>
          <p:cNvCxnSpPr/>
          <p:nvPr/>
        </p:nvCxnSpPr>
        <p:spPr>
          <a:xfrm>
            <a:off x="7615636" y="1190171"/>
            <a:ext cx="0" cy="1656000"/>
          </a:xfrm>
          <a:prstGeom prst="straightConnector1">
            <a:avLst/>
          </a:prstGeom>
          <a:noFill/>
          <a:ln w="9525" cap="flat" cmpd="sng">
            <a:solidFill>
              <a:schemeClr val="dk2"/>
            </a:solidFill>
            <a:prstDash val="solid"/>
            <a:round/>
            <a:headEnd type="none" w="sm" len="sm"/>
            <a:tailEnd type="none" w="sm" len="sm"/>
          </a:ln>
        </p:spPr>
      </p:cxnSp>
      <p:cxnSp>
        <p:nvCxnSpPr>
          <p:cNvPr id="85" name="Google Shape;85;p7"/>
          <p:cNvCxnSpPr/>
          <p:nvPr/>
        </p:nvCxnSpPr>
        <p:spPr>
          <a:xfrm>
            <a:off x="6429044" y="1190171"/>
            <a:ext cx="0" cy="1656000"/>
          </a:xfrm>
          <a:prstGeom prst="straightConnector1">
            <a:avLst/>
          </a:prstGeom>
          <a:noFill/>
          <a:ln w="9525" cap="flat" cmpd="sng">
            <a:solidFill>
              <a:schemeClr val="dk2"/>
            </a:solidFill>
            <a:prstDash val="solid"/>
            <a:round/>
            <a:headEnd type="none" w="sm" len="sm"/>
            <a:tailEnd type="none" w="sm" len="sm"/>
          </a:ln>
        </p:spPr>
      </p:cxnSp>
      <p:sp>
        <p:nvSpPr>
          <p:cNvPr id="86" name="Google Shape;86;p7"/>
          <p:cNvSpPr/>
          <p:nvPr/>
        </p:nvSpPr>
        <p:spPr>
          <a:xfrm rot="10800000">
            <a:off x="1682684" y="913827"/>
            <a:ext cx="740585" cy="279595"/>
          </a:xfrm>
          <a:prstGeom prst="snip1Rect">
            <a:avLst>
              <a:gd name="adj" fmla="val 0"/>
            </a:avLst>
          </a:prstGeom>
          <a:solidFill>
            <a:schemeClr val="dk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lt2"/>
              </a:solidFill>
              <a:latin typeface="Arial"/>
              <a:ea typeface="Arial"/>
              <a:cs typeface="Arial"/>
              <a:sym typeface="Arial"/>
            </a:endParaRPr>
          </a:p>
        </p:txBody>
      </p:sp>
      <p:sp>
        <p:nvSpPr>
          <p:cNvPr id="87" name="Google Shape;87;p7"/>
          <p:cNvSpPr/>
          <p:nvPr/>
        </p:nvSpPr>
        <p:spPr>
          <a:xfrm rot="10800000">
            <a:off x="2869274" y="913827"/>
            <a:ext cx="740585" cy="279595"/>
          </a:xfrm>
          <a:prstGeom prst="snip1Rect">
            <a:avLst>
              <a:gd name="adj" fmla="val 0"/>
            </a:avLst>
          </a:prstGeom>
          <a:solidFill>
            <a:schemeClr val="dk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lt2"/>
              </a:solidFill>
              <a:latin typeface="Arial"/>
              <a:ea typeface="Arial"/>
              <a:cs typeface="Arial"/>
              <a:sym typeface="Arial"/>
            </a:endParaRPr>
          </a:p>
        </p:txBody>
      </p:sp>
      <p:sp>
        <p:nvSpPr>
          <p:cNvPr id="88" name="Google Shape;88;p7"/>
          <p:cNvSpPr/>
          <p:nvPr/>
        </p:nvSpPr>
        <p:spPr>
          <a:xfrm rot="10800000">
            <a:off x="4055864" y="913827"/>
            <a:ext cx="740585" cy="279595"/>
          </a:xfrm>
          <a:prstGeom prst="snip1Rect">
            <a:avLst>
              <a:gd name="adj" fmla="val 0"/>
            </a:avLst>
          </a:prstGeom>
          <a:solidFill>
            <a:schemeClr val="dk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lt2"/>
              </a:solidFill>
              <a:latin typeface="Arial"/>
              <a:ea typeface="Arial"/>
              <a:cs typeface="Arial"/>
              <a:sym typeface="Arial"/>
            </a:endParaRPr>
          </a:p>
        </p:txBody>
      </p:sp>
      <p:sp>
        <p:nvSpPr>
          <p:cNvPr id="89" name="Google Shape;89;p7"/>
          <p:cNvSpPr/>
          <p:nvPr/>
        </p:nvSpPr>
        <p:spPr>
          <a:xfrm rot="10800000">
            <a:off x="5242454" y="913827"/>
            <a:ext cx="740585" cy="279595"/>
          </a:xfrm>
          <a:prstGeom prst="snip1Rect">
            <a:avLst>
              <a:gd name="adj" fmla="val 0"/>
            </a:avLst>
          </a:prstGeom>
          <a:solidFill>
            <a:schemeClr val="dk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lt2"/>
              </a:solidFill>
              <a:latin typeface="Arial"/>
              <a:ea typeface="Arial"/>
              <a:cs typeface="Arial"/>
              <a:sym typeface="Arial"/>
            </a:endParaRPr>
          </a:p>
        </p:txBody>
      </p:sp>
      <p:sp>
        <p:nvSpPr>
          <p:cNvPr id="90" name="Google Shape;90;p7"/>
          <p:cNvSpPr/>
          <p:nvPr/>
        </p:nvSpPr>
        <p:spPr>
          <a:xfrm rot="10800000">
            <a:off x="6429044" y="913827"/>
            <a:ext cx="740585" cy="279595"/>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lt2"/>
              </a:solidFill>
              <a:latin typeface="Arial"/>
              <a:ea typeface="Arial"/>
              <a:cs typeface="Arial"/>
              <a:sym typeface="Arial"/>
            </a:endParaRPr>
          </a:p>
        </p:txBody>
      </p:sp>
      <p:sp>
        <p:nvSpPr>
          <p:cNvPr id="91" name="Google Shape;91;p7"/>
          <p:cNvSpPr/>
          <p:nvPr/>
        </p:nvSpPr>
        <p:spPr>
          <a:xfrm rot="10800000">
            <a:off x="7615636" y="913827"/>
            <a:ext cx="740585" cy="279595"/>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chemeClr val="lt2"/>
              </a:solidFill>
              <a:latin typeface="Arial"/>
              <a:ea typeface="Arial"/>
              <a:cs typeface="Arial"/>
              <a:sym typeface="Arial"/>
            </a:endParaRPr>
          </a:p>
        </p:txBody>
      </p:sp>
      <p:sp>
        <p:nvSpPr>
          <p:cNvPr id="92" name="Google Shape;92;p7"/>
          <p:cNvSpPr txBox="1">
            <a:spLocks noGrp="1"/>
          </p:cNvSpPr>
          <p:nvPr>
            <p:ph type="body" idx="1"/>
          </p:nvPr>
        </p:nvSpPr>
        <p:spPr>
          <a:xfrm>
            <a:off x="496094" y="921408"/>
            <a:ext cx="740586" cy="26443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400"/>
              <a:buNone/>
              <a:defRPr sz="1000">
                <a:solidFill>
                  <a:schemeClr val="lt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3" name="Google Shape;93;p7"/>
          <p:cNvSpPr txBox="1">
            <a:spLocks noGrp="1"/>
          </p:cNvSpPr>
          <p:nvPr>
            <p:ph type="body" idx="2"/>
          </p:nvPr>
        </p:nvSpPr>
        <p:spPr>
          <a:xfrm>
            <a:off x="1682684" y="921408"/>
            <a:ext cx="741600" cy="26443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400"/>
              <a:buNone/>
              <a:defRPr sz="1000">
                <a:solidFill>
                  <a:schemeClr val="lt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4" name="Google Shape;94;p7"/>
          <p:cNvSpPr txBox="1">
            <a:spLocks noGrp="1"/>
          </p:cNvSpPr>
          <p:nvPr>
            <p:ph type="body" idx="3"/>
          </p:nvPr>
        </p:nvSpPr>
        <p:spPr>
          <a:xfrm>
            <a:off x="2869274" y="921408"/>
            <a:ext cx="741600" cy="26443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400"/>
              <a:buNone/>
              <a:defRPr sz="1000">
                <a:solidFill>
                  <a:schemeClr val="lt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5" name="Google Shape;95;p7"/>
          <p:cNvSpPr txBox="1">
            <a:spLocks noGrp="1"/>
          </p:cNvSpPr>
          <p:nvPr>
            <p:ph type="body" idx="4"/>
          </p:nvPr>
        </p:nvSpPr>
        <p:spPr>
          <a:xfrm>
            <a:off x="4055864" y="921408"/>
            <a:ext cx="741600" cy="26443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400"/>
              <a:buNone/>
              <a:defRPr sz="1000">
                <a:solidFill>
                  <a:schemeClr val="lt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6" name="Google Shape;96;p7"/>
          <p:cNvSpPr txBox="1">
            <a:spLocks noGrp="1"/>
          </p:cNvSpPr>
          <p:nvPr>
            <p:ph type="body" idx="5"/>
          </p:nvPr>
        </p:nvSpPr>
        <p:spPr>
          <a:xfrm>
            <a:off x="5242454" y="921408"/>
            <a:ext cx="741600" cy="264433"/>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400"/>
              <a:buNone/>
              <a:defRPr sz="1000">
                <a:solidFill>
                  <a:schemeClr val="lt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7" name="Google Shape;97;p7"/>
          <p:cNvSpPr txBox="1">
            <a:spLocks noGrp="1"/>
          </p:cNvSpPr>
          <p:nvPr>
            <p:ph type="body" idx="6"/>
          </p:nvPr>
        </p:nvSpPr>
        <p:spPr>
          <a:xfrm>
            <a:off x="6429044" y="921408"/>
            <a:ext cx="741600" cy="264433"/>
          </a:xfrm>
          <a:prstGeom prst="rect">
            <a:avLst/>
          </a:prstGeom>
          <a:solidFill>
            <a:schemeClr val="dk2"/>
          </a:solid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400"/>
              <a:buNone/>
              <a:defRPr sz="1000">
                <a:solidFill>
                  <a:schemeClr val="lt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8" name="Google Shape;98;p7"/>
          <p:cNvSpPr txBox="1">
            <a:spLocks noGrp="1"/>
          </p:cNvSpPr>
          <p:nvPr>
            <p:ph type="body" idx="7"/>
          </p:nvPr>
        </p:nvSpPr>
        <p:spPr>
          <a:xfrm>
            <a:off x="7615636" y="921408"/>
            <a:ext cx="741600" cy="264433"/>
          </a:xfrm>
          <a:prstGeom prst="rect">
            <a:avLst/>
          </a:prstGeom>
          <a:solidFill>
            <a:schemeClr val="dk2"/>
          </a:solidFill>
          <a:ln>
            <a:noFill/>
          </a:ln>
        </p:spPr>
        <p:txBody>
          <a:bodyPr spcFirstLastPara="1" wrap="square" lIns="91425" tIns="45700" rIns="91425" bIns="45700" anchor="t" anchorCtr="0">
            <a:normAutofit/>
          </a:bodyPr>
          <a:lstStyle>
            <a:lvl1pPr marL="457200" lvl="0" indent="-228600" algn="ctr">
              <a:lnSpc>
                <a:spcPct val="100000"/>
              </a:lnSpc>
              <a:spcBef>
                <a:spcPts val="0"/>
              </a:spcBef>
              <a:spcAft>
                <a:spcPts val="0"/>
              </a:spcAft>
              <a:buSzPts val="1400"/>
              <a:buNone/>
              <a:defRPr sz="1000">
                <a:solidFill>
                  <a:schemeClr val="lt2"/>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9" name="Google Shape;99;p7"/>
          <p:cNvSpPr txBox="1">
            <a:spLocks noGrp="1"/>
          </p:cNvSpPr>
          <p:nvPr>
            <p:ph type="body" idx="8"/>
          </p:nvPr>
        </p:nvSpPr>
        <p:spPr>
          <a:xfrm>
            <a:off x="496094" y="2930295"/>
            <a:ext cx="1057637" cy="1367239"/>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0" name="Google Shape;100;p7"/>
          <p:cNvSpPr txBox="1">
            <a:spLocks noGrp="1"/>
          </p:cNvSpPr>
          <p:nvPr>
            <p:ph type="body" idx="9"/>
          </p:nvPr>
        </p:nvSpPr>
        <p:spPr>
          <a:xfrm>
            <a:off x="1682683" y="2930295"/>
            <a:ext cx="1058400" cy="1367239"/>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1" name="Google Shape;101;p7"/>
          <p:cNvSpPr txBox="1">
            <a:spLocks noGrp="1"/>
          </p:cNvSpPr>
          <p:nvPr>
            <p:ph type="body" idx="13"/>
          </p:nvPr>
        </p:nvSpPr>
        <p:spPr>
          <a:xfrm>
            <a:off x="7615635" y="2930295"/>
            <a:ext cx="1058400" cy="1367239"/>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2" name="Google Shape;102;p7"/>
          <p:cNvSpPr txBox="1">
            <a:spLocks noGrp="1"/>
          </p:cNvSpPr>
          <p:nvPr>
            <p:ph type="body" idx="14"/>
          </p:nvPr>
        </p:nvSpPr>
        <p:spPr>
          <a:xfrm>
            <a:off x="6429043" y="2930295"/>
            <a:ext cx="1058400" cy="1367239"/>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3" name="Google Shape;103;p7"/>
          <p:cNvSpPr txBox="1">
            <a:spLocks noGrp="1"/>
          </p:cNvSpPr>
          <p:nvPr>
            <p:ph type="body" idx="15"/>
          </p:nvPr>
        </p:nvSpPr>
        <p:spPr>
          <a:xfrm>
            <a:off x="5242453" y="2930295"/>
            <a:ext cx="1058400" cy="1367239"/>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4" name="Google Shape;104;p7"/>
          <p:cNvSpPr txBox="1">
            <a:spLocks noGrp="1"/>
          </p:cNvSpPr>
          <p:nvPr>
            <p:ph type="body" idx="16"/>
          </p:nvPr>
        </p:nvSpPr>
        <p:spPr>
          <a:xfrm>
            <a:off x="4055863" y="2930295"/>
            <a:ext cx="1058400" cy="1367239"/>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05" name="Google Shape;105;p7"/>
          <p:cNvSpPr txBox="1">
            <a:spLocks noGrp="1"/>
          </p:cNvSpPr>
          <p:nvPr>
            <p:ph type="body" idx="17"/>
          </p:nvPr>
        </p:nvSpPr>
        <p:spPr>
          <a:xfrm>
            <a:off x="2869273" y="2930295"/>
            <a:ext cx="1058400" cy="1367239"/>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nnel">
  <p:cSld name="Funnel">
    <p:spTree>
      <p:nvGrpSpPr>
        <p:cNvPr id="1" name="Shape 106"/>
        <p:cNvGrpSpPr/>
        <p:nvPr/>
      </p:nvGrpSpPr>
      <p:grpSpPr>
        <a:xfrm>
          <a:off x="0" y="0"/>
          <a:ext cx="0" cy="0"/>
          <a:chOff x="0" y="0"/>
          <a:chExt cx="0" cy="0"/>
        </a:xfrm>
      </p:grpSpPr>
      <p:sp>
        <p:nvSpPr>
          <p:cNvPr id="107" name="Google Shape;107;p8"/>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8" name="Google Shape;108;p8"/>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09" name="Google Shape;109;p8"/>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110" name="Google Shape;110;p8"/>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11" name="Google Shape;111;p8"/>
          <p:cNvCxnSpPr/>
          <p:nvPr/>
        </p:nvCxnSpPr>
        <p:spPr>
          <a:xfrm>
            <a:off x="390115" y="1001485"/>
            <a:ext cx="0" cy="2448000"/>
          </a:xfrm>
          <a:prstGeom prst="straightConnector1">
            <a:avLst/>
          </a:prstGeom>
          <a:noFill/>
          <a:ln w="9525" cap="flat" cmpd="sng">
            <a:solidFill>
              <a:schemeClr val="dk2"/>
            </a:solidFill>
            <a:prstDash val="solid"/>
            <a:round/>
            <a:headEnd type="none" w="sm" len="sm"/>
            <a:tailEnd type="none" w="sm" len="sm"/>
          </a:ln>
        </p:spPr>
      </p:cxnSp>
      <p:cxnSp>
        <p:nvCxnSpPr>
          <p:cNvPr id="112" name="Google Shape;112;p8"/>
          <p:cNvCxnSpPr/>
          <p:nvPr/>
        </p:nvCxnSpPr>
        <p:spPr>
          <a:xfrm>
            <a:off x="1755293" y="1001485"/>
            <a:ext cx="0" cy="2448000"/>
          </a:xfrm>
          <a:prstGeom prst="straightConnector1">
            <a:avLst/>
          </a:prstGeom>
          <a:noFill/>
          <a:ln w="9525" cap="flat" cmpd="sng">
            <a:solidFill>
              <a:schemeClr val="dk2"/>
            </a:solidFill>
            <a:prstDash val="solid"/>
            <a:round/>
            <a:headEnd type="none" w="sm" len="sm"/>
            <a:tailEnd type="none" w="sm" len="sm"/>
          </a:ln>
        </p:spPr>
      </p:cxnSp>
      <p:cxnSp>
        <p:nvCxnSpPr>
          <p:cNvPr id="113" name="Google Shape;113;p8"/>
          <p:cNvCxnSpPr/>
          <p:nvPr/>
        </p:nvCxnSpPr>
        <p:spPr>
          <a:xfrm>
            <a:off x="3153616" y="1001485"/>
            <a:ext cx="0" cy="2448000"/>
          </a:xfrm>
          <a:prstGeom prst="straightConnector1">
            <a:avLst/>
          </a:prstGeom>
          <a:noFill/>
          <a:ln w="9525" cap="flat" cmpd="sng">
            <a:solidFill>
              <a:schemeClr val="dk2"/>
            </a:solidFill>
            <a:prstDash val="solid"/>
            <a:round/>
            <a:headEnd type="none" w="sm" len="sm"/>
            <a:tailEnd type="none" w="sm" len="sm"/>
          </a:ln>
        </p:spPr>
      </p:cxnSp>
      <p:cxnSp>
        <p:nvCxnSpPr>
          <p:cNvPr id="114" name="Google Shape;114;p8"/>
          <p:cNvCxnSpPr/>
          <p:nvPr/>
        </p:nvCxnSpPr>
        <p:spPr>
          <a:xfrm>
            <a:off x="4550960" y="1001485"/>
            <a:ext cx="0" cy="2448000"/>
          </a:xfrm>
          <a:prstGeom prst="straightConnector1">
            <a:avLst/>
          </a:prstGeom>
          <a:noFill/>
          <a:ln w="9525" cap="flat" cmpd="sng">
            <a:solidFill>
              <a:schemeClr val="dk2"/>
            </a:solidFill>
            <a:prstDash val="solid"/>
            <a:round/>
            <a:headEnd type="none" w="sm" len="sm"/>
            <a:tailEnd type="none" w="sm" len="sm"/>
          </a:ln>
        </p:spPr>
      </p:cxnSp>
      <p:cxnSp>
        <p:nvCxnSpPr>
          <p:cNvPr id="115" name="Google Shape;115;p8"/>
          <p:cNvCxnSpPr/>
          <p:nvPr/>
        </p:nvCxnSpPr>
        <p:spPr>
          <a:xfrm>
            <a:off x="5945262" y="1001485"/>
            <a:ext cx="0" cy="2448000"/>
          </a:xfrm>
          <a:prstGeom prst="straightConnector1">
            <a:avLst/>
          </a:prstGeom>
          <a:noFill/>
          <a:ln w="9525" cap="flat" cmpd="sng">
            <a:solidFill>
              <a:schemeClr val="dk2"/>
            </a:solidFill>
            <a:prstDash val="solid"/>
            <a:round/>
            <a:headEnd type="none" w="sm" len="sm"/>
            <a:tailEnd type="none" w="sm" len="sm"/>
          </a:ln>
        </p:spPr>
      </p:cxnSp>
      <p:cxnSp>
        <p:nvCxnSpPr>
          <p:cNvPr id="116" name="Google Shape;116;p8"/>
          <p:cNvCxnSpPr/>
          <p:nvPr/>
        </p:nvCxnSpPr>
        <p:spPr>
          <a:xfrm>
            <a:off x="7332070" y="1001485"/>
            <a:ext cx="0" cy="2448000"/>
          </a:xfrm>
          <a:prstGeom prst="straightConnector1">
            <a:avLst/>
          </a:prstGeom>
          <a:noFill/>
          <a:ln w="9525" cap="flat" cmpd="sng">
            <a:solidFill>
              <a:schemeClr val="dk2"/>
            </a:solidFill>
            <a:prstDash val="solid"/>
            <a:round/>
            <a:headEnd type="none" w="sm" len="sm"/>
            <a:tailEnd type="none" w="sm" len="sm"/>
          </a:ln>
        </p:spPr>
      </p:cxnSp>
      <p:cxnSp>
        <p:nvCxnSpPr>
          <p:cNvPr id="117" name="Google Shape;117;p8"/>
          <p:cNvCxnSpPr/>
          <p:nvPr/>
        </p:nvCxnSpPr>
        <p:spPr>
          <a:xfrm>
            <a:off x="8731561" y="1001485"/>
            <a:ext cx="0" cy="2448000"/>
          </a:xfrm>
          <a:prstGeom prst="straightConnector1">
            <a:avLst/>
          </a:prstGeom>
          <a:noFill/>
          <a:ln w="9525" cap="flat" cmpd="sng">
            <a:solidFill>
              <a:schemeClr val="dk2"/>
            </a:solidFill>
            <a:prstDash val="solid"/>
            <a:round/>
            <a:headEnd type="none" w="sm" len="sm"/>
            <a:tailEnd type="none" w="sm" len="sm"/>
          </a:ln>
        </p:spPr>
      </p:cxnSp>
      <p:pic>
        <p:nvPicPr>
          <p:cNvPr id="118" name="Google Shape;118;p8"/>
          <p:cNvPicPr preferRelativeResize="0"/>
          <p:nvPr/>
        </p:nvPicPr>
        <p:blipFill rotWithShape="1">
          <a:blip r:embed="rId3">
            <a:alphaModFix/>
          </a:blip>
          <a:srcRect/>
          <a:stretch/>
        </p:blipFill>
        <p:spPr>
          <a:xfrm>
            <a:off x="311699" y="2601270"/>
            <a:ext cx="8496000" cy="1825958"/>
          </a:xfrm>
          <a:prstGeom prst="rect">
            <a:avLst/>
          </a:prstGeom>
          <a:noFill/>
          <a:ln>
            <a:noFill/>
          </a:ln>
        </p:spPr>
      </p:pic>
      <p:sp>
        <p:nvSpPr>
          <p:cNvPr id="119" name="Google Shape;119;p8"/>
          <p:cNvSpPr txBox="1">
            <a:spLocks noGrp="1"/>
          </p:cNvSpPr>
          <p:nvPr>
            <p:ph type="body" idx="1"/>
          </p:nvPr>
        </p:nvSpPr>
        <p:spPr>
          <a:xfrm>
            <a:off x="543886" y="1487653"/>
            <a:ext cx="1057637" cy="102565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0" name="Google Shape;120;p8"/>
          <p:cNvSpPr txBox="1">
            <a:spLocks noGrp="1"/>
          </p:cNvSpPr>
          <p:nvPr>
            <p:ph type="body" idx="2"/>
          </p:nvPr>
        </p:nvSpPr>
        <p:spPr>
          <a:xfrm>
            <a:off x="1935708" y="1487653"/>
            <a:ext cx="1057637" cy="102565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1" name="Google Shape;121;p8"/>
          <p:cNvSpPr txBox="1">
            <a:spLocks noGrp="1"/>
          </p:cNvSpPr>
          <p:nvPr>
            <p:ph type="body" idx="3"/>
          </p:nvPr>
        </p:nvSpPr>
        <p:spPr>
          <a:xfrm>
            <a:off x="7479569" y="1487653"/>
            <a:ext cx="1057637" cy="102565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2" name="Google Shape;122;p8"/>
          <p:cNvSpPr txBox="1">
            <a:spLocks noGrp="1"/>
          </p:cNvSpPr>
          <p:nvPr>
            <p:ph type="body" idx="4"/>
          </p:nvPr>
        </p:nvSpPr>
        <p:spPr>
          <a:xfrm>
            <a:off x="6121091" y="1487653"/>
            <a:ext cx="1057637" cy="102565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3" name="Google Shape;123;p8"/>
          <p:cNvSpPr txBox="1">
            <a:spLocks noGrp="1"/>
          </p:cNvSpPr>
          <p:nvPr>
            <p:ph type="body" idx="5"/>
          </p:nvPr>
        </p:nvSpPr>
        <p:spPr>
          <a:xfrm>
            <a:off x="4719352" y="1487653"/>
            <a:ext cx="1057637" cy="102565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4" name="Google Shape;124;p8"/>
          <p:cNvSpPr txBox="1">
            <a:spLocks noGrp="1"/>
          </p:cNvSpPr>
          <p:nvPr>
            <p:ph type="body" idx="6"/>
          </p:nvPr>
        </p:nvSpPr>
        <p:spPr>
          <a:xfrm>
            <a:off x="3327530" y="1487653"/>
            <a:ext cx="1057637" cy="102565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5" name="Google Shape;125;p8"/>
          <p:cNvSpPr txBox="1">
            <a:spLocks noGrp="1"/>
          </p:cNvSpPr>
          <p:nvPr>
            <p:ph type="body" idx="7"/>
          </p:nvPr>
        </p:nvSpPr>
        <p:spPr>
          <a:xfrm>
            <a:off x="543886" y="1053365"/>
            <a:ext cx="1057637" cy="35608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6" name="Google Shape;126;p8"/>
          <p:cNvSpPr txBox="1">
            <a:spLocks noGrp="1"/>
          </p:cNvSpPr>
          <p:nvPr>
            <p:ph type="body" idx="8"/>
          </p:nvPr>
        </p:nvSpPr>
        <p:spPr>
          <a:xfrm>
            <a:off x="1938187" y="1053365"/>
            <a:ext cx="1057637" cy="35608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7" name="Google Shape;127;p8"/>
          <p:cNvSpPr txBox="1">
            <a:spLocks noGrp="1"/>
          </p:cNvSpPr>
          <p:nvPr>
            <p:ph type="body" idx="9"/>
          </p:nvPr>
        </p:nvSpPr>
        <p:spPr>
          <a:xfrm>
            <a:off x="3332488" y="1053365"/>
            <a:ext cx="1057637" cy="35608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8" name="Google Shape;128;p8"/>
          <p:cNvSpPr txBox="1">
            <a:spLocks noGrp="1"/>
          </p:cNvSpPr>
          <p:nvPr>
            <p:ph type="body" idx="13"/>
          </p:nvPr>
        </p:nvSpPr>
        <p:spPr>
          <a:xfrm>
            <a:off x="4711796" y="1053365"/>
            <a:ext cx="1057637" cy="35608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29" name="Google Shape;129;p8"/>
          <p:cNvSpPr txBox="1">
            <a:spLocks noGrp="1"/>
          </p:cNvSpPr>
          <p:nvPr>
            <p:ph type="body" idx="14"/>
          </p:nvPr>
        </p:nvSpPr>
        <p:spPr>
          <a:xfrm>
            <a:off x="6121092" y="1053365"/>
            <a:ext cx="1057637" cy="35608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30" name="Google Shape;130;p8"/>
          <p:cNvSpPr txBox="1">
            <a:spLocks noGrp="1"/>
          </p:cNvSpPr>
          <p:nvPr>
            <p:ph type="body" idx="15"/>
          </p:nvPr>
        </p:nvSpPr>
        <p:spPr>
          <a:xfrm>
            <a:off x="7479570" y="1053365"/>
            <a:ext cx="1057637" cy="356085"/>
          </a:xfrm>
          <a:prstGeom prst="rect">
            <a:avLst/>
          </a:prstGeom>
          <a:noFill/>
          <a:ln>
            <a:noFill/>
          </a:ln>
        </p:spPr>
        <p:txBody>
          <a:bodyPr spcFirstLastPara="1" wrap="square" lIns="0" tIns="0" rIns="36000" bIns="0" anchor="t" anchorCtr="0">
            <a:normAutofit/>
          </a:bodyPr>
          <a:lstStyle>
            <a:lvl1pPr marL="457200" lvl="0" indent="-228600" algn="l">
              <a:lnSpc>
                <a:spcPct val="100000"/>
              </a:lnSpc>
              <a:spcBef>
                <a:spcPts val="0"/>
              </a:spcBef>
              <a:spcAft>
                <a:spcPts val="0"/>
              </a:spcAft>
              <a:buSzPts val="1400"/>
              <a:buNone/>
              <a:defRPr sz="1000" b="1"/>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31"/>
        <p:cNvGrpSpPr/>
        <p:nvPr/>
      </p:nvGrpSpPr>
      <p:grpSpPr>
        <a:xfrm>
          <a:off x="0" y="0"/>
          <a:ext cx="0" cy="0"/>
          <a:chOff x="0" y="0"/>
          <a:chExt cx="0" cy="0"/>
        </a:xfrm>
      </p:grpSpPr>
      <p:sp>
        <p:nvSpPr>
          <p:cNvPr id="132" name="Google Shape;132;p9"/>
          <p:cNvSpPr/>
          <p:nvPr/>
        </p:nvSpPr>
        <p:spPr>
          <a:xfrm rot="10800000">
            <a:off x="304793" y="1152292"/>
            <a:ext cx="7877669" cy="310747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33" name="Google Shape;133;p9"/>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4" name="Google Shape;134;p9"/>
          <p:cNvSpPr txBox="1"/>
          <p:nvPr/>
        </p:nvSpPr>
        <p:spPr>
          <a:xfrm>
            <a:off x="8412450" y="4828989"/>
            <a:ext cx="419850" cy="153664"/>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b="0" i="0" u="none" strike="noStrike" cap="none">
                <a:solidFill>
                  <a:schemeClr val="dk2"/>
                </a:solidFill>
                <a:latin typeface="Arial"/>
                <a:ea typeface="Arial"/>
                <a:cs typeface="Arial"/>
                <a:sym typeface="Arial"/>
              </a:rPr>
              <a:t>‹#›</a:t>
            </a:fld>
            <a:endParaRPr sz="800" b="0" i="0" u="none" strike="noStrike" cap="none">
              <a:solidFill>
                <a:schemeClr val="dk2"/>
              </a:solidFill>
              <a:latin typeface="Arial"/>
              <a:ea typeface="Arial"/>
              <a:cs typeface="Arial"/>
              <a:sym typeface="Arial"/>
            </a:endParaRPr>
          </a:p>
        </p:txBody>
      </p:sp>
      <p:pic>
        <p:nvPicPr>
          <p:cNvPr id="135" name="Google Shape;135;p9"/>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36" name="Google Shape;136;p9"/>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137" name="Google Shape;137;p9"/>
          <p:cNvSpPr txBox="1">
            <a:spLocks noGrp="1"/>
          </p:cNvSpPr>
          <p:nvPr>
            <p:ph type="title"/>
          </p:nvPr>
        </p:nvSpPr>
        <p:spPr>
          <a:xfrm>
            <a:off x="311698" y="309889"/>
            <a:ext cx="7870767"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8" name="Google Shape;138;p9"/>
          <p:cNvSpPr txBox="1">
            <a:spLocks noGrp="1"/>
          </p:cNvSpPr>
          <p:nvPr>
            <p:ph type="body" idx="1"/>
          </p:nvPr>
        </p:nvSpPr>
        <p:spPr>
          <a:xfrm>
            <a:off x="2828386" y="988954"/>
            <a:ext cx="1440000" cy="324000"/>
          </a:xfrm>
          <a:prstGeom prst="rect">
            <a:avLst/>
          </a:prstGeom>
          <a:solidFill>
            <a:srgbClr val="7FDBF6"/>
          </a:solidFill>
          <a:ln w="9525" cap="flat" cmpd="sng">
            <a:solidFill>
              <a:schemeClr val="accent1"/>
            </a:solidFill>
            <a:prstDash val="solid"/>
            <a:round/>
            <a:headEnd type="none" w="sm" len="sm"/>
            <a:tailEnd type="none" w="sm" len="sm"/>
          </a:ln>
        </p:spPr>
        <p:txBody>
          <a:bodyPr spcFirstLastPara="1" wrap="square" lIns="72000" tIns="72000" rIns="72000" bIns="72000" anchor="t" anchorCtr="0">
            <a:noAutofit/>
          </a:bodyPr>
          <a:lstStyle>
            <a:lvl1pPr marL="457200" lvl="0" indent="-228600" algn="ctr">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39" name="Google Shape;139;p9"/>
          <p:cNvSpPr txBox="1">
            <a:spLocks noGrp="1"/>
          </p:cNvSpPr>
          <p:nvPr>
            <p:ph type="body" idx="2"/>
          </p:nvPr>
        </p:nvSpPr>
        <p:spPr>
          <a:xfrm>
            <a:off x="7392299" y="988953"/>
            <a:ext cx="1440000" cy="324000"/>
          </a:xfrm>
          <a:prstGeom prst="rect">
            <a:avLst/>
          </a:prstGeom>
          <a:solidFill>
            <a:srgbClr val="FEEEB2"/>
          </a:solidFill>
          <a:ln w="9525" cap="flat" cmpd="sng">
            <a:solidFill>
              <a:schemeClr val="accent4"/>
            </a:solidFill>
            <a:prstDash val="solid"/>
            <a:round/>
            <a:headEnd type="none" w="sm" len="sm"/>
            <a:tailEnd type="none" w="sm" len="sm"/>
          </a:ln>
        </p:spPr>
        <p:txBody>
          <a:bodyPr spcFirstLastPara="1" wrap="square" lIns="72000" tIns="72000" rIns="72000" bIns="72000" anchor="t" anchorCtr="0">
            <a:noAutofit/>
          </a:bodyPr>
          <a:lstStyle>
            <a:lvl1pPr marL="457200" lvl="0" indent="-228600" algn="ctr">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0" name="Google Shape;140;p9"/>
          <p:cNvSpPr txBox="1">
            <a:spLocks noGrp="1"/>
          </p:cNvSpPr>
          <p:nvPr>
            <p:ph type="body" idx="3"/>
          </p:nvPr>
        </p:nvSpPr>
        <p:spPr>
          <a:xfrm>
            <a:off x="4349690" y="988953"/>
            <a:ext cx="1440000" cy="324000"/>
          </a:xfrm>
          <a:prstGeom prst="rect">
            <a:avLst/>
          </a:prstGeom>
          <a:solidFill>
            <a:srgbClr val="A0D9B4"/>
          </a:solidFill>
          <a:ln w="9525" cap="flat" cmpd="sng">
            <a:solidFill>
              <a:schemeClr val="accent2"/>
            </a:solidFill>
            <a:prstDash val="solid"/>
            <a:round/>
            <a:headEnd type="none" w="sm" len="sm"/>
            <a:tailEnd type="none" w="sm" len="sm"/>
          </a:ln>
        </p:spPr>
        <p:txBody>
          <a:bodyPr spcFirstLastPara="1" wrap="square" lIns="72000" tIns="72000" rIns="72000" bIns="72000" anchor="t" anchorCtr="0">
            <a:noAutofit/>
          </a:bodyPr>
          <a:lstStyle>
            <a:lvl1pPr marL="457200" lvl="0" indent="-228600" algn="ctr">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1" name="Google Shape;141;p9"/>
          <p:cNvSpPr txBox="1">
            <a:spLocks noGrp="1"/>
          </p:cNvSpPr>
          <p:nvPr>
            <p:ph type="body" idx="4"/>
          </p:nvPr>
        </p:nvSpPr>
        <p:spPr>
          <a:xfrm>
            <a:off x="5870994" y="988953"/>
            <a:ext cx="1440000" cy="324000"/>
          </a:xfrm>
          <a:prstGeom prst="rect">
            <a:avLst/>
          </a:prstGeom>
          <a:solidFill>
            <a:srgbClr val="F58493"/>
          </a:solidFill>
          <a:ln w="9525" cap="flat" cmpd="sng">
            <a:solidFill>
              <a:schemeClr val="accent3"/>
            </a:solidFill>
            <a:prstDash val="solid"/>
            <a:round/>
            <a:headEnd type="none" w="sm" len="sm"/>
            <a:tailEnd type="none" w="sm" len="sm"/>
          </a:ln>
        </p:spPr>
        <p:txBody>
          <a:bodyPr spcFirstLastPara="1" wrap="square" lIns="72000" tIns="72000" rIns="72000" bIns="72000" anchor="t" anchorCtr="0">
            <a:noAutofit/>
          </a:bodyPr>
          <a:lstStyle>
            <a:lvl1pPr marL="457200" lvl="0" indent="-228600" algn="ctr">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2" name="Google Shape;142;p9"/>
          <p:cNvSpPr txBox="1">
            <a:spLocks noGrp="1"/>
          </p:cNvSpPr>
          <p:nvPr>
            <p:ph type="body" idx="5"/>
          </p:nvPr>
        </p:nvSpPr>
        <p:spPr>
          <a:xfrm>
            <a:off x="608536" y="1445671"/>
            <a:ext cx="1916108" cy="2520714"/>
          </a:xfrm>
          <a:prstGeom prst="rect">
            <a:avLst/>
          </a:prstGeom>
          <a:noFill/>
          <a:ln>
            <a:noFill/>
          </a:ln>
        </p:spPr>
        <p:txBody>
          <a:bodyPr spcFirstLastPara="1" wrap="square" lIns="0" tIns="0" rIns="0" bIns="0" anchor="t" anchorCtr="0">
            <a:normAutofit/>
          </a:bodyPr>
          <a:lstStyle>
            <a:lvl1pPr marL="457200" lvl="0" indent="-228600" algn="l">
              <a:lnSpc>
                <a:spcPct val="114000"/>
              </a:lnSpc>
              <a:spcBef>
                <a:spcPts val="0"/>
              </a:spcBef>
              <a:spcAft>
                <a:spcPts val="0"/>
              </a:spcAft>
              <a:buSzPts val="1000"/>
              <a:buNone/>
              <a:defRPr sz="100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3" name="Google Shape;143;p9"/>
          <p:cNvSpPr txBox="1">
            <a:spLocks noGrp="1"/>
          </p:cNvSpPr>
          <p:nvPr>
            <p:ph type="body" idx="6"/>
          </p:nvPr>
        </p:nvSpPr>
        <p:spPr>
          <a:xfrm>
            <a:off x="2828386" y="1393371"/>
            <a:ext cx="1440000" cy="56606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4" name="Google Shape;144;p9"/>
          <p:cNvSpPr txBox="1">
            <a:spLocks noGrp="1"/>
          </p:cNvSpPr>
          <p:nvPr>
            <p:ph type="body" idx="7"/>
          </p:nvPr>
        </p:nvSpPr>
        <p:spPr>
          <a:xfrm>
            <a:off x="7392299" y="1393370"/>
            <a:ext cx="1440000" cy="56606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5" name="Google Shape;145;p9"/>
          <p:cNvSpPr txBox="1">
            <a:spLocks noGrp="1"/>
          </p:cNvSpPr>
          <p:nvPr>
            <p:ph type="body" idx="8"/>
          </p:nvPr>
        </p:nvSpPr>
        <p:spPr>
          <a:xfrm>
            <a:off x="4349690" y="1393370"/>
            <a:ext cx="1440000" cy="56606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6" name="Google Shape;146;p9"/>
          <p:cNvSpPr txBox="1">
            <a:spLocks noGrp="1"/>
          </p:cNvSpPr>
          <p:nvPr>
            <p:ph type="body" idx="9"/>
          </p:nvPr>
        </p:nvSpPr>
        <p:spPr>
          <a:xfrm>
            <a:off x="5870994" y="1393370"/>
            <a:ext cx="1440000" cy="56606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7" name="Google Shape;147;p9"/>
          <p:cNvSpPr txBox="1">
            <a:spLocks noGrp="1"/>
          </p:cNvSpPr>
          <p:nvPr>
            <p:ph type="body" idx="13"/>
          </p:nvPr>
        </p:nvSpPr>
        <p:spPr>
          <a:xfrm>
            <a:off x="2828386" y="2039848"/>
            <a:ext cx="1440000" cy="56606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8" name="Google Shape;148;p9"/>
          <p:cNvSpPr txBox="1">
            <a:spLocks noGrp="1"/>
          </p:cNvSpPr>
          <p:nvPr>
            <p:ph type="body" idx="14"/>
          </p:nvPr>
        </p:nvSpPr>
        <p:spPr>
          <a:xfrm>
            <a:off x="7392299" y="2039847"/>
            <a:ext cx="1440000" cy="56606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49" name="Google Shape;149;p9"/>
          <p:cNvSpPr txBox="1">
            <a:spLocks noGrp="1"/>
          </p:cNvSpPr>
          <p:nvPr>
            <p:ph type="body" idx="15"/>
          </p:nvPr>
        </p:nvSpPr>
        <p:spPr>
          <a:xfrm>
            <a:off x="4349690" y="2039847"/>
            <a:ext cx="1440000" cy="56606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0" name="Google Shape;150;p9"/>
          <p:cNvSpPr txBox="1">
            <a:spLocks noGrp="1"/>
          </p:cNvSpPr>
          <p:nvPr>
            <p:ph type="body" idx="16"/>
          </p:nvPr>
        </p:nvSpPr>
        <p:spPr>
          <a:xfrm>
            <a:off x="5870994" y="2039847"/>
            <a:ext cx="1440000" cy="56606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1" name="Google Shape;151;p9"/>
          <p:cNvSpPr txBox="1">
            <a:spLocks noGrp="1"/>
          </p:cNvSpPr>
          <p:nvPr>
            <p:ph type="body" idx="17"/>
          </p:nvPr>
        </p:nvSpPr>
        <p:spPr>
          <a:xfrm>
            <a:off x="2828386" y="2686324"/>
            <a:ext cx="1440000" cy="56606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2" name="Google Shape;152;p9"/>
          <p:cNvSpPr txBox="1">
            <a:spLocks noGrp="1"/>
          </p:cNvSpPr>
          <p:nvPr>
            <p:ph type="body" idx="18"/>
          </p:nvPr>
        </p:nvSpPr>
        <p:spPr>
          <a:xfrm>
            <a:off x="7392299" y="2686323"/>
            <a:ext cx="1440000" cy="56606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3" name="Google Shape;153;p9"/>
          <p:cNvSpPr txBox="1">
            <a:spLocks noGrp="1"/>
          </p:cNvSpPr>
          <p:nvPr>
            <p:ph type="body" idx="19"/>
          </p:nvPr>
        </p:nvSpPr>
        <p:spPr>
          <a:xfrm>
            <a:off x="4349690" y="2686323"/>
            <a:ext cx="1440000" cy="56606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4" name="Google Shape;154;p9"/>
          <p:cNvSpPr txBox="1">
            <a:spLocks noGrp="1"/>
          </p:cNvSpPr>
          <p:nvPr>
            <p:ph type="body" idx="20"/>
          </p:nvPr>
        </p:nvSpPr>
        <p:spPr>
          <a:xfrm>
            <a:off x="5870994" y="2686323"/>
            <a:ext cx="1440000" cy="56606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5" name="Google Shape;155;p9"/>
          <p:cNvSpPr txBox="1">
            <a:spLocks noGrp="1"/>
          </p:cNvSpPr>
          <p:nvPr>
            <p:ph type="body" idx="21"/>
          </p:nvPr>
        </p:nvSpPr>
        <p:spPr>
          <a:xfrm>
            <a:off x="2828386" y="3313136"/>
            <a:ext cx="1440000" cy="56606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6" name="Google Shape;156;p9"/>
          <p:cNvSpPr txBox="1">
            <a:spLocks noGrp="1"/>
          </p:cNvSpPr>
          <p:nvPr>
            <p:ph type="body" idx="22"/>
          </p:nvPr>
        </p:nvSpPr>
        <p:spPr>
          <a:xfrm>
            <a:off x="7392299" y="3313135"/>
            <a:ext cx="1440000" cy="56606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7" name="Google Shape;157;p9"/>
          <p:cNvSpPr txBox="1">
            <a:spLocks noGrp="1"/>
          </p:cNvSpPr>
          <p:nvPr>
            <p:ph type="body" idx="23"/>
          </p:nvPr>
        </p:nvSpPr>
        <p:spPr>
          <a:xfrm>
            <a:off x="4349690" y="3313135"/>
            <a:ext cx="1440000" cy="56606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8" name="Google Shape;158;p9"/>
          <p:cNvSpPr txBox="1">
            <a:spLocks noGrp="1"/>
          </p:cNvSpPr>
          <p:nvPr>
            <p:ph type="body" idx="24"/>
          </p:nvPr>
        </p:nvSpPr>
        <p:spPr>
          <a:xfrm>
            <a:off x="5870994" y="3313135"/>
            <a:ext cx="1440000" cy="56606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9" name="Google Shape;159;p9"/>
          <p:cNvSpPr txBox="1">
            <a:spLocks noGrp="1"/>
          </p:cNvSpPr>
          <p:nvPr>
            <p:ph type="body" idx="25"/>
          </p:nvPr>
        </p:nvSpPr>
        <p:spPr>
          <a:xfrm>
            <a:off x="2828386" y="3939948"/>
            <a:ext cx="1440000" cy="566060"/>
          </a:xfrm>
          <a:prstGeom prst="rect">
            <a:avLst/>
          </a:prstGeom>
          <a:solidFill>
            <a:srgbClr val="D3F2FC"/>
          </a:solidFill>
          <a:ln w="9525" cap="flat" cmpd="sng">
            <a:solidFill>
              <a:schemeClr val="accent1"/>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0" name="Google Shape;160;p9"/>
          <p:cNvSpPr txBox="1">
            <a:spLocks noGrp="1"/>
          </p:cNvSpPr>
          <p:nvPr>
            <p:ph type="body" idx="26"/>
          </p:nvPr>
        </p:nvSpPr>
        <p:spPr>
          <a:xfrm>
            <a:off x="7392299" y="3939947"/>
            <a:ext cx="1440000" cy="566060"/>
          </a:xfrm>
          <a:prstGeom prst="rect">
            <a:avLst/>
          </a:prstGeom>
          <a:solidFill>
            <a:srgbClr val="FEF6D8"/>
          </a:solidFill>
          <a:ln w="9525" cap="flat" cmpd="sng">
            <a:solidFill>
              <a:schemeClr val="accent4"/>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1" name="Google Shape;161;p9"/>
          <p:cNvSpPr txBox="1">
            <a:spLocks noGrp="1"/>
          </p:cNvSpPr>
          <p:nvPr>
            <p:ph type="body" idx="27"/>
          </p:nvPr>
        </p:nvSpPr>
        <p:spPr>
          <a:xfrm>
            <a:off x="4349690" y="3939947"/>
            <a:ext cx="1440000" cy="566060"/>
          </a:xfrm>
          <a:prstGeom prst="rect">
            <a:avLst/>
          </a:prstGeom>
          <a:solidFill>
            <a:srgbClr val="DEF2E5"/>
          </a:solidFill>
          <a:ln w="9525" cap="flat" cmpd="sng">
            <a:solidFill>
              <a:schemeClr val="accent2"/>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62" name="Google Shape;162;p9"/>
          <p:cNvSpPr txBox="1">
            <a:spLocks noGrp="1"/>
          </p:cNvSpPr>
          <p:nvPr>
            <p:ph type="body" idx="28"/>
          </p:nvPr>
        </p:nvSpPr>
        <p:spPr>
          <a:xfrm>
            <a:off x="5870994" y="3939947"/>
            <a:ext cx="1440000" cy="566060"/>
          </a:xfrm>
          <a:prstGeom prst="rect">
            <a:avLst/>
          </a:prstGeom>
          <a:solidFill>
            <a:srgbClr val="FBD6DA"/>
          </a:solidFill>
          <a:ln w="9525" cap="flat" cmpd="sng">
            <a:solidFill>
              <a:schemeClr val="accent3"/>
            </a:solidFill>
            <a:prstDash val="solid"/>
            <a:round/>
            <a:headEnd type="none" w="sm" len="sm"/>
            <a:tailEnd type="none" w="sm" len="sm"/>
          </a:ln>
        </p:spPr>
        <p:txBody>
          <a:bodyPr spcFirstLastPara="1" wrap="square" lIns="72000" tIns="72000" rIns="72000" bIns="72000" anchor="t" anchorCtr="0">
            <a:noAutofit/>
          </a:bodyPr>
          <a:lstStyle>
            <a:lvl1pPr marL="457200" lvl="0" indent="-228600" algn="l">
              <a:lnSpc>
                <a:spcPct val="100000"/>
              </a:lnSpc>
              <a:spcBef>
                <a:spcPts val="0"/>
              </a:spcBef>
              <a:spcAft>
                <a:spcPts val="0"/>
              </a:spcAft>
              <a:buSzPts val="1000"/>
              <a:buNone/>
              <a:defRPr sz="1000" b="0">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63"/>
        <p:cNvGrpSpPr/>
        <p:nvPr/>
      </p:nvGrpSpPr>
      <p:grpSpPr>
        <a:xfrm>
          <a:off x="0" y="0"/>
          <a:ext cx="0" cy="0"/>
          <a:chOff x="0" y="0"/>
          <a:chExt cx="0" cy="0"/>
        </a:xfrm>
      </p:grpSpPr>
      <p:sp>
        <p:nvSpPr>
          <p:cNvPr id="164" name="Google Shape;164;p10"/>
          <p:cNvSpPr/>
          <p:nvPr/>
        </p:nvSpPr>
        <p:spPr>
          <a:xfrm rot="10800000">
            <a:off x="300595" y="1852525"/>
            <a:ext cx="2016000" cy="265101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5" name="Google Shape;165;p10"/>
          <p:cNvSpPr/>
          <p:nvPr/>
        </p:nvSpPr>
        <p:spPr>
          <a:xfrm rot="10800000">
            <a:off x="2476198" y="1852525"/>
            <a:ext cx="2016000" cy="265101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6" name="Google Shape;166;p10"/>
          <p:cNvSpPr/>
          <p:nvPr/>
        </p:nvSpPr>
        <p:spPr>
          <a:xfrm rot="10800000">
            <a:off x="4651801" y="1852525"/>
            <a:ext cx="2016000" cy="265101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7" name="Google Shape;167;p10"/>
          <p:cNvSpPr/>
          <p:nvPr/>
        </p:nvSpPr>
        <p:spPr>
          <a:xfrm rot="10800000">
            <a:off x="6827405" y="1877760"/>
            <a:ext cx="2016000" cy="2651013"/>
          </a:xfrm>
          <a:prstGeom prst="snip1Rect">
            <a:avLst>
              <a:gd name="adj" fmla="val 0"/>
            </a:avLst>
          </a:prstGeom>
          <a:solidFill>
            <a:schemeClr val="lt2"/>
          </a:solidFill>
          <a:ln>
            <a:noFill/>
          </a:ln>
        </p:spPr>
        <p:txBody>
          <a:bodyPr spcFirstLastPara="1" wrap="square" lIns="68575" tIns="68575"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200" b="0" i="0" u="none" strike="noStrike" cap="none">
              <a:solidFill>
                <a:srgbClr val="8A8B8A"/>
              </a:solidFill>
              <a:latin typeface="Arial"/>
              <a:ea typeface="Arial"/>
              <a:cs typeface="Arial"/>
              <a:sym typeface="Arial"/>
            </a:endParaRPr>
          </a:p>
        </p:txBody>
      </p:sp>
      <p:sp>
        <p:nvSpPr>
          <p:cNvPr id="168" name="Google Shape;168;p10"/>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9" name="Google Shape;169;p10"/>
          <p:cNvSpPr txBox="1"/>
          <p:nvPr/>
        </p:nvSpPr>
        <p:spPr>
          <a:xfrm>
            <a:off x="8412450" y="4828989"/>
            <a:ext cx="419850" cy="153664"/>
          </a:xfrm>
          <a:prstGeom prst="rect">
            <a:avLst/>
          </a:prstGeom>
          <a:noFill/>
          <a:ln>
            <a:noFill/>
          </a:ln>
        </p:spPr>
        <p:txBody>
          <a:bodyPr spcFirstLastPara="1" wrap="square" lIns="91425"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800" b="0" i="0" u="none" strike="noStrike" cap="none">
                <a:solidFill>
                  <a:schemeClr val="dk2"/>
                </a:solidFill>
                <a:latin typeface="Arial"/>
                <a:ea typeface="Arial"/>
                <a:cs typeface="Arial"/>
                <a:sym typeface="Arial"/>
              </a:rPr>
              <a:t>‹#›</a:t>
            </a:fld>
            <a:endParaRPr sz="800" b="0" i="0" u="none" strike="noStrike" cap="none">
              <a:solidFill>
                <a:schemeClr val="dk2"/>
              </a:solidFill>
              <a:latin typeface="Arial"/>
              <a:ea typeface="Arial"/>
              <a:cs typeface="Arial"/>
              <a:sym typeface="Arial"/>
            </a:endParaRPr>
          </a:p>
        </p:txBody>
      </p:sp>
      <p:pic>
        <p:nvPicPr>
          <p:cNvPr id="170" name="Google Shape;170;p10"/>
          <p:cNvPicPr preferRelativeResize="0"/>
          <p:nvPr/>
        </p:nvPicPr>
        <p:blipFill rotWithShape="1">
          <a:blip r:embed="rId2">
            <a:alphaModFix/>
          </a:blip>
          <a:srcRect/>
          <a:stretch/>
        </p:blipFill>
        <p:spPr>
          <a:xfrm>
            <a:off x="8476214" y="309889"/>
            <a:ext cx="356086" cy="356086"/>
          </a:xfrm>
          <a:prstGeom prst="rect">
            <a:avLst/>
          </a:prstGeom>
          <a:noFill/>
          <a:ln>
            <a:noFill/>
          </a:ln>
        </p:spPr>
      </p:pic>
      <p:sp>
        <p:nvSpPr>
          <p:cNvPr id="171" name="Google Shape;171;p10"/>
          <p:cNvSpPr txBox="1"/>
          <p:nvPr/>
        </p:nvSpPr>
        <p:spPr>
          <a:xfrm>
            <a:off x="311699" y="4828989"/>
            <a:ext cx="1560989" cy="1536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2"/>
                </a:solidFill>
                <a:latin typeface="Arial"/>
                <a:ea typeface="Arial"/>
                <a:cs typeface="Arial"/>
                <a:sym typeface="Arial"/>
              </a:rPr>
              <a:t>© 2023 Herrmann Global, LLC</a:t>
            </a:r>
            <a:endParaRPr sz="900" b="0" i="0" u="none" strike="noStrike" cap="none">
              <a:solidFill>
                <a:schemeClr val="dk2"/>
              </a:solidFill>
              <a:latin typeface="Arial"/>
              <a:ea typeface="Arial"/>
              <a:cs typeface="Arial"/>
              <a:sym typeface="Arial"/>
            </a:endParaRPr>
          </a:p>
        </p:txBody>
      </p:sp>
      <p:sp>
        <p:nvSpPr>
          <p:cNvPr id="172" name="Google Shape;172;p10"/>
          <p:cNvSpPr txBox="1">
            <a:spLocks noGrp="1"/>
          </p:cNvSpPr>
          <p:nvPr>
            <p:ph type="title"/>
          </p:nvPr>
        </p:nvSpPr>
        <p:spPr>
          <a:xfrm>
            <a:off x="311699" y="309889"/>
            <a:ext cx="7888872" cy="35608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2800"/>
              <a:buNone/>
              <a:defRPr sz="24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3" name="Google Shape;173;p10"/>
          <p:cNvSpPr txBox="1">
            <a:spLocks noGrp="1"/>
          </p:cNvSpPr>
          <p:nvPr>
            <p:ph type="body" idx="1"/>
          </p:nvPr>
        </p:nvSpPr>
        <p:spPr>
          <a:xfrm>
            <a:off x="304800" y="811271"/>
            <a:ext cx="8527497" cy="71804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74" name="Google Shape;174;p10"/>
          <p:cNvSpPr/>
          <p:nvPr/>
        </p:nvSpPr>
        <p:spPr>
          <a:xfrm>
            <a:off x="5115019" y="1758953"/>
            <a:ext cx="1044000" cy="288000"/>
          </a:xfrm>
          <a:prstGeom prst="roundRect">
            <a:avLst>
              <a:gd name="adj" fmla="val 50000"/>
            </a:avLst>
          </a:prstGeom>
          <a:solidFill>
            <a:schemeClr val="lt1"/>
          </a:solidFill>
          <a:ln w="9525"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5" name="Google Shape;175;p10"/>
          <p:cNvSpPr/>
          <p:nvPr/>
        </p:nvSpPr>
        <p:spPr>
          <a:xfrm>
            <a:off x="786595" y="1758953"/>
            <a:ext cx="1044000" cy="288000"/>
          </a:xfrm>
          <a:prstGeom prst="roundRect">
            <a:avLst>
              <a:gd name="adj" fmla="val 50000"/>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 name="Google Shape;176;p10"/>
          <p:cNvSpPr/>
          <p:nvPr/>
        </p:nvSpPr>
        <p:spPr>
          <a:xfrm flipH="1">
            <a:off x="2950807" y="1758953"/>
            <a:ext cx="1044000" cy="288000"/>
          </a:xfrm>
          <a:prstGeom prst="roundRect">
            <a:avLst>
              <a:gd name="adj" fmla="val 50000"/>
            </a:avLst>
          </a:prstGeom>
          <a:solidFill>
            <a:schemeClr val="lt1"/>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7" name="Google Shape;177;p10"/>
          <p:cNvSpPr/>
          <p:nvPr/>
        </p:nvSpPr>
        <p:spPr>
          <a:xfrm flipH="1">
            <a:off x="7279232" y="1758953"/>
            <a:ext cx="1044000" cy="288000"/>
          </a:xfrm>
          <a:prstGeom prst="roundRect">
            <a:avLst>
              <a:gd name="adj" fmla="val 50000"/>
            </a:avLst>
          </a:prstGeom>
          <a:solidFill>
            <a:schemeClr val="lt1"/>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 name="Google Shape;178;p10"/>
          <p:cNvSpPr txBox="1">
            <a:spLocks noGrp="1"/>
          </p:cNvSpPr>
          <p:nvPr>
            <p:ph type="body" idx="2"/>
          </p:nvPr>
        </p:nvSpPr>
        <p:spPr>
          <a:xfrm>
            <a:off x="547307" y="2276165"/>
            <a:ext cx="1522576" cy="2016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79" name="Google Shape;179;p10"/>
          <p:cNvSpPr txBox="1"/>
          <p:nvPr/>
        </p:nvSpPr>
        <p:spPr>
          <a:xfrm>
            <a:off x="828344" y="1765212"/>
            <a:ext cx="952902" cy="188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200" b="1" i="0" u="none" strike="noStrike" cap="none">
                <a:solidFill>
                  <a:schemeClr val="dk2"/>
                </a:solidFill>
                <a:latin typeface="Arial"/>
                <a:ea typeface="Arial"/>
                <a:cs typeface="Arial"/>
                <a:sym typeface="Arial"/>
              </a:rPr>
              <a:t>WHAT</a:t>
            </a:r>
            <a:endParaRPr sz="1200" b="1" i="0" u="none" strike="noStrike" cap="none">
              <a:solidFill>
                <a:schemeClr val="dk2"/>
              </a:solidFill>
              <a:latin typeface="Arial"/>
              <a:ea typeface="Arial"/>
              <a:cs typeface="Arial"/>
              <a:sym typeface="Arial"/>
            </a:endParaRPr>
          </a:p>
        </p:txBody>
      </p:sp>
      <p:sp>
        <p:nvSpPr>
          <p:cNvPr id="180" name="Google Shape;180;p10"/>
          <p:cNvSpPr txBox="1"/>
          <p:nvPr/>
        </p:nvSpPr>
        <p:spPr>
          <a:xfrm>
            <a:off x="3003084" y="1765212"/>
            <a:ext cx="952902" cy="188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200" b="1" i="0" u="none" strike="noStrike" cap="none">
                <a:solidFill>
                  <a:schemeClr val="dk2"/>
                </a:solidFill>
                <a:latin typeface="Arial"/>
                <a:ea typeface="Arial"/>
                <a:cs typeface="Arial"/>
                <a:sym typeface="Arial"/>
              </a:rPr>
              <a:t>HOW</a:t>
            </a:r>
            <a:endParaRPr sz="1200" b="1" i="0" u="none" strike="noStrike" cap="none">
              <a:solidFill>
                <a:schemeClr val="dk2"/>
              </a:solidFill>
              <a:latin typeface="Arial"/>
              <a:ea typeface="Arial"/>
              <a:cs typeface="Arial"/>
              <a:sym typeface="Arial"/>
            </a:endParaRPr>
          </a:p>
        </p:txBody>
      </p:sp>
      <p:sp>
        <p:nvSpPr>
          <p:cNvPr id="181" name="Google Shape;181;p10"/>
          <p:cNvSpPr txBox="1"/>
          <p:nvPr/>
        </p:nvSpPr>
        <p:spPr>
          <a:xfrm>
            <a:off x="5137408" y="1765212"/>
            <a:ext cx="952902" cy="188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200" b="1" i="0" u="none" strike="noStrike" cap="none">
                <a:solidFill>
                  <a:schemeClr val="dk2"/>
                </a:solidFill>
                <a:latin typeface="Arial"/>
                <a:ea typeface="Arial"/>
                <a:cs typeface="Arial"/>
                <a:sym typeface="Arial"/>
              </a:rPr>
              <a:t>WHO</a:t>
            </a:r>
            <a:endParaRPr sz="1200" b="1" i="0" u="none" strike="noStrike" cap="none">
              <a:solidFill>
                <a:schemeClr val="dk2"/>
              </a:solidFill>
              <a:latin typeface="Arial"/>
              <a:ea typeface="Arial"/>
              <a:cs typeface="Arial"/>
              <a:sym typeface="Arial"/>
            </a:endParaRPr>
          </a:p>
        </p:txBody>
      </p:sp>
      <p:sp>
        <p:nvSpPr>
          <p:cNvPr id="182" name="Google Shape;182;p10"/>
          <p:cNvSpPr txBox="1"/>
          <p:nvPr/>
        </p:nvSpPr>
        <p:spPr>
          <a:xfrm>
            <a:off x="7321177" y="1765212"/>
            <a:ext cx="952902" cy="188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200" b="1" i="0" u="none" strike="noStrike" cap="none">
                <a:solidFill>
                  <a:schemeClr val="dk2"/>
                </a:solidFill>
                <a:latin typeface="Arial"/>
                <a:ea typeface="Arial"/>
                <a:cs typeface="Arial"/>
                <a:sym typeface="Arial"/>
              </a:rPr>
              <a:t>WHY</a:t>
            </a:r>
            <a:endParaRPr sz="1200" b="1" i="0" u="none" strike="noStrike" cap="none">
              <a:solidFill>
                <a:schemeClr val="dk2"/>
              </a:solidFill>
              <a:latin typeface="Arial"/>
              <a:ea typeface="Arial"/>
              <a:cs typeface="Arial"/>
              <a:sym typeface="Arial"/>
            </a:endParaRPr>
          </a:p>
        </p:txBody>
      </p:sp>
      <p:sp>
        <p:nvSpPr>
          <p:cNvPr id="183" name="Google Shape;183;p10"/>
          <p:cNvSpPr txBox="1">
            <a:spLocks noGrp="1"/>
          </p:cNvSpPr>
          <p:nvPr>
            <p:ph type="body" idx="3"/>
          </p:nvPr>
        </p:nvSpPr>
        <p:spPr>
          <a:xfrm>
            <a:off x="2685022" y="2276165"/>
            <a:ext cx="1522576" cy="2016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84" name="Google Shape;184;p10"/>
          <p:cNvSpPr txBox="1">
            <a:spLocks noGrp="1"/>
          </p:cNvSpPr>
          <p:nvPr>
            <p:ph type="body" idx="4"/>
          </p:nvPr>
        </p:nvSpPr>
        <p:spPr>
          <a:xfrm>
            <a:off x="4875731" y="2276165"/>
            <a:ext cx="1522576" cy="2016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85" name="Google Shape;185;p10"/>
          <p:cNvSpPr txBox="1">
            <a:spLocks noGrp="1"/>
          </p:cNvSpPr>
          <p:nvPr>
            <p:ph type="body" idx="5"/>
          </p:nvPr>
        </p:nvSpPr>
        <p:spPr>
          <a:xfrm>
            <a:off x="7074117" y="2276165"/>
            <a:ext cx="1522576" cy="2016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000"/>
              <a:buNone/>
              <a:defRPr sz="1000" b="0">
                <a:solidFill>
                  <a:schemeClr val="dk1"/>
                </a:solidFill>
                <a:latin typeface="Arial"/>
                <a:ea typeface="Arial"/>
                <a:cs typeface="Arial"/>
                <a:sym typeface="Aria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12450" y="4828989"/>
            <a:ext cx="419850" cy="153664"/>
          </a:xfrm>
          <a:prstGeom prst="rect">
            <a:avLst/>
          </a:prstGeom>
          <a:noFill/>
          <a:ln>
            <a:noFill/>
          </a:ln>
        </p:spPr>
        <p:txBody>
          <a:bodyPr spcFirstLastPara="1" wrap="square" lIns="91425"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298712" y="179574"/>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hinkherrmann.com" TargetMode="External"/><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app.hbdi.com" TargetMode="External"/><Relationship Id="rId5" Type="http://schemas.openxmlformats.org/officeDocument/2006/relationships/hyperlink" Target="https://appsource.microsoft.com/en-us/product/office/wa200005397?tab=overview" TargetMode="External"/><Relationship Id="rId4" Type="http://schemas.openxmlformats.org/officeDocument/2006/relationships/hyperlink" Target="https://journey.herrmannsolutions.net/think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28"/>
          <p:cNvSpPr txBox="1">
            <a:spLocks noGrp="1"/>
          </p:cNvSpPr>
          <p:nvPr>
            <p:ph type="title"/>
          </p:nvPr>
        </p:nvSpPr>
        <p:spPr>
          <a:xfrm>
            <a:off x="569913" y="1699766"/>
            <a:ext cx="3691986" cy="132172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
              <a:t>Herrmann Team Effectiveness Dashboard</a:t>
            </a:r>
            <a:br>
              <a:rPr lang="en"/>
            </a:br>
            <a:endParaRPr/>
          </a:p>
        </p:txBody>
      </p:sp>
      <p:sp>
        <p:nvSpPr>
          <p:cNvPr id="550" name="Google Shape;550;p28"/>
          <p:cNvSpPr txBox="1">
            <a:spLocks noGrp="1"/>
          </p:cNvSpPr>
          <p:nvPr>
            <p:ph type="body" idx="1"/>
          </p:nvPr>
        </p:nvSpPr>
        <p:spPr>
          <a:xfrm>
            <a:off x="569913" y="3115556"/>
            <a:ext cx="3347882" cy="65778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000"/>
              <a:buNone/>
            </a:pPr>
            <a:r>
              <a:rPr lang="en"/>
              <a:t>Sample Group with Facilitator Notes </a:t>
            </a:r>
            <a:endParaRPr/>
          </a:p>
        </p:txBody>
      </p:sp>
      <p:pic>
        <p:nvPicPr>
          <p:cNvPr id="551" name="Google Shape;551;p28" descr="A group of people looking at a piece of paper&#10;&#10;Description automatically generated"/>
          <p:cNvPicPr preferRelativeResize="0">
            <a:picLocks noGrp="1"/>
          </p:cNvPicPr>
          <p:nvPr>
            <p:ph type="pic" idx="2"/>
          </p:nvPr>
        </p:nvPicPr>
        <p:blipFill rotWithShape="1">
          <a:blip r:embed="rId3">
            <a:alphaModFix/>
          </a:blip>
          <a:srcRect l="37032"/>
          <a:stretch/>
        </p:blipFill>
        <p:spPr>
          <a:xfrm>
            <a:off x="4153547" y="0"/>
            <a:ext cx="4990454"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7"/>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Responses</a:t>
            </a:r>
            <a:endParaRPr/>
          </a:p>
        </p:txBody>
      </p:sp>
      <p:sp>
        <p:nvSpPr>
          <p:cNvPr id="637" name="Google Shape;637;p37"/>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638" name="Google Shape;638;p37"/>
          <p:cNvPicPr preferRelativeResize="0"/>
          <p:nvPr/>
        </p:nvPicPr>
        <p:blipFill>
          <a:blip r:embed="rId3">
            <a:alphaModFix/>
          </a:blip>
          <a:stretch>
            <a:fillRect/>
          </a:stretch>
        </p:blipFill>
        <p:spPr>
          <a:xfrm>
            <a:off x="1442463" y="809889"/>
            <a:ext cx="6259067" cy="41727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8"/>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Responses</a:t>
            </a:r>
            <a:endParaRPr/>
          </a:p>
        </p:txBody>
      </p:sp>
      <p:sp>
        <p:nvSpPr>
          <p:cNvPr id="644" name="Google Shape;644;p38"/>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645" name="Google Shape;645;p38"/>
          <p:cNvPicPr preferRelativeResize="0"/>
          <p:nvPr/>
        </p:nvPicPr>
        <p:blipFill>
          <a:blip r:embed="rId3">
            <a:alphaModFix/>
          </a:blip>
          <a:stretch>
            <a:fillRect/>
          </a:stretch>
        </p:blipFill>
        <p:spPr>
          <a:xfrm>
            <a:off x="1500538" y="809889"/>
            <a:ext cx="6142919" cy="41727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9"/>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Responses</a:t>
            </a:r>
            <a:endParaRPr/>
          </a:p>
        </p:txBody>
      </p:sp>
      <p:sp>
        <p:nvSpPr>
          <p:cNvPr id="651" name="Google Shape;651;p39"/>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652" name="Google Shape;652;p39"/>
          <p:cNvPicPr preferRelativeResize="0"/>
          <p:nvPr/>
        </p:nvPicPr>
        <p:blipFill>
          <a:blip r:embed="rId3">
            <a:alphaModFix/>
          </a:blip>
          <a:stretch>
            <a:fillRect/>
          </a:stretch>
        </p:blipFill>
        <p:spPr>
          <a:xfrm>
            <a:off x="152400" y="152400"/>
            <a:ext cx="67344" cy="5089"/>
          </a:xfrm>
          <a:prstGeom prst="rect">
            <a:avLst/>
          </a:prstGeom>
          <a:noFill/>
          <a:ln>
            <a:noFill/>
          </a:ln>
        </p:spPr>
      </p:pic>
      <p:pic>
        <p:nvPicPr>
          <p:cNvPr id="653" name="Google Shape;653;p39"/>
          <p:cNvPicPr preferRelativeResize="0"/>
          <p:nvPr/>
        </p:nvPicPr>
        <p:blipFill>
          <a:blip r:embed="rId4">
            <a:alphaModFix/>
          </a:blip>
          <a:stretch>
            <a:fillRect/>
          </a:stretch>
        </p:blipFill>
        <p:spPr>
          <a:xfrm>
            <a:off x="1743925" y="809889"/>
            <a:ext cx="5856698" cy="417271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40"/>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Responses</a:t>
            </a:r>
            <a:endParaRPr/>
          </a:p>
        </p:txBody>
      </p:sp>
      <p:sp>
        <p:nvSpPr>
          <p:cNvPr id="659" name="Google Shape;659;p40"/>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660" name="Google Shape;660;p40"/>
          <p:cNvPicPr preferRelativeResize="0"/>
          <p:nvPr/>
        </p:nvPicPr>
        <p:blipFill>
          <a:blip r:embed="rId3">
            <a:alphaModFix/>
          </a:blip>
          <a:stretch>
            <a:fillRect/>
          </a:stretch>
        </p:blipFill>
        <p:spPr>
          <a:xfrm>
            <a:off x="152400" y="152400"/>
            <a:ext cx="67344" cy="5089"/>
          </a:xfrm>
          <a:prstGeom prst="rect">
            <a:avLst/>
          </a:prstGeom>
          <a:noFill/>
          <a:ln>
            <a:noFill/>
          </a:ln>
        </p:spPr>
      </p:pic>
      <p:pic>
        <p:nvPicPr>
          <p:cNvPr id="661" name="Google Shape;661;p40"/>
          <p:cNvPicPr preferRelativeResize="0"/>
          <p:nvPr/>
        </p:nvPicPr>
        <p:blipFill>
          <a:blip r:embed="rId4">
            <a:alphaModFix/>
          </a:blip>
          <a:stretch>
            <a:fillRect/>
          </a:stretch>
        </p:blipFill>
        <p:spPr>
          <a:xfrm>
            <a:off x="1599250" y="809889"/>
            <a:ext cx="6206907" cy="41727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41"/>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Quadrant Data Summary</a:t>
            </a:r>
            <a:endParaRPr/>
          </a:p>
        </p:txBody>
      </p:sp>
      <p:sp>
        <p:nvSpPr>
          <p:cNvPr id="667" name="Google Shape;667;p41"/>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668" name="Google Shape;668;p41"/>
          <p:cNvPicPr preferRelativeResize="0"/>
          <p:nvPr/>
        </p:nvPicPr>
        <p:blipFill>
          <a:blip r:embed="rId3">
            <a:alphaModFix/>
          </a:blip>
          <a:stretch>
            <a:fillRect/>
          </a:stretch>
        </p:blipFill>
        <p:spPr>
          <a:xfrm>
            <a:off x="152400" y="152400"/>
            <a:ext cx="67344" cy="5089"/>
          </a:xfrm>
          <a:prstGeom prst="rect">
            <a:avLst/>
          </a:prstGeom>
          <a:noFill/>
          <a:ln>
            <a:noFill/>
          </a:ln>
        </p:spPr>
      </p:pic>
      <p:sp>
        <p:nvSpPr>
          <p:cNvPr id="669" name="Google Shape;669;p41"/>
          <p:cNvSpPr txBox="1">
            <a:spLocks noGrp="1"/>
          </p:cNvSpPr>
          <p:nvPr>
            <p:ph type="body" idx="4294967295"/>
          </p:nvPr>
        </p:nvSpPr>
        <p:spPr>
          <a:xfrm>
            <a:off x="304800" y="811271"/>
            <a:ext cx="8496000" cy="5673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400"/>
              <a:buNone/>
            </a:pPr>
            <a:r>
              <a:rPr lang="en"/>
              <a:t>The bars represent the average of responses. The longer the gray line on each bar, the greater the difference of opinion in the responses. </a:t>
            </a:r>
            <a:endParaRPr/>
          </a:p>
        </p:txBody>
      </p:sp>
      <p:pic>
        <p:nvPicPr>
          <p:cNvPr id="670" name="Google Shape;670;p41"/>
          <p:cNvPicPr preferRelativeResize="0"/>
          <p:nvPr/>
        </p:nvPicPr>
        <p:blipFill>
          <a:blip r:embed="rId4">
            <a:alphaModFix/>
          </a:blip>
          <a:stretch>
            <a:fillRect/>
          </a:stretch>
        </p:blipFill>
        <p:spPr>
          <a:xfrm>
            <a:off x="1997125" y="1390146"/>
            <a:ext cx="4794559" cy="346013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2"/>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Purpose</a:t>
            </a:r>
            <a:endParaRPr/>
          </a:p>
        </p:txBody>
      </p:sp>
      <p:sp>
        <p:nvSpPr>
          <p:cNvPr id="676" name="Google Shape;676;p42"/>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15</a:t>
            </a:fld>
            <a:endParaRPr/>
          </a:p>
        </p:txBody>
      </p:sp>
      <p:sp>
        <p:nvSpPr>
          <p:cNvPr id="677" name="Google Shape;677;p42"/>
          <p:cNvSpPr txBox="1">
            <a:spLocks noGrp="1"/>
          </p:cNvSpPr>
          <p:nvPr>
            <p:ph type="body" idx="1"/>
          </p:nvPr>
        </p:nvSpPr>
        <p:spPr>
          <a:xfrm>
            <a:off x="304800" y="811271"/>
            <a:ext cx="8527500" cy="7179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What is the purpose/goal of this team? </a:t>
            </a:r>
            <a:endParaRPr/>
          </a:p>
        </p:txBody>
      </p:sp>
      <p:sp>
        <p:nvSpPr>
          <p:cNvPr id="678" name="Google Shape;678;p42"/>
          <p:cNvSpPr txBox="1">
            <a:spLocks noGrp="1"/>
          </p:cNvSpPr>
          <p:nvPr>
            <p:ph type="body" idx="1"/>
          </p:nvPr>
        </p:nvSpPr>
        <p:spPr>
          <a:xfrm>
            <a:off x="304800" y="1614761"/>
            <a:ext cx="8527500" cy="2737800"/>
          </a:xfrm>
          <a:prstGeom prst="rect">
            <a:avLst/>
          </a:prstGeom>
        </p:spPr>
        <p:txBody>
          <a:bodyPr spcFirstLastPara="1" wrap="square" lIns="0" tIns="0" rIns="0" bIns="0" anchor="t" anchorCtr="0">
            <a:normAutofit/>
          </a:bodyPr>
          <a:lstStyle/>
          <a:p>
            <a:pPr marL="274320" lvl="0" indent="-134620" algn="l" rtl="0">
              <a:lnSpc>
                <a:spcPct val="150000"/>
              </a:lnSpc>
              <a:spcBef>
                <a:spcPts val="0"/>
              </a:spcBef>
              <a:spcAft>
                <a:spcPts val="0"/>
              </a:spcAft>
              <a:buSzPts val="1400"/>
              <a:buChar char="●"/>
            </a:pPr>
            <a:r>
              <a:rPr lang="en"/>
              <a:t>Restoring communications among upper levels on Management evaluation</a:t>
            </a:r>
            <a:endParaRPr/>
          </a:p>
          <a:p>
            <a:pPr marL="274320" lvl="0" indent="-134620" algn="l" rtl="0">
              <a:lnSpc>
                <a:spcPct val="150000"/>
              </a:lnSpc>
              <a:spcBef>
                <a:spcPts val="0"/>
              </a:spcBef>
              <a:spcAft>
                <a:spcPts val="0"/>
              </a:spcAft>
              <a:buSzPts val="1400"/>
              <a:buChar char="●"/>
            </a:pPr>
            <a:r>
              <a:rPr lang="en"/>
              <a:t>Working with upper management to solve big problems</a:t>
            </a:r>
            <a:endParaRPr/>
          </a:p>
          <a:p>
            <a:pPr marL="274320" lvl="0" indent="-134620" algn="l" rtl="0">
              <a:lnSpc>
                <a:spcPct val="150000"/>
              </a:lnSpc>
              <a:spcBef>
                <a:spcPts val="0"/>
              </a:spcBef>
              <a:spcAft>
                <a:spcPts val="0"/>
              </a:spcAft>
              <a:buSzPts val="1400"/>
              <a:buChar char="●"/>
            </a:pPr>
            <a:r>
              <a:rPr lang="en"/>
              <a:t>To be AWESOME</a:t>
            </a:r>
            <a:endParaRPr/>
          </a:p>
          <a:p>
            <a:pPr marL="274320" lvl="0" indent="-134620" algn="l" rtl="0">
              <a:lnSpc>
                <a:spcPct val="150000"/>
              </a:lnSpc>
              <a:spcBef>
                <a:spcPts val="0"/>
              </a:spcBef>
              <a:spcAft>
                <a:spcPts val="0"/>
              </a:spcAft>
              <a:buSzPts val="1400"/>
              <a:buChar char="●"/>
            </a:pPr>
            <a:r>
              <a:rPr lang="en"/>
              <a:t>Create a better user experience and overall user experience for our Software Products</a:t>
            </a:r>
            <a:endParaRPr/>
          </a:p>
          <a:p>
            <a:pPr marL="274320" lvl="0" indent="-134620" algn="l" rtl="0">
              <a:lnSpc>
                <a:spcPct val="150000"/>
              </a:lnSpc>
              <a:spcBef>
                <a:spcPts val="0"/>
              </a:spcBef>
              <a:spcAft>
                <a:spcPts val="0"/>
              </a:spcAft>
              <a:buSzPts val="1400"/>
              <a:buChar char="●"/>
            </a:pPr>
            <a:r>
              <a:rPr lang="en"/>
              <a:t>My purpose is to encourage employees through HR work</a:t>
            </a:r>
            <a:endParaRPr/>
          </a:p>
          <a:p>
            <a:pPr marL="274320" lvl="0" indent="-134620" algn="l" rtl="0">
              <a:lnSpc>
                <a:spcPct val="150000"/>
              </a:lnSpc>
              <a:spcBef>
                <a:spcPts val="0"/>
              </a:spcBef>
              <a:spcAft>
                <a:spcPts val="0"/>
              </a:spcAft>
              <a:buSzPts val="1400"/>
              <a:buChar char="●"/>
            </a:pPr>
            <a:r>
              <a:rPr lang="en"/>
              <a:t>This team must come up with new and innovative ways to work with management</a:t>
            </a:r>
            <a:endParaRPr/>
          </a:p>
          <a:p>
            <a:pPr marL="274320" lvl="0" indent="-134620" algn="l" rtl="0">
              <a:lnSpc>
                <a:spcPct val="150000"/>
              </a:lnSpc>
              <a:spcBef>
                <a:spcPts val="0"/>
              </a:spcBef>
              <a:spcAft>
                <a:spcPts val="0"/>
              </a:spcAft>
              <a:buSzPts val="1400"/>
              <a:buChar char="●"/>
            </a:pPr>
            <a:r>
              <a:rPr lang="en"/>
              <a:t>To try to come up with ways to make our product line more interesting…which it is not. </a:t>
            </a:r>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3"/>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Potential</a:t>
            </a:r>
            <a:endParaRPr/>
          </a:p>
        </p:txBody>
      </p:sp>
      <p:sp>
        <p:nvSpPr>
          <p:cNvPr id="684" name="Google Shape;684;p43"/>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685" name="Google Shape;685;p43"/>
          <p:cNvSpPr txBox="1">
            <a:spLocks noGrp="1"/>
          </p:cNvSpPr>
          <p:nvPr>
            <p:ph type="body" idx="1"/>
          </p:nvPr>
        </p:nvSpPr>
        <p:spPr>
          <a:xfrm>
            <a:off x="304800" y="811271"/>
            <a:ext cx="8527500" cy="7179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Is this team working at its maximum potential?</a:t>
            </a:r>
            <a:endParaRPr/>
          </a:p>
        </p:txBody>
      </p:sp>
      <p:pic>
        <p:nvPicPr>
          <p:cNvPr id="686" name="Google Shape;686;p43"/>
          <p:cNvPicPr preferRelativeResize="0"/>
          <p:nvPr/>
        </p:nvPicPr>
        <p:blipFill>
          <a:blip r:embed="rId3">
            <a:alphaModFix/>
          </a:blip>
          <a:stretch>
            <a:fillRect/>
          </a:stretch>
        </p:blipFill>
        <p:spPr>
          <a:xfrm>
            <a:off x="2792875" y="1066700"/>
            <a:ext cx="3647175" cy="3635525"/>
          </a:xfrm>
          <a:prstGeom prst="rect">
            <a:avLst/>
          </a:prstGeom>
          <a:noFill/>
          <a:ln>
            <a:noFill/>
          </a:ln>
        </p:spPr>
      </p:pic>
      <p:pic>
        <p:nvPicPr>
          <p:cNvPr id="687" name="Google Shape;687;p43"/>
          <p:cNvPicPr preferRelativeResize="0"/>
          <p:nvPr/>
        </p:nvPicPr>
        <p:blipFill>
          <a:blip r:embed="rId4">
            <a:alphaModFix/>
          </a:blip>
          <a:stretch>
            <a:fillRect/>
          </a:stretch>
        </p:blipFill>
        <p:spPr>
          <a:xfrm>
            <a:off x="311700" y="1392221"/>
            <a:ext cx="1924050" cy="819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4"/>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Strengths</a:t>
            </a:r>
            <a:endParaRPr/>
          </a:p>
        </p:txBody>
      </p:sp>
      <p:sp>
        <p:nvSpPr>
          <p:cNvPr id="693" name="Google Shape;693;p44"/>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694" name="Google Shape;694;p44"/>
          <p:cNvSpPr txBox="1">
            <a:spLocks noGrp="1"/>
          </p:cNvSpPr>
          <p:nvPr>
            <p:ph type="body" idx="1"/>
          </p:nvPr>
        </p:nvSpPr>
        <p:spPr>
          <a:xfrm>
            <a:off x="304800" y="811271"/>
            <a:ext cx="8527500" cy="7179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What are the strengths of this team? </a:t>
            </a:r>
            <a:endParaRPr/>
          </a:p>
        </p:txBody>
      </p:sp>
      <p:sp>
        <p:nvSpPr>
          <p:cNvPr id="695" name="Google Shape;695;p44"/>
          <p:cNvSpPr txBox="1">
            <a:spLocks noGrp="1"/>
          </p:cNvSpPr>
          <p:nvPr>
            <p:ph type="body" idx="1"/>
          </p:nvPr>
        </p:nvSpPr>
        <p:spPr>
          <a:xfrm>
            <a:off x="304800" y="1614748"/>
            <a:ext cx="8527500" cy="3214200"/>
          </a:xfrm>
          <a:prstGeom prst="rect">
            <a:avLst/>
          </a:prstGeom>
        </p:spPr>
        <p:txBody>
          <a:bodyPr spcFirstLastPara="1" wrap="square" lIns="0" tIns="0" rIns="0" bIns="0" anchor="t" anchorCtr="0">
            <a:normAutofit/>
          </a:bodyPr>
          <a:lstStyle/>
          <a:p>
            <a:pPr marL="274320" lvl="0" indent="-134620" algn="l" rtl="0">
              <a:lnSpc>
                <a:spcPct val="150000"/>
              </a:lnSpc>
              <a:spcBef>
                <a:spcPts val="0"/>
              </a:spcBef>
              <a:spcAft>
                <a:spcPts val="0"/>
              </a:spcAft>
              <a:buSzPts val="1400"/>
              <a:buChar char="●"/>
            </a:pPr>
            <a:r>
              <a:rPr lang="en"/>
              <a:t>Innovation, and using our unique perspective to get more creativity happening in the company</a:t>
            </a:r>
            <a:endParaRPr/>
          </a:p>
          <a:p>
            <a:pPr marL="274320" lvl="0" indent="-134620" algn="l" rtl="0">
              <a:lnSpc>
                <a:spcPct val="150000"/>
              </a:lnSpc>
              <a:spcBef>
                <a:spcPts val="0"/>
              </a:spcBef>
              <a:spcAft>
                <a:spcPts val="0"/>
              </a:spcAft>
              <a:buSzPts val="1400"/>
              <a:buChar char="●"/>
            </a:pPr>
            <a:r>
              <a:rPr lang="en"/>
              <a:t>Working with upper management </a:t>
            </a:r>
            <a:endParaRPr/>
          </a:p>
          <a:p>
            <a:pPr marL="274320" lvl="0" indent="-134620" algn="l" rtl="0">
              <a:lnSpc>
                <a:spcPct val="150000"/>
              </a:lnSpc>
              <a:spcBef>
                <a:spcPts val="0"/>
              </a:spcBef>
              <a:spcAft>
                <a:spcPts val="0"/>
              </a:spcAft>
              <a:buSzPts val="1400"/>
              <a:buChar char="●"/>
            </a:pPr>
            <a:r>
              <a:rPr lang="en"/>
              <a:t>Developing new products</a:t>
            </a:r>
            <a:endParaRPr/>
          </a:p>
          <a:p>
            <a:pPr marL="274320" lvl="0" indent="-134620" algn="l" rtl="0">
              <a:lnSpc>
                <a:spcPct val="150000"/>
              </a:lnSpc>
              <a:spcBef>
                <a:spcPts val="0"/>
              </a:spcBef>
              <a:spcAft>
                <a:spcPts val="0"/>
              </a:spcAft>
              <a:buSzPts val="1400"/>
              <a:buChar char="●"/>
            </a:pPr>
            <a:r>
              <a:rPr lang="en"/>
              <a:t>We’re a good looking bunch</a:t>
            </a:r>
            <a:endParaRPr/>
          </a:p>
          <a:p>
            <a:pPr marL="274320" lvl="0" indent="-134620" algn="l" rtl="0">
              <a:lnSpc>
                <a:spcPct val="150000"/>
              </a:lnSpc>
              <a:spcBef>
                <a:spcPts val="0"/>
              </a:spcBef>
              <a:spcAft>
                <a:spcPts val="0"/>
              </a:spcAft>
              <a:buSzPts val="1400"/>
              <a:buChar char="●"/>
            </a:pPr>
            <a:r>
              <a:rPr lang="en"/>
              <a:t>Idea generation, taking ideas into implementation</a:t>
            </a:r>
            <a:endParaRPr/>
          </a:p>
          <a:p>
            <a:pPr marL="274320" lvl="0" indent="-134620" algn="l" rtl="0">
              <a:lnSpc>
                <a:spcPct val="150000"/>
              </a:lnSpc>
              <a:spcBef>
                <a:spcPts val="0"/>
              </a:spcBef>
              <a:spcAft>
                <a:spcPts val="0"/>
              </a:spcAft>
              <a:buSzPts val="1400"/>
              <a:buChar char="●"/>
            </a:pPr>
            <a:r>
              <a:rPr lang="en"/>
              <a:t>Working together with a common goal always at the forefront</a:t>
            </a:r>
            <a:endParaRPr/>
          </a:p>
          <a:p>
            <a:pPr marL="274320" lvl="0" indent="-134620" algn="l" rtl="0">
              <a:lnSpc>
                <a:spcPct val="150000"/>
              </a:lnSpc>
              <a:spcBef>
                <a:spcPts val="0"/>
              </a:spcBef>
              <a:spcAft>
                <a:spcPts val="0"/>
              </a:spcAft>
              <a:buSzPts val="1400"/>
              <a:buChar char="●"/>
            </a:pPr>
            <a:r>
              <a:rPr lang="en"/>
              <a:t>We enjoy working as a team. We rarely have difficulties. </a:t>
            </a:r>
            <a:endParaRPr/>
          </a:p>
          <a:p>
            <a:pPr marL="274320" lvl="0" indent="-134620" algn="l" rtl="0">
              <a:lnSpc>
                <a:spcPct val="150000"/>
              </a:lnSpc>
              <a:spcBef>
                <a:spcPts val="0"/>
              </a:spcBef>
              <a:spcAft>
                <a:spcPts val="0"/>
              </a:spcAft>
              <a:buSzPts val="1400"/>
              <a:buChar char="●"/>
            </a:pPr>
            <a:r>
              <a:rPr lang="en"/>
              <a:t>We have a strong passion for the work we do, even when things get tough we still enjoy the work we do</a:t>
            </a:r>
            <a:endParaRPr/>
          </a:p>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5"/>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Challenges</a:t>
            </a:r>
            <a:endParaRPr/>
          </a:p>
        </p:txBody>
      </p:sp>
      <p:sp>
        <p:nvSpPr>
          <p:cNvPr id="701" name="Google Shape;701;p45"/>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702" name="Google Shape;702;p45"/>
          <p:cNvSpPr txBox="1">
            <a:spLocks noGrp="1"/>
          </p:cNvSpPr>
          <p:nvPr>
            <p:ph type="body" idx="1"/>
          </p:nvPr>
        </p:nvSpPr>
        <p:spPr>
          <a:xfrm>
            <a:off x="304800" y="811271"/>
            <a:ext cx="8527500" cy="7179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What do you see as the biggest challenges facing this team? </a:t>
            </a:r>
            <a:endParaRPr/>
          </a:p>
        </p:txBody>
      </p:sp>
      <p:sp>
        <p:nvSpPr>
          <p:cNvPr id="703" name="Google Shape;703;p45"/>
          <p:cNvSpPr txBox="1">
            <a:spLocks noGrp="1"/>
          </p:cNvSpPr>
          <p:nvPr>
            <p:ph type="body" idx="1"/>
          </p:nvPr>
        </p:nvSpPr>
        <p:spPr>
          <a:xfrm>
            <a:off x="304800" y="1614748"/>
            <a:ext cx="8527500" cy="3214200"/>
          </a:xfrm>
          <a:prstGeom prst="rect">
            <a:avLst/>
          </a:prstGeom>
        </p:spPr>
        <p:txBody>
          <a:bodyPr spcFirstLastPara="1" wrap="square" lIns="0" tIns="0" rIns="0" bIns="0" anchor="t" anchorCtr="0">
            <a:normAutofit/>
          </a:bodyPr>
          <a:lstStyle/>
          <a:p>
            <a:pPr marL="274320" lvl="0" indent="-134620" algn="l" rtl="0">
              <a:lnSpc>
                <a:spcPct val="150000"/>
              </a:lnSpc>
              <a:spcBef>
                <a:spcPts val="0"/>
              </a:spcBef>
              <a:spcAft>
                <a:spcPts val="0"/>
              </a:spcAft>
              <a:buSzPts val="1400"/>
              <a:buChar char="●"/>
            </a:pPr>
            <a:r>
              <a:rPr lang="en"/>
              <a:t>Getting our ideas “sold” to the powers that be</a:t>
            </a:r>
            <a:endParaRPr/>
          </a:p>
          <a:p>
            <a:pPr marL="274320" lvl="0" indent="-134620" algn="l" rtl="0">
              <a:lnSpc>
                <a:spcPct val="150000"/>
              </a:lnSpc>
              <a:spcBef>
                <a:spcPts val="0"/>
              </a:spcBef>
              <a:spcAft>
                <a:spcPts val="0"/>
              </a:spcAft>
              <a:buSzPts val="1400"/>
              <a:buChar char="●"/>
            </a:pPr>
            <a:r>
              <a:rPr lang="en"/>
              <a:t>Being open to outsiders</a:t>
            </a:r>
            <a:endParaRPr/>
          </a:p>
          <a:p>
            <a:pPr marL="274320" lvl="0" indent="-134620" algn="l" rtl="0">
              <a:lnSpc>
                <a:spcPct val="150000"/>
              </a:lnSpc>
              <a:spcBef>
                <a:spcPts val="0"/>
              </a:spcBef>
              <a:spcAft>
                <a:spcPts val="0"/>
              </a:spcAft>
              <a:buSzPts val="1400"/>
              <a:buChar char="●"/>
            </a:pPr>
            <a:r>
              <a:rPr lang="en"/>
              <a:t>Receiving feedback and acting on it</a:t>
            </a:r>
            <a:endParaRPr/>
          </a:p>
          <a:p>
            <a:pPr marL="274320" lvl="0" indent="-134620" algn="l" rtl="0">
              <a:lnSpc>
                <a:spcPct val="150000"/>
              </a:lnSpc>
              <a:spcBef>
                <a:spcPts val="0"/>
              </a:spcBef>
              <a:spcAft>
                <a:spcPts val="0"/>
              </a:spcAft>
              <a:buSzPts val="1400"/>
              <a:buChar char="●"/>
            </a:pPr>
            <a:r>
              <a:rPr lang="en"/>
              <a:t>Being receptive to upper management’s criticism</a:t>
            </a:r>
            <a:endParaRPr/>
          </a:p>
          <a:p>
            <a:pPr marL="274320" lvl="0" indent="-134620" algn="l" rtl="0">
              <a:lnSpc>
                <a:spcPct val="150000"/>
              </a:lnSpc>
              <a:spcBef>
                <a:spcPts val="0"/>
              </a:spcBef>
              <a:spcAft>
                <a:spcPts val="0"/>
              </a:spcAft>
              <a:buSzPts val="1400"/>
              <a:buChar char="●"/>
            </a:pPr>
            <a:r>
              <a:rPr lang="en"/>
              <a:t>External Comms and Processes</a:t>
            </a:r>
            <a:endParaRPr/>
          </a:p>
          <a:p>
            <a:pPr marL="274320" lvl="0" indent="-134620" algn="l" rtl="0">
              <a:lnSpc>
                <a:spcPct val="150000"/>
              </a:lnSpc>
              <a:spcBef>
                <a:spcPts val="0"/>
              </a:spcBef>
              <a:spcAft>
                <a:spcPts val="0"/>
              </a:spcAft>
              <a:buSzPts val="1400"/>
              <a:buChar char="●"/>
            </a:pPr>
            <a:r>
              <a:rPr lang="en"/>
              <a:t>We’re having so much fun I rarely think about our challenges </a:t>
            </a:r>
            <a:endParaRPr/>
          </a:p>
          <a:p>
            <a:pPr marL="274320" lvl="0" indent="-134620" algn="l" rtl="0">
              <a:lnSpc>
                <a:spcPct val="150000"/>
              </a:lnSpc>
              <a:spcBef>
                <a:spcPts val="0"/>
              </a:spcBef>
              <a:spcAft>
                <a:spcPts val="0"/>
              </a:spcAft>
              <a:buSzPts val="1400"/>
              <a:buChar char="●"/>
            </a:pPr>
            <a:r>
              <a:rPr lang="en"/>
              <a:t>Gossip</a:t>
            </a:r>
            <a:endParaRPr/>
          </a:p>
          <a:p>
            <a:pPr marL="274320" lvl="0" indent="-134620" algn="l" rtl="0">
              <a:lnSpc>
                <a:spcPct val="150000"/>
              </a:lnSpc>
              <a:spcBef>
                <a:spcPts val="0"/>
              </a:spcBef>
              <a:spcAft>
                <a:spcPts val="0"/>
              </a:spcAft>
              <a:buSzPts val="1400"/>
              <a:buChar char="●"/>
            </a:pPr>
            <a:r>
              <a:rPr lang="en"/>
              <a:t>The biggest challenge is that we have to find a way to make our product line more exciting</a:t>
            </a:r>
            <a:endParaRPr/>
          </a:p>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46"/>
          <p:cNvSpPr txBox="1">
            <a:spLocks noGrp="1"/>
          </p:cNvSpPr>
          <p:nvPr>
            <p:ph type="title"/>
          </p:nvPr>
        </p:nvSpPr>
        <p:spPr>
          <a:xfrm>
            <a:off x="313251" y="309889"/>
            <a:ext cx="7874100" cy="356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
              <a:t>The Whole Brain Walk-Around: 4 Critical Questions</a:t>
            </a:r>
            <a:endParaRPr/>
          </a:p>
        </p:txBody>
      </p:sp>
      <p:sp>
        <p:nvSpPr>
          <p:cNvPr id="709" name="Google Shape;709;p46"/>
          <p:cNvSpPr txBox="1">
            <a:spLocks noGrp="1"/>
          </p:cNvSpPr>
          <p:nvPr>
            <p:ph type="sldNum" idx="12"/>
          </p:nvPr>
        </p:nvSpPr>
        <p:spPr>
          <a:xfrm>
            <a:off x="8412450" y="4828989"/>
            <a:ext cx="420000" cy="15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19</a:t>
            </a:fld>
            <a:endParaRPr/>
          </a:p>
        </p:txBody>
      </p:sp>
      <p:sp>
        <p:nvSpPr>
          <p:cNvPr id="710" name="Google Shape;710;p46"/>
          <p:cNvSpPr txBox="1"/>
          <p:nvPr/>
        </p:nvSpPr>
        <p:spPr>
          <a:xfrm>
            <a:off x="3931833" y="2627161"/>
            <a:ext cx="5919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A</a:t>
            </a:r>
            <a:endParaRPr sz="1600" b="0" i="0" u="none" strike="noStrike" cap="none">
              <a:solidFill>
                <a:srgbClr val="000000"/>
              </a:solidFill>
              <a:latin typeface="Arial"/>
              <a:ea typeface="Arial"/>
              <a:cs typeface="Arial"/>
              <a:sym typeface="Arial"/>
            </a:endParaRPr>
          </a:p>
        </p:txBody>
      </p:sp>
      <p:sp>
        <p:nvSpPr>
          <p:cNvPr id="711" name="Google Shape;711;p46"/>
          <p:cNvSpPr txBox="1"/>
          <p:nvPr/>
        </p:nvSpPr>
        <p:spPr>
          <a:xfrm>
            <a:off x="4620260" y="2627161"/>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D</a:t>
            </a:r>
            <a:endParaRPr sz="1600" b="0" i="0" u="none" strike="noStrike" cap="none">
              <a:solidFill>
                <a:srgbClr val="000000"/>
              </a:solidFill>
              <a:latin typeface="Arial"/>
              <a:ea typeface="Arial"/>
              <a:cs typeface="Arial"/>
              <a:sym typeface="Arial"/>
            </a:endParaRPr>
          </a:p>
        </p:txBody>
      </p:sp>
      <p:sp>
        <p:nvSpPr>
          <p:cNvPr id="712" name="Google Shape;712;p46"/>
          <p:cNvSpPr txBox="1"/>
          <p:nvPr/>
        </p:nvSpPr>
        <p:spPr>
          <a:xfrm>
            <a:off x="3947096" y="3230144"/>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B</a:t>
            </a:r>
            <a:endParaRPr sz="1600" b="0" i="0" u="none" strike="noStrike" cap="none">
              <a:solidFill>
                <a:srgbClr val="000000"/>
              </a:solidFill>
              <a:latin typeface="Arial"/>
              <a:ea typeface="Arial"/>
              <a:cs typeface="Arial"/>
              <a:sym typeface="Arial"/>
            </a:endParaRPr>
          </a:p>
        </p:txBody>
      </p:sp>
      <p:sp>
        <p:nvSpPr>
          <p:cNvPr id="713" name="Google Shape;713;p46"/>
          <p:cNvSpPr txBox="1"/>
          <p:nvPr/>
        </p:nvSpPr>
        <p:spPr>
          <a:xfrm>
            <a:off x="4620260" y="3230144"/>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C</a:t>
            </a:r>
            <a:endParaRPr sz="1600" b="0" i="0" u="none" strike="noStrike" cap="none">
              <a:solidFill>
                <a:srgbClr val="000000"/>
              </a:solidFill>
              <a:latin typeface="Arial"/>
              <a:ea typeface="Arial"/>
              <a:cs typeface="Arial"/>
              <a:sym typeface="Arial"/>
            </a:endParaRPr>
          </a:p>
        </p:txBody>
      </p:sp>
      <p:sp>
        <p:nvSpPr>
          <p:cNvPr id="714" name="Google Shape;714;p46"/>
          <p:cNvSpPr txBox="1"/>
          <p:nvPr/>
        </p:nvSpPr>
        <p:spPr>
          <a:xfrm>
            <a:off x="313250" y="2028950"/>
            <a:ext cx="4210500" cy="100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1"/>
                </a:solidFill>
              </a:rPr>
              <a:t>WHAT? </a:t>
            </a:r>
            <a:endParaRPr sz="2900" b="1">
              <a:solidFill>
                <a:schemeClr val="accent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5" name="Google Shape;715;p46"/>
          <p:cNvSpPr txBox="1"/>
          <p:nvPr/>
        </p:nvSpPr>
        <p:spPr>
          <a:xfrm>
            <a:off x="4572000" y="2028950"/>
            <a:ext cx="4210500" cy="100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4"/>
                </a:solidFill>
              </a:rPr>
              <a:t>WHY?</a:t>
            </a:r>
            <a:endParaRPr sz="2900" b="1">
              <a:solidFill>
                <a:schemeClr val="accent4"/>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6" name="Google Shape;716;p46"/>
          <p:cNvSpPr txBox="1"/>
          <p:nvPr/>
        </p:nvSpPr>
        <p:spPr>
          <a:xfrm>
            <a:off x="337375" y="3567575"/>
            <a:ext cx="4210500" cy="100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2"/>
                </a:solidFill>
              </a:rPr>
              <a:t>HOW?</a:t>
            </a:r>
            <a:endParaRPr sz="2900" b="1">
              <a:solidFill>
                <a:schemeClr val="accent2"/>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7" name="Google Shape;717;p46"/>
          <p:cNvSpPr txBox="1"/>
          <p:nvPr/>
        </p:nvSpPr>
        <p:spPr>
          <a:xfrm>
            <a:off x="4596125" y="3567575"/>
            <a:ext cx="4210500" cy="100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3"/>
                </a:solidFill>
              </a:rPr>
              <a:t>WHO?</a:t>
            </a:r>
            <a:endParaRPr sz="2900" b="1">
              <a:solidFill>
                <a:schemeClr val="accent3"/>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29"/>
          <p:cNvSpPr txBox="1">
            <a:spLocks noGrp="1"/>
          </p:cNvSpPr>
          <p:nvPr>
            <p:ph type="sldNum" idx="12"/>
          </p:nvPr>
        </p:nvSpPr>
        <p:spPr>
          <a:xfrm>
            <a:off x="8412450" y="4828989"/>
            <a:ext cx="420000" cy="153600"/>
          </a:xfrm>
          <a:prstGeom prst="rect">
            <a:avLst/>
          </a:prstGeom>
          <a:noFill/>
          <a:ln>
            <a:noFill/>
          </a:ln>
        </p:spPr>
        <p:txBody>
          <a:bodyPr spcFirstLastPara="1" wrap="square" lIns="91425" tIns="0" rIns="0" bIns="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
              <a:t>2</a:t>
            </a:fld>
            <a:endParaRPr/>
          </a:p>
        </p:txBody>
      </p:sp>
      <p:pic>
        <p:nvPicPr>
          <p:cNvPr id="557" name="Google Shape;557;p29"/>
          <p:cNvPicPr preferRelativeResize="0"/>
          <p:nvPr/>
        </p:nvPicPr>
        <p:blipFill>
          <a:blip r:embed="rId3">
            <a:alphaModFix/>
          </a:blip>
          <a:stretch>
            <a:fillRect/>
          </a:stretch>
        </p:blipFill>
        <p:spPr>
          <a:xfrm>
            <a:off x="1621950" y="346125"/>
            <a:ext cx="5545824" cy="4451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7"/>
          <p:cNvSpPr txBox="1">
            <a:spLocks noGrp="1"/>
          </p:cNvSpPr>
          <p:nvPr>
            <p:ph type="title"/>
          </p:nvPr>
        </p:nvSpPr>
        <p:spPr>
          <a:xfrm>
            <a:off x="313251" y="309889"/>
            <a:ext cx="7874100" cy="356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
              <a:t>Focus for improvement on…</a:t>
            </a:r>
            <a:endParaRPr/>
          </a:p>
        </p:txBody>
      </p:sp>
      <p:sp>
        <p:nvSpPr>
          <p:cNvPr id="723" name="Google Shape;723;p47"/>
          <p:cNvSpPr txBox="1">
            <a:spLocks noGrp="1"/>
          </p:cNvSpPr>
          <p:nvPr>
            <p:ph type="sldNum" idx="12"/>
          </p:nvPr>
        </p:nvSpPr>
        <p:spPr>
          <a:xfrm>
            <a:off x="8412450" y="4828989"/>
            <a:ext cx="420000" cy="15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20</a:t>
            </a:fld>
            <a:endParaRPr/>
          </a:p>
        </p:txBody>
      </p:sp>
      <p:sp>
        <p:nvSpPr>
          <p:cNvPr id="724" name="Google Shape;724;p47"/>
          <p:cNvSpPr txBox="1">
            <a:spLocks noGrp="1"/>
          </p:cNvSpPr>
          <p:nvPr>
            <p:ph type="body" idx="2"/>
          </p:nvPr>
        </p:nvSpPr>
        <p:spPr>
          <a:xfrm>
            <a:off x="602696" y="1743500"/>
            <a:ext cx="2861700" cy="8661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600"/>
              <a:buNone/>
            </a:pPr>
            <a:r>
              <a:rPr lang="en"/>
              <a:t>What key challenges? </a:t>
            </a:r>
            <a:endParaRPr/>
          </a:p>
          <a:p>
            <a:pPr marL="0" lvl="0" indent="0" algn="l" rtl="0">
              <a:lnSpc>
                <a:spcPct val="100000"/>
              </a:lnSpc>
              <a:spcBef>
                <a:spcPts val="0"/>
              </a:spcBef>
              <a:spcAft>
                <a:spcPts val="0"/>
              </a:spcAft>
              <a:buSzPts val="1600"/>
              <a:buNone/>
            </a:pPr>
            <a:endParaRPr/>
          </a:p>
        </p:txBody>
      </p:sp>
      <p:sp>
        <p:nvSpPr>
          <p:cNvPr id="725" name="Google Shape;725;p47"/>
          <p:cNvSpPr txBox="1">
            <a:spLocks noGrp="1"/>
          </p:cNvSpPr>
          <p:nvPr>
            <p:ph type="body" idx="3"/>
          </p:nvPr>
        </p:nvSpPr>
        <p:spPr>
          <a:xfrm>
            <a:off x="602696" y="3247351"/>
            <a:ext cx="2861700" cy="867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600"/>
              <a:buNone/>
            </a:pPr>
            <a:r>
              <a:rPr lang="en"/>
              <a:t>How might we take action?</a:t>
            </a:r>
            <a:endParaRPr/>
          </a:p>
        </p:txBody>
      </p:sp>
      <p:sp>
        <p:nvSpPr>
          <p:cNvPr id="726" name="Google Shape;726;p47"/>
          <p:cNvSpPr txBox="1">
            <a:spLocks noGrp="1"/>
          </p:cNvSpPr>
          <p:nvPr>
            <p:ph type="body" idx="4"/>
          </p:nvPr>
        </p:nvSpPr>
        <p:spPr>
          <a:xfrm>
            <a:off x="5633335" y="1743501"/>
            <a:ext cx="2861700" cy="866100"/>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0"/>
              </a:spcAft>
              <a:buSzPts val="1600"/>
              <a:buNone/>
            </a:pPr>
            <a:r>
              <a:rPr lang="en"/>
              <a:t>Why are these important? </a:t>
            </a:r>
            <a:endParaRPr/>
          </a:p>
        </p:txBody>
      </p:sp>
      <p:sp>
        <p:nvSpPr>
          <p:cNvPr id="727" name="Google Shape;727;p47"/>
          <p:cNvSpPr txBox="1">
            <a:spLocks noGrp="1"/>
          </p:cNvSpPr>
          <p:nvPr>
            <p:ph type="body" idx="5"/>
          </p:nvPr>
        </p:nvSpPr>
        <p:spPr>
          <a:xfrm>
            <a:off x="5633335" y="3247351"/>
            <a:ext cx="2861700" cy="867600"/>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0"/>
              </a:spcAft>
              <a:buSzPts val="1600"/>
              <a:buNone/>
            </a:pPr>
            <a:r>
              <a:rPr lang="en"/>
              <a:t>Who is impacted and/or involved?</a:t>
            </a:r>
            <a:endParaRPr/>
          </a:p>
        </p:txBody>
      </p:sp>
      <p:sp>
        <p:nvSpPr>
          <p:cNvPr id="728" name="Google Shape;728;p47"/>
          <p:cNvSpPr txBox="1"/>
          <p:nvPr/>
        </p:nvSpPr>
        <p:spPr>
          <a:xfrm>
            <a:off x="3931833" y="2627161"/>
            <a:ext cx="5919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A</a:t>
            </a:r>
            <a:endParaRPr sz="1600" b="0" i="0" u="none" strike="noStrike" cap="none">
              <a:solidFill>
                <a:srgbClr val="000000"/>
              </a:solidFill>
              <a:latin typeface="Arial"/>
              <a:ea typeface="Arial"/>
              <a:cs typeface="Arial"/>
              <a:sym typeface="Arial"/>
            </a:endParaRPr>
          </a:p>
        </p:txBody>
      </p:sp>
      <p:sp>
        <p:nvSpPr>
          <p:cNvPr id="729" name="Google Shape;729;p47"/>
          <p:cNvSpPr txBox="1"/>
          <p:nvPr/>
        </p:nvSpPr>
        <p:spPr>
          <a:xfrm>
            <a:off x="4620260" y="2627161"/>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D</a:t>
            </a:r>
            <a:endParaRPr sz="1600" b="0" i="0" u="none" strike="noStrike" cap="none">
              <a:solidFill>
                <a:srgbClr val="000000"/>
              </a:solidFill>
              <a:latin typeface="Arial"/>
              <a:ea typeface="Arial"/>
              <a:cs typeface="Arial"/>
              <a:sym typeface="Arial"/>
            </a:endParaRPr>
          </a:p>
        </p:txBody>
      </p:sp>
      <p:sp>
        <p:nvSpPr>
          <p:cNvPr id="730" name="Google Shape;730;p47"/>
          <p:cNvSpPr txBox="1"/>
          <p:nvPr/>
        </p:nvSpPr>
        <p:spPr>
          <a:xfrm>
            <a:off x="3947096" y="3230144"/>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B</a:t>
            </a:r>
            <a:endParaRPr sz="1600" b="0" i="0" u="none" strike="noStrike" cap="none">
              <a:solidFill>
                <a:srgbClr val="000000"/>
              </a:solidFill>
              <a:latin typeface="Arial"/>
              <a:ea typeface="Arial"/>
              <a:cs typeface="Arial"/>
              <a:sym typeface="Arial"/>
            </a:endParaRPr>
          </a:p>
        </p:txBody>
      </p:sp>
      <p:sp>
        <p:nvSpPr>
          <p:cNvPr id="731" name="Google Shape;731;p47"/>
          <p:cNvSpPr txBox="1"/>
          <p:nvPr/>
        </p:nvSpPr>
        <p:spPr>
          <a:xfrm>
            <a:off x="4620260" y="3230144"/>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C</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8"/>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Team Effectiveness Action Plan</a:t>
            </a:r>
            <a:endParaRPr/>
          </a:p>
        </p:txBody>
      </p:sp>
      <p:sp>
        <p:nvSpPr>
          <p:cNvPr id="737" name="Google Shape;737;p48"/>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21</a:t>
            </a:fld>
            <a:endParaRPr/>
          </a:p>
        </p:txBody>
      </p:sp>
      <p:graphicFrame>
        <p:nvGraphicFramePr>
          <p:cNvPr id="738" name="Google Shape;738;p48"/>
          <p:cNvGraphicFramePr/>
          <p:nvPr/>
        </p:nvGraphicFramePr>
        <p:xfrm>
          <a:off x="436575" y="872788"/>
          <a:ext cx="3000000" cy="3000000"/>
        </p:xfrm>
        <a:graphic>
          <a:graphicData uri="http://schemas.openxmlformats.org/drawingml/2006/table">
            <a:tbl>
              <a:tblPr>
                <a:noFill/>
                <a:tableStyleId>{925C17AC-61E1-4FD3-9C09-1EDFBEF1A3E1}</a:tableStyleId>
              </a:tblPr>
              <a:tblGrid>
                <a:gridCol w="1378475">
                  <a:extLst>
                    <a:ext uri="{9D8B030D-6E8A-4147-A177-3AD203B41FA5}">
                      <a16:colId xmlns:a16="http://schemas.microsoft.com/office/drawing/2014/main" val="20000"/>
                    </a:ext>
                  </a:extLst>
                </a:gridCol>
                <a:gridCol w="1378475">
                  <a:extLst>
                    <a:ext uri="{9D8B030D-6E8A-4147-A177-3AD203B41FA5}">
                      <a16:colId xmlns:a16="http://schemas.microsoft.com/office/drawing/2014/main" val="20001"/>
                    </a:ext>
                  </a:extLst>
                </a:gridCol>
                <a:gridCol w="1378475">
                  <a:extLst>
                    <a:ext uri="{9D8B030D-6E8A-4147-A177-3AD203B41FA5}">
                      <a16:colId xmlns:a16="http://schemas.microsoft.com/office/drawing/2014/main" val="20002"/>
                    </a:ext>
                  </a:extLst>
                </a:gridCol>
                <a:gridCol w="1378475">
                  <a:extLst>
                    <a:ext uri="{9D8B030D-6E8A-4147-A177-3AD203B41FA5}">
                      <a16:colId xmlns:a16="http://schemas.microsoft.com/office/drawing/2014/main" val="20003"/>
                    </a:ext>
                  </a:extLst>
                </a:gridCol>
                <a:gridCol w="1378475">
                  <a:extLst>
                    <a:ext uri="{9D8B030D-6E8A-4147-A177-3AD203B41FA5}">
                      <a16:colId xmlns:a16="http://schemas.microsoft.com/office/drawing/2014/main" val="20004"/>
                    </a:ext>
                  </a:extLst>
                </a:gridCol>
                <a:gridCol w="1378475">
                  <a:extLst>
                    <a:ext uri="{9D8B030D-6E8A-4147-A177-3AD203B41FA5}">
                      <a16:colId xmlns:a16="http://schemas.microsoft.com/office/drawing/2014/main" val="20005"/>
                    </a:ext>
                  </a:extLst>
                </a:gridCol>
              </a:tblGrid>
              <a:tr h="743275">
                <a:tc>
                  <a:txBody>
                    <a:bodyPr/>
                    <a:lstStyle/>
                    <a:p>
                      <a:pPr marL="0" lvl="0" indent="0" algn="ctr" rtl="0">
                        <a:spcBef>
                          <a:spcPts val="0"/>
                        </a:spcBef>
                        <a:spcAft>
                          <a:spcPts val="0"/>
                        </a:spcAft>
                        <a:buNone/>
                      </a:pPr>
                      <a:r>
                        <a:rPr lang="en" b="1"/>
                        <a:t>What </a:t>
                      </a:r>
                      <a:endParaRPr b="1"/>
                    </a:p>
                  </a:txBody>
                  <a:tcPr marL="91425" marR="91425" marT="91425" marB="91425" anchor="ctr">
                    <a:solidFill>
                      <a:schemeClr val="lt2"/>
                    </a:solidFill>
                  </a:tcPr>
                </a:tc>
                <a:tc>
                  <a:txBody>
                    <a:bodyPr/>
                    <a:lstStyle/>
                    <a:p>
                      <a:pPr marL="0" lvl="0" indent="0" algn="ctr" rtl="0">
                        <a:spcBef>
                          <a:spcPts val="0"/>
                        </a:spcBef>
                        <a:spcAft>
                          <a:spcPts val="0"/>
                        </a:spcAft>
                        <a:buNone/>
                      </a:pPr>
                      <a:r>
                        <a:rPr lang="en" b="1"/>
                        <a:t>Action</a:t>
                      </a:r>
                      <a:endParaRPr b="1"/>
                    </a:p>
                  </a:txBody>
                  <a:tcPr marL="91425" marR="91425" marT="91425" marB="91425" anchor="ctr">
                    <a:solidFill>
                      <a:schemeClr val="lt2"/>
                    </a:solidFill>
                  </a:tcPr>
                </a:tc>
                <a:tc>
                  <a:txBody>
                    <a:bodyPr/>
                    <a:lstStyle/>
                    <a:p>
                      <a:pPr marL="0" lvl="0" indent="0" algn="ctr" rtl="0">
                        <a:spcBef>
                          <a:spcPts val="0"/>
                        </a:spcBef>
                        <a:spcAft>
                          <a:spcPts val="0"/>
                        </a:spcAft>
                        <a:buNone/>
                      </a:pPr>
                      <a:r>
                        <a:rPr lang="en" b="1"/>
                        <a:t>Thinking Required </a:t>
                      </a:r>
                      <a:endParaRPr b="1"/>
                    </a:p>
                  </a:txBody>
                  <a:tcPr marL="91425" marR="91425" marT="91425" marB="91425" anchor="ctr">
                    <a:solidFill>
                      <a:schemeClr val="lt2"/>
                    </a:solidFill>
                  </a:tcPr>
                </a:tc>
                <a:tc>
                  <a:txBody>
                    <a:bodyPr/>
                    <a:lstStyle/>
                    <a:p>
                      <a:pPr marL="0" lvl="0" indent="0" algn="ctr" rtl="0">
                        <a:spcBef>
                          <a:spcPts val="0"/>
                        </a:spcBef>
                        <a:spcAft>
                          <a:spcPts val="0"/>
                        </a:spcAft>
                        <a:buNone/>
                      </a:pPr>
                      <a:r>
                        <a:rPr lang="en" b="1"/>
                        <a:t>Who </a:t>
                      </a:r>
                      <a:endParaRPr b="1"/>
                    </a:p>
                  </a:txBody>
                  <a:tcPr marL="91425" marR="91425" marT="91425" marB="91425" anchor="ctr">
                    <a:solidFill>
                      <a:schemeClr val="lt2"/>
                    </a:solidFill>
                  </a:tcPr>
                </a:tc>
                <a:tc>
                  <a:txBody>
                    <a:bodyPr/>
                    <a:lstStyle/>
                    <a:p>
                      <a:pPr marL="0" lvl="0" indent="0" algn="ctr" rtl="0">
                        <a:spcBef>
                          <a:spcPts val="0"/>
                        </a:spcBef>
                        <a:spcAft>
                          <a:spcPts val="0"/>
                        </a:spcAft>
                        <a:buNone/>
                      </a:pPr>
                      <a:r>
                        <a:rPr lang="en" b="1"/>
                        <a:t>Due Date </a:t>
                      </a:r>
                      <a:endParaRPr b="1"/>
                    </a:p>
                  </a:txBody>
                  <a:tcPr marL="91425" marR="91425" marT="91425" marB="91425" anchor="ctr">
                    <a:solidFill>
                      <a:schemeClr val="lt2"/>
                    </a:solidFill>
                  </a:tcPr>
                </a:tc>
                <a:tc>
                  <a:txBody>
                    <a:bodyPr/>
                    <a:lstStyle/>
                    <a:p>
                      <a:pPr marL="0" lvl="0" indent="0" algn="ctr" rtl="0">
                        <a:spcBef>
                          <a:spcPts val="0"/>
                        </a:spcBef>
                        <a:spcAft>
                          <a:spcPts val="0"/>
                        </a:spcAft>
                        <a:buNone/>
                      </a:pPr>
                      <a:r>
                        <a:rPr lang="en" b="1"/>
                        <a:t>Done</a:t>
                      </a:r>
                      <a:endParaRPr b="1"/>
                    </a:p>
                  </a:txBody>
                  <a:tcPr marL="91425" marR="91425" marT="91425" marB="91425" anchor="ctr">
                    <a:solidFill>
                      <a:schemeClr val="lt2"/>
                    </a:solidFill>
                  </a:tcPr>
                </a:tc>
                <a:extLst>
                  <a:ext uri="{0D108BD9-81ED-4DB2-BD59-A6C34878D82A}">
                    <a16:rowId xmlns:a16="http://schemas.microsoft.com/office/drawing/2014/main" val="10000"/>
                  </a:ext>
                </a:extLst>
              </a:tr>
              <a:tr h="1002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1002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100205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pic>
        <p:nvPicPr>
          <p:cNvPr id="739" name="Google Shape;739;p48"/>
          <p:cNvPicPr preferRelativeResize="0"/>
          <p:nvPr/>
        </p:nvPicPr>
        <p:blipFill>
          <a:blip r:embed="rId3">
            <a:alphaModFix/>
          </a:blip>
          <a:stretch>
            <a:fillRect/>
          </a:stretch>
        </p:blipFill>
        <p:spPr>
          <a:xfrm>
            <a:off x="3193525" y="1956911"/>
            <a:ext cx="1378475" cy="476010"/>
          </a:xfrm>
          <a:prstGeom prst="rect">
            <a:avLst/>
          </a:prstGeom>
          <a:noFill/>
          <a:ln>
            <a:noFill/>
          </a:ln>
        </p:spPr>
      </p:pic>
      <p:pic>
        <p:nvPicPr>
          <p:cNvPr id="740" name="Google Shape;740;p48"/>
          <p:cNvPicPr preferRelativeResize="0"/>
          <p:nvPr/>
        </p:nvPicPr>
        <p:blipFill>
          <a:blip r:embed="rId3">
            <a:alphaModFix/>
          </a:blip>
          <a:stretch>
            <a:fillRect/>
          </a:stretch>
        </p:blipFill>
        <p:spPr>
          <a:xfrm>
            <a:off x="3193525" y="2889836"/>
            <a:ext cx="1378475" cy="476010"/>
          </a:xfrm>
          <a:prstGeom prst="rect">
            <a:avLst/>
          </a:prstGeom>
          <a:noFill/>
          <a:ln>
            <a:noFill/>
          </a:ln>
        </p:spPr>
      </p:pic>
      <p:pic>
        <p:nvPicPr>
          <p:cNvPr id="741" name="Google Shape;741;p48"/>
          <p:cNvPicPr preferRelativeResize="0"/>
          <p:nvPr/>
        </p:nvPicPr>
        <p:blipFill>
          <a:blip r:embed="rId3">
            <a:alphaModFix/>
          </a:blip>
          <a:stretch>
            <a:fillRect/>
          </a:stretch>
        </p:blipFill>
        <p:spPr>
          <a:xfrm>
            <a:off x="3193525" y="3928586"/>
            <a:ext cx="1378475" cy="47601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9"/>
          <p:cNvSpPr/>
          <p:nvPr/>
        </p:nvSpPr>
        <p:spPr>
          <a:xfrm>
            <a:off x="3685000" y="2066628"/>
            <a:ext cx="1696800" cy="1583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7" name="Google Shape;747;p49"/>
          <p:cNvSpPr/>
          <p:nvPr/>
        </p:nvSpPr>
        <p:spPr>
          <a:xfrm>
            <a:off x="6861877" y="3465359"/>
            <a:ext cx="1696800" cy="1583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8" name="Google Shape;748;p49"/>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Additional Resources</a:t>
            </a:r>
            <a:endParaRPr/>
          </a:p>
        </p:txBody>
      </p:sp>
      <p:sp>
        <p:nvSpPr>
          <p:cNvPr id="749" name="Google Shape;749;p49"/>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22</a:t>
            </a:fld>
            <a:endParaRPr/>
          </a:p>
        </p:txBody>
      </p:sp>
      <p:sp>
        <p:nvSpPr>
          <p:cNvPr id="750" name="Google Shape;750;p49"/>
          <p:cNvSpPr txBox="1">
            <a:spLocks noGrp="1"/>
          </p:cNvSpPr>
          <p:nvPr>
            <p:ph type="body" idx="1"/>
          </p:nvPr>
        </p:nvSpPr>
        <p:spPr>
          <a:xfrm>
            <a:off x="304800" y="811287"/>
            <a:ext cx="8527500" cy="2853300"/>
          </a:xfrm>
          <a:prstGeom prst="rect">
            <a:avLst/>
          </a:prstGeom>
        </p:spPr>
        <p:txBody>
          <a:bodyPr spcFirstLastPara="1" wrap="square" lIns="0" tIns="0" rIns="0" bIns="0" anchor="t" anchorCtr="0">
            <a:normAutofit/>
          </a:bodyPr>
          <a:lstStyle/>
          <a:p>
            <a:pPr marL="274320" lvl="0" indent="-134620" algn="l" rtl="0">
              <a:lnSpc>
                <a:spcPct val="150000"/>
              </a:lnSpc>
              <a:spcBef>
                <a:spcPts val="0"/>
              </a:spcBef>
              <a:spcAft>
                <a:spcPts val="0"/>
              </a:spcAft>
              <a:buSzPts val="1400"/>
              <a:buChar char="●"/>
            </a:pPr>
            <a:r>
              <a:rPr lang="en"/>
              <a:t>Desk Flip</a:t>
            </a:r>
            <a:endParaRPr/>
          </a:p>
          <a:p>
            <a:pPr marL="274320" lvl="0" indent="-134620" algn="l" rtl="0">
              <a:lnSpc>
                <a:spcPct val="150000"/>
              </a:lnSpc>
              <a:spcBef>
                <a:spcPts val="0"/>
              </a:spcBef>
              <a:spcAft>
                <a:spcPts val="0"/>
              </a:spcAft>
              <a:buSzPts val="1400"/>
              <a:buChar char="●"/>
            </a:pPr>
            <a:r>
              <a:rPr lang="en"/>
              <a:t>Book: The Whole Brain Business Book - 2nd Edition</a:t>
            </a:r>
            <a:endParaRPr/>
          </a:p>
          <a:p>
            <a:pPr marL="274320" lvl="0" indent="-134620" algn="l" rtl="0">
              <a:lnSpc>
                <a:spcPct val="150000"/>
              </a:lnSpc>
              <a:spcBef>
                <a:spcPts val="0"/>
              </a:spcBef>
              <a:spcAft>
                <a:spcPts val="0"/>
              </a:spcAft>
              <a:buSzPts val="1400"/>
              <a:buChar char="●"/>
            </a:pPr>
            <a:r>
              <a:rPr lang="en"/>
              <a:t>Website: </a:t>
            </a:r>
            <a:r>
              <a:rPr lang="en" u="sng">
                <a:solidFill>
                  <a:schemeClr val="hlink"/>
                </a:solidFill>
                <a:hlinkClick r:id="rId3"/>
              </a:rPr>
              <a:t>https://thinkherrmann.com</a:t>
            </a:r>
            <a:endParaRPr/>
          </a:p>
          <a:p>
            <a:pPr marL="274320" lvl="0" indent="-134620" algn="l" rtl="0">
              <a:lnSpc>
                <a:spcPct val="150000"/>
              </a:lnSpc>
              <a:spcBef>
                <a:spcPts val="0"/>
              </a:spcBef>
              <a:spcAft>
                <a:spcPts val="0"/>
              </a:spcAft>
              <a:buSzPts val="1400"/>
              <a:buChar char="●"/>
            </a:pPr>
            <a:r>
              <a:rPr lang="en"/>
              <a:t>Thinker Portal: </a:t>
            </a:r>
            <a:r>
              <a:rPr lang="en" u="sng">
                <a:solidFill>
                  <a:schemeClr val="hlink"/>
                </a:solidFill>
                <a:hlinkClick r:id="rId4"/>
              </a:rPr>
              <a:t>https://journey.herrmannsolutions.net/thinker</a:t>
            </a:r>
            <a:endParaRPr/>
          </a:p>
          <a:p>
            <a:pPr marL="274320" lvl="0" indent="-134620" algn="l" rtl="0">
              <a:lnSpc>
                <a:spcPct val="150000"/>
              </a:lnSpc>
              <a:spcBef>
                <a:spcPts val="0"/>
              </a:spcBef>
              <a:spcAft>
                <a:spcPts val="0"/>
              </a:spcAft>
              <a:buSzPts val="1400"/>
              <a:buChar char="●"/>
            </a:pPr>
            <a:r>
              <a:rPr lang="en"/>
              <a:t>Microsoft Teams App: </a:t>
            </a:r>
            <a:r>
              <a:rPr lang="en" u="sng">
                <a:solidFill>
                  <a:schemeClr val="hlink"/>
                </a:solidFill>
                <a:hlinkClick r:id="rId5"/>
              </a:rPr>
              <a:t>Stop &amp; Think</a:t>
            </a:r>
            <a:endParaRPr/>
          </a:p>
          <a:p>
            <a:pPr marL="274320" lvl="0" indent="-134620" algn="l" rtl="0">
              <a:lnSpc>
                <a:spcPct val="150000"/>
              </a:lnSpc>
              <a:spcBef>
                <a:spcPts val="0"/>
              </a:spcBef>
              <a:spcAft>
                <a:spcPts val="0"/>
              </a:spcAft>
              <a:buSzPts val="1400"/>
              <a:buChar char="●"/>
            </a:pPr>
            <a:r>
              <a:rPr lang="en"/>
              <a:t>HBDI App: </a:t>
            </a:r>
            <a:r>
              <a:rPr lang="en" u="sng">
                <a:solidFill>
                  <a:schemeClr val="hlink"/>
                </a:solidFill>
                <a:hlinkClick r:id="rId6"/>
              </a:rPr>
              <a:t>http://app.hbdi.com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751" name="Google Shape;751;p49"/>
          <p:cNvPicPr preferRelativeResize="0"/>
          <p:nvPr/>
        </p:nvPicPr>
        <p:blipFill rotWithShape="1">
          <a:blip r:embed="rId7">
            <a:alphaModFix/>
          </a:blip>
          <a:srcRect l="22422" r="16813"/>
          <a:stretch/>
        </p:blipFill>
        <p:spPr>
          <a:xfrm>
            <a:off x="4008350" y="2336900"/>
            <a:ext cx="4240302" cy="24260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0"/>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VUCA (Future) The Environment of Today</a:t>
            </a:r>
            <a:endParaRPr/>
          </a:p>
        </p:txBody>
      </p:sp>
      <p:sp>
        <p:nvSpPr>
          <p:cNvPr id="563" name="Google Shape;563;p30"/>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3</a:t>
            </a:fld>
            <a:endParaRPr/>
          </a:p>
        </p:txBody>
      </p:sp>
      <p:pic>
        <p:nvPicPr>
          <p:cNvPr id="564" name="Google Shape;564;p30"/>
          <p:cNvPicPr preferRelativeResize="0"/>
          <p:nvPr/>
        </p:nvPicPr>
        <p:blipFill>
          <a:blip r:embed="rId3">
            <a:alphaModFix/>
          </a:blip>
          <a:stretch>
            <a:fillRect/>
          </a:stretch>
        </p:blipFill>
        <p:spPr>
          <a:xfrm>
            <a:off x="152400" y="1253264"/>
            <a:ext cx="8839204" cy="33621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1"/>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Thinking Agility</a:t>
            </a:r>
            <a:endParaRPr/>
          </a:p>
        </p:txBody>
      </p:sp>
      <p:sp>
        <p:nvSpPr>
          <p:cNvPr id="570" name="Google Shape;570;p31"/>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4</a:t>
            </a:fld>
            <a:endParaRPr/>
          </a:p>
        </p:txBody>
      </p:sp>
      <p:sp>
        <p:nvSpPr>
          <p:cNvPr id="571" name="Google Shape;571;p31"/>
          <p:cNvSpPr txBox="1">
            <a:spLocks noGrp="1"/>
          </p:cNvSpPr>
          <p:nvPr>
            <p:ph type="body" idx="1"/>
          </p:nvPr>
        </p:nvSpPr>
        <p:spPr>
          <a:xfrm>
            <a:off x="304800" y="811271"/>
            <a:ext cx="8527500" cy="7179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The ability to consciously shift your thinking and learning when and how the situation requires it. </a:t>
            </a:r>
            <a:endParaRPr/>
          </a:p>
        </p:txBody>
      </p:sp>
      <p:pic>
        <p:nvPicPr>
          <p:cNvPr id="3" name="Picture 2">
            <a:extLst>
              <a:ext uri="{FF2B5EF4-FFF2-40B4-BE49-F238E27FC236}">
                <a16:creationId xmlns:a16="http://schemas.microsoft.com/office/drawing/2014/main" id="{30EBCABD-75C7-C52A-A8A7-FF03E54B2F40}"/>
              </a:ext>
            </a:extLst>
          </p:cNvPr>
          <p:cNvPicPr>
            <a:picLocks noChangeAspect="1"/>
          </p:cNvPicPr>
          <p:nvPr/>
        </p:nvPicPr>
        <p:blipFill>
          <a:blip r:embed="rId3"/>
          <a:stretch>
            <a:fillRect/>
          </a:stretch>
        </p:blipFill>
        <p:spPr>
          <a:xfrm>
            <a:off x="1358811" y="1300571"/>
            <a:ext cx="6426377" cy="32131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32"/>
          <p:cNvSpPr txBox="1">
            <a:spLocks noGrp="1"/>
          </p:cNvSpPr>
          <p:nvPr>
            <p:ph type="title"/>
          </p:nvPr>
        </p:nvSpPr>
        <p:spPr>
          <a:xfrm>
            <a:off x="313251" y="309889"/>
            <a:ext cx="7874016" cy="35608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
              <a:t>Whole Brain® Business Model</a:t>
            </a:r>
            <a:endParaRPr/>
          </a:p>
        </p:txBody>
      </p:sp>
      <p:sp>
        <p:nvSpPr>
          <p:cNvPr id="577" name="Google Shape;577;p32"/>
          <p:cNvSpPr txBox="1">
            <a:spLocks noGrp="1"/>
          </p:cNvSpPr>
          <p:nvPr>
            <p:ph type="sldNum" idx="12"/>
          </p:nvPr>
        </p:nvSpPr>
        <p:spPr>
          <a:xfrm>
            <a:off x="8412450" y="4828989"/>
            <a:ext cx="419850" cy="153664"/>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5</a:t>
            </a:fld>
            <a:endParaRPr/>
          </a:p>
        </p:txBody>
      </p:sp>
      <p:sp>
        <p:nvSpPr>
          <p:cNvPr id="578" name="Google Shape;578;p32"/>
          <p:cNvSpPr txBox="1">
            <a:spLocks noGrp="1"/>
          </p:cNvSpPr>
          <p:nvPr>
            <p:ph type="body" idx="1"/>
          </p:nvPr>
        </p:nvSpPr>
        <p:spPr>
          <a:xfrm>
            <a:off x="304800" y="811271"/>
            <a:ext cx="8496134" cy="567266"/>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400"/>
              <a:buNone/>
            </a:pPr>
            <a:r>
              <a:rPr lang="en"/>
              <a:t>Leadership is responsible for </a:t>
            </a:r>
            <a:r>
              <a:rPr lang="en" b="1"/>
              <a:t>integrating </a:t>
            </a:r>
            <a:r>
              <a:rPr lang="en"/>
              <a:t>all these dimensions. </a:t>
            </a:r>
            <a:endParaRPr/>
          </a:p>
        </p:txBody>
      </p:sp>
      <p:sp>
        <p:nvSpPr>
          <p:cNvPr id="579" name="Google Shape;579;p32"/>
          <p:cNvSpPr txBox="1">
            <a:spLocks noGrp="1"/>
          </p:cNvSpPr>
          <p:nvPr>
            <p:ph type="body" idx="2"/>
          </p:nvPr>
        </p:nvSpPr>
        <p:spPr>
          <a:xfrm>
            <a:off x="602696" y="1743500"/>
            <a:ext cx="2861700" cy="8661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600"/>
              <a:buNone/>
            </a:pPr>
            <a:r>
              <a:rPr lang="en"/>
              <a:t>Payoff</a:t>
            </a:r>
            <a:endParaRPr/>
          </a:p>
          <a:p>
            <a:pPr marL="0" lvl="0" indent="0" algn="l" rtl="0">
              <a:lnSpc>
                <a:spcPct val="100000"/>
              </a:lnSpc>
              <a:spcBef>
                <a:spcPts val="0"/>
              </a:spcBef>
              <a:spcAft>
                <a:spcPts val="0"/>
              </a:spcAft>
              <a:buSzPts val="1600"/>
              <a:buNone/>
            </a:pPr>
            <a:endParaRPr/>
          </a:p>
        </p:txBody>
      </p:sp>
      <p:sp>
        <p:nvSpPr>
          <p:cNvPr id="580" name="Google Shape;580;p32"/>
          <p:cNvSpPr txBox="1">
            <a:spLocks noGrp="1"/>
          </p:cNvSpPr>
          <p:nvPr>
            <p:ph type="body" idx="3"/>
          </p:nvPr>
        </p:nvSpPr>
        <p:spPr>
          <a:xfrm>
            <a:off x="602696" y="3247351"/>
            <a:ext cx="2861700" cy="8676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1600"/>
              <a:buNone/>
            </a:pPr>
            <a:r>
              <a:rPr lang="en"/>
              <a:t>Processes</a:t>
            </a:r>
            <a:endParaRPr/>
          </a:p>
        </p:txBody>
      </p:sp>
      <p:sp>
        <p:nvSpPr>
          <p:cNvPr id="581" name="Google Shape;581;p32"/>
          <p:cNvSpPr txBox="1">
            <a:spLocks noGrp="1"/>
          </p:cNvSpPr>
          <p:nvPr>
            <p:ph type="body" idx="4"/>
          </p:nvPr>
        </p:nvSpPr>
        <p:spPr>
          <a:xfrm>
            <a:off x="5633335" y="1743501"/>
            <a:ext cx="2861700" cy="866100"/>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0"/>
              </a:spcAft>
              <a:buSzPts val="1600"/>
              <a:buNone/>
            </a:pPr>
            <a:r>
              <a:rPr lang="en"/>
              <a:t>Possibilities</a:t>
            </a:r>
            <a:endParaRPr/>
          </a:p>
        </p:txBody>
      </p:sp>
      <p:sp>
        <p:nvSpPr>
          <p:cNvPr id="582" name="Google Shape;582;p32"/>
          <p:cNvSpPr txBox="1">
            <a:spLocks noGrp="1"/>
          </p:cNvSpPr>
          <p:nvPr>
            <p:ph type="body" idx="5"/>
          </p:nvPr>
        </p:nvSpPr>
        <p:spPr>
          <a:xfrm>
            <a:off x="5633335" y="3247351"/>
            <a:ext cx="2861700" cy="867600"/>
          </a:xfrm>
          <a:prstGeom prst="rect">
            <a:avLst/>
          </a:prstGeom>
          <a:noFill/>
          <a:ln>
            <a:noFill/>
          </a:ln>
        </p:spPr>
        <p:txBody>
          <a:bodyPr spcFirstLastPara="1" wrap="square" lIns="0" tIns="0" rIns="0" bIns="0" anchor="t" anchorCtr="0">
            <a:normAutofit/>
          </a:bodyPr>
          <a:lstStyle/>
          <a:p>
            <a:pPr marL="0" lvl="0" indent="0" algn="r" rtl="0">
              <a:lnSpc>
                <a:spcPct val="100000"/>
              </a:lnSpc>
              <a:spcBef>
                <a:spcPts val="0"/>
              </a:spcBef>
              <a:spcAft>
                <a:spcPts val="0"/>
              </a:spcAft>
              <a:buSzPts val="1600"/>
              <a:buNone/>
            </a:pPr>
            <a:r>
              <a:rPr lang="en"/>
              <a:t>People</a:t>
            </a:r>
            <a:endParaRPr/>
          </a:p>
        </p:txBody>
      </p:sp>
      <p:sp>
        <p:nvSpPr>
          <p:cNvPr id="583" name="Google Shape;583;p32"/>
          <p:cNvSpPr txBox="1"/>
          <p:nvPr/>
        </p:nvSpPr>
        <p:spPr>
          <a:xfrm>
            <a:off x="3931833" y="2627161"/>
            <a:ext cx="591909" cy="2223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A</a:t>
            </a:r>
            <a:endParaRPr sz="1600" b="0" i="0" u="none" strike="noStrike" cap="none">
              <a:solidFill>
                <a:srgbClr val="000000"/>
              </a:solidFill>
              <a:latin typeface="Arial"/>
              <a:ea typeface="Arial"/>
              <a:cs typeface="Arial"/>
              <a:sym typeface="Arial"/>
            </a:endParaRPr>
          </a:p>
        </p:txBody>
      </p:sp>
      <p:sp>
        <p:nvSpPr>
          <p:cNvPr id="584" name="Google Shape;584;p32"/>
          <p:cNvSpPr txBox="1"/>
          <p:nvPr/>
        </p:nvSpPr>
        <p:spPr>
          <a:xfrm>
            <a:off x="4620260" y="2627161"/>
            <a:ext cx="548365" cy="2223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D</a:t>
            </a:r>
            <a:endParaRPr sz="1600" b="0" i="0" u="none" strike="noStrike" cap="none">
              <a:solidFill>
                <a:srgbClr val="000000"/>
              </a:solidFill>
              <a:latin typeface="Arial"/>
              <a:ea typeface="Arial"/>
              <a:cs typeface="Arial"/>
              <a:sym typeface="Arial"/>
            </a:endParaRPr>
          </a:p>
        </p:txBody>
      </p:sp>
      <p:sp>
        <p:nvSpPr>
          <p:cNvPr id="585" name="Google Shape;585;p32"/>
          <p:cNvSpPr txBox="1"/>
          <p:nvPr/>
        </p:nvSpPr>
        <p:spPr>
          <a:xfrm>
            <a:off x="3947096" y="3230144"/>
            <a:ext cx="548365" cy="2223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B</a:t>
            </a:r>
            <a:endParaRPr sz="1600" b="0" i="0" u="none" strike="noStrike" cap="none">
              <a:solidFill>
                <a:srgbClr val="000000"/>
              </a:solidFill>
              <a:latin typeface="Arial"/>
              <a:ea typeface="Arial"/>
              <a:cs typeface="Arial"/>
              <a:sym typeface="Arial"/>
            </a:endParaRPr>
          </a:p>
        </p:txBody>
      </p:sp>
      <p:sp>
        <p:nvSpPr>
          <p:cNvPr id="586" name="Google Shape;586;p32"/>
          <p:cNvSpPr txBox="1"/>
          <p:nvPr/>
        </p:nvSpPr>
        <p:spPr>
          <a:xfrm>
            <a:off x="4620260" y="3230144"/>
            <a:ext cx="548365" cy="2223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C</a:t>
            </a:r>
            <a:endParaRPr sz="1600" b="0" i="0" u="none" strike="noStrike" cap="none">
              <a:solidFill>
                <a:srgbClr val="000000"/>
              </a:solidFill>
              <a:latin typeface="Arial"/>
              <a:ea typeface="Arial"/>
              <a:cs typeface="Arial"/>
              <a:sym typeface="Arial"/>
            </a:endParaRPr>
          </a:p>
        </p:txBody>
      </p:sp>
      <p:sp>
        <p:nvSpPr>
          <p:cNvPr id="587" name="Google Shape;587;p32"/>
          <p:cNvSpPr txBox="1"/>
          <p:nvPr/>
        </p:nvSpPr>
        <p:spPr>
          <a:xfrm>
            <a:off x="602688" y="2028950"/>
            <a:ext cx="3095700" cy="12012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Goals</a:t>
            </a:r>
            <a:endParaRPr/>
          </a:p>
          <a:p>
            <a:pPr marL="274320" lvl="0" indent="-134620" algn="l" rtl="0">
              <a:spcBef>
                <a:spcPts val="0"/>
              </a:spcBef>
              <a:spcAft>
                <a:spcPts val="0"/>
              </a:spcAft>
              <a:buSzPts val="1400"/>
              <a:buChar char="●"/>
            </a:pPr>
            <a:r>
              <a:rPr lang="en"/>
              <a:t>Objectives</a:t>
            </a:r>
            <a:endParaRPr/>
          </a:p>
          <a:p>
            <a:pPr marL="274320" lvl="0" indent="-134620" algn="l" rtl="0">
              <a:spcBef>
                <a:spcPts val="0"/>
              </a:spcBef>
              <a:spcAft>
                <a:spcPts val="0"/>
              </a:spcAft>
              <a:buSzPts val="1400"/>
              <a:buChar char="●"/>
            </a:pPr>
            <a:r>
              <a:rPr lang="en"/>
              <a:t>Efficiency</a:t>
            </a:r>
            <a:endParaRPr/>
          </a:p>
          <a:p>
            <a:pPr marL="274320" lvl="0" indent="-134620" algn="l" rtl="0">
              <a:spcBef>
                <a:spcPts val="0"/>
              </a:spcBef>
              <a:spcAft>
                <a:spcPts val="0"/>
              </a:spcAft>
              <a:buSzPts val="1400"/>
              <a:buChar char="●"/>
            </a:pPr>
            <a:r>
              <a:rPr lang="en"/>
              <a:t>Financials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88" name="Google Shape;588;p32"/>
          <p:cNvSpPr txBox="1"/>
          <p:nvPr/>
        </p:nvSpPr>
        <p:spPr>
          <a:xfrm>
            <a:off x="1830075" y="2028950"/>
            <a:ext cx="3095700" cy="19569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Technology</a:t>
            </a:r>
            <a:endParaRPr/>
          </a:p>
          <a:p>
            <a:pPr marL="274320" lvl="0" indent="-134620" algn="l" rtl="0">
              <a:spcBef>
                <a:spcPts val="0"/>
              </a:spcBef>
              <a:spcAft>
                <a:spcPts val="0"/>
              </a:spcAft>
              <a:buSzPts val="1400"/>
              <a:buChar char="●"/>
            </a:pPr>
            <a:r>
              <a:rPr lang="en"/>
              <a:t>Past Trends</a:t>
            </a:r>
            <a:endParaRPr/>
          </a:p>
          <a:p>
            <a:pPr marL="274320" lvl="0" indent="-134620" algn="l" rtl="0">
              <a:spcBef>
                <a:spcPts val="0"/>
              </a:spcBef>
              <a:spcAft>
                <a:spcPts val="0"/>
              </a:spcAft>
              <a:buSzPts val="1400"/>
              <a:buChar char="●"/>
            </a:pPr>
            <a:r>
              <a:rPr lang="en"/>
              <a:t>Performance </a:t>
            </a:r>
            <a:br>
              <a:rPr lang="en"/>
            </a:br>
            <a:r>
              <a:rPr lang="en"/>
              <a:t>Measurements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89" name="Google Shape;589;p32"/>
          <p:cNvSpPr txBox="1"/>
          <p:nvPr/>
        </p:nvSpPr>
        <p:spPr>
          <a:xfrm>
            <a:off x="602688" y="3528325"/>
            <a:ext cx="3095700" cy="12012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Methods</a:t>
            </a:r>
            <a:endParaRPr/>
          </a:p>
          <a:p>
            <a:pPr marL="274320" lvl="0" indent="-134620" algn="l" rtl="0">
              <a:spcBef>
                <a:spcPts val="0"/>
              </a:spcBef>
              <a:spcAft>
                <a:spcPts val="0"/>
              </a:spcAft>
              <a:buSzPts val="1400"/>
              <a:buChar char="●"/>
            </a:pPr>
            <a:r>
              <a:rPr lang="en"/>
              <a:t>Regulations</a:t>
            </a:r>
            <a:endParaRPr/>
          </a:p>
          <a:p>
            <a:pPr marL="274320" lvl="0" indent="-134620" algn="l" rtl="0">
              <a:spcBef>
                <a:spcPts val="0"/>
              </a:spcBef>
              <a:spcAft>
                <a:spcPts val="0"/>
              </a:spcAft>
              <a:buSzPts val="1400"/>
              <a:buChar char="●"/>
            </a:pPr>
            <a:r>
              <a:rPr lang="en"/>
              <a:t>Quality Assurance</a:t>
            </a:r>
            <a:endParaRPr/>
          </a:p>
          <a:p>
            <a:pPr marL="274320" lvl="0" indent="-134620" algn="l" rtl="0">
              <a:spcBef>
                <a:spcPts val="0"/>
              </a:spcBef>
              <a:spcAft>
                <a:spcPts val="0"/>
              </a:spcAft>
              <a:buSzPts val="1400"/>
              <a:buChar char="●"/>
            </a:pPr>
            <a:r>
              <a:rPr lang="en"/>
              <a:t>Risk Reduction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0" name="Google Shape;590;p32"/>
          <p:cNvSpPr txBox="1"/>
          <p:nvPr/>
        </p:nvSpPr>
        <p:spPr>
          <a:xfrm>
            <a:off x="2363475" y="3528325"/>
            <a:ext cx="3095700" cy="19569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Resources</a:t>
            </a:r>
            <a:endParaRPr/>
          </a:p>
          <a:p>
            <a:pPr marL="274320" lvl="0" indent="-134620" algn="l" rtl="0">
              <a:spcBef>
                <a:spcPts val="0"/>
              </a:spcBef>
              <a:spcAft>
                <a:spcPts val="0"/>
              </a:spcAft>
              <a:buSzPts val="1400"/>
              <a:buChar char="●"/>
            </a:pPr>
            <a:r>
              <a:rPr lang="en"/>
              <a:t>Control</a:t>
            </a:r>
            <a:endParaRPr/>
          </a:p>
          <a:p>
            <a:pPr marL="274320" lvl="0" indent="-134620" algn="l" rtl="0">
              <a:spcBef>
                <a:spcPts val="0"/>
              </a:spcBef>
              <a:spcAft>
                <a:spcPts val="0"/>
              </a:spcAft>
              <a:buSzPts val="1400"/>
              <a:buChar char="●"/>
            </a:pPr>
            <a:r>
              <a:rPr lang="en"/>
              <a:t>Timing</a:t>
            </a:r>
            <a:endParaRPr/>
          </a:p>
          <a:p>
            <a:pPr marL="274320" lvl="0" indent="-134620" algn="l" rtl="0">
              <a:spcBef>
                <a:spcPts val="0"/>
              </a:spcBef>
              <a:spcAft>
                <a:spcPts val="0"/>
              </a:spcAft>
              <a:buSzPts val="1400"/>
              <a:buChar char="●"/>
            </a:pPr>
            <a:r>
              <a:rPr lang="en"/>
              <a:t>Policy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1" name="Google Shape;591;p32"/>
          <p:cNvSpPr txBox="1"/>
          <p:nvPr/>
        </p:nvSpPr>
        <p:spPr>
          <a:xfrm>
            <a:off x="5096088" y="2049100"/>
            <a:ext cx="3095700" cy="12012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Vision</a:t>
            </a:r>
            <a:endParaRPr/>
          </a:p>
          <a:p>
            <a:pPr marL="274320" lvl="0" indent="-134620" algn="l" rtl="0">
              <a:spcBef>
                <a:spcPts val="0"/>
              </a:spcBef>
              <a:spcAft>
                <a:spcPts val="0"/>
              </a:spcAft>
              <a:buSzPts val="1400"/>
              <a:buChar char="●"/>
            </a:pPr>
            <a:r>
              <a:rPr lang="en"/>
              <a:t>Purpose</a:t>
            </a:r>
            <a:endParaRPr/>
          </a:p>
          <a:p>
            <a:pPr marL="274320" lvl="0" indent="-134620" algn="l" rtl="0">
              <a:spcBef>
                <a:spcPts val="0"/>
              </a:spcBef>
              <a:spcAft>
                <a:spcPts val="0"/>
              </a:spcAft>
              <a:buSzPts val="1400"/>
              <a:buChar char="●"/>
            </a:pPr>
            <a:r>
              <a:rPr lang="en"/>
              <a:t>Competition</a:t>
            </a:r>
            <a:endParaRPr/>
          </a:p>
          <a:p>
            <a:pPr marL="274320" lvl="0" indent="-134620" algn="l" rtl="0">
              <a:spcBef>
                <a:spcPts val="0"/>
              </a:spcBef>
              <a:spcAft>
                <a:spcPts val="0"/>
              </a:spcAft>
              <a:buSzPts val="1400"/>
              <a:buChar char="●"/>
            </a:pPr>
            <a:r>
              <a:rPr lang="en"/>
              <a:t>Environment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2" name="Google Shape;592;p32"/>
          <p:cNvSpPr txBox="1"/>
          <p:nvPr/>
        </p:nvSpPr>
        <p:spPr>
          <a:xfrm>
            <a:off x="6579100" y="2028950"/>
            <a:ext cx="3095700" cy="19569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Future Trends</a:t>
            </a:r>
            <a:endParaRPr/>
          </a:p>
          <a:p>
            <a:pPr marL="274320" lvl="0" indent="-134620" algn="l" rtl="0">
              <a:spcBef>
                <a:spcPts val="0"/>
              </a:spcBef>
              <a:spcAft>
                <a:spcPts val="0"/>
              </a:spcAft>
              <a:buSzPts val="1400"/>
              <a:buChar char="●"/>
            </a:pPr>
            <a:r>
              <a:rPr lang="en"/>
              <a:t>New Concepts</a:t>
            </a:r>
            <a:endParaRPr/>
          </a:p>
          <a:p>
            <a:pPr marL="274320" lvl="0" indent="-134620" algn="l" rtl="0">
              <a:spcBef>
                <a:spcPts val="0"/>
              </a:spcBef>
              <a:spcAft>
                <a:spcPts val="0"/>
              </a:spcAft>
              <a:buSzPts val="1400"/>
              <a:buChar char="●"/>
            </a:pPr>
            <a:r>
              <a:rPr lang="en"/>
              <a:t>National/Global</a:t>
            </a:r>
            <a:endParaRPr/>
          </a:p>
          <a:p>
            <a:pPr marL="274320" lvl="0" indent="-134620" algn="l" rtl="0">
              <a:spcBef>
                <a:spcPts val="0"/>
              </a:spcBef>
              <a:spcAft>
                <a:spcPts val="0"/>
              </a:spcAft>
              <a:buSzPts val="1400"/>
              <a:buChar char="●"/>
            </a:pPr>
            <a:r>
              <a:rPr lang="en"/>
              <a:t>Long-term Strategy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3" name="Google Shape;593;p32"/>
          <p:cNvSpPr txBox="1"/>
          <p:nvPr/>
        </p:nvSpPr>
        <p:spPr>
          <a:xfrm>
            <a:off x="5096088" y="3420700"/>
            <a:ext cx="3095700" cy="12012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Training/Dev</a:t>
            </a:r>
            <a:endParaRPr/>
          </a:p>
          <a:p>
            <a:pPr marL="274320" lvl="0" indent="-134620" algn="l" rtl="0">
              <a:spcBef>
                <a:spcPts val="0"/>
              </a:spcBef>
              <a:spcAft>
                <a:spcPts val="0"/>
              </a:spcAft>
              <a:buSzPts val="1400"/>
              <a:buChar char="●"/>
            </a:pPr>
            <a:r>
              <a:rPr lang="en"/>
              <a:t>Teams/Relationships</a:t>
            </a:r>
            <a:endParaRPr/>
          </a:p>
          <a:p>
            <a:pPr marL="274320" lvl="0" indent="-134620" algn="l" rtl="0">
              <a:spcBef>
                <a:spcPts val="0"/>
              </a:spcBef>
              <a:spcAft>
                <a:spcPts val="0"/>
              </a:spcAft>
              <a:buSzPts val="1400"/>
              <a:buChar char="●"/>
            </a:pPr>
            <a:r>
              <a:rPr lang="en"/>
              <a:t>Recognition</a:t>
            </a:r>
            <a:endParaRPr/>
          </a:p>
          <a:p>
            <a:pPr marL="274320" lvl="0" indent="-134620" algn="l" rtl="0">
              <a:spcBef>
                <a:spcPts val="0"/>
              </a:spcBef>
              <a:spcAft>
                <a:spcPts val="0"/>
              </a:spcAft>
              <a:buSzPts val="1400"/>
              <a:buChar char="●"/>
            </a:pPr>
            <a:r>
              <a:rPr lang="en"/>
              <a:t>Customer Relations</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4" name="Google Shape;594;p32"/>
          <p:cNvSpPr txBox="1"/>
          <p:nvPr/>
        </p:nvSpPr>
        <p:spPr>
          <a:xfrm>
            <a:off x="7009275" y="3420700"/>
            <a:ext cx="3095700" cy="19569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Communications</a:t>
            </a:r>
            <a:endParaRPr/>
          </a:p>
          <a:p>
            <a:pPr marL="274320" lvl="0" indent="-134620" algn="l" rtl="0">
              <a:spcBef>
                <a:spcPts val="0"/>
              </a:spcBef>
              <a:spcAft>
                <a:spcPts val="0"/>
              </a:spcAft>
              <a:buSzPts val="1400"/>
              <a:buChar char="●"/>
            </a:pPr>
            <a:r>
              <a:rPr lang="en"/>
              <a:t>Community</a:t>
            </a:r>
            <a:endParaRPr/>
          </a:p>
          <a:p>
            <a:pPr marL="274320" lvl="0" indent="-134620" algn="l" rtl="0">
              <a:spcBef>
                <a:spcPts val="0"/>
              </a:spcBef>
              <a:spcAft>
                <a:spcPts val="0"/>
              </a:spcAft>
              <a:buSzPts val="1400"/>
              <a:buChar char="●"/>
            </a:pPr>
            <a:r>
              <a:rPr lang="en"/>
              <a:t>Culture </a:t>
            </a:r>
            <a:endParaRPr/>
          </a:p>
          <a:p>
            <a:pPr marL="274320" lvl="0" indent="-134620" algn="l" rtl="0">
              <a:spcBef>
                <a:spcPts val="0"/>
              </a:spcBef>
              <a:spcAft>
                <a:spcPts val="0"/>
              </a:spcAft>
              <a:buSzPts val="1400"/>
              <a:buChar char="●"/>
            </a:pPr>
            <a:r>
              <a:rPr lang="en"/>
              <a:t>Values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33"/>
          <p:cNvPicPr preferRelativeResize="0"/>
          <p:nvPr/>
        </p:nvPicPr>
        <p:blipFill>
          <a:blip r:embed="rId3">
            <a:alphaModFix/>
          </a:blip>
          <a:stretch>
            <a:fillRect/>
          </a:stretch>
        </p:blipFill>
        <p:spPr>
          <a:xfrm>
            <a:off x="1684900" y="666000"/>
            <a:ext cx="5332476" cy="4128954"/>
          </a:xfrm>
          <a:prstGeom prst="rect">
            <a:avLst/>
          </a:prstGeom>
          <a:noFill/>
          <a:ln>
            <a:noFill/>
          </a:ln>
        </p:spPr>
      </p:pic>
      <p:sp>
        <p:nvSpPr>
          <p:cNvPr id="600" name="Google Shape;600;p33"/>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HBDI® Team Profile </a:t>
            </a:r>
            <a:endParaRPr/>
          </a:p>
        </p:txBody>
      </p:sp>
      <p:sp>
        <p:nvSpPr>
          <p:cNvPr id="601" name="Google Shape;601;p33"/>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602" name="Google Shape;602;p33"/>
          <p:cNvPicPr preferRelativeResize="0"/>
          <p:nvPr/>
        </p:nvPicPr>
        <p:blipFill>
          <a:blip r:embed="rId4">
            <a:alphaModFix/>
          </a:blip>
          <a:stretch>
            <a:fillRect/>
          </a:stretch>
        </p:blipFill>
        <p:spPr>
          <a:xfrm>
            <a:off x="2431150" y="947734"/>
            <a:ext cx="4019550" cy="3248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34"/>
          <p:cNvPicPr preferRelativeResize="0"/>
          <p:nvPr/>
        </p:nvPicPr>
        <p:blipFill>
          <a:blip r:embed="rId3">
            <a:alphaModFix/>
          </a:blip>
          <a:stretch>
            <a:fillRect/>
          </a:stretch>
        </p:blipFill>
        <p:spPr>
          <a:xfrm>
            <a:off x="746650" y="1178863"/>
            <a:ext cx="7000875" cy="3114675"/>
          </a:xfrm>
          <a:prstGeom prst="rect">
            <a:avLst/>
          </a:prstGeom>
          <a:noFill/>
          <a:ln>
            <a:noFill/>
          </a:ln>
        </p:spPr>
      </p:pic>
      <p:sp>
        <p:nvSpPr>
          <p:cNvPr id="608" name="Google Shape;608;p34"/>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HBDI Team Profile </a:t>
            </a:r>
            <a:endParaRPr/>
          </a:p>
        </p:txBody>
      </p:sp>
      <p:sp>
        <p:nvSpPr>
          <p:cNvPr id="609" name="Google Shape;609;p34"/>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610" name="Google Shape;610;p34"/>
          <p:cNvPicPr preferRelativeResize="0"/>
          <p:nvPr/>
        </p:nvPicPr>
        <p:blipFill>
          <a:blip r:embed="rId4">
            <a:alphaModFix/>
          </a:blip>
          <a:stretch>
            <a:fillRect/>
          </a:stretch>
        </p:blipFill>
        <p:spPr>
          <a:xfrm>
            <a:off x="2431150" y="947734"/>
            <a:ext cx="4019550" cy="3248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5"/>
          <p:cNvSpPr txBox="1">
            <a:spLocks noGrp="1"/>
          </p:cNvSpPr>
          <p:nvPr>
            <p:ph type="title"/>
          </p:nvPr>
        </p:nvSpPr>
        <p:spPr>
          <a:xfrm>
            <a:off x="313251" y="309889"/>
            <a:ext cx="7874100" cy="356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800"/>
              <a:buNone/>
            </a:pPr>
            <a:r>
              <a:rPr lang="en"/>
              <a:t>Whole Brain® Team Effectiveness Model</a:t>
            </a:r>
            <a:endParaRPr/>
          </a:p>
        </p:txBody>
      </p:sp>
      <p:sp>
        <p:nvSpPr>
          <p:cNvPr id="616" name="Google Shape;616;p35"/>
          <p:cNvSpPr txBox="1">
            <a:spLocks noGrp="1"/>
          </p:cNvSpPr>
          <p:nvPr>
            <p:ph type="sldNum" idx="12"/>
          </p:nvPr>
        </p:nvSpPr>
        <p:spPr>
          <a:xfrm>
            <a:off x="8412450" y="4828989"/>
            <a:ext cx="420000" cy="15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900"/>
              <a:buNone/>
            </a:pPr>
            <a:fld id="{00000000-1234-1234-1234-123412341234}" type="slidenum">
              <a:rPr lang="en"/>
              <a:t>8</a:t>
            </a:fld>
            <a:endParaRPr/>
          </a:p>
        </p:txBody>
      </p:sp>
      <p:sp>
        <p:nvSpPr>
          <p:cNvPr id="617" name="Google Shape;617;p35"/>
          <p:cNvSpPr txBox="1"/>
          <p:nvPr/>
        </p:nvSpPr>
        <p:spPr>
          <a:xfrm>
            <a:off x="3931833" y="2627161"/>
            <a:ext cx="5919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A</a:t>
            </a:r>
            <a:endParaRPr sz="1600" b="0" i="0" u="none" strike="noStrike" cap="none">
              <a:solidFill>
                <a:srgbClr val="000000"/>
              </a:solidFill>
              <a:latin typeface="Arial"/>
              <a:ea typeface="Arial"/>
              <a:cs typeface="Arial"/>
              <a:sym typeface="Arial"/>
            </a:endParaRPr>
          </a:p>
        </p:txBody>
      </p:sp>
      <p:sp>
        <p:nvSpPr>
          <p:cNvPr id="618" name="Google Shape;618;p35"/>
          <p:cNvSpPr txBox="1"/>
          <p:nvPr/>
        </p:nvSpPr>
        <p:spPr>
          <a:xfrm>
            <a:off x="4620260" y="2627161"/>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D</a:t>
            </a:r>
            <a:endParaRPr sz="1600" b="0" i="0" u="none" strike="noStrike" cap="none">
              <a:solidFill>
                <a:srgbClr val="000000"/>
              </a:solidFill>
              <a:latin typeface="Arial"/>
              <a:ea typeface="Arial"/>
              <a:cs typeface="Arial"/>
              <a:sym typeface="Arial"/>
            </a:endParaRPr>
          </a:p>
        </p:txBody>
      </p:sp>
      <p:sp>
        <p:nvSpPr>
          <p:cNvPr id="619" name="Google Shape;619;p35"/>
          <p:cNvSpPr txBox="1"/>
          <p:nvPr/>
        </p:nvSpPr>
        <p:spPr>
          <a:xfrm>
            <a:off x="3947096" y="3230144"/>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B</a:t>
            </a:r>
            <a:endParaRPr sz="1600" b="0" i="0" u="none" strike="noStrike" cap="none">
              <a:solidFill>
                <a:srgbClr val="000000"/>
              </a:solidFill>
              <a:latin typeface="Arial"/>
              <a:ea typeface="Arial"/>
              <a:cs typeface="Arial"/>
              <a:sym typeface="Arial"/>
            </a:endParaRPr>
          </a:p>
        </p:txBody>
      </p:sp>
      <p:sp>
        <p:nvSpPr>
          <p:cNvPr id="620" name="Google Shape;620;p35"/>
          <p:cNvSpPr txBox="1"/>
          <p:nvPr/>
        </p:nvSpPr>
        <p:spPr>
          <a:xfrm>
            <a:off x="4620260" y="3230144"/>
            <a:ext cx="548400" cy="22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600" b="1" i="0" u="none" strike="noStrike" cap="none">
                <a:solidFill>
                  <a:srgbClr val="FFFFFF"/>
                </a:solidFill>
                <a:latin typeface="Arial"/>
                <a:ea typeface="Arial"/>
                <a:cs typeface="Arial"/>
                <a:sym typeface="Arial"/>
              </a:rPr>
              <a:t>C</a:t>
            </a:r>
            <a:endParaRPr sz="1600" b="0" i="0" u="none" strike="noStrike" cap="none">
              <a:solidFill>
                <a:srgbClr val="000000"/>
              </a:solidFill>
              <a:latin typeface="Arial"/>
              <a:ea typeface="Arial"/>
              <a:cs typeface="Arial"/>
              <a:sym typeface="Arial"/>
            </a:endParaRPr>
          </a:p>
        </p:txBody>
      </p:sp>
      <p:sp>
        <p:nvSpPr>
          <p:cNvPr id="621" name="Google Shape;621;p35"/>
          <p:cNvSpPr txBox="1"/>
          <p:nvPr/>
        </p:nvSpPr>
        <p:spPr>
          <a:xfrm>
            <a:off x="602688" y="1852850"/>
            <a:ext cx="3095700" cy="12012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Goals</a:t>
            </a:r>
            <a:endParaRPr/>
          </a:p>
          <a:p>
            <a:pPr marL="274320" lvl="0" indent="-134620" algn="l" rtl="0">
              <a:spcBef>
                <a:spcPts val="0"/>
              </a:spcBef>
              <a:spcAft>
                <a:spcPts val="0"/>
              </a:spcAft>
              <a:buSzPts val="1400"/>
              <a:buChar char="●"/>
            </a:pPr>
            <a:r>
              <a:rPr lang="en"/>
              <a:t>Measurement</a:t>
            </a:r>
            <a:endParaRPr/>
          </a:p>
          <a:p>
            <a:pPr marL="274320" lvl="0" indent="-134620" algn="l" rtl="0">
              <a:spcBef>
                <a:spcPts val="0"/>
              </a:spcBef>
              <a:spcAft>
                <a:spcPts val="0"/>
              </a:spcAft>
              <a:buSzPts val="1400"/>
              <a:buChar char="●"/>
            </a:pPr>
            <a:r>
              <a:rPr lang="en"/>
              <a:t>Research &amp; Analysis</a:t>
            </a:r>
            <a:endParaRPr/>
          </a:p>
          <a:p>
            <a:pPr marL="274320" lvl="0" indent="-134620" algn="l" rtl="0">
              <a:spcBef>
                <a:spcPts val="0"/>
              </a:spcBef>
              <a:spcAft>
                <a:spcPts val="0"/>
              </a:spcAft>
              <a:buSzPts val="1400"/>
              <a:buChar char="●"/>
            </a:pPr>
            <a:r>
              <a:rPr lang="en"/>
              <a:t>Finance &amp; Budget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22" name="Google Shape;622;p35"/>
          <p:cNvSpPr txBox="1"/>
          <p:nvPr/>
        </p:nvSpPr>
        <p:spPr>
          <a:xfrm>
            <a:off x="602688" y="3420700"/>
            <a:ext cx="3095700" cy="12012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Plans &amp; Schedules </a:t>
            </a:r>
            <a:endParaRPr/>
          </a:p>
          <a:p>
            <a:pPr marL="274320" lvl="0" indent="-134620" algn="l" rtl="0">
              <a:spcBef>
                <a:spcPts val="0"/>
              </a:spcBef>
              <a:spcAft>
                <a:spcPts val="0"/>
              </a:spcAft>
              <a:buSzPts val="1400"/>
              <a:buChar char="●"/>
            </a:pPr>
            <a:r>
              <a:rPr lang="en"/>
              <a:t>Organization</a:t>
            </a:r>
            <a:endParaRPr/>
          </a:p>
          <a:p>
            <a:pPr marL="274320" lvl="0" indent="-134620" algn="l" rtl="0">
              <a:spcBef>
                <a:spcPts val="0"/>
              </a:spcBef>
              <a:spcAft>
                <a:spcPts val="0"/>
              </a:spcAft>
              <a:buSzPts val="1400"/>
              <a:buChar char="●"/>
            </a:pPr>
            <a:r>
              <a:rPr lang="en"/>
              <a:t>Process</a:t>
            </a:r>
            <a:endParaRPr/>
          </a:p>
          <a:p>
            <a:pPr marL="274320" lvl="0" indent="-134620" algn="l" rtl="0">
              <a:spcBef>
                <a:spcPts val="0"/>
              </a:spcBef>
              <a:spcAft>
                <a:spcPts val="0"/>
              </a:spcAft>
              <a:buSzPts val="1400"/>
              <a:buChar char="●"/>
            </a:pPr>
            <a:r>
              <a:rPr lang="en"/>
              <a:t>Details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23" name="Google Shape;623;p35"/>
          <p:cNvSpPr txBox="1"/>
          <p:nvPr/>
        </p:nvSpPr>
        <p:spPr>
          <a:xfrm>
            <a:off x="6749550" y="3336275"/>
            <a:ext cx="3095700" cy="19569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Communication</a:t>
            </a:r>
            <a:endParaRPr/>
          </a:p>
          <a:p>
            <a:pPr marL="274320" lvl="0" indent="-134620" algn="l" rtl="0">
              <a:spcBef>
                <a:spcPts val="0"/>
              </a:spcBef>
              <a:spcAft>
                <a:spcPts val="0"/>
              </a:spcAft>
              <a:buSzPts val="1400"/>
              <a:buChar char="●"/>
            </a:pPr>
            <a:r>
              <a:rPr lang="en"/>
              <a:t>Empathy</a:t>
            </a:r>
            <a:endParaRPr/>
          </a:p>
          <a:p>
            <a:pPr marL="274320" lvl="0" indent="-134620" algn="l" rtl="0">
              <a:spcBef>
                <a:spcPts val="0"/>
              </a:spcBef>
              <a:spcAft>
                <a:spcPts val="0"/>
              </a:spcAft>
              <a:buSzPts val="1400"/>
              <a:buChar char="●"/>
            </a:pPr>
            <a:r>
              <a:rPr lang="en"/>
              <a:t>Relationships</a:t>
            </a:r>
            <a:endParaRPr/>
          </a:p>
          <a:p>
            <a:pPr marL="274320" lvl="0" indent="-134620" algn="l" rtl="0">
              <a:spcBef>
                <a:spcPts val="0"/>
              </a:spcBef>
              <a:spcAft>
                <a:spcPts val="0"/>
              </a:spcAft>
              <a:buSzPts val="1400"/>
              <a:buChar char="●"/>
            </a:pPr>
            <a:r>
              <a:rPr lang="en"/>
              <a:t>Collaboration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24" name="Google Shape;624;p35"/>
          <p:cNvSpPr txBox="1"/>
          <p:nvPr/>
        </p:nvSpPr>
        <p:spPr>
          <a:xfrm>
            <a:off x="6737025" y="1909393"/>
            <a:ext cx="3095700" cy="1956900"/>
          </a:xfrm>
          <a:prstGeom prst="rect">
            <a:avLst/>
          </a:prstGeom>
          <a:noFill/>
          <a:ln>
            <a:noFill/>
          </a:ln>
        </p:spPr>
        <p:txBody>
          <a:bodyPr spcFirstLastPara="1" wrap="square" lIns="91425" tIns="91425" rIns="91425" bIns="91425" anchor="t" anchorCtr="0">
            <a:noAutofit/>
          </a:bodyPr>
          <a:lstStyle/>
          <a:p>
            <a:pPr marL="274320" lvl="0" indent="-134620" algn="l" rtl="0">
              <a:spcBef>
                <a:spcPts val="0"/>
              </a:spcBef>
              <a:spcAft>
                <a:spcPts val="0"/>
              </a:spcAft>
              <a:buSzPts val="1400"/>
              <a:buChar char="●"/>
            </a:pPr>
            <a:r>
              <a:rPr lang="en"/>
              <a:t>Risk-Taking </a:t>
            </a:r>
            <a:endParaRPr/>
          </a:p>
          <a:p>
            <a:pPr marL="274320" lvl="0" indent="-134620" algn="l" rtl="0">
              <a:spcBef>
                <a:spcPts val="0"/>
              </a:spcBef>
              <a:spcAft>
                <a:spcPts val="0"/>
              </a:spcAft>
              <a:buSzPts val="1400"/>
              <a:buChar char="●"/>
            </a:pPr>
            <a:r>
              <a:rPr lang="en"/>
              <a:t>Brainstorming</a:t>
            </a:r>
            <a:endParaRPr/>
          </a:p>
          <a:p>
            <a:pPr marL="274320" lvl="0" indent="-134620" algn="l" rtl="0">
              <a:spcBef>
                <a:spcPts val="0"/>
              </a:spcBef>
              <a:spcAft>
                <a:spcPts val="0"/>
              </a:spcAft>
              <a:buSzPts val="1400"/>
              <a:buChar char="●"/>
            </a:pPr>
            <a:r>
              <a:rPr lang="en"/>
              <a:t>Strategy</a:t>
            </a:r>
            <a:endParaRPr/>
          </a:p>
          <a:p>
            <a:pPr marL="274320" lvl="0" indent="-134620" algn="l" rtl="0">
              <a:spcBef>
                <a:spcPts val="0"/>
              </a:spcBef>
              <a:spcAft>
                <a:spcPts val="0"/>
              </a:spcAft>
              <a:buSzPts val="1400"/>
              <a:buChar char="●"/>
            </a:pPr>
            <a:r>
              <a:rPr lang="en"/>
              <a:t>Synthesis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36"/>
          <p:cNvSpPr txBox="1">
            <a:spLocks noGrp="1"/>
          </p:cNvSpPr>
          <p:nvPr>
            <p:ph type="title"/>
          </p:nvPr>
        </p:nvSpPr>
        <p:spPr>
          <a:xfrm>
            <a:off x="311698" y="309889"/>
            <a:ext cx="7870800" cy="35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Sample Group Summary</a:t>
            </a:r>
            <a:endParaRPr/>
          </a:p>
        </p:txBody>
      </p:sp>
      <p:sp>
        <p:nvSpPr>
          <p:cNvPr id="630" name="Google Shape;630;p36"/>
          <p:cNvSpPr txBox="1">
            <a:spLocks noGrp="1"/>
          </p:cNvSpPr>
          <p:nvPr>
            <p:ph type="sldNum" idx="12"/>
          </p:nvPr>
        </p:nvSpPr>
        <p:spPr>
          <a:xfrm>
            <a:off x="8412450" y="4828989"/>
            <a:ext cx="420000" cy="153600"/>
          </a:xfrm>
          <a:prstGeom prst="rect">
            <a:avLst/>
          </a:prstGeom>
        </p:spPr>
        <p:txBody>
          <a:bodyPr spcFirstLastPara="1" wrap="square" lIns="91425" tIns="0" rIns="0" bIns="0" anchor="ctr"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9</a:t>
            </a:fld>
            <a:endParaRPr/>
          </a:p>
        </p:txBody>
      </p:sp>
      <p:pic>
        <p:nvPicPr>
          <p:cNvPr id="631" name="Google Shape;631;p36"/>
          <p:cNvPicPr preferRelativeResize="0"/>
          <p:nvPr/>
        </p:nvPicPr>
        <p:blipFill>
          <a:blip r:embed="rId3">
            <a:alphaModFix/>
          </a:blip>
          <a:stretch>
            <a:fillRect/>
          </a:stretch>
        </p:blipFill>
        <p:spPr>
          <a:xfrm>
            <a:off x="1563075" y="809889"/>
            <a:ext cx="6186287" cy="4172711"/>
          </a:xfrm>
          <a:prstGeom prst="rect">
            <a:avLst/>
          </a:prstGeom>
          <a:noFill/>
          <a:ln>
            <a:noFill/>
          </a:ln>
        </p:spPr>
      </p:pic>
    </p:spTree>
  </p:cSld>
  <p:clrMapOvr>
    <a:masterClrMapping/>
  </p:clrMapOvr>
</p:sld>
</file>

<file path=ppt/theme/theme1.xml><?xml version="1.0" encoding="utf-8"?>
<a:theme xmlns:a="http://schemas.openxmlformats.org/drawingml/2006/main" name="Herrmann 2023">
  <a:themeElements>
    <a:clrScheme name="Herrmann">
      <a:dk1>
        <a:srgbClr val="000000"/>
      </a:dk1>
      <a:lt1>
        <a:srgbClr val="FFFFFF"/>
      </a:lt1>
      <a:dk2>
        <a:srgbClr val="214363"/>
      </a:dk2>
      <a:lt2>
        <a:srgbClr val="F0F5FC"/>
      </a:lt2>
      <a:accent1>
        <a:srgbClr val="2CC3F0"/>
      </a:accent1>
      <a:accent2>
        <a:srgbClr val="63C084"/>
      </a:accent2>
      <a:accent3>
        <a:srgbClr val="EF354E"/>
      </a:accent3>
      <a:accent4>
        <a:srgbClr val="FDD742"/>
      </a:accent4>
      <a:accent5>
        <a:srgbClr val="214263"/>
      </a:accent5>
      <a:accent6>
        <a:srgbClr val="214363"/>
      </a:accent6>
      <a:hlink>
        <a:srgbClr val="214363"/>
      </a:hlink>
      <a:folHlink>
        <a:srgbClr val="214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3984</Words>
  <Application>Microsoft Macintosh PowerPoint</Application>
  <PresentationFormat>On-screen Show (16:9)</PresentationFormat>
  <Paragraphs>283</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Proxima Nova</vt:lpstr>
      <vt:lpstr>Herrmann 2023</vt:lpstr>
      <vt:lpstr>Herrmann Team Effectiveness Dashboard </vt:lpstr>
      <vt:lpstr>PowerPoint Presentation</vt:lpstr>
      <vt:lpstr>VUCA (Future) The Environment of Today</vt:lpstr>
      <vt:lpstr>Thinking Agility</vt:lpstr>
      <vt:lpstr>Whole Brain® Business Model</vt:lpstr>
      <vt:lpstr>HBDI® Team Profile </vt:lpstr>
      <vt:lpstr>HBDI Team Profile </vt:lpstr>
      <vt:lpstr>Whole Brain® Team Effectiveness Model</vt:lpstr>
      <vt:lpstr>Sample Group Summary</vt:lpstr>
      <vt:lpstr>Sample Group Responses</vt:lpstr>
      <vt:lpstr>Sample Group Responses</vt:lpstr>
      <vt:lpstr>Sample Group Responses</vt:lpstr>
      <vt:lpstr>Sample Group Responses</vt:lpstr>
      <vt:lpstr>Sample Group: Quadrant Data Summary</vt:lpstr>
      <vt:lpstr>Sample Group: Purpose</vt:lpstr>
      <vt:lpstr>Sample Group: Potential</vt:lpstr>
      <vt:lpstr>Sample Group: Strengths</vt:lpstr>
      <vt:lpstr>Sample Group: Challenges</vt:lpstr>
      <vt:lpstr>The Whole Brain Walk-Around: 4 Critical Questions</vt:lpstr>
      <vt:lpstr>Focus for improvement on…</vt:lpstr>
      <vt:lpstr>Team Effectiveness Action Plan</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Herrmann Team Effectiveness Dashboard </dc:title>
  <cp:lastModifiedBy>Shaun Botham</cp:lastModifiedBy>
  <cp:revision>1</cp:revision>
  <dcterms:modified xsi:type="dcterms:W3CDTF">2024-04-23T07:18:33Z</dcterms:modified>
</cp:coreProperties>
</file>