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4"/>
  </p:notesMasterIdLst>
  <p:sldIdLst>
    <p:sldId id="271" r:id="rId2"/>
    <p:sldId id="274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Proxima Nova" panose="02000506030000020004" pitchFamily="2" charset="0"/>
      <p:regular r:id="rId9"/>
      <p:bold r:id="rId10"/>
      <p:italic r:id="rId11"/>
      <p:boldItalic r:id="rId12"/>
    </p:embeddedFont>
    <p:embeddedFont>
      <p:font typeface="Proxima Nova Semibold" panose="020005060300000200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0328"/>
  </p:normalViewPr>
  <p:slideViewPr>
    <p:cSldViewPr snapToGrid="0">
      <p:cViewPr varScale="1">
        <p:scale>
          <a:sx n="112" d="100"/>
          <a:sy n="112" d="100"/>
        </p:scale>
        <p:origin x="21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437f2cdc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437f2cdc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1">
  <p:cSld name="CUSTOM_1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276225" y="2632475"/>
            <a:ext cx="3273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6511" t="729" r="17777" b="729"/>
          <a:stretch/>
        </p:blipFill>
        <p:spPr>
          <a:xfrm>
            <a:off x="3762376" y="0"/>
            <a:ext cx="5383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276225" y="841775"/>
            <a:ext cx="4565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3A383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21925" y="1433875"/>
            <a:ext cx="33843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21925" y="2503700"/>
            <a:ext cx="338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 - Solid">
  <p:cSld name="CUSTOM_7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Quads">
  <p:cSld name="CUSTOM_4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3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3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3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3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3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Solid">
  <p:cSld name="CUSTOM_8">
    <p:bg>
      <p:bgPr>
        <a:solidFill>
          <a:schemeClr val="accen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SaaS - Solid">
  <p:cSld name="CUSTOM_9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Block">
  <p:cSld name="1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00BFF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21" name="Google Shape;121;p16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Block 1">
  <p:cSld name="5_Blank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F3859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1" name="Google Shape;141;p20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SaaS - Block">
  <p:cSld name="5_Blank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6" name="Google Shape;146;p21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10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6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2">
  <p:cSld name="CUSTOM_1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51" y="75"/>
            <a:ext cx="13299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7961709" y="75"/>
            <a:ext cx="11823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1458"/>
          <a:stretch/>
        </p:blipFill>
        <p:spPr>
          <a:xfrm>
            <a:off x="1330073" y="9"/>
            <a:ext cx="6629433" cy="463718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0" y="3493475"/>
            <a:ext cx="9164100" cy="1143600"/>
          </a:xfrm>
          <a:prstGeom prst="rect">
            <a:avLst/>
          </a:prstGeom>
          <a:solidFill>
            <a:srgbClr val="FFFFFF">
              <a:alpha val="78080"/>
            </a:srgbClr>
          </a:solidFill>
          <a:ln>
            <a:noFill/>
          </a:ln>
        </p:spPr>
        <p:txBody>
          <a:bodyPr spcFirstLastPara="1" wrap="square" lIns="68575" tIns="34275" rIns="188200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160925" y="3493475"/>
            <a:ext cx="37674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7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27"/>
          <p:cNvSpPr txBox="1">
            <a:spLocks noGrp="1"/>
          </p:cNvSpPr>
          <p:nvPr>
            <p:ph type="title" idx="3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BLANK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9"/>
          <p:cNvGrpSpPr/>
          <p:nvPr/>
        </p:nvGrpSpPr>
        <p:grpSpPr>
          <a:xfrm>
            <a:off x="-19081" y="1138765"/>
            <a:ext cx="9178071" cy="2868329"/>
            <a:chOff x="-25442" y="1518352"/>
            <a:chExt cx="12237428" cy="3824439"/>
          </a:xfrm>
        </p:grpSpPr>
        <p:sp>
          <p:nvSpPr>
            <p:cNvPr id="187" name="Google Shape;187;p29"/>
            <p:cNvSpPr txBox="1"/>
            <p:nvPr/>
          </p:nvSpPr>
          <p:spPr>
            <a:xfrm>
              <a:off x="7050326" y="3018055"/>
              <a:ext cx="4949700" cy="9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5" tIns="40325" rIns="80675" bIns="40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900"/>
                <a:buFont typeface="Proxima Nova"/>
                <a:buNone/>
              </a:pPr>
              <a:r>
                <a:rPr lang="en" sz="1900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ThinkHerrmann</a:t>
              </a:r>
              <a:r>
                <a:rPr lang="en" sz="1900" b="0" i="0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.com</a:t>
              </a:r>
              <a:endParaRPr sz="1900" b="0" i="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88" name="Google Shape;188;p29"/>
            <p:cNvCxnSpPr/>
            <p:nvPr/>
          </p:nvCxnSpPr>
          <p:spPr>
            <a:xfrm>
              <a:off x="8886" y="1518352"/>
              <a:ext cx="122031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29"/>
            <p:cNvCxnSpPr/>
            <p:nvPr/>
          </p:nvCxnSpPr>
          <p:spPr>
            <a:xfrm>
              <a:off x="-25442" y="5342791"/>
              <a:ext cx="122373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0" name="Google Shape;190;p29" descr="Herrmann_Official_Logo_Up-01.png"/>
            <p:cNvPicPr preferRelativeResize="0"/>
            <p:nvPr/>
          </p:nvPicPr>
          <p:blipFill rotWithShape="1">
            <a:blip r:embed="rId2">
              <a:alphaModFix/>
            </a:blip>
            <a:srcRect r="-1183"/>
            <a:stretch/>
          </p:blipFill>
          <p:spPr>
            <a:xfrm>
              <a:off x="1030912" y="2491411"/>
              <a:ext cx="5369887" cy="180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- Title and Content 1">
  <p:cSld name="Title and Content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478488" y="1375000"/>
            <a:ext cx="7863300" cy="30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628650" y="1198346"/>
            <a:ext cx="7886700" cy="3056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dist="38100" dir="8100000" algn="tr" rotWithShape="0">
              <a:srgbClr val="000000">
                <a:alpha val="9800"/>
              </a:srgbClr>
            </a:outerShdw>
          </a:effectLst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0"/>
          <p:cNvCxnSpPr/>
          <p:nvPr/>
        </p:nvCxnSpPr>
        <p:spPr>
          <a:xfrm>
            <a:off x="8541327" y="47527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6477500" y="4752800"/>
            <a:ext cx="18993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CONFIDENTIAL </a:t>
            </a: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2019 Herrmann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85567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 b="1"/>
            </a:lvl1pPr>
            <a:lvl2pPr lvl="1" algn="ctr" rtl="0">
              <a:buNone/>
              <a:defRPr sz="900" b="1"/>
            </a:lvl2pPr>
            <a:lvl3pPr lvl="2" algn="ctr" rtl="0">
              <a:buNone/>
              <a:defRPr sz="900" b="1"/>
            </a:lvl3pPr>
            <a:lvl4pPr lvl="3" algn="ctr" rtl="0">
              <a:buNone/>
              <a:defRPr sz="900" b="1"/>
            </a:lvl4pPr>
            <a:lvl5pPr lvl="4" algn="ctr" rtl="0">
              <a:buNone/>
              <a:defRPr sz="900" b="1"/>
            </a:lvl5pPr>
            <a:lvl6pPr lvl="5" algn="ctr" rtl="0">
              <a:buNone/>
              <a:defRPr sz="900" b="1"/>
            </a:lvl6pPr>
            <a:lvl7pPr lvl="6" algn="ctr" rtl="0">
              <a:buNone/>
              <a:defRPr sz="900" b="1"/>
            </a:lvl7pPr>
            <a:lvl8pPr lvl="7" algn="ctr" rtl="0">
              <a:buNone/>
              <a:defRPr sz="900" b="1"/>
            </a:lvl8pPr>
            <a:lvl9pPr lvl="8" algn="ctr" rtl="0">
              <a:buNone/>
              <a:defRPr sz="9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6477500" y="4752800"/>
            <a:ext cx="18993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CONFIDENTIAL </a:t>
            </a: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2019 Herrmann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2" name="Google Shape;202;p31"/>
          <p:cNvCxnSpPr/>
          <p:nvPr/>
        </p:nvCxnSpPr>
        <p:spPr>
          <a:xfrm>
            <a:off x="8541327" y="47527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5567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 b="1"/>
            </a:lvl1pPr>
            <a:lvl2pPr lvl="1" algn="ctr" rtl="0">
              <a:buNone/>
              <a:defRPr sz="900" b="1"/>
            </a:lvl2pPr>
            <a:lvl3pPr lvl="2" algn="ctr" rtl="0">
              <a:buNone/>
              <a:defRPr sz="900" b="1"/>
            </a:lvl3pPr>
            <a:lvl4pPr lvl="3" algn="ctr" rtl="0">
              <a:buNone/>
              <a:defRPr sz="900" b="1"/>
            </a:lvl4pPr>
            <a:lvl5pPr lvl="4" algn="ctr" rtl="0">
              <a:buNone/>
              <a:defRPr sz="900" b="1"/>
            </a:lvl5pPr>
            <a:lvl6pPr lvl="5" algn="ctr" rtl="0">
              <a:buNone/>
              <a:defRPr sz="900" b="1"/>
            </a:lvl6pPr>
            <a:lvl7pPr lvl="6" algn="ctr" rtl="0">
              <a:buNone/>
              <a:defRPr sz="900" b="1"/>
            </a:lvl7pPr>
            <a:lvl8pPr lvl="7" algn="ctr" rtl="0">
              <a:buNone/>
              <a:defRPr sz="900" b="1"/>
            </a:lvl8pPr>
            <a:lvl9pPr lvl="8" algn="ctr" rtl="0">
              <a:buNone/>
              <a:defRPr sz="9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/>
          <p:nvPr/>
        </p:nvSpPr>
        <p:spPr>
          <a:xfrm>
            <a:off x="6477500" y="4752800"/>
            <a:ext cx="18993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CONFIDENTIAL </a:t>
            </a: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2019 Herrmann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7" name="Google Shape;207;p32"/>
          <p:cNvCxnSpPr/>
          <p:nvPr/>
        </p:nvCxnSpPr>
        <p:spPr>
          <a:xfrm>
            <a:off x="8541327" y="47527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85567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 b="1"/>
            </a:lvl1pPr>
            <a:lvl2pPr lvl="1" algn="ctr" rtl="0">
              <a:buNone/>
              <a:defRPr sz="900" b="1"/>
            </a:lvl2pPr>
            <a:lvl3pPr lvl="2" algn="ctr" rtl="0">
              <a:buNone/>
              <a:defRPr sz="900" b="1"/>
            </a:lvl3pPr>
            <a:lvl4pPr lvl="3" algn="ctr" rtl="0">
              <a:buNone/>
              <a:defRPr sz="900" b="1"/>
            </a:lvl4pPr>
            <a:lvl5pPr lvl="4" algn="ctr" rtl="0">
              <a:buNone/>
              <a:defRPr sz="900" b="1"/>
            </a:lvl5pPr>
            <a:lvl6pPr lvl="5" algn="ctr" rtl="0">
              <a:buNone/>
              <a:defRPr sz="900" b="1"/>
            </a:lvl6pPr>
            <a:lvl7pPr lvl="6" algn="ctr" rtl="0">
              <a:buNone/>
              <a:defRPr sz="900" b="1"/>
            </a:lvl7pPr>
            <a:lvl8pPr lvl="7" algn="ctr" rtl="0">
              <a:buNone/>
              <a:defRPr sz="900" b="1"/>
            </a:lvl8pPr>
            <a:lvl9pPr lvl="8" algn="ctr" rtl="0">
              <a:buNone/>
              <a:defRPr sz="9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3">
  <p:cSld name="Photo Cover P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2400" y="2801563"/>
            <a:ext cx="32499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982400" y="3871388"/>
            <a:ext cx="338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5">
  <p:cSld name="Pattern Cover P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l="-613"/>
          <a:stretch/>
        </p:blipFill>
        <p:spPr>
          <a:xfrm>
            <a:off x="-56266" y="0"/>
            <a:ext cx="9200265" cy="22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82400" y="2705550"/>
            <a:ext cx="32499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982400" y="3775375"/>
            <a:ext cx="338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Quads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109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7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7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7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7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109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7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7"/>
          <p:cNvSpPr/>
          <p:nvPr/>
        </p:nvSpPr>
        <p:spPr>
          <a:xfrm rot="5400000">
            <a:off x="-1442856" y="3720497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Solid">
  <p:cSld name="CUSTOM_5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Quads">
  <p:cSld name="CUSTOM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9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9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9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9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9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9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Solid">
  <p:cSld name="CUSTOM_6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Quads">
  <p:cSld name="CUSTOM_2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1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1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1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1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1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1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  <p:sldLayoutId id="2147483667" r:id="rId16"/>
    <p:sldLayoutId id="2147483669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337" name="Google Shape;337;p48"/>
          <p:cNvSpPr txBox="1">
            <a:spLocks noGrp="1"/>
          </p:cNvSpPr>
          <p:nvPr>
            <p:ph type="title"/>
          </p:nvPr>
        </p:nvSpPr>
        <p:spPr>
          <a:xfrm>
            <a:off x="311700" y="-8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Reduce Remote Work Frustrations</a:t>
            </a:r>
            <a:endParaRPr sz="2400"/>
          </a:p>
        </p:txBody>
      </p:sp>
      <p:sp>
        <p:nvSpPr>
          <p:cNvPr id="338" name="Google Shape;338;p48"/>
          <p:cNvSpPr txBox="1">
            <a:spLocks noGrp="1"/>
          </p:cNvSpPr>
          <p:nvPr>
            <p:ph type="title" idx="2"/>
          </p:nvPr>
        </p:nvSpPr>
        <p:spPr>
          <a:xfrm>
            <a:off x="311700" y="3990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Manager WalkAround</a:t>
            </a:r>
            <a:endParaRPr sz="2200"/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00" y="994485"/>
            <a:ext cx="8167658" cy="372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350" y="4302450"/>
            <a:ext cx="1035575" cy="5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rrmann 2020">
  <a:themeElements>
    <a:clrScheme name="Simple Light">
      <a:dk1>
        <a:srgbClr val="4E504F"/>
      </a:dk1>
      <a:lt1>
        <a:srgbClr val="FFFFFF"/>
      </a:lt1>
      <a:dk2>
        <a:srgbClr val="9D9D9D"/>
      </a:dk2>
      <a:lt2>
        <a:srgbClr val="EEEEEE"/>
      </a:lt2>
      <a:accent1>
        <a:srgbClr val="2CC3F0"/>
      </a:accent1>
      <a:accent2>
        <a:srgbClr val="63C084"/>
      </a:accent2>
      <a:accent3>
        <a:srgbClr val="EF354E"/>
      </a:accent3>
      <a:accent4>
        <a:srgbClr val="FDD742"/>
      </a:accent4>
      <a:accent5>
        <a:srgbClr val="214263"/>
      </a:accent5>
      <a:accent6>
        <a:srgbClr val="4E504F"/>
      </a:accent6>
      <a:hlink>
        <a:srgbClr val="005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</Words>
  <Application>Microsoft Macintosh PowerPoint</Application>
  <PresentationFormat>On-screen Show (16:9)</PresentationFormat>
  <Paragraphs>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Proxima Nova Semibold</vt:lpstr>
      <vt:lpstr>Century Gothic</vt:lpstr>
      <vt:lpstr>Proxima Nova</vt:lpstr>
      <vt:lpstr>Arial</vt:lpstr>
      <vt:lpstr>Herrmann 2020</vt:lpstr>
      <vt:lpstr>Reduce Remote Work Frustrations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Work Frustrations  Roundtable Discussion February 26, 2021</dc:title>
  <cp:lastModifiedBy>Kim White</cp:lastModifiedBy>
  <cp:revision>8</cp:revision>
  <dcterms:modified xsi:type="dcterms:W3CDTF">2021-03-01T16:01:27Z</dcterms:modified>
</cp:coreProperties>
</file>