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10"/>
  </p:notesMasterIdLst>
  <p:sldIdLst>
    <p:sldId id="275" r:id="rId2"/>
    <p:sldId id="274" r:id="rId3"/>
    <p:sldId id="276" r:id="rId4"/>
    <p:sldId id="277" r:id="rId5"/>
    <p:sldId id="278" r:id="rId6"/>
    <p:sldId id="279" r:id="rId7"/>
    <p:sldId id="295" r:id="rId8"/>
    <p:sldId id="294" r:id="rId9"/>
  </p:sldIdLst>
  <p:sldSz cx="9144000" cy="5143500" type="screen16x9"/>
  <p:notesSz cx="6858000" cy="9144000"/>
  <p:embeddedFontLst>
    <p:embeddedFont>
      <p:font typeface="Century Gothic" panose="020B0502020202020204" pitchFamily="34" charset="0"/>
      <p:regular r:id="rId11"/>
      <p:bold r:id="rId12"/>
      <p:italic r:id="rId13"/>
      <p:boldItalic r:id="rId14"/>
    </p:embeddedFont>
    <p:embeddedFont>
      <p:font typeface="Geo" panose="02000603000000000000" pitchFamily="2"/>
      <p:regular r:id="rId15"/>
      <p:italic r:id="rId16"/>
    </p:embeddedFont>
    <p:embeddedFont>
      <p:font typeface="Georgia" panose="02040502050405020303" pitchFamily="18" charset="0"/>
      <p:regular r:id="rId17"/>
      <p:bold r:id="rId18"/>
      <p:italic r:id="rId19"/>
      <p:boldItalic r:id="rId20"/>
    </p:embeddedFont>
    <p:embeddedFont>
      <p:font typeface="Proxima Nova" panose="02000506030000020004" pitchFamily="2" charset="0"/>
      <p:regular r:id="rId21"/>
      <p:bold r:id="rId22"/>
      <p:italic r:id="rId23"/>
      <p:boldItalic r:id="rId24"/>
    </p:embeddedFont>
    <p:embeddedFont>
      <p:font typeface="Proxima Nova Extrabold" panose="02000506030000020004" pitchFamily="2" charset="0"/>
      <p:bold r:id="rId25"/>
      <p:italic r:id="rId26"/>
      <p:boldItalic r:id="rId27"/>
    </p:embeddedFont>
    <p:embeddedFont>
      <p:font typeface="Proxima Nova Semibold" panose="02000506030000020004" pitchFamily="2"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0" roundtripDataSignature="AMtx7mj3NygFunrc96glrfHU5uD8ci7rY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17"/>
  </p:normalViewPr>
  <p:slideViewPr>
    <p:cSldViewPr snapToGrid="0">
      <p:cViewPr varScale="1">
        <p:scale>
          <a:sx n="139" d="100"/>
          <a:sy n="139" d="100"/>
        </p:scale>
        <p:origin x="168" y="3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font" Target="fonts/font16.fntdata"/><Relationship Id="rId3" Type="http://schemas.openxmlformats.org/officeDocument/2006/relationships/slide" Target="slides/slide2.xml"/><Relationship Id="rId21" Type="http://schemas.openxmlformats.org/officeDocument/2006/relationships/font" Target="fonts/font11.fntdata"/><Relationship Id="rId63"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font" Target="fonts/font19.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font" Target="fonts/font18.fntdata"/><Relationship Id="rId61" Type="http://schemas.openxmlformats.org/officeDocument/2006/relationships/presProps" Target="presProps.xml"/><Relationship Id="rId10" Type="http://schemas.openxmlformats.org/officeDocument/2006/relationships/notesMaster" Target="notesMasters/notesMaster1.xml"/><Relationship Id="rId19" Type="http://schemas.openxmlformats.org/officeDocument/2006/relationships/font" Target="fonts/font9.fntdata"/><Relationship Id="rId31" Type="http://schemas.openxmlformats.org/officeDocument/2006/relationships/font" Target="fonts/font21.fntdata"/><Relationship Id="rId60"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font" Target="fonts/font17.fntdata"/><Relationship Id="rId30" Type="http://schemas.openxmlformats.org/officeDocument/2006/relationships/font" Target="fonts/font20.fntdata"/><Relationship Id="rId64"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20:notes"/>
          <p:cNvSpPr txBox="1">
            <a:spLocks noGrp="1"/>
          </p:cNvSpPr>
          <p:nvPr>
            <p:ph type="sldNum" idx="12"/>
          </p:nvPr>
        </p:nvSpPr>
        <p:spPr>
          <a:xfrm>
            <a:off x="3884414" y="8685894"/>
            <a:ext cx="2972100" cy="456600"/>
          </a:xfrm>
          <a:prstGeom prst="rect">
            <a:avLst/>
          </a:prstGeom>
          <a:noFill/>
          <a:ln>
            <a:noFill/>
          </a:ln>
        </p:spPr>
        <p:txBody>
          <a:bodyPr spcFirstLastPara="1" wrap="square" lIns="86300" tIns="43150" rIns="86300" bIns="43150" anchor="t" anchorCtr="0">
            <a:noAutofit/>
          </a:bodyPr>
          <a:lstStyle/>
          <a:p>
            <a:pPr marL="0" marR="0" lvl="0" indent="0" algn="l" rtl="0">
              <a:lnSpc>
                <a:spcPct val="100000"/>
              </a:lnSpc>
              <a:spcBef>
                <a:spcPts val="0"/>
              </a:spcBef>
              <a:spcAft>
                <a:spcPts val="0"/>
              </a:spcAft>
              <a:buClr>
                <a:srgbClr val="000000"/>
              </a:buClr>
              <a:buSzPts val="1900"/>
              <a:buFont typeface="Arial"/>
              <a:buNone/>
            </a:pPr>
            <a:fld id="{00000000-1234-1234-1234-123412341234}" type="slidenum">
              <a:rPr lang="en" sz="1900" b="0" i="0" u="none" strike="noStrike" cap="none">
                <a:solidFill>
                  <a:srgbClr val="000000"/>
                </a:solidFill>
                <a:latin typeface="Century Gothic"/>
                <a:ea typeface="Century Gothic"/>
                <a:cs typeface="Century Gothic"/>
                <a:sym typeface="Century Gothic"/>
              </a:rPr>
              <a:t>1</a:t>
            </a:fld>
            <a:endParaRPr sz="1900" b="0" i="0" u="none" strike="noStrike" cap="none">
              <a:solidFill>
                <a:srgbClr val="000000"/>
              </a:solidFill>
              <a:latin typeface="Century Gothic"/>
              <a:ea typeface="Century Gothic"/>
              <a:cs typeface="Century Gothic"/>
              <a:sym typeface="Century Gothic"/>
            </a:endParaRPr>
          </a:p>
        </p:txBody>
      </p:sp>
      <p:sp>
        <p:nvSpPr>
          <p:cNvPr id="449" name="Google Shape;44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50" name="Google Shape;450;p20:notes"/>
          <p:cNvSpPr txBox="1">
            <a:spLocks noGrp="1"/>
          </p:cNvSpPr>
          <p:nvPr>
            <p:ph type="body" idx="1"/>
          </p:nvPr>
        </p:nvSpPr>
        <p:spPr>
          <a:xfrm>
            <a:off x="914400" y="4343401"/>
            <a:ext cx="5029200" cy="4114800"/>
          </a:xfrm>
          <a:prstGeom prst="rect">
            <a:avLst/>
          </a:prstGeom>
          <a:noFill/>
          <a:ln>
            <a:noFill/>
          </a:ln>
        </p:spPr>
        <p:txBody>
          <a:bodyPr spcFirstLastPara="1" wrap="square" lIns="91250" tIns="45600" rIns="91250" bIns="45600" anchor="t" anchorCtr="0">
            <a:noAutofit/>
          </a:bodyPr>
          <a:lstStyle/>
          <a:p>
            <a:pPr marL="0" marR="0" lvl="0" indent="0" algn="l" rtl="0">
              <a:lnSpc>
                <a:spcPct val="90000"/>
              </a:lnSpc>
              <a:spcBef>
                <a:spcPts val="0"/>
              </a:spcBef>
              <a:spcAft>
                <a:spcPts val="0"/>
              </a:spcAft>
              <a:buClr>
                <a:srgbClr val="000000"/>
              </a:buClr>
              <a:buSzPts val="2300"/>
              <a:buFont typeface="Noto Sans Symbols"/>
              <a:buNone/>
            </a:pPr>
            <a:r>
              <a:rPr lang="en"/>
              <a:t>This activity will help leaders see the risks and benefits of their organization’s focus. Using the Whole Brain Model to organize all the areas of potential focus serves as an organizing principle.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1" name="Google Shape;441;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56" name="Google Shape;456;p21:notes"/>
          <p:cNvSpPr txBox="1">
            <a:spLocks noGrp="1"/>
          </p:cNvSpPr>
          <p:nvPr>
            <p:ph type="body" idx="1"/>
          </p:nvPr>
        </p:nvSpPr>
        <p:spPr>
          <a:xfrm>
            <a:off x="914400" y="4343401"/>
            <a:ext cx="5029200" cy="4114800"/>
          </a:xfrm>
          <a:prstGeom prst="rect">
            <a:avLst/>
          </a:prstGeom>
          <a:noFill/>
          <a:ln>
            <a:noFill/>
          </a:ln>
        </p:spPr>
        <p:txBody>
          <a:bodyPr spcFirstLastPara="1" wrap="square" lIns="91250" tIns="45600" rIns="91250" bIns="45600" anchor="t" anchorCtr="0">
            <a:noAutofit/>
          </a:bodyPr>
          <a:lstStyle/>
          <a:p>
            <a:pPr marL="0" lvl="0" indent="0" algn="l" rtl="0">
              <a:lnSpc>
                <a:spcPct val="90000"/>
              </a:lnSpc>
              <a:spcBef>
                <a:spcPts val="0"/>
              </a:spcBef>
              <a:spcAft>
                <a:spcPts val="0"/>
              </a:spcAft>
              <a:buSzPts val="1100"/>
              <a:buNone/>
            </a:pPr>
            <a:r>
              <a:rPr lang="en" sz="2100">
                <a:solidFill>
                  <a:schemeClr val="dk1"/>
                </a:solidFill>
              </a:rPr>
              <a:t>Check off the top 8 items your organization </a:t>
            </a:r>
            <a:r>
              <a:rPr lang="en" sz="2100" b="1">
                <a:solidFill>
                  <a:schemeClr val="dk1"/>
                </a:solidFill>
              </a:rPr>
              <a:t>pays most attention to</a:t>
            </a:r>
            <a:endParaRPr sz="8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65" name="Google Shape;465;p22:notes"/>
          <p:cNvSpPr txBox="1">
            <a:spLocks noGrp="1"/>
          </p:cNvSpPr>
          <p:nvPr>
            <p:ph type="body" idx="1"/>
          </p:nvPr>
        </p:nvSpPr>
        <p:spPr>
          <a:xfrm>
            <a:off x="914400" y="4343401"/>
            <a:ext cx="5029200" cy="4114800"/>
          </a:xfrm>
          <a:prstGeom prst="rect">
            <a:avLst/>
          </a:prstGeom>
          <a:noFill/>
          <a:ln>
            <a:noFill/>
          </a:ln>
        </p:spPr>
        <p:txBody>
          <a:bodyPr spcFirstLastPara="1" wrap="square" lIns="91250" tIns="45600" rIns="91250" bIns="45600" anchor="t" anchorCtr="0">
            <a:noAutofit/>
          </a:bodyPr>
          <a:lstStyle/>
          <a:p>
            <a:pPr marL="0" lvl="0" indent="0" algn="l" rtl="0">
              <a:lnSpc>
                <a:spcPct val="125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23:notes"/>
          <p:cNvSpPr txBox="1">
            <a:spLocks noGrp="1"/>
          </p:cNvSpPr>
          <p:nvPr>
            <p:ph type="sldNum" idx="12"/>
          </p:nvPr>
        </p:nvSpPr>
        <p:spPr>
          <a:xfrm>
            <a:off x="3884414" y="8685894"/>
            <a:ext cx="2972100" cy="456600"/>
          </a:xfrm>
          <a:prstGeom prst="rect">
            <a:avLst/>
          </a:prstGeom>
          <a:noFill/>
          <a:ln>
            <a:noFill/>
          </a:ln>
        </p:spPr>
        <p:txBody>
          <a:bodyPr spcFirstLastPara="1" wrap="square" lIns="86300" tIns="43150" rIns="86300" bIns="43150" anchor="t" anchorCtr="0">
            <a:noAutofit/>
          </a:bodyPr>
          <a:lstStyle/>
          <a:p>
            <a:pPr marL="0" marR="0" lvl="0" indent="0" algn="l" rtl="0">
              <a:lnSpc>
                <a:spcPct val="100000"/>
              </a:lnSpc>
              <a:spcBef>
                <a:spcPts val="0"/>
              </a:spcBef>
              <a:spcAft>
                <a:spcPts val="0"/>
              </a:spcAft>
              <a:buClr>
                <a:srgbClr val="000000"/>
              </a:buClr>
              <a:buSzPts val="1900"/>
              <a:buFont typeface="Arial"/>
              <a:buNone/>
            </a:pPr>
            <a:fld id="{00000000-1234-1234-1234-123412341234}" type="slidenum">
              <a:rPr lang="en" sz="1900" b="0" i="0" u="none" strike="noStrike" cap="none">
                <a:solidFill>
                  <a:srgbClr val="000000"/>
                </a:solidFill>
                <a:latin typeface="Century Gothic"/>
                <a:ea typeface="Century Gothic"/>
                <a:cs typeface="Century Gothic"/>
                <a:sym typeface="Century Gothic"/>
              </a:rPr>
              <a:t>5</a:t>
            </a:fld>
            <a:endParaRPr sz="1900" b="0" i="0" u="none" strike="noStrike" cap="none">
              <a:solidFill>
                <a:srgbClr val="000000"/>
              </a:solidFill>
              <a:latin typeface="Century Gothic"/>
              <a:ea typeface="Century Gothic"/>
              <a:cs typeface="Century Gothic"/>
              <a:sym typeface="Century Gothic"/>
            </a:endParaRPr>
          </a:p>
        </p:txBody>
      </p:sp>
      <p:sp>
        <p:nvSpPr>
          <p:cNvPr id="474" name="Google Shape;474;p23:notes"/>
          <p:cNvSpPr txBox="1"/>
          <p:nvPr/>
        </p:nvSpPr>
        <p:spPr>
          <a:xfrm>
            <a:off x="3886201" y="8685213"/>
            <a:ext cx="2970300" cy="457200"/>
          </a:xfrm>
          <a:prstGeom prst="rect">
            <a:avLst/>
          </a:prstGeom>
          <a:noFill/>
          <a:ln>
            <a:noFill/>
          </a:ln>
        </p:spPr>
        <p:txBody>
          <a:bodyPr spcFirstLastPara="1" wrap="square" lIns="96425" tIns="48200" rIns="96425" bIns="48200"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 sz="1300" b="0" i="0" u="none" strike="noStrike" cap="none">
                <a:solidFill>
                  <a:srgbClr val="000000"/>
                </a:solidFill>
                <a:latin typeface="Century Gothic"/>
                <a:ea typeface="Century Gothic"/>
                <a:cs typeface="Century Gothic"/>
                <a:sym typeface="Century Gothic"/>
              </a:rPr>
              <a:t>5</a:t>
            </a:fld>
            <a:endParaRPr sz="1300" b="0" i="0" u="none" strike="noStrike" cap="none">
              <a:solidFill>
                <a:srgbClr val="000000"/>
              </a:solidFill>
              <a:latin typeface="Century Gothic"/>
              <a:ea typeface="Century Gothic"/>
              <a:cs typeface="Century Gothic"/>
              <a:sym typeface="Century Gothic"/>
            </a:endParaRPr>
          </a:p>
        </p:txBody>
      </p:sp>
      <p:sp>
        <p:nvSpPr>
          <p:cNvPr id="475" name="Google Shape;475;p23:notes"/>
          <p:cNvSpPr txBox="1"/>
          <p:nvPr/>
        </p:nvSpPr>
        <p:spPr>
          <a:xfrm>
            <a:off x="3886201" y="8685213"/>
            <a:ext cx="2970300" cy="457200"/>
          </a:xfrm>
          <a:prstGeom prst="rect">
            <a:avLst/>
          </a:prstGeom>
          <a:noFill/>
          <a:ln>
            <a:noFill/>
          </a:ln>
        </p:spPr>
        <p:txBody>
          <a:bodyPr spcFirstLastPara="1" wrap="square" lIns="96425" tIns="48200" rIns="96425" bIns="48200"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 sz="1300" b="0" i="0" u="none" strike="noStrike" cap="none">
                <a:solidFill>
                  <a:srgbClr val="000000"/>
                </a:solidFill>
                <a:latin typeface="Arial"/>
                <a:ea typeface="Arial"/>
                <a:cs typeface="Arial"/>
                <a:sym typeface="Arial"/>
              </a:rPr>
              <a:t>5</a:t>
            </a:fld>
            <a:endParaRPr sz="1300" b="0" i="0" u="none" strike="noStrike" cap="none">
              <a:solidFill>
                <a:srgbClr val="000000"/>
              </a:solidFill>
              <a:latin typeface="Arial"/>
              <a:ea typeface="Arial"/>
              <a:cs typeface="Arial"/>
              <a:sym typeface="Arial"/>
            </a:endParaRPr>
          </a:p>
        </p:txBody>
      </p:sp>
      <p:sp>
        <p:nvSpPr>
          <p:cNvPr id="476" name="Google Shape;476;p23:notes"/>
          <p:cNvSpPr>
            <a:spLocks noGrp="1" noRot="1" noChangeAspect="1"/>
          </p:cNvSpPr>
          <p:nvPr>
            <p:ph type="sldImg" idx="2"/>
          </p:nvPr>
        </p:nvSpPr>
        <p:spPr>
          <a:xfrm>
            <a:off x="381000" y="684213"/>
            <a:ext cx="6100763" cy="34321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77" name="Google Shape;477;p23:notes"/>
          <p:cNvSpPr txBox="1">
            <a:spLocks noGrp="1"/>
          </p:cNvSpPr>
          <p:nvPr>
            <p:ph type="body" idx="1"/>
          </p:nvPr>
        </p:nvSpPr>
        <p:spPr>
          <a:xfrm>
            <a:off x="684214" y="4343401"/>
            <a:ext cx="5489700" cy="4116300"/>
          </a:xfrm>
          <a:prstGeom prst="rect">
            <a:avLst/>
          </a:prstGeom>
          <a:noFill/>
          <a:ln>
            <a:noFill/>
          </a:ln>
        </p:spPr>
        <p:txBody>
          <a:bodyPr spcFirstLastPara="1" wrap="square" lIns="96425" tIns="48200" rIns="96425" bIns="48200" anchor="t" anchorCtr="0">
            <a:noAutofit/>
          </a:bodyPr>
          <a:lstStyle/>
          <a:p>
            <a:pPr marL="0" lvl="0" indent="0" algn="l" rtl="0">
              <a:lnSpc>
                <a:spcPct val="125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24:notes"/>
          <p:cNvSpPr txBox="1">
            <a:spLocks noGrp="1"/>
          </p:cNvSpPr>
          <p:nvPr>
            <p:ph type="sldNum" idx="12"/>
          </p:nvPr>
        </p:nvSpPr>
        <p:spPr>
          <a:xfrm>
            <a:off x="3884414" y="8685894"/>
            <a:ext cx="2972100" cy="456600"/>
          </a:xfrm>
          <a:prstGeom prst="rect">
            <a:avLst/>
          </a:prstGeom>
          <a:noFill/>
          <a:ln>
            <a:noFill/>
          </a:ln>
        </p:spPr>
        <p:txBody>
          <a:bodyPr spcFirstLastPara="1" wrap="square" lIns="86300" tIns="43150" rIns="86300" bIns="43150" anchor="t" anchorCtr="0">
            <a:noAutofit/>
          </a:bodyPr>
          <a:lstStyle/>
          <a:p>
            <a:pPr marL="0" marR="0" lvl="0" indent="0" algn="l" rtl="0">
              <a:lnSpc>
                <a:spcPct val="100000"/>
              </a:lnSpc>
              <a:spcBef>
                <a:spcPts val="0"/>
              </a:spcBef>
              <a:spcAft>
                <a:spcPts val="0"/>
              </a:spcAft>
              <a:buClr>
                <a:srgbClr val="000000"/>
              </a:buClr>
              <a:buSzPts val="1900"/>
              <a:buFont typeface="Arial"/>
              <a:buNone/>
            </a:pPr>
            <a:fld id="{00000000-1234-1234-1234-123412341234}" type="slidenum">
              <a:rPr lang="en" sz="1900" b="0" i="0" u="none" strike="noStrike" cap="none">
                <a:solidFill>
                  <a:srgbClr val="000000"/>
                </a:solidFill>
                <a:latin typeface="Century Gothic"/>
                <a:ea typeface="Century Gothic"/>
                <a:cs typeface="Century Gothic"/>
                <a:sym typeface="Century Gothic"/>
              </a:rPr>
              <a:t>6</a:t>
            </a:fld>
            <a:endParaRPr sz="1900" b="0" i="0" u="none" strike="noStrike" cap="none">
              <a:solidFill>
                <a:srgbClr val="000000"/>
              </a:solidFill>
              <a:latin typeface="Century Gothic"/>
              <a:ea typeface="Century Gothic"/>
              <a:cs typeface="Century Gothic"/>
              <a:sym typeface="Century Gothic"/>
            </a:endParaRPr>
          </a:p>
        </p:txBody>
      </p:sp>
      <p:sp>
        <p:nvSpPr>
          <p:cNvPr id="487" name="Google Shape;487;p24:notes"/>
          <p:cNvSpPr txBox="1"/>
          <p:nvPr/>
        </p:nvSpPr>
        <p:spPr>
          <a:xfrm>
            <a:off x="3886201" y="8685213"/>
            <a:ext cx="2970300" cy="457200"/>
          </a:xfrm>
          <a:prstGeom prst="rect">
            <a:avLst/>
          </a:prstGeom>
          <a:noFill/>
          <a:ln>
            <a:noFill/>
          </a:ln>
        </p:spPr>
        <p:txBody>
          <a:bodyPr spcFirstLastPara="1" wrap="square" lIns="96425" tIns="48200" rIns="96425" bIns="48200"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 sz="1300" b="0" i="0" u="none" strike="noStrike" cap="none">
                <a:solidFill>
                  <a:srgbClr val="000000"/>
                </a:solidFill>
                <a:latin typeface="Century Gothic"/>
                <a:ea typeface="Century Gothic"/>
                <a:cs typeface="Century Gothic"/>
                <a:sym typeface="Century Gothic"/>
              </a:rPr>
              <a:t>6</a:t>
            </a:fld>
            <a:endParaRPr sz="1300" b="0" i="0" u="none" strike="noStrike" cap="none">
              <a:solidFill>
                <a:srgbClr val="000000"/>
              </a:solidFill>
              <a:latin typeface="Century Gothic"/>
              <a:ea typeface="Century Gothic"/>
              <a:cs typeface="Century Gothic"/>
              <a:sym typeface="Century Gothic"/>
            </a:endParaRPr>
          </a:p>
        </p:txBody>
      </p:sp>
      <p:sp>
        <p:nvSpPr>
          <p:cNvPr id="488" name="Google Shape;488;p24:notes"/>
          <p:cNvSpPr txBox="1"/>
          <p:nvPr/>
        </p:nvSpPr>
        <p:spPr>
          <a:xfrm>
            <a:off x="3886201" y="8685213"/>
            <a:ext cx="2970300" cy="457200"/>
          </a:xfrm>
          <a:prstGeom prst="rect">
            <a:avLst/>
          </a:prstGeom>
          <a:noFill/>
          <a:ln>
            <a:noFill/>
          </a:ln>
        </p:spPr>
        <p:txBody>
          <a:bodyPr spcFirstLastPara="1" wrap="square" lIns="96425" tIns="48200" rIns="96425" bIns="48200"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 sz="1300" b="0" i="0" u="none" strike="noStrike" cap="none">
                <a:solidFill>
                  <a:srgbClr val="000000"/>
                </a:solidFill>
                <a:latin typeface="Arial"/>
                <a:ea typeface="Arial"/>
                <a:cs typeface="Arial"/>
                <a:sym typeface="Arial"/>
              </a:rPr>
              <a:t>6</a:t>
            </a:fld>
            <a:endParaRPr sz="1300" b="0" i="0" u="none" strike="noStrike" cap="none">
              <a:solidFill>
                <a:srgbClr val="000000"/>
              </a:solidFill>
              <a:latin typeface="Arial"/>
              <a:ea typeface="Arial"/>
              <a:cs typeface="Arial"/>
              <a:sym typeface="Arial"/>
            </a:endParaRPr>
          </a:p>
        </p:txBody>
      </p:sp>
      <p:sp>
        <p:nvSpPr>
          <p:cNvPr id="489" name="Google Shape;489;p24:notes"/>
          <p:cNvSpPr>
            <a:spLocks noGrp="1" noRot="1" noChangeAspect="1"/>
          </p:cNvSpPr>
          <p:nvPr>
            <p:ph type="sldImg" idx="2"/>
          </p:nvPr>
        </p:nvSpPr>
        <p:spPr>
          <a:xfrm>
            <a:off x="381000" y="684213"/>
            <a:ext cx="6100763" cy="34321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90" name="Google Shape;490;p24:notes"/>
          <p:cNvSpPr txBox="1">
            <a:spLocks noGrp="1"/>
          </p:cNvSpPr>
          <p:nvPr>
            <p:ph type="body" idx="1"/>
          </p:nvPr>
        </p:nvSpPr>
        <p:spPr>
          <a:xfrm>
            <a:off x="684214" y="4343401"/>
            <a:ext cx="5489700" cy="4116300"/>
          </a:xfrm>
          <a:prstGeom prst="rect">
            <a:avLst/>
          </a:prstGeom>
          <a:noFill/>
          <a:ln>
            <a:noFill/>
          </a:ln>
        </p:spPr>
        <p:txBody>
          <a:bodyPr spcFirstLastPara="1" wrap="square" lIns="96425" tIns="48200" rIns="96425" bIns="48200" anchor="t" anchorCtr="0">
            <a:noAutofit/>
          </a:bodyPr>
          <a:lstStyle/>
          <a:p>
            <a:pPr marL="0" lvl="0" indent="0" algn="l" rtl="0">
              <a:lnSpc>
                <a:spcPct val="125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p40:notes"/>
          <p:cNvSpPr txBox="1">
            <a:spLocks noGrp="1"/>
          </p:cNvSpPr>
          <p:nvPr>
            <p:ph type="sldNum" idx="12"/>
          </p:nvPr>
        </p:nvSpPr>
        <p:spPr>
          <a:xfrm>
            <a:off x="3884414" y="8685894"/>
            <a:ext cx="2972100" cy="456600"/>
          </a:xfrm>
          <a:prstGeom prst="rect">
            <a:avLst/>
          </a:prstGeom>
          <a:noFill/>
          <a:ln>
            <a:noFill/>
          </a:ln>
        </p:spPr>
        <p:txBody>
          <a:bodyPr spcFirstLastPara="1" wrap="square" lIns="86300" tIns="43150" rIns="86300" bIns="43150" anchor="t" anchorCtr="0">
            <a:noAutofit/>
          </a:bodyPr>
          <a:lstStyle/>
          <a:p>
            <a:pPr marL="0" marR="0" lvl="0" indent="0" algn="l" rtl="0">
              <a:lnSpc>
                <a:spcPct val="100000"/>
              </a:lnSpc>
              <a:spcBef>
                <a:spcPts val="0"/>
              </a:spcBef>
              <a:spcAft>
                <a:spcPts val="0"/>
              </a:spcAft>
              <a:buClr>
                <a:srgbClr val="000000"/>
              </a:buClr>
              <a:buSzPts val="1900"/>
              <a:buFont typeface="Arial"/>
              <a:buNone/>
            </a:pPr>
            <a:fld id="{00000000-1234-1234-1234-123412341234}" type="slidenum">
              <a:rPr lang="en" sz="1900" b="0" i="0" u="none" strike="noStrike" cap="none">
                <a:solidFill>
                  <a:srgbClr val="000000"/>
                </a:solidFill>
                <a:latin typeface="Century Gothic"/>
                <a:ea typeface="Century Gothic"/>
                <a:cs typeface="Century Gothic"/>
                <a:sym typeface="Century Gothic"/>
              </a:rPr>
              <a:t>7</a:t>
            </a:fld>
            <a:endParaRPr sz="1900" b="0" i="0" u="none" strike="noStrike" cap="none">
              <a:solidFill>
                <a:srgbClr val="000000"/>
              </a:solidFill>
              <a:latin typeface="Century Gothic"/>
              <a:ea typeface="Century Gothic"/>
              <a:cs typeface="Century Gothic"/>
              <a:sym typeface="Century Gothic"/>
            </a:endParaRPr>
          </a:p>
        </p:txBody>
      </p:sp>
      <p:sp>
        <p:nvSpPr>
          <p:cNvPr id="702" name="Google Shape;702;p40:notes"/>
          <p:cNvSpPr txBox="1"/>
          <p:nvPr/>
        </p:nvSpPr>
        <p:spPr>
          <a:xfrm>
            <a:off x="3884613" y="8685213"/>
            <a:ext cx="2971800" cy="457200"/>
          </a:xfrm>
          <a:prstGeom prst="rect">
            <a:avLst/>
          </a:prstGeom>
          <a:noFill/>
          <a:ln>
            <a:noFill/>
          </a:ln>
        </p:spPr>
        <p:txBody>
          <a:bodyPr spcFirstLastPara="1" wrap="square" lIns="91150" tIns="45550" rIns="91150" bIns="45550"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 sz="1300" b="0" i="0" u="none" strike="noStrike" cap="none">
                <a:solidFill>
                  <a:srgbClr val="000000"/>
                </a:solidFill>
                <a:latin typeface="Century Gothic"/>
                <a:ea typeface="Century Gothic"/>
                <a:cs typeface="Century Gothic"/>
                <a:sym typeface="Century Gothic"/>
              </a:rPr>
              <a:t>7</a:t>
            </a:fld>
            <a:endParaRPr sz="1300" b="0" i="0" u="none" strike="noStrike" cap="none">
              <a:solidFill>
                <a:srgbClr val="000000"/>
              </a:solidFill>
              <a:latin typeface="Century Gothic"/>
              <a:ea typeface="Century Gothic"/>
              <a:cs typeface="Century Gothic"/>
              <a:sym typeface="Century Gothic"/>
            </a:endParaRPr>
          </a:p>
        </p:txBody>
      </p:sp>
      <p:sp>
        <p:nvSpPr>
          <p:cNvPr id="703" name="Google Shape;703;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04" name="Google Shape;704;p40:notes"/>
          <p:cNvSpPr txBox="1">
            <a:spLocks noGrp="1"/>
          </p:cNvSpPr>
          <p:nvPr>
            <p:ph type="body" idx="1"/>
          </p:nvPr>
        </p:nvSpPr>
        <p:spPr>
          <a:xfrm>
            <a:off x="687390" y="4344988"/>
            <a:ext cx="5483100" cy="4113000"/>
          </a:xfrm>
          <a:prstGeom prst="rect">
            <a:avLst/>
          </a:prstGeom>
          <a:noFill/>
          <a:ln>
            <a:noFill/>
          </a:ln>
        </p:spPr>
        <p:txBody>
          <a:bodyPr spcFirstLastPara="1" wrap="square" lIns="91150" tIns="45550" rIns="91150" bIns="45550" anchor="t" anchorCtr="0">
            <a:noAutofit/>
          </a:bodyPr>
          <a:lstStyle/>
          <a:p>
            <a:pPr marL="0" lvl="0" indent="0" algn="l" rtl="0">
              <a:lnSpc>
                <a:spcPct val="125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Google Shape;695;p39:notes"/>
          <p:cNvSpPr>
            <a:spLocks noGrp="1" noRot="1" noChangeAspect="1"/>
          </p:cNvSpPr>
          <p:nvPr>
            <p:ph type="sldImg" idx="2"/>
          </p:nvPr>
        </p:nvSpPr>
        <p:spPr>
          <a:xfrm>
            <a:off x="428625" y="703263"/>
            <a:ext cx="6245225" cy="35131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6" name="Google Shape;696;p39:notes"/>
          <p:cNvSpPr txBox="1">
            <a:spLocks noGrp="1"/>
          </p:cNvSpPr>
          <p:nvPr>
            <p:ph type="body" idx="1"/>
          </p:nvPr>
        </p:nvSpPr>
        <p:spPr>
          <a:xfrm>
            <a:off x="710248" y="4450477"/>
            <a:ext cx="5682000" cy="4216200"/>
          </a:xfrm>
          <a:prstGeom prst="rect">
            <a:avLst/>
          </a:prstGeom>
          <a:noFill/>
          <a:ln>
            <a:noFill/>
          </a:ln>
        </p:spPr>
        <p:txBody>
          <a:bodyPr spcFirstLastPara="1" wrap="square" lIns="94100" tIns="47050" rIns="94100" bIns="47050" anchor="t" anchorCtr="0">
            <a:noAutofit/>
          </a:bodyPr>
          <a:lstStyle/>
          <a:p>
            <a:pPr marL="0" lvl="0" indent="0" algn="l" rtl="0">
              <a:lnSpc>
                <a:spcPct val="100000"/>
              </a:lnSpc>
              <a:spcBef>
                <a:spcPts val="0"/>
              </a:spcBef>
              <a:spcAft>
                <a:spcPts val="0"/>
              </a:spcAft>
              <a:buClr>
                <a:schemeClr val="dk1"/>
              </a:buClr>
              <a:buSzPts val="1400"/>
              <a:buFont typeface="Arial"/>
              <a:buNone/>
            </a:pPr>
            <a:r>
              <a:rPr lang="en" b="1"/>
              <a:t>Our mission, “Better Thinking For A Better World!”</a:t>
            </a:r>
            <a:endParaRPr/>
          </a:p>
          <a:p>
            <a:pPr marL="0" lvl="0" indent="0" algn="l" rtl="0">
              <a:lnSpc>
                <a:spcPct val="100000"/>
              </a:lnSpc>
              <a:spcBef>
                <a:spcPts val="0"/>
              </a:spcBef>
              <a:spcAft>
                <a:spcPts val="0"/>
              </a:spcAft>
              <a:buClr>
                <a:schemeClr val="dk1"/>
              </a:buClr>
              <a:buSzPts val="1400"/>
              <a:buFont typeface="Arial"/>
              <a:buNone/>
            </a:pPr>
            <a:endParaRPr b="1"/>
          </a:p>
          <a:p>
            <a:pPr marL="0" lvl="0" indent="0" algn="l" rtl="0">
              <a:lnSpc>
                <a:spcPct val="100000"/>
              </a:lnSpc>
              <a:spcBef>
                <a:spcPts val="0"/>
              </a:spcBef>
              <a:spcAft>
                <a:spcPts val="0"/>
              </a:spcAft>
              <a:buClr>
                <a:schemeClr val="dk1"/>
              </a:buClr>
              <a:buSzPts val="1400"/>
              <a:buFont typeface="Arial"/>
              <a:buNone/>
            </a:pPr>
            <a:endParaRPr b="1"/>
          </a:p>
          <a:p>
            <a:pPr marL="0" lvl="0" indent="0" algn="l" rtl="0">
              <a:lnSpc>
                <a:spcPct val="100000"/>
              </a:lnSpc>
              <a:spcBef>
                <a:spcPts val="0"/>
              </a:spcBef>
              <a:spcAft>
                <a:spcPts val="0"/>
              </a:spcAft>
              <a:buClr>
                <a:schemeClr val="dk1"/>
              </a:buClr>
              <a:buSzPts val="1400"/>
              <a:buFont typeface="Arial"/>
              <a:buNone/>
            </a:pPr>
            <a:endParaRPr b="1"/>
          </a:p>
          <a:p>
            <a:pPr marL="0" lvl="0" indent="0" algn="l" rtl="0">
              <a:lnSpc>
                <a:spcPct val="100000"/>
              </a:lnSpc>
              <a:spcBef>
                <a:spcPts val="0"/>
              </a:spcBef>
              <a:spcAft>
                <a:spcPts val="0"/>
              </a:spcAft>
              <a:buClr>
                <a:schemeClr val="dk1"/>
              </a:buClr>
              <a:buSzPts val="1400"/>
              <a:buFont typeface="Arial"/>
              <a:buNone/>
            </a:pPr>
            <a:endParaRPr b="1"/>
          </a:p>
        </p:txBody>
      </p:sp>
      <p:sp>
        <p:nvSpPr>
          <p:cNvPr id="697" name="Google Shape;697;p39:notes"/>
          <p:cNvSpPr txBox="1">
            <a:spLocks noGrp="1"/>
          </p:cNvSpPr>
          <p:nvPr>
            <p:ph type="sldNum" idx="12"/>
          </p:nvPr>
        </p:nvSpPr>
        <p:spPr>
          <a:xfrm>
            <a:off x="4023092" y="8899328"/>
            <a:ext cx="3077700" cy="468600"/>
          </a:xfrm>
          <a:prstGeom prst="rect">
            <a:avLst/>
          </a:prstGeom>
          <a:noFill/>
          <a:ln>
            <a:noFill/>
          </a:ln>
        </p:spPr>
        <p:txBody>
          <a:bodyPr spcFirstLastPara="1" wrap="square" lIns="94100" tIns="47050" rIns="94100" bIns="470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Proxima Nova"/>
                <a:ea typeface="Proxima Nova"/>
                <a:cs typeface="Proxima Nova"/>
                <a:sym typeface="Proxima Nova"/>
              </a:rPr>
              <a:t>8</a:t>
            </a:fld>
            <a:endParaRPr sz="1200" b="0" i="0" u="none" strike="noStrike" cap="none">
              <a:solidFill>
                <a:schemeClr val="dk1"/>
              </a:solidFill>
              <a:latin typeface="Proxima Nova"/>
              <a:ea typeface="Proxima Nova"/>
              <a:cs typeface="Proxima Nova"/>
              <a:sym typeface="Proxima Nova"/>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6"/>
        <p:cNvGrpSpPr/>
        <p:nvPr/>
      </p:nvGrpSpPr>
      <p:grpSpPr>
        <a:xfrm>
          <a:off x="0" y="0"/>
          <a:ext cx="0" cy="0"/>
          <a:chOff x="0" y="0"/>
          <a:chExt cx="0" cy="0"/>
        </a:xfrm>
      </p:grpSpPr>
      <p:sp>
        <p:nvSpPr>
          <p:cNvPr id="27" name="Google Shape;27;p45"/>
          <p:cNvSpPr txBox="1">
            <a:spLocks noGrp="1"/>
          </p:cNvSpPr>
          <p:nvPr>
            <p:ph type="title"/>
          </p:nvPr>
        </p:nvSpPr>
        <p:spPr>
          <a:xfrm>
            <a:off x="311700" y="1402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8" name="Google Shape;28;p45"/>
          <p:cNvSpPr txBox="1">
            <a:spLocks noGrp="1"/>
          </p:cNvSpPr>
          <p:nvPr>
            <p:ph type="body" idx="1"/>
          </p:nvPr>
        </p:nvSpPr>
        <p:spPr>
          <a:xfrm>
            <a:off x="311700" y="10762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30200" algn="l">
              <a:lnSpc>
                <a:spcPct val="115000"/>
              </a:lnSpc>
              <a:spcBef>
                <a:spcPts val="1600"/>
              </a:spcBef>
              <a:spcAft>
                <a:spcPts val="0"/>
              </a:spcAft>
              <a:buSzPts val="1600"/>
              <a:buChar char="○"/>
              <a:defRPr/>
            </a:lvl2pPr>
            <a:lvl3pPr marL="1371600" lvl="2" indent="-317500" algn="l">
              <a:lnSpc>
                <a:spcPct val="115000"/>
              </a:lnSpc>
              <a:spcBef>
                <a:spcPts val="1600"/>
              </a:spcBef>
              <a:spcAft>
                <a:spcPts val="0"/>
              </a:spcAft>
              <a:buSzPts val="1400"/>
              <a:buChar char="■"/>
              <a:defRPr/>
            </a:lvl3pPr>
            <a:lvl4pPr marL="1828800" lvl="3" indent="-304800" algn="l">
              <a:lnSpc>
                <a:spcPct val="115000"/>
              </a:lnSpc>
              <a:spcBef>
                <a:spcPts val="1600"/>
              </a:spcBef>
              <a:spcAft>
                <a:spcPts val="0"/>
              </a:spcAft>
              <a:buSzPts val="1200"/>
              <a:buChar char="●"/>
              <a:defRPr/>
            </a:lvl4pPr>
            <a:lvl5pPr marL="2286000" lvl="4" indent="-292100" algn="l">
              <a:lnSpc>
                <a:spcPct val="115000"/>
              </a:lnSpc>
              <a:spcBef>
                <a:spcPts val="1600"/>
              </a:spcBef>
              <a:spcAft>
                <a:spcPts val="0"/>
              </a:spcAft>
              <a:buSzPts val="1000"/>
              <a:buChar char="○"/>
              <a:defRPr/>
            </a:lvl5pPr>
            <a:lvl6pPr marL="2743200" lvl="5" indent="-292100" algn="l">
              <a:lnSpc>
                <a:spcPct val="115000"/>
              </a:lnSpc>
              <a:spcBef>
                <a:spcPts val="1600"/>
              </a:spcBef>
              <a:spcAft>
                <a:spcPts val="0"/>
              </a:spcAft>
              <a:buSzPts val="1000"/>
              <a:buChar char="■"/>
              <a:defRPr/>
            </a:lvl6pPr>
            <a:lvl7pPr marL="3200400" lvl="6" indent="-292100" algn="l">
              <a:lnSpc>
                <a:spcPct val="115000"/>
              </a:lnSpc>
              <a:spcBef>
                <a:spcPts val="1600"/>
              </a:spcBef>
              <a:spcAft>
                <a:spcPts val="0"/>
              </a:spcAft>
              <a:buSzPts val="1000"/>
              <a:buChar char="●"/>
              <a:defRPr/>
            </a:lvl7pPr>
            <a:lvl8pPr marL="3657600" lvl="7" indent="-292100" algn="l">
              <a:lnSpc>
                <a:spcPct val="115000"/>
              </a:lnSpc>
              <a:spcBef>
                <a:spcPts val="1600"/>
              </a:spcBef>
              <a:spcAft>
                <a:spcPts val="0"/>
              </a:spcAft>
              <a:buSzPts val="1000"/>
              <a:buChar char="○"/>
              <a:defRPr/>
            </a:lvl8pPr>
            <a:lvl9pPr marL="4114800" lvl="8" indent="-292100" algn="l">
              <a:lnSpc>
                <a:spcPct val="115000"/>
              </a:lnSpc>
              <a:spcBef>
                <a:spcPts val="1600"/>
              </a:spcBef>
              <a:spcAft>
                <a:spcPts val="1600"/>
              </a:spcAft>
              <a:buSzPts val="1000"/>
              <a:buChar char="■"/>
              <a:defRPr/>
            </a:lvl9pPr>
          </a:lstStyle>
          <a:p>
            <a:endParaRPr/>
          </a:p>
        </p:txBody>
      </p:sp>
      <p:sp>
        <p:nvSpPr>
          <p:cNvPr id="29" name="Google Shape;29;p45"/>
          <p:cNvSpPr txBox="1">
            <a:spLocks noGrp="1"/>
          </p:cNvSpPr>
          <p:nvPr>
            <p:ph type="title" idx="2"/>
          </p:nvPr>
        </p:nvSpPr>
        <p:spPr>
          <a:xfrm>
            <a:off x="311700" y="481010"/>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sz="2400">
                <a:solidFill>
                  <a:schemeClr val="dk2"/>
                </a:solidFill>
                <a:latin typeface="Proxima Nova"/>
                <a:ea typeface="Proxima Nova"/>
                <a:cs typeface="Proxima Nova"/>
                <a:sym typeface="Proxima Nova"/>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pic>
        <p:nvPicPr>
          <p:cNvPr id="30" name="Google Shape;30;p45"/>
          <p:cNvPicPr preferRelativeResize="0"/>
          <p:nvPr/>
        </p:nvPicPr>
        <p:blipFill rotWithShape="1">
          <a:blip r:embed="rId2">
            <a:alphaModFix/>
          </a:blip>
          <a:srcRect/>
          <a:stretch/>
        </p:blipFill>
        <p:spPr>
          <a:xfrm>
            <a:off x="121916" y="4807703"/>
            <a:ext cx="860476" cy="246888"/>
          </a:xfrm>
          <a:prstGeom prst="rect">
            <a:avLst/>
          </a:prstGeom>
          <a:noFill/>
          <a:ln>
            <a:noFill/>
          </a:ln>
        </p:spPr>
      </p:pic>
      <p:sp>
        <p:nvSpPr>
          <p:cNvPr id="31" name="Google Shape;31;p45"/>
          <p:cNvSpPr txBox="1"/>
          <p:nvPr/>
        </p:nvSpPr>
        <p:spPr>
          <a:xfrm>
            <a:off x="7433700" y="4734350"/>
            <a:ext cx="1710300" cy="3936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2F302F"/>
                </a:solidFill>
                <a:latin typeface="Proxima Nova"/>
                <a:ea typeface="Proxima Nova"/>
                <a:cs typeface="Proxima Nova"/>
                <a:sym typeface="Proxima Nova"/>
              </a:rPr>
              <a:t>© 2020 Herrmann Global, LLC</a:t>
            </a:r>
            <a:endParaRPr sz="900" b="0" i="0" u="none" strike="noStrike" cap="none">
              <a:solidFill>
                <a:srgbClr val="2F302F"/>
              </a:solidFill>
              <a:latin typeface="Proxima Nova"/>
              <a:ea typeface="Proxima Nova"/>
              <a:cs typeface="Proxima Nova"/>
              <a:sym typeface="Proxima Nova"/>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Alternate Title - 5">
  <p:cSld name="Pattern Cover Page">
    <p:spTree>
      <p:nvGrpSpPr>
        <p:cNvPr id="1" name="Shape 127"/>
        <p:cNvGrpSpPr/>
        <p:nvPr/>
      </p:nvGrpSpPr>
      <p:grpSpPr>
        <a:xfrm>
          <a:off x="0" y="0"/>
          <a:ext cx="0" cy="0"/>
          <a:chOff x="0" y="0"/>
          <a:chExt cx="0" cy="0"/>
        </a:xfrm>
      </p:grpSpPr>
      <p:pic>
        <p:nvPicPr>
          <p:cNvPr id="128" name="Google Shape;128;p60"/>
          <p:cNvPicPr preferRelativeResize="0"/>
          <p:nvPr/>
        </p:nvPicPr>
        <p:blipFill rotWithShape="1">
          <a:blip r:embed="rId2">
            <a:alphaModFix/>
          </a:blip>
          <a:srcRect l="-613"/>
          <a:stretch/>
        </p:blipFill>
        <p:spPr>
          <a:xfrm>
            <a:off x="-56266" y="0"/>
            <a:ext cx="9200265" cy="2268372"/>
          </a:xfrm>
          <a:prstGeom prst="rect">
            <a:avLst/>
          </a:prstGeom>
          <a:noFill/>
          <a:ln>
            <a:noFill/>
          </a:ln>
        </p:spPr>
      </p:pic>
      <p:pic>
        <p:nvPicPr>
          <p:cNvPr id="129" name="Google Shape;129;p60"/>
          <p:cNvPicPr preferRelativeResize="0"/>
          <p:nvPr/>
        </p:nvPicPr>
        <p:blipFill rotWithShape="1">
          <a:blip r:embed="rId3">
            <a:alphaModFix/>
          </a:blip>
          <a:srcRect/>
          <a:stretch/>
        </p:blipFill>
        <p:spPr>
          <a:xfrm>
            <a:off x="121916" y="4807703"/>
            <a:ext cx="860476" cy="246888"/>
          </a:xfrm>
          <a:prstGeom prst="rect">
            <a:avLst/>
          </a:prstGeom>
          <a:noFill/>
          <a:ln>
            <a:noFill/>
          </a:ln>
        </p:spPr>
      </p:pic>
      <p:sp>
        <p:nvSpPr>
          <p:cNvPr id="130" name="Google Shape;130;p60"/>
          <p:cNvSpPr txBox="1">
            <a:spLocks noGrp="1"/>
          </p:cNvSpPr>
          <p:nvPr>
            <p:ph type="title"/>
          </p:nvPr>
        </p:nvSpPr>
        <p:spPr>
          <a:xfrm>
            <a:off x="982400" y="2705550"/>
            <a:ext cx="3249900" cy="1157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31" name="Google Shape;131;p60"/>
          <p:cNvSpPr txBox="1">
            <a:spLocks noGrp="1"/>
          </p:cNvSpPr>
          <p:nvPr>
            <p:ph type="subTitle" idx="1"/>
          </p:nvPr>
        </p:nvSpPr>
        <p:spPr>
          <a:xfrm>
            <a:off x="982400" y="3775375"/>
            <a:ext cx="3384300" cy="7065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a:lvl1pPr>
            <a:lvl2pPr lvl="1" algn="l">
              <a:lnSpc>
                <a:spcPct val="115000"/>
              </a:lnSpc>
              <a:spcBef>
                <a:spcPts val="1600"/>
              </a:spcBef>
              <a:spcAft>
                <a:spcPts val="0"/>
              </a:spcAft>
              <a:buSzPts val="16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200"/>
              <a:buNone/>
              <a:defRPr/>
            </a:lvl4pPr>
            <a:lvl5pPr lvl="4" algn="l">
              <a:lnSpc>
                <a:spcPct val="115000"/>
              </a:lnSpc>
              <a:spcBef>
                <a:spcPts val="1600"/>
              </a:spcBef>
              <a:spcAft>
                <a:spcPts val="0"/>
              </a:spcAft>
              <a:buSzPts val="1000"/>
              <a:buNone/>
              <a:defRPr/>
            </a:lvl5pPr>
            <a:lvl6pPr lvl="5" algn="l">
              <a:lnSpc>
                <a:spcPct val="115000"/>
              </a:lnSpc>
              <a:spcBef>
                <a:spcPts val="1600"/>
              </a:spcBef>
              <a:spcAft>
                <a:spcPts val="0"/>
              </a:spcAft>
              <a:buSzPts val="1000"/>
              <a:buNone/>
              <a:defRPr/>
            </a:lvl6pPr>
            <a:lvl7pPr lvl="6" algn="l">
              <a:lnSpc>
                <a:spcPct val="115000"/>
              </a:lnSpc>
              <a:spcBef>
                <a:spcPts val="1600"/>
              </a:spcBef>
              <a:spcAft>
                <a:spcPts val="0"/>
              </a:spcAft>
              <a:buSzPts val="1000"/>
              <a:buNone/>
              <a:defRPr/>
            </a:lvl7pPr>
            <a:lvl8pPr lvl="7" algn="l">
              <a:lnSpc>
                <a:spcPct val="115000"/>
              </a:lnSpc>
              <a:spcBef>
                <a:spcPts val="1600"/>
              </a:spcBef>
              <a:spcAft>
                <a:spcPts val="0"/>
              </a:spcAft>
              <a:buSzPts val="1000"/>
              <a:buNone/>
              <a:defRPr/>
            </a:lvl8pPr>
            <a:lvl9pPr lvl="8" algn="l">
              <a:lnSpc>
                <a:spcPct val="115000"/>
              </a:lnSpc>
              <a:spcBef>
                <a:spcPts val="1600"/>
              </a:spcBef>
              <a:spcAft>
                <a:spcPts val="1600"/>
              </a:spcAft>
              <a:buSzPts val="1000"/>
              <a:buNone/>
              <a:defRPr/>
            </a:lvl9pPr>
          </a:lstStyle>
          <a:p>
            <a:endParaRPr/>
          </a:p>
        </p:txBody>
      </p:sp>
      <p:sp>
        <p:nvSpPr>
          <p:cNvPr id="132" name="Google Shape;132;p60"/>
          <p:cNvSpPr txBox="1"/>
          <p:nvPr/>
        </p:nvSpPr>
        <p:spPr>
          <a:xfrm>
            <a:off x="7433700" y="4734350"/>
            <a:ext cx="1710300" cy="3936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2F302F"/>
                </a:solidFill>
                <a:latin typeface="Proxima Nova"/>
                <a:ea typeface="Proxima Nova"/>
                <a:cs typeface="Proxima Nova"/>
                <a:sym typeface="Proxima Nova"/>
              </a:rPr>
              <a:t>© 2020 Herrmann Global, LLC</a:t>
            </a:r>
            <a:endParaRPr sz="900" b="0" i="0" u="none" strike="noStrike" cap="none">
              <a:solidFill>
                <a:srgbClr val="2F302F"/>
              </a:solidFill>
              <a:latin typeface="Proxima Nova"/>
              <a:ea typeface="Proxima Nova"/>
              <a:cs typeface="Proxima Nova"/>
              <a:sym typeface="Proxima Nova"/>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vider - C - Solid">
  <p:cSld name="CUSTOM_5">
    <p:bg>
      <p:bgPr>
        <a:solidFill>
          <a:schemeClr val="accent3"/>
        </a:solidFill>
        <a:effectLst/>
      </p:bgPr>
    </p:bg>
    <p:spTree>
      <p:nvGrpSpPr>
        <p:cNvPr id="1" name="Shape 133"/>
        <p:cNvGrpSpPr/>
        <p:nvPr/>
      </p:nvGrpSpPr>
      <p:grpSpPr>
        <a:xfrm>
          <a:off x="0" y="0"/>
          <a:ext cx="0" cy="0"/>
          <a:chOff x="0" y="0"/>
          <a:chExt cx="0" cy="0"/>
        </a:xfrm>
      </p:grpSpPr>
      <p:sp>
        <p:nvSpPr>
          <p:cNvPr id="134" name="Google Shape;134;p61"/>
          <p:cNvSpPr txBox="1">
            <a:spLocks noGrp="1"/>
          </p:cNvSpPr>
          <p:nvPr>
            <p:ph type="title"/>
          </p:nvPr>
        </p:nvSpPr>
        <p:spPr>
          <a:xfrm>
            <a:off x="1013250" y="1683588"/>
            <a:ext cx="7117500" cy="11571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a:solidFill>
                  <a:schemeClr val="lt1"/>
                </a:solidFill>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a:endParaRPr/>
          </a:p>
        </p:txBody>
      </p:sp>
      <p:sp>
        <p:nvSpPr>
          <p:cNvPr id="135" name="Google Shape;135;p61"/>
          <p:cNvSpPr txBox="1">
            <a:spLocks noGrp="1"/>
          </p:cNvSpPr>
          <p:nvPr>
            <p:ph type="subTitle" idx="1"/>
          </p:nvPr>
        </p:nvSpPr>
        <p:spPr>
          <a:xfrm>
            <a:off x="1013250" y="2753413"/>
            <a:ext cx="7117500" cy="7065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1800"/>
              <a:buNone/>
              <a:defRPr>
                <a:solidFill>
                  <a:schemeClr val="lt1"/>
                </a:solidFill>
              </a:defRPr>
            </a:lvl1pPr>
            <a:lvl2pPr lvl="1" algn="ctr">
              <a:lnSpc>
                <a:spcPct val="115000"/>
              </a:lnSpc>
              <a:spcBef>
                <a:spcPts val="1600"/>
              </a:spcBef>
              <a:spcAft>
                <a:spcPts val="0"/>
              </a:spcAft>
              <a:buSzPts val="1600"/>
              <a:buNone/>
              <a:defRPr/>
            </a:lvl2pPr>
            <a:lvl3pPr lvl="2" algn="ctr">
              <a:lnSpc>
                <a:spcPct val="115000"/>
              </a:lnSpc>
              <a:spcBef>
                <a:spcPts val="1600"/>
              </a:spcBef>
              <a:spcAft>
                <a:spcPts val="0"/>
              </a:spcAft>
              <a:buSzPts val="1400"/>
              <a:buNone/>
              <a:defRPr/>
            </a:lvl3pPr>
            <a:lvl4pPr lvl="3" algn="ctr">
              <a:lnSpc>
                <a:spcPct val="115000"/>
              </a:lnSpc>
              <a:spcBef>
                <a:spcPts val="1600"/>
              </a:spcBef>
              <a:spcAft>
                <a:spcPts val="0"/>
              </a:spcAft>
              <a:buSzPts val="1200"/>
              <a:buNone/>
              <a:defRPr/>
            </a:lvl4pPr>
            <a:lvl5pPr lvl="4" algn="ctr">
              <a:lnSpc>
                <a:spcPct val="115000"/>
              </a:lnSpc>
              <a:spcBef>
                <a:spcPts val="1600"/>
              </a:spcBef>
              <a:spcAft>
                <a:spcPts val="0"/>
              </a:spcAft>
              <a:buSzPts val="1000"/>
              <a:buNone/>
              <a:defRPr/>
            </a:lvl5pPr>
            <a:lvl6pPr lvl="5" algn="ctr">
              <a:lnSpc>
                <a:spcPct val="115000"/>
              </a:lnSpc>
              <a:spcBef>
                <a:spcPts val="1600"/>
              </a:spcBef>
              <a:spcAft>
                <a:spcPts val="0"/>
              </a:spcAft>
              <a:buSzPts val="1000"/>
              <a:buNone/>
              <a:defRPr/>
            </a:lvl6pPr>
            <a:lvl7pPr lvl="6" algn="ctr">
              <a:lnSpc>
                <a:spcPct val="115000"/>
              </a:lnSpc>
              <a:spcBef>
                <a:spcPts val="1600"/>
              </a:spcBef>
              <a:spcAft>
                <a:spcPts val="0"/>
              </a:spcAft>
              <a:buSzPts val="1000"/>
              <a:buNone/>
              <a:defRPr/>
            </a:lvl7pPr>
            <a:lvl8pPr lvl="7" algn="ctr">
              <a:lnSpc>
                <a:spcPct val="115000"/>
              </a:lnSpc>
              <a:spcBef>
                <a:spcPts val="1600"/>
              </a:spcBef>
              <a:spcAft>
                <a:spcPts val="0"/>
              </a:spcAft>
              <a:buSzPts val="1000"/>
              <a:buNone/>
              <a:defRPr/>
            </a:lvl8pPr>
            <a:lvl9pPr lvl="8" algn="ctr">
              <a:lnSpc>
                <a:spcPct val="115000"/>
              </a:lnSpc>
              <a:spcBef>
                <a:spcPts val="1600"/>
              </a:spcBef>
              <a:spcAft>
                <a:spcPts val="1600"/>
              </a:spcAft>
              <a:buSzPts val="10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ivider - A - Quads">
  <p:cSld name="CUSTOM">
    <p:bg>
      <p:bgPr>
        <a:solidFill>
          <a:schemeClr val="accent1"/>
        </a:solidFill>
        <a:effectLst/>
      </p:bgPr>
    </p:bg>
    <p:spTree>
      <p:nvGrpSpPr>
        <p:cNvPr id="1" name="Shape 136"/>
        <p:cNvGrpSpPr/>
        <p:nvPr/>
      </p:nvGrpSpPr>
      <p:grpSpPr>
        <a:xfrm>
          <a:off x="0" y="0"/>
          <a:ext cx="0" cy="0"/>
          <a:chOff x="0" y="0"/>
          <a:chExt cx="0" cy="0"/>
        </a:xfrm>
      </p:grpSpPr>
      <p:sp>
        <p:nvSpPr>
          <p:cNvPr id="137" name="Google Shape;137;p62"/>
          <p:cNvSpPr/>
          <p:nvPr/>
        </p:nvSpPr>
        <p:spPr>
          <a:xfrm rot="5400000">
            <a:off x="7556374" y="201763"/>
            <a:ext cx="2061600" cy="2061600"/>
          </a:xfrm>
          <a:prstGeom prst="pie">
            <a:avLst>
              <a:gd name="adj1" fmla="val 10763037"/>
              <a:gd name="adj2" fmla="val 16200000"/>
            </a:avLst>
          </a:prstGeom>
          <a:solidFill>
            <a:srgbClr val="005F7A">
              <a:alpha val="20000"/>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2F302F"/>
              </a:solidFill>
              <a:latin typeface="Century Gothic"/>
              <a:ea typeface="Century Gothic"/>
              <a:cs typeface="Century Gothic"/>
              <a:sym typeface="Century Gothic"/>
            </a:endParaRPr>
          </a:p>
        </p:txBody>
      </p:sp>
      <p:sp>
        <p:nvSpPr>
          <p:cNvPr id="138" name="Google Shape;138;p62"/>
          <p:cNvSpPr/>
          <p:nvPr/>
        </p:nvSpPr>
        <p:spPr>
          <a:xfrm>
            <a:off x="6070605" y="-582165"/>
            <a:ext cx="1973400" cy="1973400"/>
          </a:xfrm>
          <a:prstGeom prst="pie">
            <a:avLst>
              <a:gd name="adj1" fmla="val 10763037"/>
              <a:gd name="adj2" fmla="val 16200000"/>
            </a:avLst>
          </a:prstGeom>
          <a:solidFill>
            <a:srgbClr val="005F7A">
              <a:alpha val="40000"/>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2F302F"/>
              </a:solidFill>
              <a:latin typeface="Century Gothic"/>
              <a:ea typeface="Century Gothic"/>
              <a:cs typeface="Century Gothic"/>
              <a:sym typeface="Century Gothic"/>
            </a:endParaRPr>
          </a:p>
        </p:txBody>
      </p:sp>
      <p:sp>
        <p:nvSpPr>
          <p:cNvPr id="139" name="Google Shape;139;p62"/>
          <p:cNvSpPr/>
          <p:nvPr/>
        </p:nvSpPr>
        <p:spPr>
          <a:xfrm rot="-5400000">
            <a:off x="5285452" y="-74692"/>
            <a:ext cx="762300" cy="762300"/>
          </a:xfrm>
          <a:prstGeom prst="pie">
            <a:avLst>
              <a:gd name="adj1" fmla="val 10763037"/>
              <a:gd name="adj2" fmla="val 16200000"/>
            </a:avLst>
          </a:prstGeom>
          <a:solidFill>
            <a:srgbClr val="005F7A">
              <a:alpha val="20000"/>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2F302F"/>
              </a:solidFill>
              <a:latin typeface="Century Gothic"/>
              <a:ea typeface="Century Gothic"/>
              <a:cs typeface="Century Gothic"/>
              <a:sym typeface="Century Gothic"/>
            </a:endParaRPr>
          </a:p>
        </p:txBody>
      </p:sp>
      <p:sp>
        <p:nvSpPr>
          <p:cNvPr id="140" name="Google Shape;140;p62"/>
          <p:cNvSpPr/>
          <p:nvPr/>
        </p:nvSpPr>
        <p:spPr>
          <a:xfrm rot="10800000">
            <a:off x="2399472" y="3644454"/>
            <a:ext cx="2267700" cy="2267700"/>
          </a:xfrm>
          <a:prstGeom prst="pie">
            <a:avLst>
              <a:gd name="adj1" fmla="val 10763037"/>
              <a:gd name="adj2" fmla="val 16200000"/>
            </a:avLst>
          </a:prstGeom>
          <a:solidFill>
            <a:srgbClr val="005F7A">
              <a:alpha val="20000"/>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2F302F"/>
              </a:solidFill>
              <a:latin typeface="Century Gothic"/>
              <a:ea typeface="Century Gothic"/>
              <a:cs typeface="Century Gothic"/>
              <a:sym typeface="Century Gothic"/>
            </a:endParaRPr>
          </a:p>
        </p:txBody>
      </p:sp>
      <p:sp>
        <p:nvSpPr>
          <p:cNvPr id="141" name="Google Shape;141;p62"/>
          <p:cNvSpPr/>
          <p:nvPr/>
        </p:nvSpPr>
        <p:spPr>
          <a:xfrm>
            <a:off x="2796130" y="4613290"/>
            <a:ext cx="762300" cy="762300"/>
          </a:xfrm>
          <a:prstGeom prst="pie">
            <a:avLst>
              <a:gd name="adj1" fmla="val 10763037"/>
              <a:gd name="adj2" fmla="val 16200000"/>
            </a:avLst>
          </a:prstGeom>
          <a:solidFill>
            <a:srgbClr val="005F7A">
              <a:alpha val="20000"/>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2F302F"/>
              </a:solidFill>
              <a:latin typeface="Century Gothic"/>
              <a:ea typeface="Century Gothic"/>
              <a:cs typeface="Century Gothic"/>
              <a:sym typeface="Century Gothic"/>
            </a:endParaRPr>
          </a:p>
        </p:txBody>
      </p:sp>
      <p:sp>
        <p:nvSpPr>
          <p:cNvPr id="142" name="Google Shape;142;p62"/>
          <p:cNvSpPr/>
          <p:nvPr/>
        </p:nvSpPr>
        <p:spPr>
          <a:xfrm rot="-5400000">
            <a:off x="-117902" y="-357716"/>
            <a:ext cx="1524600" cy="1524600"/>
          </a:xfrm>
          <a:prstGeom prst="pie">
            <a:avLst>
              <a:gd name="adj1" fmla="val 10763037"/>
              <a:gd name="adj2" fmla="val 16200000"/>
            </a:avLst>
          </a:prstGeom>
          <a:solidFill>
            <a:srgbClr val="005F7A">
              <a:alpha val="9411"/>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2F302F"/>
              </a:solidFill>
              <a:latin typeface="Century Gothic"/>
              <a:ea typeface="Century Gothic"/>
              <a:cs typeface="Century Gothic"/>
              <a:sym typeface="Century Gothic"/>
            </a:endParaRPr>
          </a:p>
        </p:txBody>
      </p:sp>
      <p:sp>
        <p:nvSpPr>
          <p:cNvPr id="143" name="Google Shape;143;p62"/>
          <p:cNvSpPr/>
          <p:nvPr/>
        </p:nvSpPr>
        <p:spPr>
          <a:xfrm rot="10800000">
            <a:off x="-202251" y="-448065"/>
            <a:ext cx="762300" cy="762300"/>
          </a:xfrm>
          <a:prstGeom prst="pie">
            <a:avLst>
              <a:gd name="adj1" fmla="val 10763037"/>
              <a:gd name="adj2" fmla="val 16200000"/>
            </a:avLst>
          </a:prstGeom>
          <a:solidFill>
            <a:srgbClr val="005F7A">
              <a:alpha val="20000"/>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2F302F"/>
              </a:solidFill>
              <a:latin typeface="Century Gothic"/>
              <a:ea typeface="Century Gothic"/>
              <a:cs typeface="Century Gothic"/>
              <a:sym typeface="Century Gothic"/>
            </a:endParaRPr>
          </a:p>
        </p:txBody>
      </p:sp>
      <p:sp>
        <p:nvSpPr>
          <p:cNvPr id="144" name="Google Shape;144;p62"/>
          <p:cNvSpPr/>
          <p:nvPr/>
        </p:nvSpPr>
        <p:spPr>
          <a:xfrm rot="10800000">
            <a:off x="7483976" y="2312065"/>
            <a:ext cx="1315800" cy="1315800"/>
          </a:xfrm>
          <a:prstGeom prst="pie">
            <a:avLst>
              <a:gd name="adj1" fmla="val 10763037"/>
              <a:gd name="adj2" fmla="val 16200000"/>
            </a:avLst>
          </a:prstGeom>
          <a:solidFill>
            <a:srgbClr val="005F7A">
              <a:alpha val="9411"/>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2F302F"/>
              </a:solidFill>
              <a:latin typeface="Century Gothic"/>
              <a:ea typeface="Century Gothic"/>
              <a:cs typeface="Century Gothic"/>
              <a:sym typeface="Century Gothic"/>
            </a:endParaRPr>
          </a:p>
        </p:txBody>
      </p:sp>
      <p:sp>
        <p:nvSpPr>
          <p:cNvPr id="145" name="Google Shape;145;p62"/>
          <p:cNvSpPr/>
          <p:nvPr/>
        </p:nvSpPr>
        <p:spPr>
          <a:xfrm>
            <a:off x="8653977" y="2448428"/>
            <a:ext cx="737400" cy="737400"/>
          </a:xfrm>
          <a:prstGeom prst="pie">
            <a:avLst>
              <a:gd name="adj1" fmla="val 10763037"/>
              <a:gd name="adj2" fmla="val 16200000"/>
            </a:avLst>
          </a:prstGeom>
          <a:solidFill>
            <a:srgbClr val="005F7A">
              <a:alpha val="20000"/>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2F302F"/>
              </a:solidFill>
              <a:latin typeface="Century Gothic"/>
              <a:ea typeface="Century Gothic"/>
              <a:cs typeface="Century Gothic"/>
              <a:sym typeface="Century Gothic"/>
            </a:endParaRPr>
          </a:p>
        </p:txBody>
      </p:sp>
      <p:sp>
        <p:nvSpPr>
          <p:cNvPr id="146" name="Google Shape;146;p62"/>
          <p:cNvSpPr/>
          <p:nvPr/>
        </p:nvSpPr>
        <p:spPr>
          <a:xfrm rot="5400000">
            <a:off x="-1435131" y="3731622"/>
            <a:ext cx="2749200" cy="2949900"/>
          </a:xfrm>
          <a:prstGeom prst="pie">
            <a:avLst>
              <a:gd name="adj1" fmla="val 10818385"/>
              <a:gd name="adj2" fmla="val 16200000"/>
            </a:avLst>
          </a:prstGeom>
          <a:solidFill>
            <a:srgbClr val="FFFFFF">
              <a:alpha val="86666"/>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2F302F"/>
              </a:solidFill>
              <a:latin typeface="Century Gothic"/>
              <a:ea typeface="Century Gothic"/>
              <a:cs typeface="Century Gothic"/>
              <a:sym typeface="Century Gothic"/>
            </a:endParaRPr>
          </a:p>
        </p:txBody>
      </p:sp>
      <p:pic>
        <p:nvPicPr>
          <p:cNvPr id="147" name="Google Shape;147;p62"/>
          <p:cNvPicPr preferRelativeResize="0"/>
          <p:nvPr/>
        </p:nvPicPr>
        <p:blipFill rotWithShape="1">
          <a:blip r:embed="rId2">
            <a:alphaModFix/>
          </a:blip>
          <a:srcRect/>
          <a:stretch/>
        </p:blipFill>
        <p:spPr>
          <a:xfrm>
            <a:off x="198116" y="4731503"/>
            <a:ext cx="860476" cy="246888"/>
          </a:xfrm>
          <a:prstGeom prst="rect">
            <a:avLst/>
          </a:prstGeom>
          <a:noFill/>
          <a:ln>
            <a:noFill/>
          </a:ln>
        </p:spPr>
      </p:pic>
      <p:sp>
        <p:nvSpPr>
          <p:cNvPr id="148" name="Google Shape;148;p62"/>
          <p:cNvSpPr txBox="1">
            <a:spLocks noGrp="1"/>
          </p:cNvSpPr>
          <p:nvPr>
            <p:ph type="title"/>
          </p:nvPr>
        </p:nvSpPr>
        <p:spPr>
          <a:xfrm>
            <a:off x="1013250" y="1683588"/>
            <a:ext cx="7117500" cy="11571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a:solidFill>
                  <a:schemeClr val="lt1"/>
                </a:solidFill>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a:endParaRPr/>
          </a:p>
        </p:txBody>
      </p:sp>
      <p:sp>
        <p:nvSpPr>
          <p:cNvPr id="149" name="Google Shape;149;p62"/>
          <p:cNvSpPr txBox="1">
            <a:spLocks noGrp="1"/>
          </p:cNvSpPr>
          <p:nvPr>
            <p:ph type="subTitle" idx="1"/>
          </p:nvPr>
        </p:nvSpPr>
        <p:spPr>
          <a:xfrm>
            <a:off x="1013250" y="2753413"/>
            <a:ext cx="7117500" cy="7065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1800"/>
              <a:buNone/>
              <a:defRPr>
                <a:solidFill>
                  <a:schemeClr val="lt1"/>
                </a:solidFill>
              </a:defRPr>
            </a:lvl1pPr>
            <a:lvl2pPr lvl="1" algn="ctr">
              <a:lnSpc>
                <a:spcPct val="115000"/>
              </a:lnSpc>
              <a:spcBef>
                <a:spcPts val="1600"/>
              </a:spcBef>
              <a:spcAft>
                <a:spcPts val="0"/>
              </a:spcAft>
              <a:buSzPts val="1600"/>
              <a:buNone/>
              <a:defRPr/>
            </a:lvl2pPr>
            <a:lvl3pPr lvl="2" algn="ctr">
              <a:lnSpc>
                <a:spcPct val="115000"/>
              </a:lnSpc>
              <a:spcBef>
                <a:spcPts val="1600"/>
              </a:spcBef>
              <a:spcAft>
                <a:spcPts val="0"/>
              </a:spcAft>
              <a:buSzPts val="1400"/>
              <a:buNone/>
              <a:defRPr/>
            </a:lvl3pPr>
            <a:lvl4pPr lvl="3" algn="ctr">
              <a:lnSpc>
                <a:spcPct val="115000"/>
              </a:lnSpc>
              <a:spcBef>
                <a:spcPts val="1600"/>
              </a:spcBef>
              <a:spcAft>
                <a:spcPts val="0"/>
              </a:spcAft>
              <a:buSzPts val="1200"/>
              <a:buNone/>
              <a:defRPr/>
            </a:lvl4pPr>
            <a:lvl5pPr lvl="4" algn="ctr">
              <a:lnSpc>
                <a:spcPct val="115000"/>
              </a:lnSpc>
              <a:spcBef>
                <a:spcPts val="1600"/>
              </a:spcBef>
              <a:spcAft>
                <a:spcPts val="0"/>
              </a:spcAft>
              <a:buSzPts val="1000"/>
              <a:buNone/>
              <a:defRPr/>
            </a:lvl5pPr>
            <a:lvl6pPr lvl="5" algn="ctr">
              <a:lnSpc>
                <a:spcPct val="115000"/>
              </a:lnSpc>
              <a:spcBef>
                <a:spcPts val="1600"/>
              </a:spcBef>
              <a:spcAft>
                <a:spcPts val="0"/>
              </a:spcAft>
              <a:buSzPts val="1000"/>
              <a:buNone/>
              <a:defRPr/>
            </a:lvl6pPr>
            <a:lvl7pPr lvl="6" algn="ctr">
              <a:lnSpc>
                <a:spcPct val="115000"/>
              </a:lnSpc>
              <a:spcBef>
                <a:spcPts val="1600"/>
              </a:spcBef>
              <a:spcAft>
                <a:spcPts val="0"/>
              </a:spcAft>
              <a:buSzPts val="1000"/>
              <a:buNone/>
              <a:defRPr/>
            </a:lvl7pPr>
            <a:lvl8pPr lvl="7" algn="ctr">
              <a:lnSpc>
                <a:spcPct val="115000"/>
              </a:lnSpc>
              <a:spcBef>
                <a:spcPts val="1600"/>
              </a:spcBef>
              <a:spcAft>
                <a:spcPts val="0"/>
              </a:spcAft>
              <a:buSzPts val="1000"/>
              <a:buNone/>
              <a:defRPr/>
            </a:lvl8pPr>
            <a:lvl9pPr lvl="8" algn="ctr">
              <a:lnSpc>
                <a:spcPct val="115000"/>
              </a:lnSpc>
              <a:spcBef>
                <a:spcPts val="1600"/>
              </a:spcBef>
              <a:spcAft>
                <a:spcPts val="1600"/>
              </a:spcAft>
              <a:buSzPts val="1000"/>
              <a:buNone/>
              <a:defRPr/>
            </a:lvl9pPr>
          </a:lstStyle>
          <a:p>
            <a:endParaRPr/>
          </a:p>
        </p:txBody>
      </p:sp>
      <p:sp>
        <p:nvSpPr>
          <p:cNvPr id="150" name="Google Shape;150;p62"/>
          <p:cNvSpPr txBox="1"/>
          <p:nvPr/>
        </p:nvSpPr>
        <p:spPr>
          <a:xfrm>
            <a:off x="7433700" y="4734350"/>
            <a:ext cx="1710300" cy="3936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2F302F"/>
                </a:solidFill>
                <a:latin typeface="Proxima Nova"/>
                <a:ea typeface="Proxima Nova"/>
                <a:cs typeface="Proxima Nova"/>
                <a:sym typeface="Proxima Nova"/>
              </a:rPr>
              <a:t>© 2020 Herrmann Global, LLC</a:t>
            </a:r>
            <a:endParaRPr sz="900" b="0" i="0" u="none" strike="noStrike" cap="none">
              <a:solidFill>
                <a:srgbClr val="2F302F"/>
              </a:solidFill>
              <a:latin typeface="Proxima Nova"/>
              <a:ea typeface="Proxima Nova"/>
              <a:cs typeface="Proxima Nova"/>
              <a:sym typeface="Proxima Nova"/>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Divider - A - Solid">
  <p:cSld name="CUSTOM_6">
    <p:bg>
      <p:bgPr>
        <a:solidFill>
          <a:schemeClr val="accent1"/>
        </a:solidFill>
        <a:effectLst/>
      </p:bgPr>
    </p:bg>
    <p:spTree>
      <p:nvGrpSpPr>
        <p:cNvPr id="1" name="Shape 151"/>
        <p:cNvGrpSpPr/>
        <p:nvPr/>
      </p:nvGrpSpPr>
      <p:grpSpPr>
        <a:xfrm>
          <a:off x="0" y="0"/>
          <a:ext cx="0" cy="0"/>
          <a:chOff x="0" y="0"/>
          <a:chExt cx="0" cy="0"/>
        </a:xfrm>
      </p:grpSpPr>
      <p:sp>
        <p:nvSpPr>
          <p:cNvPr id="152" name="Google Shape;152;p63"/>
          <p:cNvSpPr txBox="1">
            <a:spLocks noGrp="1"/>
          </p:cNvSpPr>
          <p:nvPr>
            <p:ph type="title"/>
          </p:nvPr>
        </p:nvSpPr>
        <p:spPr>
          <a:xfrm>
            <a:off x="1013250" y="1683588"/>
            <a:ext cx="7117500" cy="11571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a:solidFill>
                  <a:schemeClr val="lt1"/>
                </a:solidFill>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a:endParaRPr/>
          </a:p>
        </p:txBody>
      </p:sp>
      <p:sp>
        <p:nvSpPr>
          <p:cNvPr id="153" name="Google Shape;153;p63"/>
          <p:cNvSpPr txBox="1">
            <a:spLocks noGrp="1"/>
          </p:cNvSpPr>
          <p:nvPr>
            <p:ph type="subTitle" idx="1"/>
          </p:nvPr>
        </p:nvSpPr>
        <p:spPr>
          <a:xfrm>
            <a:off x="1013250" y="2753413"/>
            <a:ext cx="7117500" cy="7065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1800"/>
              <a:buNone/>
              <a:defRPr>
                <a:solidFill>
                  <a:schemeClr val="lt1"/>
                </a:solidFill>
              </a:defRPr>
            </a:lvl1pPr>
            <a:lvl2pPr lvl="1" algn="ctr">
              <a:lnSpc>
                <a:spcPct val="115000"/>
              </a:lnSpc>
              <a:spcBef>
                <a:spcPts val="1600"/>
              </a:spcBef>
              <a:spcAft>
                <a:spcPts val="0"/>
              </a:spcAft>
              <a:buSzPts val="1600"/>
              <a:buNone/>
              <a:defRPr/>
            </a:lvl2pPr>
            <a:lvl3pPr lvl="2" algn="ctr">
              <a:lnSpc>
                <a:spcPct val="115000"/>
              </a:lnSpc>
              <a:spcBef>
                <a:spcPts val="1600"/>
              </a:spcBef>
              <a:spcAft>
                <a:spcPts val="0"/>
              </a:spcAft>
              <a:buSzPts val="1400"/>
              <a:buNone/>
              <a:defRPr/>
            </a:lvl3pPr>
            <a:lvl4pPr lvl="3" algn="ctr">
              <a:lnSpc>
                <a:spcPct val="115000"/>
              </a:lnSpc>
              <a:spcBef>
                <a:spcPts val="1600"/>
              </a:spcBef>
              <a:spcAft>
                <a:spcPts val="0"/>
              </a:spcAft>
              <a:buSzPts val="1200"/>
              <a:buNone/>
              <a:defRPr/>
            </a:lvl4pPr>
            <a:lvl5pPr lvl="4" algn="ctr">
              <a:lnSpc>
                <a:spcPct val="115000"/>
              </a:lnSpc>
              <a:spcBef>
                <a:spcPts val="1600"/>
              </a:spcBef>
              <a:spcAft>
                <a:spcPts val="0"/>
              </a:spcAft>
              <a:buSzPts val="1000"/>
              <a:buNone/>
              <a:defRPr/>
            </a:lvl5pPr>
            <a:lvl6pPr lvl="5" algn="ctr">
              <a:lnSpc>
                <a:spcPct val="115000"/>
              </a:lnSpc>
              <a:spcBef>
                <a:spcPts val="1600"/>
              </a:spcBef>
              <a:spcAft>
                <a:spcPts val="0"/>
              </a:spcAft>
              <a:buSzPts val="1000"/>
              <a:buNone/>
              <a:defRPr/>
            </a:lvl6pPr>
            <a:lvl7pPr lvl="6" algn="ctr">
              <a:lnSpc>
                <a:spcPct val="115000"/>
              </a:lnSpc>
              <a:spcBef>
                <a:spcPts val="1600"/>
              </a:spcBef>
              <a:spcAft>
                <a:spcPts val="0"/>
              </a:spcAft>
              <a:buSzPts val="1000"/>
              <a:buNone/>
              <a:defRPr/>
            </a:lvl7pPr>
            <a:lvl8pPr lvl="7" algn="ctr">
              <a:lnSpc>
                <a:spcPct val="115000"/>
              </a:lnSpc>
              <a:spcBef>
                <a:spcPts val="1600"/>
              </a:spcBef>
              <a:spcAft>
                <a:spcPts val="0"/>
              </a:spcAft>
              <a:buSzPts val="1000"/>
              <a:buNone/>
              <a:defRPr/>
            </a:lvl8pPr>
            <a:lvl9pPr lvl="8" algn="ctr">
              <a:lnSpc>
                <a:spcPct val="115000"/>
              </a:lnSpc>
              <a:spcBef>
                <a:spcPts val="1600"/>
              </a:spcBef>
              <a:spcAft>
                <a:spcPts val="1600"/>
              </a:spcAft>
              <a:buSzPts val="10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Divider - D - Solid">
  <p:cSld name="CUSTOM_7">
    <p:bg>
      <p:bgPr>
        <a:solidFill>
          <a:schemeClr val="accent4"/>
        </a:solidFill>
        <a:effectLst/>
      </p:bgPr>
    </p:bg>
    <p:spTree>
      <p:nvGrpSpPr>
        <p:cNvPr id="1" name="Shape 154"/>
        <p:cNvGrpSpPr/>
        <p:nvPr/>
      </p:nvGrpSpPr>
      <p:grpSpPr>
        <a:xfrm>
          <a:off x="0" y="0"/>
          <a:ext cx="0" cy="0"/>
          <a:chOff x="0" y="0"/>
          <a:chExt cx="0" cy="0"/>
        </a:xfrm>
      </p:grpSpPr>
      <p:sp>
        <p:nvSpPr>
          <p:cNvPr id="155" name="Google Shape;155;p64"/>
          <p:cNvSpPr txBox="1">
            <a:spLocks noGrp="1"/>
          </p:cNvSpPr>
          <p:nvPr>
            <p:ph type="title"/>
          </p:nvPr>
        </p:nvSpPr>
        <p:spPr>
          <a:xfrm>
            <a:off x="1013250" y="1683588"/>
            <a:ext cx="7117500" cy="11571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a:endParaRPr/>
          </a:p>
        </p:txBody>
      </p:sp>
      <p:sp>
        <p:nvSpPr>
          <p:cNvPr id="156" name="Google Shape;156;p64"/>
          <p:cNvSpPr txBox="1">
            <a:spLocks noGrp="1"/>
          </p:cNvSpPr>
          <p:nvPr>
            <p:ph type="subTitle" idx="1"/>
          </p:nvPr>
        </p:nvSpPr>
        <p:spPr>
          <a:xfrm>
            <a:off x="1013250" y="2753413"/>
            <a:ext cx="7117500" cy="7065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1800"/>
              <a:buNone/>
              <a:defRPr>
                <a:solidFill>
                  <a:schemeClr val="dk1"/>
                </a:solidFill>
              </a:defRPr>
            </a:lvl1pPr>
            <a:lvl2pPr lvl="1" algn="ctr">
              <a:lnSpc>
                <a:spcPct val="115000"/>
              </a:lnSpc>
              <a:spcBef>
                <a:spcPts val="1600"/>
              </a:spcBef>
              <a:spcAft>
                <a:spcPts val="0"/>
              </a:spcAft>
              <a:buSzPts val="1600"/>
              <a:buNone/>
              <a:defRPr/>
            </a:lvl2pPr>
            <a:lvl3pPr lvl="2" algn="ctr">
              <a:lnSpc>
                <a:spcPct val="115000"/>
              </a:lnSpc>
              <a:spcBef>
                <a:spcPts val="1600"/>
              </a:spcBef>
              <a:spcAft>
                <a:spcPts val="0"/>
              </a:spcAft>
              <a:buSzPts val="1400"/>
              <a:buNone/>
              <a:defRPr/>
            </a:lvl3pPr>
            <a:lvl4pPr lvl="3" algn="ctr">
              <a:lnSpc>
                <a:spcPct val="115000"/>
              </a:lnSpc>
              <a:spcBef>
                <a:spcPts val="1600"/>
              </a:spcBef>
              <a:spcAft>
                <a:spcPts val="0"/>
              </a:spcAft>
              <a:buSzPts val="1200"/>
              <a:buNone/>
              <a:defRPr/>
            </a:lvl4pPr>
            <a:lvl5pPr lvl="4" algn="ctr">
              <a:lnSpc>
                <a:spcPct val="115000"/>
              </a:lnSpc>
              <a:spcBef>
                <a:spcPts val="1600"/>
              </a:spcBef>
              <a:spcAft>
                <a:spcPts val="0"/>
              </a:spcAft>
              <a:buSzPts val="1000"/>
              <a:buNone/>
              <a:defRPr/>
            </a:lvl5pPr>
            <a:lvl6pPr lvl="5" algn="ctr">
              <a:lnSpc>
                <a:spcPct val="115000"/>
              </a:lnSpc>
              <a:spcBef>
                <a:spcPts val="1600"/>
              </a:spcBef>
              <a:spcAft>
                <a:spcPts val="0"/>
              </a:spcAft>
              <a:buSzPts val="1000"/>
              <a:buNone/>
              <a:defRPr/>
            </a:lvl6pPr>
            <a:lvl7pPr lvl="6" algn="ctr">
              <a:lnSpc>
                <a:spcPct val="115000"/>
              </a:lnSpc>
              <a:spcBef>
                <a:spcPts val="1600"/>
              </a:spcBef>
              <a:spcAft>
                <a:spcPts val="0"/>
              </a:spcAft>
              <a:buSzPts val="1000"/>
              <a:buNone/>
              <a:defRPr/>
            </a:lvl7pPr>
            <a:lvl8pPr lvl="7" algn="ctr">
              <a:lnSpc>
                <a:spcPct val="115000"/>
              </a:lnSpc>
              <a:spcBef>
                <a:spcPts val="1600"/>
              </a:spcBef>
              <a:spcAft>
                <a:spcPts val="0"/>
              </a:spcAft>
              <a:buSzPts val="1000"/>
              <a:buNone/>
              <a:defRPr/>
            </a:lvl8pPr>
            <a:lvl9pPr lvl="8" algn="ctr">
              <a:lnSpc>
                <a:spcPct val="115000"/>
              </a:lnSpc>
              <a:spcBef>
                <a:spcPts val="1600"/>
              </a:spcBef>
              <a:spcAft>
                <a:spcPts val="1600"/>
              </a:spcAft>
              <a:buSzPts val="10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ivider - B - Solid">
  <p:cSld name="CUSTOM_8">
    <p:bg>
      <p:bgPr>
        <a:solidFill>
          <a:schemeClr val="accent2"/>
        </a:solidFill>
        <a:effectLst/>
      </p:bgPr>
    </p:bg>
    <p:spTree>
      <p:nvGrpSpPr>
        <p:cNvPr id="1" name="Shape 157"/>
        <p:cNvGrpSpPr/>
        <p:nvPr/>
      </p:nvGrpSpPr>
      <p:grpSpPr>
        <a:xfrm>
          <a:off x="0" y="0"/>
          <a:ext cx="0" cy="0"/>
          <a:chOff x="0" y="0"/>
          <a:chExt cx="0" cy="0"/>
        </a:xfrm>
      </p:grpSpPr>
      <p:sp>
        <p:nvSpPr>
          <p:cNvPr id="158" name="Google Shape;158;p65"/>
          <p:cNvSpPr txBox="1">
            <a:spLocks noGrp="1"/>
          </p:cNvSpPr>
          <p:nvPr>
            <p:ph type="title"/>
          </p:nvPr>
        </p:nvSpPr>
        <p:spPr>
          <a:xfrm>
            <a:off x="1013250" y="1683588"/>
            <a:ext cx="7117500" cy="11571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a:solidFill>
                  <a:schemeClr val="lt1"/>
                </a:solidFill>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a:endParaRPr/>
          </a:p>
        </p:txBody>
      </p:sp>
      <p:sp>
        <p:nvSpPr>
          <p:cNvPr id="159" name="Google Shape;159;p65"/>
          <p:cNvSpPr txBox="1">
            <a:spLocks noGrp="1"/>
          </p:cNvSpPr>
          <p:nvPr>
            <p:ph type="subTitle" idx="1"/>
          </p:nvPr>
        </p:nvSpPr>
        <p:spPr>
          <a:xfrm>
            <a:off x="1013250" y="2753413"/>
            <a:ext cx="7117500" cy="7065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1800"/>
              <a:buNone/>
              <a:defRPr>
                <a:solidFill>
                  <a:schemeClr val="lt1"/>
                </a:solidFill>
              </a:defRPr>
            </a:lvl1pPr>
            <a:lvl2pPr lvl="1" algn="ctr">
              <a:lnSpc>
                <a:spcPct val="115000"/>
              </a:lnSpc>
              <a:spcBef>
                <a:spcPts val="1600"/>
              </a:spcBef>
              <a:spcAft>
                <a:spcPts val="0"/>
              </a:spcAft>
              <a:buSzPts val="1600"/>
              <a:buNone/>
              <a:defRPr/>
            </a:lvl2pPr>
            <a:lvl3pPr lvl="2" algn="ctr">
              <a:lnSpc>
                <a:spcPct val="115000"/>
              </a:lnSpc>
              <a:spcBef>
                <a:spcPts val="1600"/>
              </a:spcBef>
              <a:spcAft>
                <a:spcPts val="0"/>
              </a:spcAft>
              <a:buSzPts val="1400"/>
              <a:buNone/>
              <a:defRPr/>
            </a:lvl3pPr>
            <a:lvl4pPr lvl="3" algn="ctr">
              <a:lnSpc>
                <a:spcPct val="115000"/>
              </a:lnSpc>
              <a:spcBef>
                <a:spcPts val="1600"/>
              </a:spcBef>
              <a:spcAft>
                <a:spcPts val="0"/>
              </a:spcAft>
              <a:buSzPts val="1200"/>
              <a:buNone/>
              <a:defRPr/>
            </a:lvl4pPr>
            <a:lvl5pPr lvl="4" algn="ctr">
              <a:lnSpc>
                <a:spcPct val="115000"/>
              </a:lnSpc>
              <a:spcBef>
                <a:spcPts val="1600"/>
              </a:spcBef>
              <a:spcAft>
                <a:spcPts val="0"/>
              </a:spcAft>
              <a:buSzPts val="1000"/>
              <a:buNone/>
              <a:defRPr/>
            </a:lvl5pPr>
            <a:lvl6pPr lvl="5" algn="ctr">
              <a:lnSpc>
                <a:spcPct val="115000"/>
              </a:lnSpc>
              <a:spcBef>
                <a:spcPts val="1600"/>
              </a:spcBef>
              <a:spcAft>
                <a:spcPts val="0"/>
              </a:spcAft>
              <a:buSzPts val="1000"/>
              <a:buNone/>
              <a:defRPr/>
            </a:lvl6pPr>
            <a:lvl7pPr lvl="6" algn="ctr">
              <a:lnSpc>
                <a:spcPct val="115000"/>
              </a:lnSpc>
              <a:spcBef>
                <a:spcPts val="1600"/>
              </a:spcBef>
              <a:spcAft>
                <a:spcPts val="0"/>
              </a:spcAft>
              <a:buSzPts val="1000"/>
              <a:buNone/>
              <a:defRPr/>
            </a:lvl7pPr>
            <a:lvl8pPr lvl="7" algn="ctr">
              <a:lnSpc>
                <a:spcPct val="115000"/>
              </a:lnSpc>
              <a:spcBef>
                <a:spcPts val="1600"/>
              </a:spcBef>
              <a:spcAft>
                <a:spcPts val="0"/>
              </a:spcAft>
              <a:buSzPts val="1000"/>
              <a:buNone/>
              <a:defRPr/>
            </a:lvl8pPr>
            <a:lvl9pPr lvl="8" algn="ctr">
              <a:lnSpc>
                <a:spcPct val="115000"/>
              </a:lnSpc>
              <a:spcBef>
                <a:spcPts val="1600"/>
              </a:spcBef>
              <a:spcAft>
                <a:spcPts val="1600"/>
              </a:spcAft>
              <a:buSzPts val="10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Divider - A - Block">
  <p:cSld name="1_Blank">
    <p:spTree>
      <p:nvGrpSpPr>
        <p:cNvPr id="1" name="Shape 160"/>
        <p:cNvGrpSpPr/>
        <p:nvPr/>
      </p:nvGrpSpPr>
      <p:grpSpPr>
        <a:xfrm>
          <a:off x="0" y="0"/>
          <a:ext cx="0" cy="0"/>
          <a:chOff x="0" y="0"/>
          <a:chExt cx="0" cy="0"/>
        </a:xfrm>
      </p:grpSpPr>
      <p:sp>
        <p:nvSpPr>
          <p:cNvPr id="161" name="Google Shape;161;p66"/>
          <p:cNvSpPr/>
          <p:nvPr/>
        </p:nvSpPr>
        <p:spPr>
          <a:xfrm>
            <a:off x="1" y="0"/>
            <a:ext cx="6321900" cy="5143500"/>
          </a:xfrm>
          <a:prstGeom prst="rect">
            <a:avLst/>
          </a:prstGeom>
          <a:solidFill>
            <a:srgbClr val="00BFF5"/>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1" i="0" u="none" strike="noStrike" cap="none">
              <a:solidFill>
                <a:schemeClr val="dk1"/>
              </a:solidFill>
              <a:latin typeface="Proxima Nova Semibold"/>
              <a:ea typeface="Proxima Nova Semibold"/>
              <a:cs typeface="Proxima Nova Semibold"/>
              <a:sym typeface="Proxima Nova Semibold"/>
            </a:endParaRPr>
          </a:p>
        </p:txBody>
      </p:sp>
      <p:pic>
        <p:nvPicPr>
          <p:cNvPr id="162" name="Google Shape;162;p66" descr="Herrmann_Official_Logo_Up-01.png"/>
          <p:cNvPicPr preferRelativeResize="0"/>
          <p:nvPr/>
        </p:nvPicPr>
        <p:blipFill rotWithShape="1">
          <a:blip r:embed="rId2">
            <a:alphaModFix/>
          </a:blip>
          <a:srcRect r="-1183"/>
          <a:stretch/>
        </p:blipFill>
        <p:spPr>
          <a:xfrm>
            <a:off x="7162413" y="128288"/>
            <a:ext cx="1191937" cy="401189"/>
          </a:xfrm>
          <a:prstGeom prst="rect">
            <a:avLst/>
          </a:prstGeom>
          <a:noFill/>
          <a:ln>
            <a:noFill/>
          </a:ln>
        </p:spPr>
      </p:pic>
      <p:sp>
        <p:nvSpPr>
          <p:cNvPr id="163" name="Google Shape;163;p66"/>
          <p:cNvSpPr txBox="1">
            <a:spLocks noGrp="1"/>
          </p:cNvSpPr>
          <p:nvPr>
            <p:ph type="title"/>
          </p:nvPr>
        </p:nvSpPr>
        <p:spPr>
          <a:xfrm>
            <a:off x="969300" y="1683588"/>
            <a:ext cx="4383300" cy="11571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800"/>
              <a:buNone/>
              <a:defRPr>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64" name="Google Shape;164;p66"/>
          <p:cNvSpPr txBox="1">
            <a:spLocks noGrp="1"/>
          </p:cNvSpPr>
          <p:nvPr>
            <p:ph type="subTitle" idx="1"/>
          </p:nvPr>
        </p:nvSpPr>
        <p:spPr>
          <a:xfrm>
            <a:off x="969300" y="2753413"/>
            <a:ext cx="4383300" cy="7065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a:solidFill>
                  <a:schemeClr val="lt1"/>
                </a:solidFill>
              </a:defRPr>
            </a:lvl1pPr>
            <a:lvl2pPr lvl="1" algn="l">
              <a:lnSpc>
                <a:spcPct val="115000"/>
              </a:lnSpc>
              <a:spcBef>
                <a:spcPts val="1600"/>
              </a:spcBef>
              <a:spcAft>
                <a:spcPts val="0"/>
              </a:spcAft>
              <a:buSzPts val="16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200"/>
              <a:buNone/>
              <a:defRPr/>
            </a:lvl4pPr>
            <a:lvl5pPr lvl="4" algn="l">
              <a:lnSpc>
                <a:spcPct val="115000"/>
              </a:lnSpc>
              <a:spcBef>
                <a:spcPts val="1600"/>
              </a:spcBef>
              <a:spcAft>
                <a:spcPts val="0"/>
              </a:spcAft>
              <a:buSzPts val="1000"/>
              <a:buNone/>
              <a:defRPr/>
            </a:lvl5pPr>
            <a:lvl6pPr lvl="5" algn="l">
              <a:lnSpc>
                <a:spcPct val="115000"/>
              </a:lnSpc>
              <a:spcBef>
                <a:spcPts val="1600"/>
              </a:spcBef>
              <a:spcAft>
                <a:spcPts val="0"/>
              </a:spcAft>
              <a:buSzPts val="1000"/>
              <a:buNone/>
              <a:defRPr/>
            </a:lvl6pPr>
            <a:lvl7pPr lvl="6" algn="l">
              <a:lnSpc>
                <a:spcPct val="115000"/>
              </a:lnSpc>
              <a:spcBef>
                <a:spcPts val="1600"/>
              </a:spcBef>
              <a:spcAft>
                <a:spcPts val="0"/>
              </a:spcAft>
              <a:buSzPts val="1000"/>
              <a:buNone/>
              <a:defRPr/>
            </a:lvl7pPr>
            <a:lvl8pPr lvl="7" algn="l">
              <a:lnSpc>
                <a:spcPct val="115000"/>
              </a:lnSpc>
              <a:spcBef>
                <a:spcPts val="1600"/>
              </a:spcBef>
              <a:spcAft>
                <a:spcPts val="0"/>
              </a:spcAft>
              <a:buSzPts val="1000"/>
              <a:buNone/>
              <a:defRPr/>
            </a:lvl8pPr>
            <a:lvl9pPr lvl="8" algn="l">
              <a:lnSpc>
                <a:spcPct val="115000"/>
              </a:lnSpc>
              <a:spcBef>
                <a:spcPts val="1600"/>
              </a:spcBef>
              <a:spcAft>
                <a:spcPts val="1600"/>
              </a:spcAft>
              <a:buSzPts val="10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Divider - B - Block">
  <p:cSld name="2_Blank">
    <p:spTree>
      <p:nvGrpSpPr>
        <p:cNvPr id="1" name="Shape 165"/>
        <p:cNvGrpSpPr/>
        <p:nvPr/>
      </p:nvGrpSpPr>
      <p:grpSpPr>
        <a:xfrm>
          <a:off x="0" y="0"/>
          <a:ext cx="0" cy="0"/>
          <a:chOff x="0" y="0"/>
          <a:chExt cx="0" cy="0"/>
        </a:xfrm>
      </p:grpSpPr>
      <p:sp>
        <p:nvSpPr>
          <p:cNvPr id="166" name="Google Shape;166;p67"/>
          <p:cNvSpPr/>
          <p:nvPr/>
        </p:nvSpPr>
        <p:spPr>
          <a:xfrm>
            <a:off x="1" y="0"/>
            <a:ext cx="6321900" cy="5143500"/>
          </a:xfrm>
          <a:prstGeom prst="rect">
            <a:avLst/>
          </a:prstGeom>
          <a:solidFill>
            <a:schemeClr val="accent2"/>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1" i="0" u="none" strike="noStrike" cap="none">
              <a:solidFill>
                <a:schemeClr val="dk1"/>
              </a:solidFill>
              <a:latin typeface="Proxima Nova Semibold"/>
              <a:ea typeface="Proxima Nova Semibold"/>
              <a:cs typeface="Proxima Nova Semibold"/>
              <a:sym typeface="Proxima Nova Semibold"/>
            </a:endParaRPr>
          </a:p>
        </p:txBody>
      </p:sp>
      <p:pic>
        <p:nvPicPr>
          <p:cNvPr id="167" name="Google Shape;167;p67" descr="Herrmann_Official_Logo_Up-01.png"/>
          <p:cNvPicPr preferRelativeResize="0"/>
          <p:nvPr/>
        </p:nvPicPr>
        <p:blipFill rotWithShape="1">
          <a:blip r:embed="rId2">
            <a:alphaModFix/>
          </a:blip>
          <a:srcRect r="-1183"/>
          <a:stretch/>
        </p:blipFill>
        <p:spPr>
          <a:xfrm>
            <a:off x="7162413" y="128288"/>
            <a:ext cx="1191937" cy="401189"/>
          </a:xfrm>
          <a:prstGeom prst="rect">
            <a:avLst/>
          </a:prstGeom>
          <a:noFill/>
          <a:ln>
            <a:noFill/>
          </a:ln>
        </p:spPr>
      </p:pic>
      <p:sp>
        <p:nvSpPr>
          <p:cNvPr id="168" name="Google Shape;168;p67"/>
          <p:cNvSpPr txBox="1">
            <a:spLocks noGrp="1"/>
          </p:cNvSpPr>
          <p:nvPr>
            <p:ph type="title"/>
          </p:nvPr>
        </p:nvSpPr>
        <p:spPr>
          <a:xfrm>
            <a:off x="969300" y="1683588"/>
            <a:ext cx="4383300" cy="11571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800"/>
              <a:buNone/>
              <a:defRPr>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69" name="Google Shape;169;p67"/>
          <p:cNvSpPr txBox="1">
            <a:spLocks noGrp="1"/>
          </p:cNvSpPr>
          <p:nvPr>
            <p:ph type="subTitle" idx="1"/>
          </p:nvPr>
        </p:nvSpPr>
        <p:spPr>
          <a:xfrm>
            <a:off x="969300" y="2753413"/>
            <a:ext cx="4383300" cy="7065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a:solidFill>
                  <a:schemeClr val="lt1"/>
                </a:solidFill>
              </a:defRPr>
            </a:lvl1pPr>
            <a:lvl2pPr lvl="1" algn="l">
              <a:lnSpc>
                <a:spcPct val="115000"/>
              </a:lnSpc>
              <a:spcBef>
                <a:spcPts val="1600"/>
              </a:spcBef>
              <a:spcAft>
                <a:spcPts val="0"/>
              </a:spcAft>
              <a:buSzPts val="16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200"/>
              <a:buNone/>
              <a:defRPr/>
            </a:lvl4pPr>
            <a:lvl5pPr lvl="4" algn="l">
              <a:lnSpc>
                <a:spcPct val="115000"/>
              </a:lnSpc>
              <a:spcBef>
                <a:spcPts val="1600"/>
              </a:spcBef>
              <a:spcAft>
                <a:spcPts val="0"/>
              </a:spcAft>
              <a:buSzPts val="1000"/>
              <a:buNone/>
              <a:defRPr/>
            </a:lvl5pPr>
            <a:lvl6pPr lvl="5" algn="l">
              <a:lnSpc>
                <a:spcPct val="115000"/>
              </a:lnSpc>
              <a:spcBef>
                <a:spcPts val="1600"/>
              </a:spcBef>
              <a:spcAft>
                <a:spcPts val="0"/>
              </a:spcAft>
              <a:buSzPts val="1000"/>
              <a:buNone/>
              <a:defRPr/>
            </a:lvl6pPr>
            <a:lvl7pPr lvl="6" algn="l">
              <a:lnSpc>
                <a:spcPct val="115000"/>
              </a:lnSpc>
              <a:spcBef>
                <a:spcPts val="1600"/>
              </a:spcBef>
              <a:spcAft>
                <a:spcPts val="0"/>
              </a:spcAft>
              <a:buSzPts val="1000"/>
              <a:buNone/>
              <a:defRPr/>
            </a:lvl7pPr>
            <a:lvl8pPr lvl="7" algn="l">
              <a:lnSpc>
                <a:spcPct val="115000"/>
              </a:lnSpc>
              <a:spcBef>
                <a:spcPts val="1600"/>
              </a:spcBef>
              <a:spcAft>
                <a:spcPts val="0"/>
              </a:spcAft>
              <a:buSzPts val="1000"/>
              <a:buNone/>
              <a:defRPr/>
            </a:lvl8pPr>
            <a:lvl9pPr lvl="8" algn="l">
              <a:lnSpc>
                <a:spcPct val="115000"/>
              </a:lnSpc>
              <a:spcBef>
                <a:spcPts val="1600"/>
              </a:spcBef>
              <a:spcAft>
                <a:spcPts val="1600"/>
              </a:spcAft>
              <a:buSzPts val="10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Divider - C - Block 1">
  <p:cSld name="5_Blank_2">
    <p:spTree>
      <p:nvGrpSpPr>
        <p:cNvPr id="1" name="Shape 170"/>
        <p:cNvGrpSpPr/>
        <p:nvPr/>
      </p:nvGrpSpPr>
      <p:grpSpPr>
        <a:xfrm>
          <a:off x="0" y="0"/>
          <a:ext cx="0" cy="0"/>
          <a:chOff x="0" y="0"/>
          <a:chExt cx="0" cy="0"/>
        </a:xfrm>
      </p:grpSpPr>
      <p:sp>
        <p:nvSpPr>
          <p:cNvPr id="171" name="Google Shape;171;p68"/>
          <p:cNvSpPr/>
          <p:nvPr/>
        </p:nvSpPr>
        <p:spPr>
          <a:xfrm>
            <a:off x="1" y="0"/>
            <a:ext cx="6321900" cy="5143500"/>
          </a:xfrm>
          <a:prstGeom prst="rect">
            <a:avLst/>
          </a:prstGeom>
          <a:solidFill>
            <a:srgbClr val="F38595"/>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1" i="0" u="none" strike="noStrike" cap="none">
              <a:solidFill>
                <a:schemeClr val="dk1"/>
              </a:solidFill>
              <a:latin typeface="Proxima Nova Semibold"/>
              <a:ea typeface="Proxima Nova Semibold"/>
              <a:cs typeface="Proxima Nova Semibold"/>
              <a:sym typeface="Proxima Nova Semibold"/>
            </a:endParaRPr>
          </a:p>
        </p:txBody>
      </p:sp>
      <p:pic>
        <p:nvPicPr>
          <p:cNvPr id="172" name="Google Shape;172;p68" descr="Herrmann_Official_Logo_Up-01.png"/>
          <p:cNvPicPr preferRelativeResize="0"/>
          <p:nvPr/>
        </p:nvPicPr>
        <p:blipFill rotWithShape="1">
          <a:blip r:embed="rId2">
            <a:alphaModFix/>
          </a:blip>
          <a:srcRect r="-1183"/>
          <a:stretch/>
        </p:blipFill>
        <p:spPr>
          <a:xfrm>
            <a:off x="7162413" y="128288"/>
            <a:ext cx="1191937" cy="401189"/>
          </a:xfrm>
          <a:prstGeom prst="rect">
            <a:avLst/>
          </a:prstGeom>
          <a:noFill/>
          <a:ln>
            <a:noFill/>
          </a:ln>
        </p:spPr>
      </p:pic>
      <p:sp>
        <p:nvSpPr>
          <p:cNvPr id="173" name="Google Shape;173;p68"/>
          <p:cNvSpPr txBox="1">
            <a:spLocks noGrp="1"/>
          </p:cNvSpPr>
          <p:nvPr>
            <p:ph type="title"/>
          </p:nvPr>
        </p:nvSpPr>
        <p:spPr>
          <a:xfrm>
            <a:off x="969300" y="1683588"/>
            <a:ext cx="4383300" cy="11571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800"/>
              <a:buNone/>
              <a:defRPr>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74" name="Google Shape;174;p68"/>
          <p:cNvSpPr txBox="1">
            <a:spLocks noGrp="1"/>
          </p:cNvSpPr>
          <p:nvPr>
            <p:ph type="subTitle" idx="1"/>
          </p:nvPr>
        </p:nvSpPr>
        <p:spPr>
          <a:xfrm>
            <a:off x="969300" y="2753413"/>
            <a:ext cx="4383300" cy="7065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a:solidFill>
                  <a:schemeClr val="lt1"/>
                </a:solidFill>
              </a:defRPr>
            </a:lvl1pPr>
            <a:lvl2pPr lvl="1" algn="l">
              <a:lnSpc>
                <a:spcPct val="115000"/>
              </a:lnSpc>
              <a:spcBef>
                <a:spcPts val="1600"/>
              </a:spcBef>
              <a:spcAft>
                <a:spcPts val="0"/>
              </a:spcAft>
              <a:buSzPts val="16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200"/>
              <a:buNone/>
              <a:defRPr/>
            </a:lvl4pPr>
            <a:lvl5pPr lvl="4" algn="l">
              <a:lnSpc>
                <a:spcPct val="115000"/>
              </a:lnSpc>
              <a:spcBef>
                <a:spcPts val="1600"/>
              </a:spcBef>
              <a:spcAft>
                <a:spcPts val="0"/>
              </a:spcAft>
              <a:buSzPts val="1000"/>
              <a:buNone/>
              <a:defRPr/>
            </a:lvl5pPr>
            <a:lvl6pPr lvl="5" algn="l">
              <a:lnSpc>
                <a:spcPct val="115000"/>
              </a:lnSpc>
              <a:spcBef>
                <a:spcPts val="1600"/>
              </a:spcBef>
              <a:spcAft>
                <a:spcPts val="0"/>
              </a:spcAft>
              <a:buSzPts val="1000"/>
              <a:buNone/>
              <a:defRPr/>
            </a:lvl6pPr>
            <a:lvl7pPr lvl="6" algn="l">
              <a:lnSpc>
                <a:spcPct val="115000"/>
              </a:lnSpc>
              <a:spcBef>
                <a:spcPts val="1600"/>
              </a:spcBef>
              <a:spcAft>
                <a:spcPts val="0"/>
              </a:spcAft>
              <a:buSzPts val="1000"/>
              <a:buNone/>
              <a:defRPr/>
            </a:lvl7pPr>
            <a:lvl8pPr lvl="7" algn="l">
              <a:lnSpc>
                <a:spcPct val="115000"/>
              </a:lnSpc>
              <a:spcBef>
                <a:spcPts val="1600"/>
              </a:spcBef>
              <a:spcAft>
                <a:spcPts val="0"/>
              </a:spcAft>
              <a:buSzPts val="1000"/>
              <a:buNone/>
              <a:defRPr/>
            </a:lvl8pPr>
            <a:lvl9pPr lvl="8" algn="l">
              <a:lnSpc>
                <a:spcPct val="115000"/>
              </a:lnSpc>
              <a:spcBef>
                <a:spcPts val="1600"/>
              </a:spcBef>
              <a:spcAft>
                <a:spcPts val="1600"/>
              </a:spcAft>
              <a:buSzPts val="10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Divider - SaaS - Block">
  <p:cSld name="5_Blank_1">
    <p:spTree>
      <p:nvGrpSpPr>
        <p:cNvPr id="1" name="Shape 175"/>
        <p:cNvGrpSpPr/>
        <p:nvPr/>
      </p:nvGrpSpPr>
      <p:grpSpPr>
        <a:xfrm>
          <a:off x="0" y="0"/>
          <a:ext cx="0" cy="0"/>
          <a:chOff x="0" y="0"/>
          <a:chExt cx="0" cy="0"/>
        </a:xfrm>
      </p:grpSpPr>
      <p:sp>
        <p:nvSpPr>
          <p:cNvPr id="176" name="Google Shape;176;p69"/>
          <p:cNvSpPr/>
          <p:nvPr/>
        </p:nvSpPr>
        <p:spPr>
          <a:xfrm>
            <a:off x="1" y="0"/>
            <a:ext cx="6321900" cy="5143500"/>
          </a:xfrm>
          <a:prstGeom prst="rect">
            <a:avLst/>
          </a:prstGeom>
          <a:solidFill>
            <a:schemeClr val="accent5"/>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1" i="0" u="none" strike="noStrike" cap="none">
              <a:solidFill>
                <a:schemeClr val="dk1"/>
              </a:solidFill>
              <a:latin typeface="Proxima Nova Semibold"/>
              <a:ea typeface="Proxima Nova Semibold"/>
              <a:cs typeface="Proxima Nova Semibold"/>
              <a:sym typeface="Proxima Nova Semibold"/>
            </a:endParaRPr>
          </a:p>
        </p:txBody>
      </p:sp>
      <p:pic>
        <p:nvPicPr>
          <p:cNvPr id="177" name="Google Shape;177;p69" descr="Herrmann_Official_Logo_Up-01.png"/>
          <p:cNvPicPr preferRelativeResize="0"/>
          <p:nvPr/>
        </p:nvPicPr>
        <p:blipFill rotWithShape="1">
          <a:blip r:embed="rId2">
            <a:alphaModFix/>
          </a:blip>
          <a:srcRect r="-1183"/>
          <a:stretch/>
        </p:blipFill>
        <p:spPr>
          <a:xfrm>
            <a:off x="7162413" y="128288"/>
            <a:ext cx="1191937" cy="401189"/>
          </a:xfrm>
          <a:prstGeom prst="rect">
            <a:avLst/>
          </a:prstGeom>
          <a:noFill/>
          <a:ln>
            <a:noFill/>
          </a:ln>
        </p:spPr>
      </p:pic>
      <p:sp>
        <p:nvSpPr>
          <p:cNvPr id="178" name="Google Shape;178;p69"/>
          <p:cNvSpPr txBox="1">
            <a:spLocks noGrp="1"/>
          </p:cNvSpPr>
          <p:nvPr>
            <p:ph type="title"/>
          </p:nvPr>
        </p:nvSpPr>
        <p:spPr>
          <a:xfrm>
            <a:off x="969300" y="1683588"/>
            <a:ext cx="4383300" cy="11571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800"/>
              <a:buNone/>
              <a:defRPr>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79" name="Google Shape;179;p69"/>
          <p:cNvSpPr txBox="1">
            <a:spLocks noGrp="1"/>
          </p:cNvSpPr>
          <p:nvPr>
            <p:ph type="subTitle" idx="1"/>
          </p:nvPr>
        </p:nvSpPr>
        <p:spPr>
          <a:xfrm>
            <a:off x="969300" y="2753413"/>
            <a:ext cx="4383300" cy="7065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a:solidFill>
                  <a:schemeClr val="lt1"/>
                </a:solidFill>
              </a:defRPr>
            </a:lvl1pPr>
            <a:lvl2pPr lvl="1" algn="l">
              <a:lnSpc>
                <a:spcPct val="115000"/>
              </a:lnSpc>
              <a:spcBef>
                <a:spcPts val="1600"/>
              </a:spcBef>
              <a:spcAft>
                <a:spcPts val="0"/>
              </a:spcAft>
              <a:buSzPts val="16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200"/>
              <a:buNone/>
              <a:defRPr/>
            </a:lvl4pPr>
            <a:lvl5pPr lvl="4" algn="l">
              <a:lnSpc>
                <a:spcPct val="115000"/>
              </a:lnSpc>
              <a:spcBef>
                <a:spcPts val="1600"/>
              </a:spcBef>
              <a:spcAft>
                <a:spcPts val="0"/>
              </a:spcAft>
              <a:buSzPts val="1000"/>
              <a:buNone/>
              <a:defRPr/>
            </a:lvl5pPr>
            <a:lvl6pPr lvl="5" algn="l">
              <a:lnSpc>
                <a:spcPct val="115000"/>
              </a:lnSpc>
              <a:spcBef>
                <a:spcPts val="1600"/>
              </a:spcBef>
              <a:spcAft>
                <a:spcPts val="0"/>
              </a:spcAft>
              <a:buSzPts val="1000"/>
              <a:buNone/>
              <a:defRPr/>
            </a:lvl6pPr>
            <a:lvl7pPr lvl="6" algn="l">
              <a:lnSpc>
                <a:spcPct val="115000"/>
              </a:lnSpc>
              <a:spcBef>
                <a:spcPts val="1600"/>
              </a:spcBef>
              <a:spcAft>
                <a:spcPts val="0"/>
              </a:spcAft>
              <a:buSzPts val="1000"/>
              <a:buNone/>
              <a:defRPr/>
            </a:lvl7pPr>
            <a:lvl8pPr lvl="7" algn="l">
              <a:lnSpc>
                <a:spcPct val="115000"/>
              </a:lnSpc>
              <a:spcBef>
                <a:spcPts val="1600"/>
              </a:spcBef>
              <a:spcAft>
                <a:spcPts val="0"/>
              </a:spcAft>
              <a:buSzPts val="1000"/>
              <a:buNone/>
              <a:defRPr/>
            </a:lvl8pPr>
            <a:lvl9pPr lvl="8" algn="l">
              <a:lnSpc>
                <a:spcPct val="115000"/>
              </a:lnSpc>
              <a:spcBef>
                <a:spcPts val="1600"/>
              </a:spcBef>
              <a:spcAft>
                <a:spcPts val="1600"/>
              </a:spcAft>
              <a:buSzPts val="10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4"/>
        <p:cNvGrpSpPr/>
        <p:nvPr/>
      </p:nvGrpSpPr>
      <p:grpSpPr>
        <a:xfrm>
          <a:off x="0" y="0"/>
          <a:ext cx="0" cy="0"/>
          <a:chOff x="0" y="0"/>
          <a:chExt cx="0" cy="0"/>
        </a:xfrm>
      </p:grpSpPr>
      <p:pic>
        <p:nvPicPr>
          <p:cNvPr id="35" name="Google Shape;35;p47"/>
          <p:cNvPicPr preferRelativeResize="0"/>
          <p:nvPr/>
        </p:nvPicPr>
        <p:blipFill rotWithShape="1">
          <a:blip r:embed="rId2">
            <a:alphaModFix/>
          </a:blip>
          <a:srcRect/>
          <a:stretch/>
        </p:blipFill>
        <p:spPr>
          <a:xfrm>
            <a:off x="121916" y="4807703"/>
            <a:ext cx="860476" cy="246888"/>
          </a:xfrm>
          <a:prstGeom prst="rect">
            <a:avLst/>
          </a:prstGeom>
          <a:noFill/>
          <a:ln>
            <a:noFill/>
          </a:ln>
        </p:spPr>
      </p:pic>
      <p:sp>
        <p:nvSpPr>
          <p:cNvPr id="36" name="Google Shape;36;p47"/>
          <p:cNvSpPr txBox="1"/>
          <p:nvPr/>
        </p:nvSpPr>
        <p:spPr>
          <a:xfrm>
            <a:off x="7433700" y="4734350"/>
            <a:ext cx="1710300" cy="3936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2F302F"/>
                </a:solidFill>
                <a:latin typeface="Proxima Nova"/>
                <a:ea typeface="Proxima Nova"/>
                <a:cs typeface="Proxima Nova"/>
                <a:sym typeface="Proxima Nova"/>
              </a:rPr>
              <a:t>© 2020 Herrmann Global, LLC</a:t>
            </a:r>
            <a:endParaRPr sz="900" b="0" i="0" u="none" strike="noStrike" cap="none">
              <a:solidFill>
                <a:srgbClr val="2F302F"/>
              </a:solidFill>
              <a:latin typeface="Proxima Nova"/>
              <a:ea typeface="Proxima Nova"/>
              <a:cs typeface="Proxima Nova"/>
              <a:sym typeface="Proxima Nova"/>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0"/>
        <p:cNvGrpSpPr/>
        <p:nvPr/>
      </p:nvGrpSpPr>
      <p:grpSpPr>
        <a:xfrm>
          <a:off x="0" y="0"/>
          <a:ext cx="0" cy="0"/>
          <a:chOff x="0" y="0"/>
          <a:chExt cx="0" cy="0"/>
        </a:xfrm>
      </p:grpSpPr>
      <p:sp>
        <p:nvSpPr>
          <p:cNvPr id="181" name="Google Shape;181;p70"/>
          <p:cNvSpPr txBox="1">
            <a:spLocks noGrp="1"/>
          </p:cNvSpPr>
          <p:nvPr>
            <p:ph type="title"/>
          </p:nvPr>
        </p:nvSpPr>
        <p:spPr>
          <a:xfrm>
            <a:off x="311700" y="1402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2" name="Google Shape;182;p70"/>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83" name="Google Shape;183;p70"/>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cxnSp>
        <p:nvCxnSpPr>
          <p:cNvPr id="184" name="Google Shape;184;p70"/>
          <p:cNvCxnSpPr/>
          <p:nvPr/>
        </p:nvCxnSpPr>
        <p:spPr>
          <a:xfrm>
            <a:off x="8617527" y="4828989"/>
            <a:ext cx="0" cy="225600"/>
          </a:xfrm>
          <a:prstGeom prst="straightConnector1">
            <a:avLst/>
          </a:prstGeom>
          <a:noFill/>
          <a:ln w="12700" cap="flat" cmpd="sng">
            <a:solidFill>
              <a:srgbClr val="D8D8D8"/>
            </a:solidFill>
            <a:prstDash val="solid"/>
            <a:miter lim="800000"/>
            <a:headEnd type="none" w="sm" len="sm"/>
            <a:tailEnd type="none" w="sm" len="sm"/>
          </a:ln>
        </p:spPr>
      </p:cxnSp>
      <p:sp>
        <p:nvSpPr>
          <p:cNvPr id="185" name="Google Shape;185;p70"/>
          <p:cNvSpPr txBox="1">
            <a:spLocks noGrp="1"/>
          </p:cNvSpPr>
          <p:nvPr>
            <p:ph type="title" idx="3"/>
          </p:nvPr>
        </p:nvSpPr>
        <p:spPr>
          <a:xfrm>
            <a:off x="311700" y="481010"/>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sz="2400">
                <a:solidFill>
                  <a:schemeClr val="dk2"/>
                </a:solidFill>
                <a:latin typeface="Proxima Nova"/>
                <a:ea typeface="Proxima Nova"/>
                <a:cs typeface="Proxima Nova"/>
                <a:sym typeface="Proxima Nova"/>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pic>
        <p:nvPicPr>
          <p:cNvPr id="186" name="Google Shape;186;p70"/>
          <p:cNvPicPr preferRelativeResize="0"/>
          <p:nvPr/>
        </p:nvPicPr>
        <p:blipFill rotWithShape="1">
          <a:blip r:embed="rId2">
            <a:alphaModFix/>
          </a:blip>
          <a:srcRect/>
          <a:stretch/>
        </p:blipFill>
        <p:spPr>
          <a:xfrm>
            <a:off x="121916" y="4807703"/>
            <a:ext cx="860476" cy="246888"/>
          </a:xfrm>
          <a:prstGeom prst="rect">
            <a:avLst/>
          </a:prstGeom>
          <a:noFill/>
          <a:ln>
            <a:noFill/>
          </a:ln>
        </p:spPr>
      </p:pic>
      <p:sp>
        <p:nvSpPr>
          <p:cNvPr id="187" name="Google Shape;187;p70"/>
          <p:cNvSpPr txBox="1"/>
          <p:nvPr/>
        </p:nvSpPr>
        <p:spPr>
          <a:xfrm>
            <a:off x="7433700" y="4734350"/>
            <a:ext cx="1710300" cy="3936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2F302F"/>
                </a:solidFill>
                <a:latin typeface="Proxima Nova"/>
                <a:ea typeface="Proxima Nova"/>
                <a:cs typeface="Proxima Nova"/>
                <a:sym typeface="Proxima Nova"/>
              </a:rPr>
              <a:t>© 2020 Herrmann Global, LLC</a:t>
            </a:r>
            <a:endParaRPr sz="900" b="0" i="0" u="none" strike="noStrike" cap="none">
              <a:solidFill>
                <a:srgbClr val="2F302F"/>
              </a:solidFill>
              <a:latin typeface="Proxima Nova"/>
              <a:ea typeface="Proxima Nova"/>
              <a:cs typeface="Proxima Nova"/>
              <a:sym typeface="Proxima Nova"/>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loser">
  <p:cSld name="BLANK_1">
    <p:spTree>
      <p:nvGrpSpPr>
        <p:cNvPr id="1" name="Shape 188"/>
        <p:cNvGrpSpPr/>
        <p:nvPr/>
      </p:nvGrpSpPr>
      <p:grpSpPr>
        <a:xfrm>
          <a:off x="0" y="0"/>
          <a:ext cx="0" cy="0"/>
          <a:chOff x="0" y="0"/>
          <a:chExt cx="0" cy="0"/>
        </a:xfrm>
      </p:grpSpPr>
      <p:grpSp>
        <p:nvGrpSpPr>
          <p:cNvPr id="189" name="Google Shape;189;p71"/>
          <p:cNvGrpSpPr/>
          <p:nvPr/>
        </p:nvGrpSpPr>
        <p:grpSpPr>
          <a:xfrm>
            <a:off x="-19081" y="1138765"/>
            <a:ext cx="9178071" cy="2868329"/>
            <a:chOff x="-25442" y="1518352"/>
            <a:chExt cx="12237428" cy="3824439"/>
          </a:xfrm>
        </p:grpSpPr>
        <p:sp>
          <p:nvSpPr>
            <p:cNvPr id="190" name="Google Shape;190;p71"/>
            <p:cNvSpPr txBox="1"/>
            <p:nvPr/>
          </p:nvSpPr>
          <p:spPr>
            <a:xfrm>
              <a:off x="7050326" y="3018055"/>
              <a:ext cx="4949700" cy="934500"/>
            </a:xfrm>
            <a:prstGeom prst="rect">
              <a:avLst/>
            </a:prstGeom>
            <a:noFill/>
            <a:ln>
              <a:noFill/>
            </a:ln>
          </p:spPr>
          <p:txBody>
            <a:bodyPr spcFirstLastPara="1" wrap="square" lIns="80675" tIns="40325" rIns="80675" bIns="40325" anchor="ctr" anchorCtr="0">
              <a:noAutofit/>
            </a:bodyPr>
            <a:lstStyle/>
            <a:p>
              <a:pPr marL="0" marR="0" lvl="0" indent="0" algn="ctr" rtl="0">
                <a:lnSpc>
                  <a:spcPct val="100000"/>
                </a:lnSpc>
                <a:spcBef>
                  <a:spcPts val="0"/>
                </a:spcBef>
                <a:spcAft>
                  <a:spcPts val="0"/>
                </a:spcAft>
                <a:buClr>
                  <a:srgbClr val="7F7F7F"/>
                </a:buClr>
                <a:buSzPts val="1900"/>
                <a:buFont typeface="Proxima Nova"/>
                <a:buNone/>
              </a:pPr>
              <a:r>
                <a:rPr lang="en" sz="1900" b="0" i="0" u="none" strike="noStrike" cap="none">
                  <a:solidFill>
                    <a:srgbClr val="7F7F7F"/>
                  </a:solidFill>
                  <a:latin typeface="Proxima Nova"/>
                  <a:ea typeface="Proxima Nova"/>
                  <a:cs typeface="Proxima Nova"/>
                  <a:sym typeface="Proxima Nova"/>
                </a:rPr>
                <a:t>ThinkHerrmann.com</a:t>
              </a:r>
              <a:endParaRPr sz="1900" b="0" i="0" u="none" strike="noStrike" cap="none">
                <a:solidFill>
                  <a:srgbClr val="7F7F7F"/>
                </a:solidFill>
                <a:latin typeface="Proxima Nova"/>
                <a:ea typeface="Proxima Nova"/>
                <a:cs typeface="Proxima Nova"/>
                <a:sym typeface="Proxima Nova"/>
              </a:endParaRPr>
            </a:p>
          </p:txBody>
        </p:sp>
        <p:cxnSp>
          <p:nvCxnSpPr>
            <p:cNvPr id="191" name="Google Shape;191;p71"/>
            <p:cNvCxnSpPr/>
            <p:nvPr/>
          </p:nvCxnSpPr>
          <p:spPr>
            <a:xfrm>
              <a:off x="8886" y="1518352"/>
              <a:ext cx="12203100" cy="0"/>
            </a:xfrm>
            <a:prstGeom prst="straightConnector1">
              <a:avLst/>
            </a:prstGeom>
            <a:noFill/>
            <a:ln w="9525" cap="flat" cmpd="sng">
              <a:solidFill>
                <a:srgbClr val="7F7F7F"/>
              </a:solidFill>
              <a:prstDash val="solid"/>
              <a:round/>
              <a:headEnd type="none" w="sm" len="sm"/>
              <a:tailEnd type="none" w="sm" len="sm"/>
            </a:ln>
          </p:spPr>
        </p:cxnSp>
        <p:cxnSp>
          <p:nvCxnSpPr>
            <p:cNvPr id="192" name="Google Shape;192;p71"/>
            <p:cNvCxnSpPr/>
            <p:nvPr/>
          </p:nvCxnSpPr>
          <p:spPr>
            <a:xfrm>
              <a:off x="-25442" y="5342791"/>
              <a:ext cx="12237300" cy="0"/>
            </a:xfrm>
            <a:prstGeom prst="straightConnector1">
              <a:avLst/>
            </a:prstGeom>
            <a:noFill/>
            <a:ln w="9525" cap="flat" cmpd="sng">
              <a:solidFill>
                <a:srgbClr val="7F7F7F"/>
              </a:solidFill>
              <a:prstDash val="solid"/>
              <a:round/>
              <a:headEnd type="none" w="sm" len="sm"/>
              <a:tailEnd type="none" w="sm" len="sm"/>
            </a:ln>
          </p:spPr>
        </p:cxnSp>
        <p:pic>
          <p:nvPicPr>
            <p:cNvPr id="193" name="Google Shape;193;p71" descr="Herrmann_Official_Logo_Up-01.png"/>
            <p:cNvPicPr preferRelativeResize="0"/>
            <p:nvPr/>
          </p:nvPicPr>
          <p:blipFill rotWithShape="1">
            <a:blip r:embed="rId2">
              <a:alphaModFix/>
            </a:blip>
            <a:srcRect r="-1183"/>
            <a:stretch/>
          </p:blipFill>
          <p:spPr>
            <a:xfrm>
              <a:off x="1030912" y="2491411"/>
              <a:ext cx="5369887" cy="1807427"/>
            </a:xfrm>
            <a:prstGeom prst="rect">
              <a:avLst/>
            </a:prstGeom>
            <a:noFill/>
            <a:ln>
              <a:noFill/>
            </a:ln>
          </p:spPr>
        </p:pic>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ustom Layout 1">
  <p:cSld name="CUSTOM_13">
    <p:spTree>
      <p:nvGrpSpPr>
        <p:cNvPr id="1" name="Shape 194"/>
        <p:cNvGrpSpPr/>
        <p:nvPr/>
      </p:nvGrpSpPr>
      <p:grpSpPr>
        <a:xfrm>
          <a:off x="0" y="0"/>
          <a:ext cx="0" cy="0"/>
          <a:chOff x="0" y="0"/>
          <a:chExt cx="0" cy="0"/>
        </a:xfrm>
      </p:grpSpPr>
      <p:sp>
        <p:nvSpPr>
          <p:cNvPr id="195" name="Google Shape;195;p72"/>
          <p:cNvSpPr txBox="1">
            <a:spLocks noGrp="1"/>
          </p:cNvSpPr>
          <p:nvPr>
            <p:ph type="title"/>
          </p:nvPr>
        </p:nvSpPr>
        <p:spPr>
          <a:xfrm>
            <a:off x="628650" y="273844"/>
            <a:ext cx="7886700" cy="787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pic>
        <p:nvPicPr>
          <p:cNvPr id="196" name="Google Shape;196;p72"/>
          <p:cNvPicPr preferRelativeResize="0"/>
          <p:nvPr/>
        </p:nvPicPr>
        <p:blipFill rotWithShape="1">
          <a:blip r:embed="rId2">
            <a:alphaModFix/>
          </a:blip>
          <a:srcRect/>
          <a:stretch/>
        </p:blipFill>
        <p:spPr>
          <a:xfrm>
            <a:off x="121916" y="4807703"/>
            <a:ext cx="860476" cy="246888"/>
          </a:xfrm>
          <a:prstGeom prst="rect">
            <a:avLst/>
          </a:prstGeom>
          <a:noFill/>
          <a:ln>
            <a:noFill/>
          </a:ln>
        </p:spPr>
      </p:pic>
      <p:sp>
        <p:nvSpPr>
          <p:cNvPr id="197" name="Google Shape;197;p72"/>
          <p:cNvSpPr txBox="1"/>
          <p:nvPr/>
        </p:nvSpPr>
        <p:spPr>
          <a:xfrm>
            <a:off x="7433700" y="4734350"/>
            <a:ext cx="1710300" cy="3936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2F302F"/>
                </a:solidFill>
                <a:latin typeface="Proxima Nova"/>
                <a:ea typeface="Proxima Nova"/>
                <a:cs typeface="Proxima Nova"/>
                <a:sym typeface="Proxima Nova"/>
              </a:rPr>
              <a:t>© 2020 Herrmann Global, LLC</a:t>
            </a:r>
            <a:endParaRPr sz="900" b="0" i="0" u="none" strike="noStrike" cap="none">
              <a:solidFill>
                <a:srgbClr val="2F302F"/>
              </a:solidFill>
              <a:latin typeface="Proxima Nova"/>
              <a:ea typeface="Proxima Nova"/>
              <a:cs typeface="Proxima Nova"/>
              <a:sym typeface="Proxima Nova"/>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ustom Layout 1 1">
  <p:cSld name="CUSTOM_14">
    <p:spTree>
      <p:nvGrpSpPr>
        <p:cNvPr id="1" name="Shape 198"/>
        <p:cNvGrpSpPr/>
        <p:nvPr/>
      </p:nvGrpSpPr>
      <p:grpSpPr>
        <a:xfrm>
          <a:off x="0" y="0"/>
          <a:ext cx="0" cy="0"/>
          <a:chOff x="0" y="0"/>
          <a:chExt cx="0" cy="0"/>
        </a:xfrm>
      </p:grpSpPr>
      <p:sp>
        <p:nvSpPr>
          <p:cNvPr id="199" name="Google Shape;199;p73"/>
          <p:cNvSpPr txBox="1">
            <a:spLocks noGrp="1"/>
          </p:cNvSpPr>
          <p:nvPr>
            <p:ph type="title"/>
          </p:nvPr>
        </p:nvSpPr>
        <p:spPr>
          <a:xfrm>
            <a:off x="628650" y="273844"/>
            <a:ext cx="7886700" cy="787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pic>
        <p:nvPicPr>
          <p:cNvPr id="200" name="Google Shape;200;p73"/>
          <p:cNvPicPr preferRelativeResize="0"/>
          <p:nvPr/>
        </p:nvPicPr>
        <p:blipFill rotWithShape="1">
          <a:blip r:embed="rId2">
            <a:alphaModFix/>
          </a:blip>
          <a:srcRect/>
          <a:stretch/>
        </p:blipFill>
        <p:spPr>
          <a:xfrm>
            <a:off x="121916" y="4807703"/>
            <a:ext cx="860476" cy="246888"/>
          </a:xfrm>
          <a:prstGeom prst="rect">
            <a:avLst/>
          </a:prstGeom>
          <a:noFill/>
          <a:ln>
            <a:noFill/>
          </a:ln>
        </p:spPr>
      </p:pic>
      <p:sp>
        <p:nvSpPr>
          <p:cNvPr id="201" name="Google Shape;201;p73"/>
          <p:cNvSpPr txBox="1"/>
          <p:nvPr/>
        </p:nvSpPr>
        <p:spPr>
          <a:xfrm>
            <a:off x="7433700" y="4734350"/>
            <a:ext cx="1710300" cy="3936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2F302F"/>
                </a:solidFill>
                <a:latin typeface="Proxima Nova"/>
                <a:ea typeface="Proxima Nova"/>
                <a:cs typeface="Proxima Nova"/>
                <a:sym typeface="Proxima Nova"/>
              </a:rPr>
              <a:t>© 2020 Herrmann Global, LLC</a:t>
            </a:r>
            <a:endParaRPr sz="900" b="0" i="0" u="none" strike="noStrike" cap="none">
              <a:solidFill>
                <a:srgbClr val="2F302F"/>
              </a:solidFill>
              <a:latin typeface="Proxima Nova"/>
              <a:ea typeface="Proxima Nova"/>
              <a:cs typeface="Proxima Nova"/>
              <a:sym typeface="Proxima Nova"/>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cSld name="TITLE_1">
    <p:spTree>
      <p:nvGrpSpPr>
        <p:cNvPr id="1" name="Shape 62"/>
        <p:cNvGrpSpPr/>
        <p:nvPr/>
      </p:nvGrpSpPr>
      <p:grpSpPr>
        <a:xfrm>
          <a:off x="0" y="0"/>
          <a:ext cx="0" cy="0"/>
          <a:chOff x="0" y="0"/>
          <a:chExt cx="0" cy="0"/>
        </a:xfrm>
      </p:grpSpPr>
      <p:sp>
        <p:nvSpPr>
          <p:cNvPr id="63" name="Google Shape;63;p51"/>
          <p:cNvSpPr/>
          <p:nvPr/>
        </p:nvSpPr>
        <p:spPr>
          <a:xfrm>
            <a:off x="-812800" y="1748037"/>
            <a:ext cx="11277600" cy="2387400"/>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4" name="Google Shape;64;p51"/>
          <p:cNvSpPr txBox="1">
            <a:spLocks noGrp="1"/>
          </p:cNvSpPr>
          <p:nvPr>
            <p:ph type="ctrTitle"/>
          </p:nvPr>
        </p:nvSpPr>
        <p:spPr>
          <a:xfrm>
            <a:off x="527049" y="1488135"/>
            <a:ext cx="8207700" cy="1790700"/>
          </a:xfrm>
          <a:prstGeom prst="rect">
            <a:avLst/>
          </a:prstGeom>
          <a:noFill/>
          <a:ln>
            <a:noFill/>
          </a:ln>
        </p:spPr>
        <p:txBody>
          <a:bodyPr spcFirstLastPara="1" wrap="square" lIns="60500" tIns="30250" rIns="60500" bIns="30250" anchor="b" anchorCtr="0">
            <a:noAutofit/>
          </a:bodyPr>
          <a:lstStyle>
            <a:lvl1pPr lvl="0" algn="l">
              <a:lnSpc>
                <a:spcPct val="90000"/>
              </a:lnSpc>
              <a:spcBef>
                <a:spcPts val="0"/>
              </a:spcBef>
              <a:spcAft>
                <a:spcPts val="0"/>
              </a:spcAft>
              <a:buClr>
                <a:schemeClr val="lt1"/>
              </a:buClr>
              <a:buSzPts val="4100"/>
              <a:buFont typeface="Geo"/>
              <a:buNone/>
              <a:defRPr sz="4100" b="1" i="0">
                <a:solidFill>
                  <a:schemeClr val="lt1"/>
                </a:solidFill>
                <a:latin typeface="Geo"/>
                <a:ea typeface="Geo"/>
                <a:cs typeface="Geo"/>
                <a:sym typeface="Geo"/>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5" name="Google Shape;65;p51"/>
          <p:cNvSpPr txBox="1">
            <a:spLocks noGrp="1"/>
          </p:cNvSpPr>
          <p:nvPr>
            <p:ph type="subTitle" idx="1"/>
          </p:nvPr>
        </p:nvSpPr>
        <p:spPr>
          <a:xfrm>
            <a:off x="527050" y="3347892"/>
            <a:ext cx="7218600" cy="1241700"/>
          </a:xfrm>
          <a:prstGeom prst="rect">
            <a:avLst/>
          </a:prstGeom>
          <a:noFill/>
          <a:ln>
            <a:noFill/>
          </a:ln>
        </p:spPr>
        <p:txBody>
          <a:bodyPr spcFirstLastPara="1" wrap="square" lIns="60500" tIns="30250" rIns="60500" bIns="30250" anchor="t" anchorCtr="0">
            <a:noAutofit/>
          </a:bodyPr>
          <a:lstStyle>
            <a:lvl1pPr lvl="0" algn="l">
              <a:lnSpc>
                <a:spcPct val="90000"/>
              </a:lnSpc>
              <a:spcBef>
                <a:spcPts val="700"/>
              </a:spcBef>
              <a:spcAft>
                <a:spcPts val="0"/>
              </a:spcAft>
              <a:buClr>
                <a:schemeClr val="lt1"/>
              </a:buClr>
              <a:buSzPts val="1800"/>
              <a:buNone/>
              <a:defRPr sz="1800" b="0" i="0">
                <a:solidFill>
                  <a:schemeClr val="lt1"/>
                </a:solidFill>
                <a:latin typeface="Arial"/>
                <a:ea typeface="Arial"/>
                <a:cs typeface="Arial"/>
                <a:sym typeface="Arial"/>
              </a:defRPr>
            </a:lvl1pPr>
            <a:lvl2pPr lvl="1" algn="ctr">
              <a:lnSpc>
                <a:spcPct val="90000"/>
              </a:lnSpc>
              <a:spcBef>
                <a:spcPts val="1600"/>
              </a:spcBef>
              <a:spcAft>
                <a:spcPts val="0"/>
              </a:spcAft>
              <a:buClr>
                <a:schemeClr val="dk1"/>
              </a:buClr>
              <a:buSzPts val="1500"/>
              <a:buNone/>
              <a:defRPr sz="1500"/>
            </a:lvl2pPr>
            <a:lvl3pPr lvl="2" algn="ctr">
              <a:lnSpc>
                <a:spcPct val="90000"/>
              </a:lnSpc>
              <a:spcBef>
                <a:spcPts val="1600"/>
              </a:spcBef>
              <a:spcAft>
                <a:spcPts val="0"/>
              </a:spcAft>
              <a:buClr>
                <a:schemeClr val="dk1"/>
              </a:buClr>
              <a:buSzPts val="1300"/>
              <a:buNone/>
              <a:defRPr sz="1300"/>
            </a:lvl3pPr>
            <a:lvl4pPr lvl="3" algn="ctr">
              <a:lnSpc>
                <a:spcPct val="90000"/>
              </a:lnSpc>
              <a:spcBef>
                <a:spcPts val="1600"/>
              </a:spcBef>
              <a:spcAft>
                <a:spcPts val="0"/>
              </a:spcAft>
              <a:buClr>
                <a:schemeClr val="dk1"/>
              </a:buClr>
              <a:buSzPts val="1200"/>
              <a:buNone/>
              <a:defRPr sz="1200"/>
            </a:lvl4pPr>
            <a:lvl5pPr lvl="4" algn="ctr">
              <a:lnSpc>
                <a:spcPct val="90000"/>
              </a:lnSpc>
              <a:spcBef>
                <a:spcPts val="1600"/>
              </a:spcBef>
              <a:spcAft>
                <a:spcPts val="0"/>
              </a:spcAft>
              <a:buClr>
                <a:schemeClr val="dk1"/>
              </a:buClr>
              <a:buSzPts val="1200"/>
              <a:buNone/>
              <a:defRPr sz="1200"/>
            </a:lvl5pPr>
            <a:lvl6pPr lvl="5" algn="ctr">
              <a:lnSpc>
                <a:spcPct val="90000"/>
              </a:lnSpc>
              <a:spcBef>
                <a:spcPts val="1600"/>
              </a:spcBef>
              <a:spcAft>
                <a:spcPts val="0"/>
              </a:spcAft>
              <a:buClr>
                <a:schemeClr val="dk1"/>
              </a:buClr>
              <a:buSzPts val="1200"/>
              <a:buNone/>
              <a:defRPr sz="1200"/>
            </a:lvl6pPr>
            <a:lvl7pPr lvl="6" algn="ctr">
              <a:lnSpc>
                <a:spcPct val="90000"/>
              </a:lnSpc>
              <a:spcBef>
                <a:spcPts val="1600"/>
              </a:spcBef>
              <a:spcAft>
                <a:spcPts val="0"/>
              </a:spcAft>
              <a:buClr>
                <a:schemeClr val="dk1"/>
              </a:buClr>
              <a:buSzPts val="1200"/>
              <a:buNone/>
              <a:defRPr sz="1200"/>
            </a:lvl7pPr>
            <a:lvl8pPr lvl="7" algn="ctr">
              <a:lnSpc>
                <a:spcPct val="90000"/>
              </a:lnSpc>
              <a:spcBef>
                <a:spcPts val="1600"/>
              </a:spcBef>
              <a:spcAft>
                <a:spcPts val="0"/>
              </a:spcAft>
              <a:buClr>
                <a:schemeClr val="dk1"/>
              </a:buClr>
              <a:buSzPts val="1200"/>
              <a:buNone/>
              <a:defRPr sz="1200"/>
            </a:lvl8pPr>
            <a:lvl9pPr lvl="8" algn="ctr">
              <a:lnSpc>
                <a:spcPct val="90000"/>
              </a:lnSpc>
              <a:spcBef>
                <a:spcPts val="1600"/>
              </a:spcBef>
              <a:spcAft>
                <a:spcPts val="1600"/>
              </a:spcAft>
              <a:buClr>
                <a:schemeClr val="dk1"/>
              </a:buClr>
              <a:buSzPts val="1200"/>
              <a:buNone/>
              <a:defRPr sz="1200"/>
            </a:lvl9pPr>
          </a:lstStyle>
          <a:p>
            <a:endParaRPr/>
          </a:p>
        </p:txBody>
      </p:sp>
      <p:grpSp>
        <p:nvGrpSpPr>
          <p:cNvPr id="66" name="Google Shape;66;p51"/>
          <p:cNvGrpSpPr/>
          <p:nvPr/>
        </p:nvGrpSpPr>
        <p:grpSpPr>
          <a:xfrm>
            <a:off x="5732778" y="844684"/>
            <a:ext cx="2332349" cy="607563"/>
            <a:chOff x="7027880" y="581255"/>
            <a:chExt cx="4080388" cy="1006399"/>
          </a:xfrm>
        </p:grpSpPr>
        <p:sp>
          <p:nvSpPr>
            <p:cNvPr id="67" name="Google Shape;67;p51"/>
            <p:cNvSpPr/>
            <p:nvPr/>
          </p:nvSpPr>
          <p:spPr>
            <a:xfrm>
              <a:off x="7027880" y="581255"/>
              <a:ext cx="1302900" cy="768300"/>
            </a:xfrm>
            <a:prstGeom prst="wedgeRoundRectCallout">
              <a:avLst>
                <a:gd name="adj1" fmla="val -15613"/>
                <a:gd name="adj2" fmla="val 79052"/>
                <a:gd name="adj3" fmla="val 16667"/>
              </a:avLst>
            </a:prstGeom>
            <a:solidFill>
              <a:schemeClr val="accent2"/>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8" name="Google Shape;68;p51"/>
            <p:cNvSpPr/>
            <p:nvPr/>
          </p:nvSpPr>
          <p:spPr>
            <a:xfrm>
              <a:off x="8028651" y="819354"/>
              <a:ext cx="1302900" cy="768300"/>
            </a:xfrm>
            <a:prstGeom prst="wedgeRoundRectCallout">
              <a:avLst>
                <a:gd name="adj1" fmla="val -15613"/>
                <a:gd name="adj2" fmla="val 79052"/>
                <a:gd name="adj3" fmla="val 16667"/>
              </a:avLst>
            </a:prstGeom>
            <a:solidFill>
              <a:schemeClr val="accent4"/>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9" name="Google Shape;69;p51"/>
            <p:cNvSpPr/>
            <p:nvPr/>
          </p:nvSpPr>
          <p:spPr>
            <a:xfrm flipH="1">
              <a:off x="8727024" y="581255"/>
              <a:ext cx="1302900" cy="768300"/>
            </a:xfrm>
            <a:prstGeom prst="wedgeRoundRectCallout">
              <a:avLst>
                <a:gd name="adj1" fmla="val -15613"/>
                <a:gd name="adj2" fmla="val 79052"/>
                <a:gd name="adj3" fmla="val 16667"/>
              </a:avLst>
            </a:prstGeom>
            <a:solidFill>
              <a:schemeClr val="accent1"/>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0" name="Google Shape;70;p51"/>
            <p:cNvSpPr/>
            <p:nvPr/>
          </p:nvSpPr>
          <p:spPr>
            <a:xfrm flipH="1">
              <a:off x="9805367" y="819354"/>
              <a:ext cx="1302900" cy="768300"/>
            </a:xfrm>
            <a:prstGeom prst="wedgeRoundRectCallout">
              <a:avLst>
                <a:gd name="adj1" fmla="val -15613"/>
                <a:gd name="adj2" fmla="val 79052"/>
                <a:gd name="adj3" fmla="val 16667"/>
              </a:avLst>
            </a:prstGeom>
            <a:solidFill>
              <a:schemeClr val="accent6"/>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71" name="Google Shape;71;p51"/>
          <p:cNvSpPr/>
          <p:nvPr/>
        </p:nvSpPr>
        <p:spPr>
          <a:xfrm>
            <a:off x="326057" y="357809"/>
            <a:ext cx="8529600" cy="3987300"/>
          </a:xfrm>
          <a:prstGeom prst="roundRect">
            <a:avLst>
              <a:gd name="adj" fmla="val 16667"/>
            </a:avLst>
          </a:prstGeom>
          <a:noFill/>
          <a:ln w="63500" cap="rnd" cmpd="sng">
            <a:solidFill>
              <a:srgbClr val="BFBFBF"/>
            </a:solidFill>
            <a:prstDash val="dot"/>
            <a:round/>
            <a:headEnd type="none" w="sm" len="sm"/>
            <a:tailEnd type="none" w="sm" len="sm"/>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pic>
        <p:nvPicPr>
          <p:cNvPr id="72" name="Google Shape;72;p51"/>
          <p:cNvPicPr preferRelativeResize="0"/>
          <p:nvPr/>
        </p:nvPicPr>
        <p:blipFill rotWithShape="1">
          <a:blip r:embed="rId2">
            <a:alphaModFix/>
          </a:blip>
          <a:srcRect/>
          <a:stretch/>
        </p:blipFill>
        <p:spPr>
          <a:xfrm>
            <a:off x="121916" y="4807703"/>
            <a:ext cx="860476" cy="246888"/>
          </a:xfrm>
          <a:prstGeom prst="rect">
            <a:avLst/>
          </a:prstGeom>
          <a:noFill/>
          <a:ln>
            <a:noFill/>
          </a:ln>
        </p:spPr>
      </p:pic>
      <p:sp>
        <p:nvSpPr>
          <p:cNvPr id="73" name="Google Shape;73;p51"/>
          <p:cNvSpPr txBox="1"/>
          <p:nvPr/>
        </p:nvSpPr>
        <p:spPr>
          <a:xfrm>
            <a:off x="7433700" y="4734350"/>
            <a:ext cx="1710300" cy="3936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2F302F"/>
                </a:solidFill>
                <a:latin typeface="Proxima Nova"/>
                <a:ea typeface="Proxima Nova"/>
                <a:cs typeface="Proxima Nova"/>
                <a:sym typeface="Proxima Nova"/>
              </a:rPr>
              <a:t>© 2020 Herrmann Global, LLC</a:t>
            </a:r>
            <a:endParaRPr sz="900" b="0" i="0" u="none" strike="noStrike" cap="none">
              <a:solidFill>
                <a:srgbClr val="2F302F"/>
              </a:solidFill>
              <a:latin typeface="Proxima Nova"/>
              <a:ea typeface="Proxima Nova"/>
              <a:cs typeface="Proxima Nova"/>
              <a:sym typeface="Proxima Nov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6_Blank">
  <p:cSld name="6_Blank">
    <p:spTree>
      <p:nvGrpSpPr>
        <p:cNvPr id="1" name="Shape 74"/>
        <p:cNvGrpSpPr/>
        <p:nvPr/>
      </p:nvGrpSpPr>
      <p:grpSpPr>
        <a:xfrm>
          <a:off x="0" y="0"/>
          <a:ext cx="0" cy="0"/>
          <a:chOff x="0" y="0"/>
          <a:chExt cx="0" cy="0"/>
        </a:xfrm>
      </p:grpSpPr>
      <p:sp>
        <p:nvSpPr>
          <p:cNvPr id="75" name="Google Shape;75;p52"/>
          <p:cNvSpPr/>
          <p:nvPr/>
        </p:nvSpPr>
        <p:spPr>
          <a:xfrm>
            <a:off x="486574" y="1111769"/>
            <a:ext cx="4043700" cy="1707300"/>
          </a:xfrm>
          <a:prstGeom prst="rect">
            <a:avLst/>
          </a:prstGeom>
          <a:noFill/>
          <a:ln w="28575" cap="flat" cmpd="sng">
            <a:solidFill>
              <a:srgbClr val="2BB6ED"/>
            </a:solidFill>
            <a:prstDash val="solid"/>
            <a:miter lim="800000"/>
            <a:headEnd type="none" w="sm" len="sm"/>
            <a:tailEnd type="none" w="sm" len="sm"/>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6" name="Google Shape;76;p52"/>
          <p:cNvSpPr/>
          <p:nvPr/>
        </p:nvSpPr>
        <p:spPr>
          <a:xfrm>
            <a:off x="486575" y="2878679"/>
            <a:ext cx="4045500" cy="1707300"/>
          </a:xfrm>
          <a:prstGeom prst="rect">
            <a:avLst/>
          </a:prstGeom>
          <a:noFill/>
          <a:ln w="28575" cap="flat" cmpd="sng">
            <a:solidFill>
              <a:srgbClr val="55B671"/>
            </a:solidFill>
            <a:prstDash val="solid"/>
            <a:miter lim="800000"/>
            <a:headEnd type="none" w="sm" len="sm"/>
            <a:tailEnd type="none" w="sm" len="sm"/>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7" name="Google Shape;77;p52"/>
          <p:cNvSpPr/>
          <p:nvPr/>
        </p:nvSpPr>
        <p:spPr>
          <a:xfrm>
            <a:off x="4592196" y="1099304"/>
            <a:ext cx="4062300" cy="1719900"/>
          </a:xfrm>
          <a:prstGeom prst="rect">
            <a:avLst/>
          </a:prstGeom>
          <a:noFill/>
          <a:ln w="28575" cap="flat" cmpd="sng">
            <a:solidFill>
              <a:srgbClr val="FAD233"/>
            </a:solidFill>
            <a:prstDash val="solid"/>
            <a:miter lim="800000"/>
            <a:headEnd type="none" w="sm" len="sm"/>
            <a:tailEnd type="none" w="sm" len="sm"/>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8" name="Google Shape;78;p52"/>
          <p:cNvSpPr/>
          <p:nvPr/>
        </p:nvSpPr>
        <p:spPr>
          <a:xfrm>
            <a:off x="4601226" y="2882745"/>
            <a:ext cx="4064100" cy="1707300"/>
          </a:xfrm>
          <a:prstGeom prst="rect">
            <a:avLst/>
          </a:prstGeom>
          <a:noFill/>
          <a:ln w="28575" cap="flat" cmpd="sng">
            <a:solidFill>
              <a:srgbClr val="E71A3E"/>
            </a:solidFill>
            <a:prstDash val="solid"/>
            <a:miter lim="800000"/>
            <a:headEnd type="none" w="sm" len="sm"/>
            <a:tailEnd type="none" w="sm" len="sm"/>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9" name="Google Shape;79;p52"/>
          <p:cNvSpPr txBox="1"/>
          <p:nvPr/>
        </p:nvSpPr>
        <p:spPr>
          <a:xfrm>
            <a:off x="466351" y="1072840"/>
            <a:ext cx="4043700" cy="415500"/>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Clr>
                <a:srgbClr val="000000"/>
              </a:buClr>
              <a:buSzPts val="2300"/>
              <a:buFont typeface="Arial"/>
              <a:buNone/>
            </a:pPr>
            <a:r>
              <a:rPr lang="en" sz="2300" b="0" i="0" u="none" strike="noStrike" cap="none">
                <a:solidFill>
                  <a:srgbClr val="2BB6ED"/>
                </a:solidFill>
                <a:latin typeface="Arial"/>
                <a:ea typeface="Arial"/>
                <a:cs typeface="Arial"/>
                <a:sym typeface="Arial"/>
              </a:rPr>
              <a:t>A</a:t>
            </a:r>
            <a:endParaRPr sz="1800" b="0" i="0" u="none" strike="noStrike" cap="none">
              <a:solidFill>
                <a:srgbClr val="2BB6ED"/>
              </a:solidFill>
              <a:latin typeface="Arial"/>
              <a:ea typeface="Arial"/>
              <a:cs typeface="Arial"/>
              <a:sym typeface="Arial"/>
            </a:endParaRPr>
          </a:p>
        </p:txBody>
      </p:sp>
      <p:sp>
        <p:nvSpPr>
          <p:cNvPr id="80" name="Google Shape;80;p52"/>
          <p:cNvSpPr txBox="1"/>
          <p:nvPr/>
        </p:nvSpPr>
        <p:spPr>
          <a:xfrm>
            <a:off x="4730300" y="1037505"/>
            <a:ext cx="3967500" cy="415500"/>
          </a:xfrm>
          <a:prstGeom prst="rect">
            <a:avLst/>
          </a:prstGeom>
          <a:noFill/>
          <a:ln>
            <a:noFill/>
          </a:ln>
        </p:spPr>
        <p:txBody>
          <a:bodyPr spcFirstLastPara="1" wrap="square" lIns="68550" tIns="34275" rIns="68550" bIns="34275" anchor="t" anchorCtr="0">
            <a:noAutofit/>
          </a:bodyPr>
          <a:lstStyle/>
          <a:p>
            <a:pPr marL="0" marR="0" lvl="0" indent="0" algn="r" rtl="0">
              <a:lnSpc>
                <a:spcPct val="100000"/>
              </a:lnSpc>
              <a:spcBef>
                <a:spcPts val="0"/>
              </a:spcBef>
              <a:spcAft>
                <a:spcPts val="0"/>
              </a:spcAft>
              <a:buClr>
                <a:srgbClr val="000000"/>
              </a:buClr>
              <a:buSzPts val="2300"/>
              <a:buFont typeface="Arial"/>
              <a:buNone/>
            </a:pPr>
            <a:r>
              <a:rPr lang="en" sz="2300" b="0" i="0" u="none" strike="noStrike" cap="none">
                <a:solidFill>
                  <a:srgbClr val="FAD233"/>
                </a:solidFill>
                <a:latin typeface="Arial"/>
                <a:ea typeface="Arial"/>
                <a:cs typeface="Arial"/>
                <a:sym typeface="Arial"/>
              </a:rPr>
              <a:t>D</a:t>
            </a:r>
            <a:endParaRPr sz="1800" b="0" i="0" u="none" strike="noStrike" cap="none">
              <a:solidFill>
                <a:srgbClr val="FAD233"/>
              </a:solidFill>
              <a:latin typeface="Arial"/>
              <a:ea typeface="Arial"/>
              <a:cs typeface="Arial"/>
              <a:sym typeface="Arial"/>
            </a:endParaRPr>
          </a:p>
        </p:txBody>
      </p:sp>
      <p:sp>
        <p:nvSpPr>
          <p:cNvPr id="81" name="Google Shape;81;p52"/>
          <p:cNvSpPr txBox="1"/>
          <p:nvPr/>
        </p:nvSpPr>
        <p:spPr>
          <a:xfrm>
            <a:off x="486566" y="4222640"/>
            <a:ext cx="4043700" cy="415500"/>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Clr>
                <a:srgbClr val="000000"/>
              </a:buClr>
              <a:buSzPts val="2300"/>
              <a:buFont typeface="Arial"/>
              <a:buNone/>
            </a:pPr>
            <a:r>
              <a:rPr lang="en" sz="2300" b="0" i="0" u="none" strike="noStrike" cap="none">
                <a:solidFill>
                  <a:srgbClr val="55B671"/>
                </a:solidFill>
                <a:latin typeface="Arial"/>
                <a:ea typeface="Arial"/>
                <a:cs typeface="Arial"/>
                <a:sym typeface="Arial"/>
              </a:rPr>
              <a:t>B</a:t>
            </a:r>
            <a:endParaRPr sz="1800" b="0" i="0" u="none" strike="noStrike" cap="none">
              <a:solidFill>
                <a:srgbClr val="55B671"/>
              </a:solidFill>
              <a:latin typeface="Arial"/>
              <a:ea typeface="Arial"/>
              <a:cs typeface="Arial"/>
              <a:sym typeface="Arial"/>
            </a:endParaRPr>
          </a:p>
        </p:txBody>
      </p:sp>
      <p:sp>
        <p:nvSpPr>
          <p:cNvPr id="82" name="Google Shape;82;p52"/>
          <p:cNvSpPr txBox="1"/>
          <p:nvPr/>
        </p:nvSpPr>
        <p:spPr>
          <a:xfrm>
            <a:off x="4609617" y="4209687"/>
            <a:ext cx="4062300" cy="415500"/>
          </a:xfrm>
          <a:prstGeom prst="rect">
            <a:avLst/>
          </a:prstGeom>
          <a:noFill/>
          <a:ln>
            <a:noFill/>
          </a:ln>
        </p:spPr>
        <p:txBody>
          <a:bodyPr spcFirstLastPara="1" wrap="square" lIns="68550" tIns="34275" rIns="68550" bIns="34275" anchor="t" anchorCtr="0">
            <a:noAutofit/>
          </a:bodyPr>
          <a:lstStyle/>
          <a:p>
            <a:pPr marL="0" marR="0" lvl="0" indent="0" algn="r" rtl="0">
              <a:lnSpc>
                <a:spcPct val="100000"/>
              </a:lnSpc>
              <a:spcBef>
                <a:spcPts val="0"/>
              </a:spcBef>
              <a:spcAft>
                <a:spcPts val="0"/>
              </a:spcAft>
              <a:buClr>
                <a:srgbClr val="000000"/>
              </a:buClr>
              <a:buSzPts val="2300"/>
              <a:buFont typeface="Arial"/>
              <a:buNone/>
            </a:pPr>
            <a:r>
              <a:rPr lang="en" sz="2300" b="0" i="0" u="none" strike="noStrike" cap="none">
                <a:solidFill>
                  <a:srgbClr val="E71A3E"/>
                </a:solidFill>
                <a:latin typeface="Arial"/>
                <a:ea typeface="Arial"/>
                <a:cs typeface="Arial"/>
                <a:sym typeface="Arial"/>
              </a:rPr>
              <a:t>C</a:t>
            </a:r>
            <a:endParaRPr sz="1800" b="0" i="0" u="none" strike="noStrike" cap="none">
              <a:solidFill>
                <a:srgbClr val="E71A3E"/>
              </a:solidFill>
              <a:latin typeface="Arial"/>
              <a:ea typeface="Arial"/>
              <a:cs typeface="Arial"/>
              <a:sym typeface="Arial"/>
            </a:endParaRPr>
          </a:p>
        </p:txBody>
      </p:sp>
      <p:sp>
        <p:nvSpPr>
          <p:cNvPr id="83" name="Google Shape;83;p52"/>
          <p:cNvSpPr txBox="1">
            <a:spLocks noGrp="1"/>
          </p:cNvSpPr>
          <p:nvPr>
            <p:ph type="title"/>
          </p:nvPr>
        </p:nvSpPr>
        <p:spPr>
          <a:xfrm>
            <a:off x="628650" y="273844"/>
            <a:ext cx="7886700" cy="960900"/>
          </a:xfrm>
          <a:prstGeom prst="rect">
            <a:avLst/>
          </a:prstGeom>
          <a:noFill/>
          <a:ln>
            <a:noFill/>
          </a:ln>
        </p:spPr>
        <p:txBody>
          <a:bodyPr spcFirstLastPara="1" wrap="square" lIns="60500" tIns="30250" rIns="60500" bIns="30250" anchor="t" anchorCtr="0">
            <a:noAutofit/>
          </a:bodyPr>
          <a:lstStyle>
            <a:lvl1pPr lvl="0" algn="l">
              <a:lnSpc>
                <a:spcPct val="90000"/>
              </a:lnSpc>
              <a:spcBef>
                <a:spcPts val="0"/>
              </a:spcBef>
              <a:spcAft>
                <a:spcPts val="0"/>
              </a:spcAft>
              <a:buClr>
                <a:schemeClr val="dk1"/>
              </a:buClr>
              <a:buSzPts val="12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pic>
        <p:nvPicPr>
          <p:cNvPr id="84" name="Google Shape;84;p52"/>
          <p:cNvPicPr preferRelativeResize="0"/>
          <p:nvPr/>
        </p:nvPicPr>
        <p:blipFill rotWithShape="1">
          <a:blip r:embed="rId2">
            <a:alphaModFix/>
          </a:blip>
          <a:srcRect/>
          <a:stretch/>
        </p:blipFill>
        <p:spPr>
          <a:xfrm>
            <a:off x="121916" y="4807703"/>
            <a:ext cx="860476" cy="246888"/>
          </a:xfrm>
          <a:prstGeom prst="rect">
            <a:avLst/>
          </a:prstGeom>
          <a:noFill/>
          <a:ln>
            <a:noFill/>
          </a:ln>
        </p:spPr>
      </p:pic>
      <p:sp>
        <p:nvSpPr>
          <p:cNvPr id="85" name="Google Shape;85;p52"/>
          <p:cNvSpPr txBox="1"/>
          <p:nvPr/>
        </p:nvSpPr>
        <p:spPr>
          <a:xfrm>
            <a:off x="7433700" y="4734350"/>
            <a:ext cx="1710300" cy="3936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2F302F"/>
                </a:solidFill>
                <a:latin typeface="Proxima Nova"/>
                <a:ea typeface="Proxima Nova"/>
                <a:cs typeface="Proxima Nova"/>
                <a:sym typeface="Proxima Nova"/>
              </a:rPr>
              <a:t>© 2020 Herrmann Global, LLC</a:t>
            </a:r>
            <a:endParaRPr sz="900" b="0" i="0" u="none" strike="noStrike" cap="none">
              <a:solidFill>
                <a:srgbClr val="2F302F"/>
              </a:solidFill>
              <a:latin typeface="Proxima Nova"/>
              <a:ea typeface="Proxima Nova"/>
              <a:cs typeface="Proxima Nova"/>
              <a:sym typeface="Proxima Nov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 Page Cover Slide">
  <p:cSld name="Back Page Cover Slide">
    <p:spTree>
      <p:nvGrpSpPr>
        <p:cNvPr id="1" name="Shape 92"/>
        <p:cNvGrpSpPr/>
        <p:nvPr/>
      </p:nvGrpSpPr>
      <p:grpSpPr>
        <a:xfrm>
          <a:off x="0" y="0"/>
          <a:ext cx="0" cy="0"/>
          <a:chOff x="0" y="0"/>
          <a:chExt cx="0" cy="0"/>
        </a:xfrm>
      </p:grpSpPr>
      <p:pic>
        <p:nvPicPr>
          <p:cNvPr id="93" name="Google Shape;93;p55"/>
          <p:cNvPicPr preferRelativeResize="0"/>
          <p:nvPr/>
        </p:nvPicPr>
        <p:blipFill rotWithShape="1">
          <a:blip r:embed="rId2">
            <a:alphaModFix/>
          </a:blip>
          <a:srcRect t="22139" b="22134"/>
          <a:stretch/>
        </p:blipFill>
        <p:spPr>
          <a:xfrm>
            <a:off x="0" y="1138732"/>
            <a:ext cx="9144000" cy="2866037"/>
          </a:xfrm>
          <a:prstGeom prst="rect">
            <a:avLst/>
          </a:prstGeom>
          <a:noFill/>
          <a:ln>
            <a:noFill/>
          </a:ln>
        </p:spPr>
      </p:pic>
      <p:sp>
        <p:nvSpPr>
          <p:cNvPr id="94" name="Google Shape;94;p55"/>
          <p:cNvSpPr/>
          <p:nvPr/>
        </p:nvSpPr>
        <p:spPr>
          <a:xfrm>
            <a:off x="0" y="4524567"/>
            <a:ext cx="9130500" cy="618900"/>
          </a:xfrm>
          <a:prstGeom prst="rect">
            <a:avLst/>
          </a:prstGeom>
          <a:solidFill>
            <a:schemeClr val="lt1"/>
          </a:solidFill>
          <a:ln>
            <a:noFill/>
          </a:ln>
        </p:spPr>
        <p:txBody>
          <a:bodyPr spcFirstLastPara="1" wrap="square" lIns="60500" tIns="30225" rIns="60500" bIns="30225"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1800" b="0" i="0" u="none" strike="noStrike" cap="none">
              <a:solidFill>
                <a:schemeClr val="lt1"/>
              </a:solidFill>
              <a:latin typeface="Proxima Nova"/>
              <a:ea typeface="Proxima Nova"/>
              <a:cs typeface="Proxima Nova"/>
              <a:sym typeface="Proxima Nova"/>
            </a:endParaRPr>
          </a:p>
        </p:txBody>
      </p:sp>
      <p:sp>
        <p:nvSpPr>
          <p:cNvPr id="95" name="Google Shape;95;p55"/>
          <p:cNvSpPr txBox="1"/>
          <p:nvPr/>
        </p:nvSpPr>
        <p:spPr>
          <a:xfrm>
            <a:off x="1079868" y="298191"/>
            <a:ext cx="6984300" cy="700800"/>
          </a:xfrm>
          <a:prstGeom prst="rect">
            <a:avLst/>
          </a:prstGeom>
          <a:noFill/>
          <a:ln>
            <a:noFill/>
          </a:ln>
        </p:spPr>
        <p:txBody>
          <a:bodyPr spcFirstLastPara="1" wrap="square" lIns="80675" tIns="40325" rIns="80675" bIns="403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100" b="0" i="0" u="none" strike="noStrike" cap="none">
                <a:solidFill>
                  <a:srgbClr val="414042"/>
                </a:solidFill>
                <a:latin typeface="Proxima Nova Extrabold"/>
                <a:ea typeface="Proxima Nova Extrabold"/>
                <a:cs typeface="Proxima Nova Extrabold"/>
                <a:sym typeface="Proxima Nova Extrabold"/>
              </a:rPr>
              <a:t>Better thinking for a better world</a:t>
            </a:r>
            <a:endParaRPr sz="1500" b="0" i="0" u="none" strike="noStrike" cap="none">
              <a:solidFill>
                <a:srgbClr val="000000"/>
              </a:solidFill>
              <a:latin typeface="Proxima Nova Extrabold"/>
              <a:ea typeface="Proxima Nova Extrabold"/>
              <a:cs typeface="Proxima Nova Extrabold"/>
              <a:sym typeface="Proxima Nova Extrabold"/>
            </a:endParaRPr>
          </a:p>
        </p:txBody>
      </p:sp>
      <p:cxnSp>
        <p:nvCxnSpPr>
          <p:cNvPr id="96" name="Google Shape;96;p55"/>
          <p:cNvCxnSpPr/>
          <p:nvPr/>
        </p:nvCxnSpPr>
        <p:spPr>
          <a:xfrm>
            <a:off x="6664" y="1138731"/>
            <a:ext cx="9152100" cy="0"/>
          </a:xfrm>
          <a:prstGeom prst="straightConnector1">
            <a:avLst/>
          </a:prstGeom>
          <a:noFill/>
          <a:ln w="9525" cap="flat" cmpd="sng">
            <a:solidFill>
              <a:srgbClr val="7F7F7F"/>
            </a:solidFill>
            <a:prstDash val="solid"/>
            <a:round/>
            <a:headEnd type="none" w="sm" len="sm"/>
            <a:tailEnd type="none" w="sm" len="sm"/>
          </a:ln>
        </p:spPr>
      </p:cxnSp>
      <p:cxnSp>
        <p:nvCxnSpPr>
          <p:cNvPr id="97" name="Google Shape;97;p55"/>
          <p:cNvCxnSpPr/>
          <p:nvPr/>
        </p:nvCxnSpPr>
        <p:spPr>
          <a:xfrm>
            <a:off x="-19081" y="4006976"/>
            <a:ext cx="9177600" cy="0"/>
          </a:xfrm>
          <a:prstGeom prst="straightConnector1">
            <a:avLst/>
          </a:prstGeom>
          <a:noFill/>
          <a:ln w="9525" cap="flat" cmpd="sng">
            <a:solidFill>
              <a:srgbClr val="7F7F7F"/>
            </a:solidFill>
            <a:prstDash val="solid"/>
            <a:round/>
            <a:headEnd type="none" w="sm" len="sm"/>
            <a:tailEnd type="none" w="sm" len="sm"/>
          </a:ln>
        </p:spPr>
      </p:cxnSp>
      <p:sp>
        <p:nvSpPr>
          <p:cNvPr id="98" name="Google Shape;98;p55"/>
          <p:cNvSpPr txBox="1"/>
          <p:nvPr/>
        </p:nvSpPr>
        <p:spPr>
          <a:xfrm>
            <a:off x="1079868" y="4247040"/>
            <a:ext cx="6984300" cy="700800"/>
          </a:xfrm>
          <a:prstGeom prst="rect">
            <a:avLst/>
          </a:prstGeom>
          <a:noFill/>
          <a:ln>
            <a:noFill/>
          </a:ln>
        </p:spPr>
        <p:txBody>
          <a:bodyPr spcFirstLastPara="1" wrap="square" lIns="80675" tIns="40325" rIns="80675" bIns="40325" anchor="ctr" anchorCtr="0">
            <a:noAutofit/>
          </a:bodyPr>
          <a:lstStyle/>
          <a:p>
            <a:pPr marL="0" marR="0" lvl="0" indent="0" algn="ctr" rtl="0">
              <a:lnSpc>
                <a:spcPct val="100000"/>
              </a:lnSpc>
              <a:spcBef>
                <a:spcPts val="0"/>
              </a:spcBef>
              <a:spcAft>
                <a:spcPts val="0"/>
              </a:spcAft>
              <a:buClr>
                <a:srgbClr val="7F7F7F"/>
              </a:buClr>
              <a:buSzPts val="2200"/>
              <a:buFont typeface="Proxima Nova"/>
              <a:buNone/>
            </a:pPr>
            <a:r>
              <a:rPr lang="en" sz="1900" b="0" i="0" u="none" strike="noStrike" cap="none">
                <a:solidFill>
                  <a:srgbClr val="7F7F7F"/>
                </a:solidFill>
                <a:latin typeface="Proxima Nova"/>
                <a:ea typeface="Proxima Nova"/>
                <a:cs typeface="Proxima Nova"/>
                <a:sym typeface="Proxima Nova"/>
              </a:rPr>
              <a:t>thinkherrmann.com</a:t>
            </a:r>
            <a:endParaRPr sz="900" b="0" i="0" u="none" strike="noStrike" cap="none">
              <a:solidFill>
                <a:srgbClr val="000000"/>
              </a:solidFill>
              <a:latin typeface="Proxima Nova"/>
              <a:ea typeface="Proxima Nova"/>
              <a:cs typeface="Proxima Nova"/>
              <a:sym typeface="Proxima Nova"/>
            </a:endParaRPr>
          </a:p>
        </p:txBody>
      </p:sp>
      <p:sp>
        <p:nvSpPr>
          <p:cNvPr id="99" name="Google Shape;99;p55"/>
          <p:cNvSpPr txBox="1"/>
          <p:nvPr/>
        </p:nvSpPr>
        <p:spPr>
          <a:xfrm>
            <a:off x="3915314" y="221790"/>
            <a:ext cx="1313400" cy="227100"/>
          </a:xfrm>
          <a:prstGeom prst="rect">
            <a:avLst/>
          </a:prstGeom>
          <a:noFill/>
          <a:ln>
            <a:noFill/>
          </a:ln>
        </p:spPr>
        <p:txBody>
          <a:bodyPr spcFirstLastPara="1" wrap="square" lIns="60500" tIns="60500" rIns="60500" bIns="60500"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 sz="1100" b="0" i="0" u="none" strike="noStrike" cap="none">
                <a:solidFill>
                  <a:srgbClr val="CCCCCC"/>
                </a:solidFill>
                <a:latin typeface="Proxima Nova Extrabold"/>
                <a:ea typeface="Proxima Nova Extrabold"/>
                <a:cs typeface="Proxima Nova Extrabold"/>
                <a:sym typeface="Proxima Nova Extrabold"/>
              </a:rPr>
              <a:t>OUR MISSION</a:t>
            </a:r>
            <a:endParaRPr sz="100" b="0" i="0" u="none" strike="noStrike" cap="none">
              <a:solidFill>
                <a:srgbClr val="CCCCCC"/>
              </a:solidFill>
              <a:latin typeface="Proxima Nova"/>
              <a:ea typeface="Proxima Nova"/>
              <a:cs typeface="Proxima Nova"/>
              <a:sym typeface="Proxima Nova"/>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7_Blank">
  <p:cSld name="17_Blank">
    <p:spTree>
      <p:nvGrpSpPr>
        <p:cNvPr id="1" name="Shape 100"/>
        <p:cNvGrpSpPr/>
        <p:nvPr/>
      </p:nvGrpSpPr>
      <p:grpSpPr>
        <a:xfrm>
          <a:off x="0" y="0"/>
          <a:ext cx="0" cy="0"/>
          <a:chOff x="0" y="0"/>
          <a:chExt cx="0" cy="0"/>
        </a:xfrm>
      </p:grpSpPr>
      <p:pic>
        <p:nvPicPr>
          <p:cNvPr id="101" name="Google Shape;101;p56" descr="Screen Shot 2016-02-18 at 9.38.34 AM.png"/>
          <p:cNvPicPr preferRelativeResize="0"/>
          <p:nvPr/>
        </p:nvPicPr>
        <p:blipFill rotWithShape="1">
          <a:blip r:embed="rId2">
            <a:alphaModFix/>
          </a:blip>
          <a:srcRect/>
          <a:stretch/>
        </p:blipFill>
        <p:spPr>
          <a:xfrm>
            <a:off x="3764460" y="913094"/>
            <a:ext cx="1615081" cy="578537"/>
          </a:xfrm>
          <a:prstGeom prst="rect">
            <a:avLst/>
          </a:prstGeom>
          <a:noFill/>
          <a:ln>
            <a:noFill/>
          </a:ln>
        </p:spPr>
      </p:pic>
      <p:sp>
        <p:nvSpPr>
          <p:cNvPr id="102" name="Google Shape;102;p56"/>
          <p:cNvSpPr txBox="1">
            <a:spLocks noGrp="1"/>
          </p:cNvSpPr>
          <p:nvPr>
            <p:ph type="title"/>
          </p:nvPr>
        </p:nvSpPr>
        <p:spPr>
          <a:xfrm>
            <a:off x="628650" y="273844"/>
            <a:ext cx="7886700" cy="960900"/>
          </a:xfrm>
          <a:prstGeom prst="rect">
            <a:avLst/>
          </a:prstGeom>
          <a:noFill/>
          <a:ln>
            <a:noFill/>
          </a:ln>
        </p:spPr>
        <p:txBody>
          <a:bodyPr spcFirstLastPara="1" wrap="square" lIns="60500" tIns="30250" rIns="60500" bIns="30250" anchor="t" anchorCtr="0">
            <a:noAutofit/>
          </a:bodyPr>
          <a:lstStyle>
            <a:lvl1pPr lvl="0" algn="l">
              <a:lnSpc>
                <a:spcPct val="90000"/>
              </a:lnSpc>
              <a:spcBef>
                <a:spcPts val="0"/>
              </a:spcBef>
              <a:spcAft>
                <a:spcPts val="0"/>
              </a:spcAft>
              <a:buClr>
                <a:schemeClr val="dk1"/>
              </a:buClr>
              <a:buSzPts val="12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03" name="Google Shape;103;p56"/>
          <p:cNvSpPr txBox="1">
            <a:spLocks noGrp="1"/>
          </p:cNvSpPr>
          <p:nvPr>
            <p:ph type="body" idx="1"/>
          </p:nvPr>
        </p:nvSpPr>
        <p:spPr>
          <a:xfrm>
            <a:off x="628650" y="1649016"/>
            <a:ext cx="7886700" cy="2977800"/>
          </a:xfrm>
          <a:prstGeom prst="rect">
            <a:avLst/>
          </a:prstGeom>
          <a:noFill/>
          <a:ln>
            <a:noFill/>
          </a:ln>
        </p:spPr>
        <p:txBody>
          <a:bodyPr spcFirstLastPara="1" wrap="square" lIns="60500" tIns="30250" rIns="60500" bIns="30250" anchor="t" anchorCtr="0">
            <a:noAutofit/>
          </a:bodyPr>
          <a:lstStyle>
            <a:lvl1pPr marL="457200" lvl="0" indent="-304800" algn="l">
              <a:lnSpc>
                <a:spcPct val="90000"/>
              </a:lnSpc>
              <a:spcBef>
                <a:spcPts val="700"/>
              </a:spcBef>
              <a:spcAft>
                <a:spcPts val="0"/>
              </a:spcAft>
              <a:buClr>
                <a:schemeClr val="dk1"/>
              </a:buClr>
              <a:buSzPts val="1200"/>
              <a:buChar char="●"/>
              <a:defRPr/>
            </a:lvl1pPr>
            <a:lvl2pPr marL="914400" lvl="1" indent="-304800" algn="l">
              <a:lnSpc>
                <a:spcPct val="90000"/>
              </a:lnSpc>
              <a:spcBef>
                <a:spcPts val="1600"/>
              </a:spcBef>
              <a:spcAft>
                <a:spcPts val="0"/>
              </a:spcAft>
              <a:buClr>
                <a:schemeClr val="dk1"/>
              </a:buClr>
              <a:buSzPts val="1200"/>
              <a:buChar char="○"/>
              <a:defRPr/>
            </a:lvl2pPr>
            <a:lvl3pPr marL="1371600" lvl="2" indent="-304800" algn="l">
              <a:lnSpc>
                <a:spcPct val="90000"/>
              </a:lnSpc>
              <a:spcBef>
                <a:spcPts val="1600"/>
              </a:spcBef>
              <a:spcAft>
                <a:spcPts val="0"/>
              </a:spcAft>
              <a:buClr>
                <a:schemeClr val="dk1"/>
              </a:buClr>
              <a:buSzPts val="1200"/>
              <a:buChar char="■"/>
              <a:defRPr/>
            </a:lvl3pPr>
            <a:lvl4pPr marL="1828800" lvl="3" indent="-304800" algn="l">
              <a:lnSpc>
                <a:spcPct val="90000"/>
              </a:lnSpc>
              <a:spcBef>
                <a:spcPts val="1600"/>
              </a:spcBef>
              <a:spcAft>
                <a:spcPts val="0"/>
              </a:spcAft>
              <a:buClr>
                <a:schemeClr val="dk1"/>
              </a:buClr>
              <a:buSzPts val="1200"/>
              <a:buChar char="●"/>
              <a:defRPr/>
            </a:lvl4pPr>
            <a:lvl5pPr marL="2286000" lvl="4" indent="-304800" algn="l">
              <a:lnSpc>
                <a:spcPct val="90000"/>
              </a:lnSpc>
              <a:spcBef>
                <a:spcPts val="1600"/>
              </a:spcBef>
              <a:spcAft>
                <a:spcPts val="0"/>
              </a:spcAft>
              <a:buClr>
                <a:schemeClr val="dk1"/>
              </a:buClr>
              <a:buSzPts val="1200"/>
              <a:buChar char="○"/>
              <a:defRPr/>
            </a:lvl5pPr>
            <a:lvl6pPr marL="2743200" lvl="5" indent="-304800" algn="l">
              <a:lnSpc>
                <a:spcPct val="90000"/>
              </a:lnSpc>
              <a:spcBef>
                <a:spcPts val="1600"/>
              </a:spcBef>
              <a:spcAft>
                <a:spcPts val="0"/>
              </a:spcAft>
              <a:buClr>
                <a:schemeClr val="dk1"/>
              </a:buClr>
              <a:buSzPts val="1200"/>
              <a:buChar char="■"/>
              <a:defRPr/>
            </a:lvl6pPr>
            <a:lvl7pPr marL="3200400" lvl="6" indent="-304800" algn="l">
              <a:lnSpc>
                <a:spcPct val="90000"/>
              </a:lnSpc>
              <a:spcBef>
                <a:spcPts val="1600"/>
              </a:spcBef>
              <a:spcAft>
                <a:spcPts val="0"/>
              </a:spcAft>
              <a:buClr>
                <a:schemeClr val="dk1"/>
              </a:buClr>
              <a:buSzPts val="1200"/>
              <a:buChar char="●"/>
              <a:defRPr/>
            </a:lvl7pPr>
            <a:lvl8pPr marL="3657600" lvl="7" indent="-304800" algn="l">
              <a:lnSpc>
                <a:spcPct val="90000"/>
              </a:lnSpc>
              <a:spcBef>
                <a:spcPts val="1600"/>
              </a:spcBef>
              <a:spcAft>
                <a:spcPts val="0"/>
              </a:spcAft>
              <a:buClr>
                <a:schemeClr val="dk1"/>
              </a:buClr>
              <a:buSzPts val="1200"/>
              <a:buChar char="○"/>
              <a:defRPr/>
            </a:lvl8pPr>
            <a:lvl9pPr marL="4114800" lvl="8" indent="-304800" algn="l">
              <a:lnSpc>
                <a:spcPct val="90000"/>
              </a:lnSpc>
              <a:spcBef>
                <a:spcPts val="1600"/>
              </a:spcBef>
              <a:spcAft>
                <a:spcPts val="1600"/>
              </a:spcAft>
              <a:buClr>
                <a:schemeClr val="dk1"/>
              </a:buClr>
              <a:buSzPts val="1200"/>
              <a:buChar char="■"/>
              <a:defRPr/>
            </a:lvl9pPr>
          </a:lstStyle>
          <a:p>
            <a:endParaRPr/>
          </a:p>
        </p:txBody>
      </p:sp>
      <p:pic>
        <p:nvPicPr>
          <p:cNvPr id="104" name="Google Shape;104;p56"/>
          <p:cNvPicPr preferRelativeResize="0"/>
          <p:nvPr/>
        </p:nvPicPr>
        <p:blipFill rotWithShape="1">
          <a:blip r:embed="rId3">
            <a:alphaModFix/>
          </a:blip>
          <a:srcRect/>
          <a:stretch/>
        </p:blipFill>
        <p:spPr>
          <a:xfrm>
            <a:off x="121916" y="4807703"/>
            <a:ext cx="860476" cy="246888"/>
          </a:xfrm>
          <a:prstGeom prst="rect">
            <a:avLst/>
          </a:prstGeom>
          <a:noFill/>
          <a:ln>
            <a:noFill/>
          </a:ln>
        </p:spPr>
      </p:pic>
      <p:sp>
        <p:nvSpPr>
          <p:cNvPr id="105" name="Google Shape;105;p56"/>
          <p:cNvSpPr txBox="1"/>
          <p:nvPr/>
        </p:nvSpPr>
        <p:spPr>
          <a:xfrm>
            <a:off x="7433700" y="4734350"/>
            <a:ext cx="1710300" cy="3936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2F302F"/>
                </a:solidFill>
                <a:latin typeface="Proxima Nova"/>
                <a:ea typeface="Proxima Nova"/>
                <a:cs typeface="Proxima Nova"/>
                <a:sym typeface="Proxima Nova"/>
              </a:rPr>
              <a:t>© 2020 Herrmann Global, LLC</a:t>
            </a:r>
            <a:endParaRPr sz="900" b="0" i="0" u="none" strike="noStrike" cap="none">
              <a:solidFill>
                <a:srgbClr val="2F302F"/>
              </a:solidFill>
              <a:latin typeface="Proxima Nova"/>
              <a:ea typeface="Proxima Nova"/>
              <a:cs typeface="Proxima Nova"/>
              <a:sym typeface="Proxima Nova"/>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Alternate Title - 1">
  <p:cSld name="CUSTOM_11">
    <p:spTree>
      <p:nvGrpSpPr>
        <p:cNvPr id="1" name="Shape 106"/>
        <p:cNvGrpSpPr/>
        <p:nvPr/>
      </p:nvGrpSpPr>
      <p:grpSpPr>
        <a:xfrm>
          <a:off x="0" y="0"/>
          <a:ext cx="0" cy="0"/>
          <a:chOff x="0" y="0"/>
          <a:chExt cx="0" cy="0"/>
        </a:xfrm>
      </p:grpSpPr>
      <p:sp>
        <p:nvSpPr>
          <p:cNvPr id="107" name="Google Shape;107;p57"/>
          <p:cNvSpPr txBox="1"/>
          <p:nvPr/>
        </p:nvSpPr>
        <p:spPr>
          <a:xfrm>
            <a:off x="276225" y="2632475"/>
            <a:ext cx="3273300" cy="1241700"/>
          </a:xfrm>
          <a:prstGeom prst="rect">
            <a:avLst/>
          </a:prstGeom>
          <a:noFill/>
          <a:ln>
            <a:noFill/>
          </a:ln>
        </p:spPr>
        <p:txBody>
          <a:bodyPr spcFirstLastPara="1" wrap="square" lIns="68575" tIns="34275" rIns="68575" bIns="34275" anchor="t" anchorCtr="0">
            <a:noAutofit/>
          </a:bodyPr>
          <a:lstStyle/>
          <a:p>
            <a:pPr marL="0" marR="0" lvl="0" indent="0" algn="l" rtl="0">
              <a:lnSpc>
                <a:spcPct val="70000"/>
              </a:lnSpc>
              <a:spcBef>
                <a:spcPts val="800"/>
              </a:spcBef>
              <a:spcAft>
                <a:spcPts val="0"/>
              </a:spcAft>
              <a:buClr>
                <a:srgbClr val="000000"/>
              </a:buClr>
              <a:buSzPts val="1800"/>
              <a:buFont typeface="Arial"/>
              <a:buNone/>
            </a:pPr>
            <a:endParaRPr sz="1800" b="0" i="0" u="none" strike="noStrike" cap="none">
              <a:solidFill>
                <a:srgbClr val="666666"/>
              </a:solidFill>
              <a:latin typeface="Proxima Nova"/>
              <a:ea typeface="Proxima Nova"/>
              <a:cs typeface="Proxima Nova"/>
              <a:sym typeface="Proxima Nova"/>
            </a:endParaRPr>
          </a:p>
          <a:p>
            <a:pPr marL="0" marR="0" lvl="0" indent="0" algn="l" rtl="0">
              <a:lnSpc>
                <a:spcPct val="70000"/>
              </a:lnSpc>
              <a:spcBef>
                <a:spcPts val="800"/>
              </a:spcBef>
              <a:spcAft>
                <a:spcPts val="0"/>
              </a:spcAft>
              <a:buClr>
                <a:srgbClr val="000000"/>
              </a:buClr>
              <a:buSzPts val="1800"/>
              <a:buFont typeface="Arial"/>
              <a:buNone/>
            </a:pPr>
            <a:endParaRPr sz="1800" b="1" i="0" u="none" strike="noStrike" cap="none">
              <a:solidFill>
                <a:srgbClr val="666666"/>
              </a:solidFill>
              <a:latin typeface="Proxima Nova"/>
              <a:ea typeface="Proxima Nova"/>
              <a:cs typeface="Proxima Nova"/>
              <a:sym typeface="Proxima Nova"/>
            </a:endParaRPr>
          </a:p>
          <a:p>
            <a:pPr marL="0" marR="0" lvl="0" indent="0" algn="l" rtl="0">
              <a:lnSpc>
                <a:spcPct val="70000"/>
              </a:lnSpc>
              <a:spcBef>
                <a:spcPts val="800"/>
              </a:spcBef>
              <a:spcAft>
                <a:spcPts val="0"/>
              </a:spcAft>
              <a:buClr>
                <a:srgbClr val="000000"/>
              </a:buClr>
              <a:buSzPts val="1800"/>
              <a:buFont typeface="Arial"/>
              <a:buNone/>
            </a:pPr>
            <a:endParaRPr sz="1800" b="0" i="0" u="none" strike="noStrike" cap="none">
              <a:solidFill>
                <a:srgbClr val="666666"/>
              </a:solidFill>
              <a:latin typeface="Proxima Nova"/>
              <a:ea typeface="Proxima Nova"/>
              <a:cs typeface="Proxima Nova"/>
              <a:sym typeface="Proxima Nova"/>
            </a:endParaRPr>
          </a:p>
        </p:txBody>
      </p:sp>
      <p:pic>
        <p:nvPicPr>
          <p:cNvPr id="108" name="Google Shape;108;p57"/>
          <p:cNvPicPr preferRelativeResize="0"/>
          <p:nvPr/>
        </p:nvPicPr>
        <p:blipFill rotWithShape="1">
          <a:blip r:embed="rId2">
            <a:alphaModFix/>
          </a:blip>
          <a:srcRect l="6510" t="728" r="17776" b="729"/>
          <a:stretch/>
        </p:blipFill>
        <p:spPr>
          <a:xfrm>
            <a:off x="3762376" y="0"/>
            <a:ext cx="5383349" cy="5143500"/>
          </a:xfrm>
          <a:prstGeom prst="rect">
            <a:avLst/>
          </a:prstGeom>
          <a:noFill/>
          <a:ln>
            <a:noFill/>
          </a:ln>
        </p:spPr>
      </p:pic>
      <p:sp>
        <p:nvSpPr>
          <p:cNvPr id="109" name="Google Shape;109;p57"/>
          <p:cNvSpPr txBox="1"/>
          <p:nvPr/>
        </p:nvSpPr>
        <p:spPr>
          <a:xfrm>
            <a:off x="276225" y="841775"/>
            <a:ext cx="4565700" cy="1790700"/>
          </a:xfrm>
          <a:prstGeom prst="rect">
            <a:avLst/>
          </a:prstGeom>
          <a:noFill/>
          <a:ln>
            <a:noFill/>
          </a:ln>
        </p:spPr>
        <p:txBody>
          <a:bodyPr spcFirstLastPara="1" wrap="square" lIns="68575" tIns="34275" rIns="68575" bIns="34275" anchor="b" anchorCtr="0">
            <a:noAutofit/>
          </a:bodyPr>
          <a:lstStyle/>
          <a:p>
            <a:pPr marL="0" marR="0" lvl="0" indent="0" algn="l" rtl="0">
              <a:lnSpc>
                <a:spcPct val="90000"/>
              </a:lnSpc>
              <a:spcBef>
                <a:spcPts val="0"/>
              </a:spcBef>
              <a:spcAft>
                <a:spcPts val="0"/>
              </a:spcAft>
              <a:buClr>
                <a:srgbClr val="000000"/>
              </a:buClr>
              <a:buSzPts val="4800"/>
              <a:buFont typeface="Arial"/>
              <a:buNone/>
            </a:pPr>
            <a:endParaRPr sz="4800" b="1" i="0" u="none" strike="noStrike" cap="none">
              <a:solidFill>
                <a:srgbClr val="3A3838"/>
              </a:solidFill>
              <a:latin typeface="Proxima Nova"/>
              <a:ea typeface="Proxima Nova"/>
              <a:cs typeface="Proxima Nova"/>
              <a:sym typeface="Proxima Nova"/>
            </a:endParaRPr>
          </a:p>
        </p:txBody>
      </p:sp>
      <p:pic>
        <p:nvPicPr>
          <p:cNvPr id="110" name="Google Shape;110;p57"/>
          <p:cNvPicPr preferRelativeResize="0"/>
          <p:nvPr/>
        </p:nvPicPr>
        <p:blipFill rotWithShape="1">
          <a:blip r:embed="rId3">
            <a:alphaModFix/>
          </a:blip>
          <a:srcRect/>
          <a:stretch/>
        </p:blipFill>
        <p:spPr>
          <a:xfrm>
            <a:off x="121916" y="4807703"/>
            <a:ext cx="860476" cy="246888"/>
          </a:xfrm>
          <a:prstGeom prst="rect">
            <a:avLst/>
          </a:prstGeom>
          <a:noFill/>
          <a:ln>
            <a:noFill/>
          </a:ln>
        </p:spPr>
      </p:pic>
      <p:sp>
        <p:nvSpPr>
          <p:cNvPr id="111" name="Google Shape;111;p57"/>
          <p:cNvSpPr txBox="1">
            <a:spLocks noGrp="1"/>
          </p:cNvSpPr>
          <p:nvPr>
            <p:ph type="title"/>
          </p:nvPr>
        </p:nvSpPr>
        <p:spPr>
          <a:xfrm>
            <a:off x="121925" y="1433875"/>
            <a:ext cx="3384300" cy="1157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2" name="Google Shape;112;p57"/>
          <p:cNvSpPr txBox="1">
            <a:spLocks noGrp="1"/>
          </p:cNvSpPr>
          <p:nvPr>
            <p:ph type="subTitle" idx="1"/>
          </p:nvPr>
        </p:nvSpPr>
        <p:spPr>
          <a:xfrm>
            <a:off x="121925" y="2503700"/>
            <a:ext cx="3384300" cy="7065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a:lvl1pPr>
            <a:lvl2pPr lvl="1" algn="l">
              <a:lnSpc>
                <a:spcPct val="115000"/>
              </a:lnSpc>
              <a:spcBef>
                <a:spcPts val="1600"/>
              </a:spcBef>
              <a:spcAft>
                <a:spcPts val="0"/>
              </a:spcAft>
              <a:buSzPts val="16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200"/>
              <a:buNone/>
              <a:defRPr/>
            </a:lvl4pPr>
            <a:lvl5pPr lvl="4" algn="l">
              <a:lnSpc>
                <a:spcPct val="115000"/>
              </a:lnSpc>
              <a:spcBef>
                <a:spcPts val="1600"/>
              </a:spcBef>
              <a:spcAft>
                <a:spcPts val="0"/>
              </a:spcAft>
              <a:buSzPts val="1000"/>
              <a:buNone/>
              <a:defRPr/>
            </a:lvl5pPr>
            <a:lvl6pPr lvl="5" algn="l">
              <a:lnSpc>
                <a:spcPct val="115000"/>
              </a:lnSpc>
              <a:spcBef>
                <a:spcPts val="1600"/>
              </a:spcBef>
              <a:spcAft>
                <a:spcPts val="0"/>
              </a:spcAft>
              <a:buSzPts val="1000"/>
              <a:buNone/>
              <a:defRPr/>
            </a:lvl6pPr>
            <a:lvl7pPr lvl="6" algn="l">
              <a:lnSpc>
                <a:spcPct val="115000"/>
              </a:lnSpc>
              <a:spcBef>
                <a:spcPts val="1600"/>
              </a:spcBef>
              <a:spcAft>
                <a:spcPts val="0"/>
              </a:spcAft>
              <a:buSzPts val="1000"/>
              <a:buNone/>
              <a:defRPr/>
            </a:lvl7pPr>
            <a:lvl8pPr lvl="7" algn="l">
              <a:lnSpc>
                <a:spcPct val="115000"/>
              </a:lnSpc>
              <a:spcBef>
                <a:spcPts val="1600"/>
              </a:spcBef>
              <a:spcAft>
                <a:spcPts val="0"/>
              </a:spcAft>
              <a:buSzPts val="1000"/>
              <a:buNone/>
              <a:defRPr/>
            </a:lvl8pPr>
            <a:lvl9pPr lvl="8" algn="l">
              <a:lnSpc>
                <a:spcPct val="115000"/>
              </a:lnSpc>
              <a:spcBef>
                <a:spcPts val="1600"/>
              </a:spcBef>
              <a:spcAft>
                <a:spcPts val="1600"/>
              </a:spcAft>
              <a:buSzPts val="10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Alternate Title - 2">
  <p:cSld name="CUSTOM_12">
    <p:spTree>
      <p:nvGrpSpPr>
        <p:cNvPr id="1" name="Shape 113"/>
        <p:cNvGrpSpPr/>
        <p:nvPr/>
      </p:nvGrpSpPr>
      <p:grpSpPr>
        <a:xfrm>
          <a:off x="0" y="0"/>
          <a:ext cx="0" cy="0"/>
          <a:chOff x="0" y="0"/>
          <a:chExt cx="0" cy="0"/>
        </a:xfrm>
      </p:grpSpPr>
      <p:sp>
        <p:nvSpPr>
          <p:cNvPr id="114" name="Google Shape;114;p58"/>
          <p:cNvSpPr/>
          <p:nvPr/>
        </p:nvSpPr>
        <p:spPr>
          <a:xfrm>
            <a:off x="151" y="75"/>
            <a:ext cx="1329900" cy="4637100"/>
          </a:xfrm>
          <a:prstGeom prst="rect">
            <a:avLst/>
          </a:prstGeom>
          <a:solidFill>
            <a:srgbClr val="F7F7F7"/>
          </a:solidFill>
          <a:ln>
            <a:noFill/>
          </a:ln>
        </p:spPr>
        <p:txBody>
          <a:bodyPr spcFirstLastPara="1" wrap="square" lIns="60500" tIns="60500" rIns="60500" bIns="605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58"/>
          <p:cNvSpPr/>
          <p:nvPr/>
        </p:nvSpPr>
        <p:spPr>
          <a:xfrm>
            <a:off x="7961709" y="75"/>
            <a:ext cx="1182300" cy="4637100"/>
          </a:xfrm>
          <a:prstGeom prst="rect">
            <a:avLst/>
          </a:prstGeom>
          <a:solidFill>
            <a:srgbClr val="F7F7F7"/>
          </a:solidFill>
          <a:ln>
            <a:noFill/>
          </a:ln>
        </p:spPr>
        <p:txBody>
          <a:bodyPr spcFirstLastPara="1" wrap="square" lIns="60500" tIns="60500" rIns="60500" bIns="605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6" name="Google Shape;116;p58"/>
          <p:cNvPicPr preferRelativeResize="0"/>
          <p:nvPr/>
        </p:nvPicPr>
        <p:blipFill rotWithShape="1">
          <a:blip r:embed="rId2">
            <a:alphaModFix/>
          </a:blip>
          <a:srcRect b="1458"/>
          <a:stretch/>
        </p:blipFill>
        <p:spPr>
          <a:xfrm>
            <a:off x="1330073" y="9"/>
            <a:ext cx="6629433" cy="4637185"/>
          </a:xfrm>
          <a:prstGeom prst="rect">
            <a:avLst/>
          </a:prstGeom>
          <a:noFill/>
          <a:ln>
            <a:noFill/>
          </a:ln>
        </p:spPr>
      </p:pic>
      <p:sp>
        <p:nvSpPr>
          <p:cNvPr id="117" name="Google Shape;117;p58"/>
          <p:cNvSpPr txBox="1"/>
          <p:nvPr/>
        </p:nvSpPr>
        <p:spPr>
          <a:xfrm>
            <a:off x="0" y="3493475"/>
            <a:ext cx="9164100" cy="1143600"/>
          </a:xfrm>
          <a:prstGeom prst="rect">
            <a:avLst/>
          </a:prstGeom>
          <a:solidFill>
            <a:srgbClr val="FFFFFF">
              <a:alpha val="78039"/>
            </a:srgbClr>
          </a:solidFill>
          <a:ln>
            <a:noFill/>
          </a:ln>
        </p:spPr>
        <p:txBody>
          <a:bodyPr spcFirstLastPara="1" wrap="square" lIns="68575" tIns="34275" rIns="188200" bIns="34275" anchor="ctr" anchorCtr="0">
            <a:noAutofit/>
          </a:bodyPr>
          <a:lstStyle/>
          <a:p>
            <a:pPr marL="0" marR="0" lvl="0" indent="0" algn="r" rtl="0">
              <a:lnSpc>
                <a:spcPct val="90000"/>
              </a:lnSpc>
              <a:spcBef>
                <a:spcPts val="0"/>
              </a:spcBef>
              <a:spcAft>
                <a:spcPts val="0"/>
              </a:spcAft>
              <a:buClr>
                <a:srgbClr val="000000"/>
              </a:buClr>
              <a:buSzPts val="2300"/>
              <a:buFont typeface="Arial"/>
              <a:buNone/>
            </a:pPr>
            <a:endParaRPr sz="2300" b="1" i="0" u="none" strike="noStrike" cap="none">
              <a:solidFill>
                <a:srgbClr val="000000"/>
              </a:solidFill>
              <a:latin typeface="Proxima Nova"/>
              <a:ea typeface="Proxima Nova"/>
              <a:cs typeface="Proxima Nova"/>
              <a:sym typeface="Proxima Nova"/>
            </a:endParaRPr>
          </a:p>
        </p:txBody>
      </p:sp>
      <p:pic>
        <p:nvPicPr>
          <p:cNvPr id="118" name="Google Shape;118;p58"/>
          <p:cNvPicPr preferRelativeResize="0"/>
          <p:nvPr/>
        </p:nvPicPr>
        <p:blipFill rotWithShape="1">
          <a:blip r:embed="rId3">
            <a:alphaModFix/>
          </a:blip>
          <a:srcRect/>
          <a:stretch/>
        </p:blipFill>
        <p:spPr>
          <a:xfrm>
            <a:off x="121916" y="4807703"/>
            <a:ext cx="860476" cy="246888"/>
          </a:xfrm>
          <a:prstGeom prst="rect">
            <a:avLst/>
          </a:prstGeom>
          <a:noFill/>
          <a:ln>
            <a:noFill/>
          </a:ln>
        </p:spPr>
      </p:pic>
      <p:sp>
        <p:nvSpPr>
          <p:cNvPr id="119" name="Google Shape;119;p58"/>
          <p:cNvSpPr txBox="1">
            <a:spLocks noGrp="1"/>
          </p:cNvSpPr>
          <p:nvPr>
            <p:ph type="title"/>
          </p:nvPr>
        </p:nvSpPr>
        <p:spPr>
          <a:xfrm>
            <a:off x="5160925" y="3493475"/>
            <a:ext cx="3767400" cy="11571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2800"/>
              <a:buNone/>
              <a:defRPr/>
            </a:lvl1pPr>
            <a:lvl2pPr lvl="1" algn="r">
              <a:lnSpc>
                <a:spcPct val="100000"/>
              </a:lnSpc>
              <a:spcBef>
                <a:spcPts val="0"/>
              </a:spcBef>
              <a:spcAft>
                <a:spcPts val="0"/>
              </a:spcAft>
              <a:buSzPts val="2800"/>
              <a:buNone/>
              <a:defRPr/>
            </a:lvl2pPr>
            <a:lvl3pPr lvl="2" algn="r">
              <a:lnSpc>
                <a:spcPct val="100000"/>
              </a:lnSpc>
              <a:spcBef>
                <a:spcPts val="0"/>
              </a:spcBef>
              <a:spcAft>
                <a:spcPts val="0"/>
              </a:spcAft>
              <a:buSzPts val="2800"/>
              <a:buNone/>
              <a:defRPr/>
            </a:lvl3pPr>
            <a:lvl4pPr lvl="3" algn="r">
              <a:lnSpc>
                <a:spcPct val="100000"/>
              </a:lnSpc>
              <a:spcBef>
                <a:spcPts val="0"/>
              </a:spcBef>
              <a:spcAft>
                <a:spcPts val="0"/>
              </a:spcAft>
              <a:buSzPts val="2800"/>
              <a:buNone/>
              <a:defRPr/>
            </a:lvl4pPr>
            <a:lvl5pPr lvl="4" algn="r">
              <a:lnSpc>
                <a:spcPct val="100000"/>
              </a:lnSpc>
              <a:spcBef>
                <a:spcPts val="0"/>
              </a:spcBef>
              <a:spcAft>
                <a:spcPts val="0"/>
              </a:spcAft>
              <a:buSzPts val="2800"/>
              <a:buNone/>
              <a:defRPr/>
            </a:lvl5pPr>
            <a:lvl6pPr lvl="5" algn="r">
              <a:lnSpc>
                <a:spcPct val="100000"/>
              </a:lnSpc>
              <a:spcBef>
                <a:spcPts val="0"/>
              </a:spcBef>
              <a:spcAft>
                <a:spcPts val="0"/>
              </a:spcAft>
              <a:buSzPts val="2800"/>
              <a:buNone/>
              <a:defRPr/>
            </a:lvl6pPr>
            <a:lvl7pPr lvl="6" algn="r">
              <a:lnSpc>
                <a:spcPct val="100000"/>
              </a:lnSpc>
              <a:spcBef>
                <a:spcPts val="0"/>
              </a:spcBef>
              <a:spcAft>
                <a:spcPts val="0"/>
              </a:spcAft>
              <a:buSzPts val="2800"/>
              <a:buNone/>
              <a:defRPr/>
            </a:lvl7pPr>
            <a:lvl8pPr lvl="7" algn="r">
              <a:lnSpc>
                <a:spcPct val="100000"/>
              </a:lnSpc>
              <a:spcBef>
                <a:spcPts val="0"/>
              </a:spcBef>
              <a:spcAft>
                <a:spcPts val="0"/>
              </a:spcAft>
              <a:buSzPts val="2800"/>
              <a:buNone/>
              <a:defRPr/>
            </a:lvl8pPr>
            <a:lvl9pPr lvl="8" algn="r">
              <a:lnSpc>
                <a:spcPct val="100000"/>
              </a:lnSpc>
              <a:spcBef>
                <a:spcPts val="0"/>
              </a:spcBef>
              <a:spcAft>
                <a:spcPts val="0"/>
              </a:spcAft>
              <a:buSzPts val="2800"/>
              <a:buNone/>
              <a:defRPr/>
            </a:lvl9pPr>
          </a:lstStyle>
          <a:p>
            <a:endParaRPr/>
          </a:p>
        </p:txBody>
      </p:sp>
      <p:sp>
        <p:nvSpPr>
          <p:cNvPr id="120" name="Google Shape;120;p58"/>
          <p:cNvSpPr txBox="1"/>
          <p:nvPr/>
        </p:nvSpPr>
        <p:spPr>
          <a:xfrm>
            <a:off x="7433700" y="4734350"/>
            <a:ext cx="1710300" cy="3936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2F302F"/>
                </a:solidFill>
                <a:latin typeface="Proxima Nova"/>
                <a:ea typeface="Proxima Nova"/>
                <a:cs typeface="Proxima Nova"/>
                <a:sym typeface="Proxima Nova"/>
              </a:rPr>
              <a:t>© 2020 Herrmann Global, LLC</a:t>
            </a:r>
            <a:endParaRPr sz="900" b="0" i="0" u="none" strike="noStrike" cap="none">
              <a:solidFill>
                <a:srgbClr val="2F302F"/>
              </a:solidFill>
              <a:latin typeface="Proxima Nova"/>
              <a:ea typeface="Proxima Nova"/>
              <a:cs typeface="Proxima Nova"/>
              <a:sym typeface="Proxima Nova"/>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Alternate Title - 3">
  <p:cSld name="Photo Cover Page">
    <p:spTree>
      <p:nvGrpSpPr>
        <p:cNvPr id="1" name="Shape 121"/>
        <p:cNvGrpSpPr/>
        <p:nvPr/>
      </p:nvGrpSpPr>
      <p:grpSpPr>
        <a:xfrm>
          <a:off x="0" y="0"/>
          <a:ext cx="0" cy="0"/>
          <a:chOff x="0" y="0"/>
          <a:chExt cx="0" cy="0"/>
        </a:xfrm>
      </p:grpSpPr>
      <p:pic>
        <p:nvPicPr>
          <p:cNvPr id="122" name="Google Shape;122;p59"/>
          <p:cNvPicPr preferRelativeResize="0"/>
          <p:nvPr/>
        </p:nvPicPr>
        <p:blipFill rotWithShape="1">
          <a:blip r:embed="rId2">
            <a:alphaModFix/>
          </a:blip>
          <a:srcRect/>
          <a:stretch/>
        </p:blipFill>
        <p:spPr>
          <a:xfrm>
            <a:off x="0" y="0"/>
            <a:ext cx="9144000" cy="2571750"/>
          </a:xfrm>
          <a:prstGeom prst="rect">
            <a:avLst/>
          </a:prstGeom>
          <a:noFill/>
          <a:ln>
            <a:noFill/>
          </a:ln>
        </p:spPr>
      </p:pic>
      <p:pic>
        <p:nvPicPr>
          <p:cNvPr id="123" name="Google Shape;123;p59"/>
          <p:cNvPicPr preferRelativeResize="0"/>
          <p:nvPr/>
        </p:nvPicPr>
        <p:blipFill rotWithShape="1">
          <a:blip r:embed="rId3">
            <a:alphaModFix/>
          </a:blip>
          <a:srcRect/>
          <a:stretch/>
        </p:blipFill>
        <p:spPr>
          <a:xfrm>
            <a:off x="121916" y="4807703"/>
            <a:ext cx="860476" cy="246888"/>
          </a:xfrm>
          <a:prstGeom prst="rect">
            <a:avLst/>
          </a:prstGeom>
          <a:noFill/>
          <a:ln>
            <a:noFill/>
          </a:ln>
        </p:spPr>
      </p:pic>
      <p:sp>
        <p:nvSpPr>
          <p:cNvPr id="124" name="Google Shape;124;p59"/>
          <p:cNvSpPr txBox="1">
            <a:spLocks noGrp="1"/>
          </p:cNvSpPr>
          <p:nvPr>
            <p:ph type="title"/>
          </p:nvPr>
        </p:nvSpPr>
        <p:spPr>
          <a:xfrm>
            <a:off x="982400" y="2801563"/>
            <a:ext cx="3249900" cy="1157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25" name="Google Shape;125;p59"/>
          <p:cNvSpPr txBox="1">
            <a:spLocks noGrp="1"/>
          </p:cNvSpPr>
          <p:nvPr>
            <p:ph type="subTitle" idx="1"/>
          </p:nvPr>
        </p:nvSpPr>
        <p:spPr>
          <a:xfrm>
            <a:off x="982400" y="3871388"/>
            <a:ext cx="3384300" cy="7065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a:lvl1pPr>
            <a:lvl2pPr lvl="1" algn="l">
              <a:lnSpc>
                <a:spcPct val="115000"/>
              </a:lnSpc>
              <a:spcBef>
                <a:spcPts val="1600"/>
              </a:spcBef>
              <a:spcAft>
                <a:spcPts val="0"/>
              </a:spcAft>
              <a:buSzPts val="16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200"/>
              <a:buNone/>
              <a:defRPr/>
            </a:lvl4pPr>
            <a:lvl5pPr lvl="4" algn="l">
              <a:lnSpc>
                <a:spcPct val="115000"/>
              </a:lnSpc>
              <a:spcBef>
                <a:spcPts val="1600"/>
              </a:spcBef>
              <a:spcAft>
                <a:spcPts val="0"/>
              </a:spcAft>
              <a:buSzPts val="1000"/>
              <a:buNone/>
              <a:defRPr/>
            </a:lvl5pPr>
            <a:lvl6pPr lvl="5" algn="l">
              <a:lnSpc>
                <a:spcPct val="115000"/>
              </a:lnSpc>
              <a:spcBef>
                <a:spcPts val="1600"/>
              </a:spcBef>
              <a:spcAft>
                <a:spcPts val="0"/>
              </a:spcAft>
              <a:buSzPts val="1000"/>
              <a:buNone/>
              <a:defRPr/>
            </a:lvl6pPr>
            <a:lvl7pPr lvl="6" algn="l">
              <a:lnSpc>
                <a:spcPct val="115000"/>
              </a:lnSpc>
              <a:spcBef>
                <a:spcPts val="1600"/>
              </a:spcBef>
              <a:spcAft>
                <a:spcPts val="0"/>
              </a:spcAft>
              <a:buSzPts val="1000"/>
              <a:buNone/>
              <a:defRPr/>
            </a:lvl7pPr>
            <a:lvl8pPr lvl="7" algn="l">
              <a:lnSpc>
                <a:spcPct val="115000"/>
              </a:lnSpc>
              <a:spcBef>
                <a:spcPts val="1600"/>
              </a:spcBef>
              <a:spcAft>
                <a:spcPts val="0"/>
              </a:spcAft>
              <a:buSzPts val="1000"/>
              <a:buNone/>
              <a:defRPr/>
            </a:lvl8pPr>
            <a:lvl9pPr lvl="8" algn="l">
              <a:lnSpc>
                <a:spcPct val="115000"/>
              </a:lnSpc>
              <a:spcBef>
                <a:spcPts val="1600"/>
              </a:spcBef>
              <a:spcAft>
                <a:spcPts val="1600"/>
              </a:spcAft>
              <a:buSzPts val="1000"/>
              <a:buNone/>
              <a:defRPr/>
            </a:lvl9pPr>
          </a:lstStyle>
          <a:p>
            <a:endParaRPr/>
          </a:p>
        </p:txBody>
      </p:sp>
      <p:sp>
        <p:nvSpPr>
          <p:cNvPr id="126" name="Google Shape;126;p59"/>
          <p:cNvSpPr txBox="1"/>
          <p:nvPr/>
        </p:nvSpPr>
        <p:spPr>
          <a:xfrm>
            <a:off x="7433700" y="4734350"/>
            <a:ext cx="1710300" cy="3936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2F302F"/>
                </a:solidFill>
                <a:latin typeface="Proxima Nova"/>
                <a:ea typeface="Proxima Nova"/>
                <a:cs typeface="Proxima Nova"/>
                <a:sym typeface="Proxima Nova"/>
              </a:rPr>
              <a:t>© 2020 Herrmann Global, LLC</a:t>
            </a:r>
            <a:endParaRPr sz="900" b="0" i="0" u="none" strike="noStrike" cap="none">
              <a:solidFill>
                <a:srgbClr val="2F302F"/>
              </a:solidFill>
              <a:latin typeface="Proxima Nova"/>
              <a:ea typeface="Proxima Nova"/>
              <a:cs typeface="Proxima Nova"/>
              <a:sym typeface="Proxima Nova"/>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41"/>
          <p:cNvSpPr txBox="1">
            <a:spLocks noGrp="1"/>
          </p:cNvSpPr>
          <p:nvPr>
            <p:ph type="title"/>
          </p:nvPr>
        </p:nvSpPr>
        <p:spPr>
          <a:xfrm>
            <a:off x="311700" y="1402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Proxima Nova Semibold"/>
              <a:buNone/>
              <a:defRPr sz="2800" b="0" i="0" u="none" strike="noStrike" cap="none">
                <a:solidFill>
                  <a:schemeClr val="dk1"/>
                </a:solidFill>
                <a:latin typeface="Proxima Nova Semibold"/>
                <a:ea typeface="Proxima Nova Semibold"/>
                <a:cs typeface="Proxima Nova Semibold"/>
                <a:sym typeface="Proxima Nova Semibold"/>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41"/>
          <p:cNvSpPr txBox="1">
            <a:spLocks noGrp="1"/>
          </p:cNvSpPr>
          <p:nvPr>
            <p:ph type="body" idx="1"/>
          </p:nvPr>
        </p:nvSpPr>
        <p:spPr>
          <a:xfrm>
            <a:off x="311700" y="10762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1"/>
              </a:buClr>
              <a:buSzPts val="1800"/>
              <a:buFont typeface="Proxima Nova"/>
              <a:buChar char="●"/>
              <a:defRPr sz="1800" b="0" i="0" u="none" strike="noStrike" cap="none">
                <a:solidFill>
                  <a:schemeClr val="dk1"/>
                </a:solidFill>
                <a:latin typeface="Proxima Nova"/>
                <a:ea typeface="Proxima Nova"/>
                <a:cs typeface="Proxima Nova"/>
                <a:sym typeface="Proxima Nova"/>
              </a:defRPr>
            </a:lvl1pPr>
            <a:lvl2pPr marL="914400" marR="0" lvl="1" indent="-330200" algn="l" rtl="0">
              <a:lnSpc>
                <a:spcPct val="115000"/>
              </a:lnSpc>
              <a:spcBef>
                <a:spcPts val="1600"/>
              </a:spcBef>
              <a:spcAft>
                <a:spcPts val="0"/>
              </a:spcAft>
              <a:buClr>
                <a:schemeClr val="dk1"/>
              </a:buClr>
              <a:buSzPts val="1600"/>
              <a:buFont typeface="Proxima Nova"/>
              <a:buChar char="○"/>
              <a:defRPr sz="1600" b="0" i="0" u="none" strike="noStrike" cap="none">
                <a:solidFill>
                  <a:schemeClr val="dk1"/>
                </a:solidFill>
                <a:latin typeface="Proxima Nova"/>
                <a:ea typeface="Proxima Nova"/>
                <a:cs typeface="Proxima Nova"/>
                <a:sym typeface="Proxima Nova"/>
              </a:defRPr>
            </a:lvl2pPr>
            <a:lvl3pPr marL="1371600" marR="0" lvl="2" indent="-317500" algn="l" rtl="0">
              <a:lnSpc>
                <a:spcPct val="115000"/>
              </a:lnSpc>
              <a:spcBef>
                <a:spcPts val="1600"/>
              </a:spcBef>
              <a:spcAft>
                <a:spcPts val="0"/>
              </a:spcAft>
              <a:buClr>
                <a:schemeClr val="dk1"/>
              </a:buClr>
              <a:buSzPts val="1400"/>
              <a:buFont typeface="Proxima Nova"/>
              <a:buChar char="■"/>
              <a:defRPr sz="1400" b="0" i="0" u="none" strike="noStrike" cap="none">
                <a:solidFill>
                  <a:schemeClr val="dk1"/>
                </a:solidFill>
                <a:latin typeface="Proxima Nova"/>
                <a:ea typeface="Proxima Nova"/>
                <a:cs typeface="Proxima Nova"/>
                <a:sym typeface="Proxima Nova"/>
              </a:defRPr>
            </a:lvl3pPr>
            <a:lvl4pPr marL="1828800" marR="0" lvl="3" indent="-304800" algn="l" rtl="0">
              <a:lnSpc>
                <a:spcPct val="115000"/>
              </a:lnSpc>
              <a:spcBef>
                <a:spcPts val="1600"/>
              </a:spcBef>
              <a:spcAft>
                <a:spcPts val="0"/>
              </a:spcAft>
              <a:buClr>
                <a:schemeClr val="dk1"/>
              </a:buClr>
              <a:buSzPts val="1200"/>
              <a:buFont typeface="Proxima Nova"/>
              <a:buChar char="●"/>
              <a:defRPr sz="1200" b="0" i="0" u="none" strike="noStrike" cap="none">
                <a:solidFill>
                  <a:schemeClr val="dk1"/>
                </a:solidFill>
                <a:latin typeface="Proxima Nova"/>
                <a:ea typeface="Proxima Nova"/>
                <a:cs typeface="Proxima Nova"/>
                <a:sym typeface="Proxima Nova"/>
              </a:defRPr>
            </a:lvl4pPr>
            <a:lvl5pPr marL="2286000" marR="0" lvl="4" indent="-292100" algn="l" rtl="0">
              <a:lnSpc>
                <a:spcPct val="115000"/>
              </a:lnSpc>
              <a:spcBef>
                <a:spcPts val="1600"/>
              </a:spcBef>
              <a:spcAft>
                <a:spcPts val="0"/>
              </a:spcAft>
              <a:buClr>
                <a:schemeClr val="dk1"/>
              </a:buClr>
              <a:buSzPts val="1000"/>
              <a:buFont typeface="Proxima Nova"/>
              <a:buChar char="○"/>
              <a:defRPr sz="1000" b="0" i="0" u="none" strike="noStrike" cap="none">
                <a:solidFill>
                  <a:schemeClr val="dk1"/>
                </a:solidFill>
                <a:latin typeface="Proxima Nova"/>
                <a:ea typeface="Proxima Nova"/>
                <a:cs typeface="Proxima Nova"/>
                <a:sym typeface="Proxima Nova"/>
              </a:defRPr>
            </a:lvl5pPr>
            <a:lvl6pPr marL="2743200" marR="0" lvl="5" indent="-292100" algn="l" rtl="0">
              <a:lnSpc>
                <a:spcPct val="115000"/>
              </a:lnSpc>
              <a:spcBef>
                <a:spcPts val="1600"/>
              </a:spcBef>
              <a:spcAft>
                <a:spcPts val="0"/>
              </a:spcAft>
              <a:buClr>
                <a:schemeClr val="dk1"/>
              </a:buClr>
              <a:buSzPts val="1000"/>
              <a:buFont typeface="Proxima Nova"/>
              <a:buChar char="■"/>
              <a:defRPr sz="1000" b="0" i="0" u="none" strike="noStrike" cap="none">
                <a:solidFill>
                  <a:schemeClr val="dk1"/>
                </a:solidFill>
                <a:latin typeface="Proxima Nova"/>
                <a:ea typeface="Proxima Nova"/>
                <a:cs typeface="Proxima Nova"/>
                <a:sym typeface="Proxima Nova"/>
              </a:defRPr>
            </a:lvl6pPr>
            <a:lvl7pPr marL="3200400" marR="0" lvl="6" indent="-292100" algn="l" rtl="0">
              <a:lnSpc>
                <a:spcPct val="115000"/>
              </a:lnSpc>
              <a:spcBef>
                <a:spcPts val="1600"/>
              </a:spcBef>
              <a:spcAft>
                <a:spcPts val="0"/>
              </a:spcAft>
              <a:buClr>
                <a:schemeClr val="dk1"/>
              </a:buClr>
              <a:buSzPts val="1000"/>
              <a:buFont typeface="Proxima Nova"/>
              <a:buChar char="●"/>
              <a:defRPr sz="1000" b="0" i="0" u="none" strike="noStrike" cap="none">
                <a:solidFill>
                  <a:schemeClr val="dk1"/>
                </a:solidFill>
                <a:latin typeface="Proxima Nova"/>
                <a:ea typeface="Proxima Nova"/>
                <a:cs typeface="Proxima Nova"/>
                <a:sym typeface="Proxima Nova"/>
              </a:defRPr>
            </a:lvl7pPr>
            <a:lvl8pPr marL="3657600" marR="0" lvl="7" indent="-292100" algn="l" rtl="0">
              <a:lnSpc>
                <a:spcPct val="115000"/>
              </a:lnSpc>
              <a:spcBef>
                <a:spcPts val="1600"/>
              </a:spcBef>
              <a:spcAft>
                <a:spcPts val="0"/>
              </a:spcAft>
              <a:buClr>
                <a:schemeClr val="dk1"/>
              </a:buClr>
              <a:buSzPts val="1000"/>
              <a:buFont typeface="Proxima Nova"/>
              <a:buChar char="○"/>
              <a:defRPr sz="1000" b="0" i="0" u="none" strike="noStrike" cap="none">
                <a:solidFill>
                  <a:schemeClr val="dk1"/>
                </a:solidFill>
                <a:latin typeface="Proxima Nova"/>
                <a:ea typeface="Proxima Nova"/>
                <a:cs typeface="Proxima Nova"/>
                <a:sym typeface="Proxima Nova"/>
              </a:defRPr>
            </a:lvl8pPr>
            <a:lvl9pPr marL="4114800" marR="0" lvl="8" indent="-292100" algn="l" rtl="0">
              <a:lnSpc>
                <a:spcPct val="115000"/>
              </a:lnSpc>
              <a:spcBef>
                <a:spcPts val="1600"/>
              </a:spcBef>
              <a:spcAft>
                <a:spcPts val="1600"/>
              </a:spcAft>
              <a:buClr>
                <a:schemeClr val="dk1"/>
              </a:buClr>
              <a:buSzPts val="1000"/>
              <a:buFont typeface="Proxima Nova"/>
              <a:buChar char="■"/>
              <a:defRPr sz="1000" b="0" i="0" u="none" strike="noStrike" cap="none">
                <a:solidFill>
                  <a:schemeClr val="dk1"/>
                </a:solidFill>
                <a:latin typeface="Proxima Nova"/>
                <a:ea typeface="Proxima Nova"/>
                <a:cs typeface="Proxima Nova"/>
                <a:sym typeface="Proxima Nova"/>
              </a:defRPr>
            </a:lvl9pPr>
          </a:lstStyle>
          <a:p>
            <a:endParaRPr/>
          </a:p>
        </p:txBody>
      </p:sp>
      <p:sp>
        <p:nvSpPr>
          <p:cNvPr id="8" name="Google Shape;8;p41"/>
          <p:cNvSpPr txBox="1">
            <a:spLocks noGrp="1"/>
          </p:cNvSpPr>
          <p:nvPr>
            <p:ph type="title" idx="2"/>
          </p:nvPr>
        </p:nvSpPr>
        <p:spPr>
          <a:xfrm>
            <a:off x="311700" y="481010"/>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2400"/>
              <a:buFont typeface="Arial"/>
              <a:buNone/>
              <a:defRPr sz="2400" b="0" i="0" u="none" strike="noStrike" cap="none">
                <a:solidFill>
                  <a:schemeClr val="dk2"/>
                </a:solidFill>
                <a:latin typeface="Proxima Nova"/>
                <a:ea typeface="Proxima Nova"/>
                <a:cs typeface="Proxima Nova"/>
                <a:sym typeface="Proxima Nova"/>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 name="Google Shape;9;p4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Proxima Nova"/>
                <a:ea typeface="Proxima Nova"/>
                <a:cs typeface="Proxima Nova"/>
                <a:sym typeface="Proxima Nova"/>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Proxima Nova"/>
                <a:ea typeface="Proxima Nova"/>
                <a:cs typeface="Proxima Nova"/>
                <a:sym typeface="Proxima Nova"/>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Proxima Nova"/>
                <a:ea typeface="Proxima Nova"/>
                <a:cs typeface="Proxima Nova"/>
                <a:sym typeface="Proxima Nova"/>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Proxima Nova"/>
                <a:ea typeface="Proxima Nova"/>
                <a:cs typeface="Proxima Nova"/>
                <a:sym typeface="Proxima Nova"/>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Proxima Nova"/>
                <a:ea typeface="Proxima Nova"/>
                <a:cs typeface="Proxima Nova"/>
                <a:sym typeface="Proxima Nova"/>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Proxima Nova"/>
                <a:ea typeface="Proxima Nova"/>
                <a:cs typeface="Proxima Nova"/>
                <a:sym typeface="Proxima Nova"/>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Proxima Nova"/>
                <a:ea typeface="Proxima Nova"/>
                <a:cs typeface="Proxima Nova"/>
                <a:sym typeface="Proxima Nova"/>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Proxima Nova"/>
                <a:ea typeface="Proxima Nova"/>
                <a:cs typeface="Proxima Nova"/>
                <a:sym typeface="Proxima Nova"/>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2" r:id="rId1"/>
    <p:sldLayoutId id="2147483654" r:id="rId2"/>
    <p:sldLayoutId id="2147483658" r:id="rId3"/>
    <p:sldLayoutId id="2147483659"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80" r:id="rId2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20"/>
          <p:cNvSpPr txBox="1">
            <a:spLocks noGrp="1"/>
          </p:cNvSpPr>
          <p:nvPr>
            <p:ph type="ctrTitle"/>
          </p:nvPr>
        </p:nvSpPr>
        <p:spPr>
          <a:xfrm>
            <a:off x="527049" y="1488135"/>
            <a:ext cx="8207700" cy="1790700"/>
          </a:xfrm>
          <a:prstGeom prst="rect">
            <a:avLst/>
          </a:prstGeom>
          <a:noFill/>
          <a:ln>
            <a:noFill/>
          </a:ln>
        </p:spPr>
        <p:txBody>
          <a:bodyPr spcFirstLastPara="1" wrap="square" lIns="60500" tIns="30250" rIns="60500" bIns="30250" anchor="b" anchorCtr="0">
            <a:noAutofit/>
          </a:bodyPr>
          <a:lstStyle/>
          <a:p>
            <a:pPr marL="0" lvl="0" indent="0" algn="l" rtl="0">
              <a:lnSpc>
                <a:spcPct val="90000"/>
              </a:lnSpc>
              <a:spcBef>
                <a:spcPts val="0"/>
              </a:spcBef>
              <a:spcAft>
                <a:spcPts val="0"/>
              </a:spcAft>
              <a:buClr>
                <a:schemeClr val="lt1"/>
              </a:buClr>
              <a:buSzPts val="3600"/>
              <a:buFont typeface="Georgia"/>
              <a:buNone/>
            </a:pPr>
            <a:r>
              <a:rPr lang="en" sz="3600">
                <a:latin typeface="Georgia"/>
                <a:ea typeface="Georgia"/>
                <a:cs typeface="Georgia"/>
                <a:sym typeface="Georgia"/>
              </a:rPr>
              <a:t>Whole Brain</a:t>
            </a:r>
            <a:r>
              <a:rPr lang="en" sz="3600" baseline="30000">
                <a:latin typeface="Georgia"/>
                <a:ea typeface="Georgia"/>
                <a:cs typeface="Georgia"/>
                <a:sym typeface="Georgia"/>
              </a:rPr>
              <a:t>®  </a:t>
            </a:r>
            <a:r>
              <a:rPr lang="en" sz="3600">
                <a:latin typeface="Georgia"/>
                <a:ea typeface="Georgia"/>
                <a:cs typeface="Georgia"/>
                <a:sym typeface="Georgia"/>
              </a:rPr>
              <a:t>ROI (Return on Intelligence)</a:t>
            </a:r>
            <a:r>
              <a:rPr lang="en" sz="3600" baseline="30000">
                <a:latin typeface="Georgia"/>
                <a:ea typeface="Georgia"/>
                <a:cs typeface="Georgia"/>
                <a:sym typeface="Georgia"/>
              </a:rPr>
              <a:t> </a:t>
            </a:r>
            <a:r>
              <a:rPr lang="en" sz="3600">
                <a:latin typeface="Georgia"/>
                <a:ea typeface="Georgia"/>
                <a:cs typeface="Georgia"/>
                <a:sym typeface="Georgia"/>
              </a:rPr>
              <a:t>Scorecard</a:t>
            </a:r>
            <a:endParaRPr>
              <a:latin typeface="Georgia"/>
              <a:ea typeface="Georgia"/>
              <a:cs typeface="Georgia"/>
              <a:sym typeface="Georgia"/>
            </a:endParaRPr>
          </a:p>
        </p:txBody>
      </p:sp>
      <p:sp>
        <p:nvSpPr>
          <p:cNvPr id="453" name="Google Shape;453;p20"/>
          <p:cNvSpPr txBox="1">
            <a:spLocks noGrp="1"/>
          </p:cNvSpPr>
          <p:nvPr>
            <p:ph type="subTitle" idx="1"/>
          </p:nvPr>
        </p:nvSpPr>
        <p:spPr>
          <a:xfrm>
            <a:off x="527050" y="3347892"/>
            <a:ext cx="7218600" cy="1241700"/>
          </a:xfrm>
          <a:prstGeom prst="rect">
            <a:avLst/>
          </a:prstGeom>
          <a:noFill/>
          <a:ln>
            <a:noFill/>
          </a:ln>
        </p:spPr>
        <p:txBody>
          <a:bodyPr spcFirstLastPara="1" wrap="square" lIns="60500" tIns="30250" rIns="60500" bIns="30250" anchor="t" anchorCtr="0">
            <a:noAutofit/>
          </a:bodyPr>
          <a:lstStyle/>
          <a:p>
            <a:pPr marL="0" lvl="0" indent="0" algn="l" rtl="0">
              <a:lnSpc>
                <a:spcPct val="90000"/>
              </a:lnSpc>
              <a:spcBef>
                <a:spcPts val="0"/>
              </a:spcBef>
              <a:spcAft>
                <a:spcPts val="1600"/>
              </a:spcAft>
              <a:buClr>
                <a:schemeClr val="lt1"/>
              </a:buClr>
              <a:buSzPts val="1800"/>
              <a:buNone/>
            </a:pPr>
            <a:r>
              <a:rPr lang="en"/>
              <a:t>ACTIVITY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19"/>
          <p:cNvSpPr txBox="1">
            <a:spLocks noGrp="1"/>
          </p:cNvSpPr>
          <p:nvPr>
            <p:ph type="title"/>
          </p:nvPr>
        </p:nvSpPr>
        <p:spPr>
          <a:xfrm>
            <a:off x="311700" y="1402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Use the ROI Scorecard</a:t>
            </a:r>
            <a:endParaRPr/>
          </a:p>
        </p:txBody>
      </p:sp>
      <p:sp>
        <p:nvSpPr>
          <p:cNvPr id="444" name="Google Shape;444;p19"/>
          <p:cNvSpPr txBox="1">
            <a:spLocks noGrp="1"/>
          </p:cNvSpPr>
          <p:nvPr>
            <p:ph type="body" idx="1"/>
          </p:nvPr>
        </p:nvSpPr>
        <p:spPr>
          <a:xfrm>
            <a:off x="311700" y="1519675"/>
            <a:ext cx="8520600" cy="2973000"/>
          </a:xfrm>
          <a:prstGeom prst="rect">
            <a:avLst/>
          </a:prstGeom>
          <a:noFill/>
          <a:ln>
            <a:noFill/>
          </a:ln>
        </p:spPr>
        <p:txBody>
          <a:bodyPr spcFirstLastPara="1" wrap="square" lIns="91425" tIns="91425" rIns="91425" bIns="91425" anchor="t" anchorCtr="0">
            <a:noAutofit/>
          </a:bodyPr>
          <a:lstStyle/>
          <a:p>
            <a:pPr marL="400050" lvl="0" indent="-228600" algn="l" rtl="0">
              <a:lnSpc>
                <a:spcPct val="115000"/>
              </a:lnSpc>
              <a:spcBef>
                <a:spcPts val="0"/>
              </a:spcBef>
              <a:spcAft>
                <a:spcPts val="0"/>
              </a:spcAft>
              <a:buClr>
                <a:srgbClr val="000000"/>
              </a:buClr>
              <a:buSzPts val="1800"/>
              <a:buFont typeface="Arial"/>
              <a:buChar char="●"/>
            </a:pPr>
            <a:r>
              <a:rPr lang="en">
                <a:solidFill>
                  <a:srgbClr val="000000"/>
                </a:solidFill>
                <a:latin typeface="Arial"/>
                <a:ea typeface="Arial"/>
                <a:cs typeface="Arial"/>
                <a:sym typeface="Arial"/>
              </a:rPr>
              <a:t>Are there any areas that your company tends to overlook when taking on </a:t>
            </a:r>
            <a:br>
              <a:rPr lang="en">
                <a:solidFill>
                  <a:srgbClr val="000000"/>
                </a:solidFill>
                <a:latin typeface="Arial"/>
                <a:ea typeface="Arial"/>
                <a:cs typeface="Arial"/>
                <a:sym typeface="Arial"/>
              </a:rPr>
            </a:br>
            <a:r>
              <a:rPr lang="en">
                <a:solidFill>
                  <a:srgbClr val="000000"/>
                </a:solidFill>
                <a:latin typeface="Arial"/>
                <a:ea typeface="Arial"/>
                <a:cs typeface="Arial"/>
                <a:sym typeface="Arial"/>
              </a:rPr>
              <a:t>A new project? If so, make sure your pitch/idea acknowledges those </a:t>
            </a:r>
            <a:br>
              <a:rPr lang="en">
                <a:solidFill>
                  <a:srgbClr val="000000"/>
                </a:solidFill>
                <a:latin typeface="Arial"/>
                <a:ea typeface="Arial"/>
                <a:cs typeface="Arial"/>
                <a:sym typeface="Arial"/>
              </a:rPr>
            </a:br>
            <a:r>
              <a:rPr lang="en">
                <a:solidFill>
                  <a:srgbClr val="000000"/>
                </a:solidFill>
                <a:latin typeface="Arial"/>
                <a:ea typeface="Arial"/>
                <a:cs typeface="Arial"/>
                <a:sym typeface="Arial"/>
              </a:rPr>
              <a:t>blind spots.</a:t>
            </a:r>
            <a:endParaRPr>
              <a:solidFill>
                <a:srgbClr val="000000"/>
              </a:solidFill>
              <a:latin typeface="Arial"/>
              <a:ea typeface="Arial"/>
              <a:cs typeface="Arial"/>
              <a:sym typeface="Arial"/>
            </a:endParaRPr>
          </a:p>
          <a:p>
            <a:pPr marL="400050" lvl="0" indent="-228600" algn="l" rtl="0">
              <a:lnSpc>
                <a:spcPct val="115000"/>
              </a:lnSpc>
              <a:spcBef>
                <a:spcPts val="0"/>
              </a:spcBef>
              <a:spcAft>
                <a:spcPts val="0"/>
              </a:spcAft>
              <a:buClr>
                <a:srgbClr val="000000"/>
              </a:buClr>
              <a:buSzPts val="1800"/>
              <a:buFont typeface="Arial"/>
              <a:buChar char="●"/>
            </a:pPr>
            <a:r>
              <a:rPr lang="en">
                <a:solidFill>
                  <a:srgbClr val="000000"/>
                </a:solidFill>
                <a:latin typeface="Arial"/>
                <a:ea typeface="Arial"/>
                <a:cs typeface="Arial"/>
                <a:sym typeface="Arial"/>
              </a:rPr>
              <a:t>Does your idea address any of those areas directly? If so, use the content in</a:t>
            </a:r>
            <a:endParaRPr>
              <a:solidFill>
                <a:srgbClr val="000000"/>
              </a:solidFill>
              <a:latin typeface="Arial"/>
              <a:ea typeface="Arial"/>
              <a:cs typeface="Arial"/>
              <a:sym typeface="Arial"/>
            </a:endParaRPr>
          </a:p>
          <a:p>
            <a:pPr marL="457200" lvl="0" indent="0" algn="l" rtl="0">
              <a:lnSpc>
                <a:spcPct val="115000"/>
              </a:lnSpc>
              <a:spcBef>
                <a:spcPts val="0"/>
              </a:spcBef>
              <a:spcAft>
                <a:spcPts val="0"/>
              </a:spcAft>
              <a:buSzPts val="1800"/>
              <a:buNone/>
            </a:pPr>
            <a:r>
              <a:rPr lang="en">
                <a:solidFill>
                  <a:srgbClr val="000000"/>
                </a:solidFill>
                <a:latin typeface="Arial"/>
                <a:ea typeface="Arial"/>
                <a:cs typeface="Arial"/>
                <a:sym typeface="Arial"/>
              </a:rPr>
              <a:t>the ROI scorecard to bolster the D quadrant question of “why it’s important”.</a:t>
            </a:r>
            <a:endParaRPr>
              <a:solidFill>
                <a:srgbClr val="000000"/>
              </a:solidFill>
              <a:latin typeface="Arial"/>
              <a:ea typeface="Arial"/>
              <a:cs typeface="Arial"/>
              <a:sym typeface="Arial"/>
            </a:endParaRPr>
          </a:p>
          <a:p>
            <a:pPr marL="400050" lvl="0" indent="-228600" algn="l" rtl="0">
              <a:lnSpc>
                <a:spcPct val="115000"/>
              </a:lnSpc>
              <a:spcBef>
                <a:spcPts val="0"/>
              </a:spcBef>
              <a:spcAft>
                <a:spcPts val="0"/>
              </a:spcAft>
              <a:buClr>
                <a:srgbClr val="000000"/>
              </a:buClr>
              <a:buSzPts val="1800"/>
              <a:buFont typeface="Arial"/>
              <a:buChar char="●"/>
            </a:pPr>
            <a:r>
              <a:rPr lang="en">
                <a:solidFill>
                  <a:srgbClr val="000000"/>
                </a:solidFill>
                <a:latin typeface="Arial"/>
                <a:ea typeface="Arial"/>
                <a:cs typeface="Arial"/>
                <a:sym typeface="Arial"/>
              </a:rPr>
              <a:t>For even greater impact, refer to your own organizational data to support</a:t>
            </a:r>
            <a:endParaRPr>
              <a:solidFill>
                <a:srgbClr val="000000"/>
              </a:solidFill>
              <a:latin typeface="Arial"/>
              <a:ea typeface="Arial"/>
              <a:cs typeface="Arial"/>
              <a:sym typeface="Arial"/>
            </a:endParaRPr>
          </a:p>
          <a:p>
            <a:pPr marL="457200" lvl="0" indent="0" algn="l" rtl="0">
              <a:lnSpc>
                <a:spcPct val="115000"/>
              </a:lnSpc>
              <a:spcBef>
                <a:spcPts val="0"/>
              </a:spcBef>
              <a:spcAft>
                <a:spcPts val="0"/>
              </a:spcAft>
              <a:buSzPts val="1800"/>
              <a:buNone/>
            </a:pPr>
            <a:r>
              <a:rPr lang="en">
                <a:solidFill>
                  <a:srgbClr val="000000"/>
                </a:solidFill>
                <a:latin typeface="Arial"/>
                <a:ea typeface="Arial"/>
                <a:cs typeface="Arial"/>
                <a:sym typeface="Arial"/>
              </a:rPr>
              <a:t>your ROI Scorecard highlights.</a:t>
            </a:r>
            <a:endParaRPr>
              <a:solidFill>
                <a:srgbClr val="000000"/>
              </a:solidFill>
              <a:latin typeface="Arial"/>
              <a:ea typeface="Arial"/>
              <a:cs typeface="Arial"/>
              <a:sym typeface="Arial"/>
            </a:endParaRPr>
          </a:p>
          <a:p>
            <a:pPr marL="0" lvl="0" indent="0" algn="ctr" rtl="0">
              <a:lnSpc>
                <a:spcPct val="115000"/>
              </a:lnSpc>
              <a:spcBef>
                <a:spcPts val="0"/>
              </a:spcBef>
              <a:spcAft>
                <a:spcPts val="0"/>
              </a:spcAft>
              <a:buSzPts val="1800"/>
              <a:buNone/>
            </a:pPr>
            <a:endParaRPr sz="1850">
              <a:solidFill>
                <a:srgbClr val="000000"/>
              </a:solidFill>
              <a:latin typeface="Arial"/>
              <a:ea typeface="Arial"/>
              <a:cs typeface="Arial"/>
              <a:sym typeface="Arial"/>
            </a:endParaRPr>
          </a:p>
          <a:p>
            <a:pPr marL="0" lvl="0" indent="0" algn="l" rtl="0">
              <a:lnSpc>
                <a:spcPct val="115000"/>
              </a:lnSpc>
              <a:spcBef>
                <a:spcPts val="0"/>
              </a:spcBef>
              <a:spcAft>
                <a:spcPts val="1600"/>
              </a:spcAft>
              <a:buSzPts val="1800"/>
              <a:buNone/>
            </a:pPr>
            <a:endParaRPr sz="2600"/>
          </a:p>
        </p:txBody>
      </p:sp>
      <p:sp>
        <p:nvSpPr>
          <p:cNvPr id="445" name="Google Shape;445;p19"/>
          <p:cNvSpPr txBox="1">
            <a:spLocks noGrp="1"/>
          </p:cNvSpPr>
          <p:nvPr>
            <p:ph type="sldNum" idx="4294967295"/>
          </p:nvPr>
        </p:nvSpPr>
        <p:spPr>
          <a:xfrm>
            <a:off x="8472458" y="4739417"/>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2</a:t>
            </a:fld>
            <a:endParaRPr/>
          </a:p>
        </p:txBody>
      </p:sp>
      <p:sp>
        <p:nvSpPr>
          <p:cNvPr id="446" name="Google Shape;446;p19"/>
          <p:cNvSpPr txBox="1">
            <a:spLocks noGrp="1"/>
          </p:cNvSpPr>
          <p:nvPr>
            <p:ph type="title" idx="2"/>
          </p:nvPr>
        </p:nvSpPr>
        <p:spPr>
          <a:xfrm>
            <a:off x="311700" y="586235"/>
            <a:ext cx="8520600" cy="93344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Identify benefits and/or risks or have a Sr. Team do the ROI activity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21"/>
          <p:cNvSpPr txBox="1">
            <a:spLocks noGrp="1"/>
          </p:cNvSpPr>
          <p:nvPr>
            <p:ph type="title" idx="4294967295"/>
          </p:nvPr>
        </p:nvSpPr>
        <p:spPr>
          <a:xfrm>
            <a:off x="628650" y="273844"/>
            <a:ext cx="7886700" cy="960900"/>
          </a:xfrm>
          <a:prstGeom prst="rect">
            <a:avLst/>
          </a:prstGeom>
          <a:noFill/>
          <a:ln>
            <a:noFill/>
          </a:ln>
        </p:spPr>
        <p:txBody>
          <a:bodyPr spcFirstLastPara="1" wrap="square" lIns="60500" tIns="30250" rIns="60500" bIns="30250" anchor="t" anchorCtr="0">
            <a:noAutofit/>
          </a:bodyPr>
          <a:lstStyle/>
          <a:p>
            <a:pPr marL="0" lvl="0" indent="0" algn="l" rtl="0">
              <a:lnSpc>
                <a:spcPct val="90000"/>
              </a:lnSpc>
              <a:spcBef>
                <a:spcPts val="0"/>
              </a:spcBef>
              <a:spcAft>
                <a:spcPts val="0"/>
              </a:spcAft>
              <a:buClr>
                <a:schemeClr val="dk1"/>
              </a:buClr>
              <a:buSzPts val="2600"/>
              <a:buFont typeface="Georgia"/>
              <a:buNone/>
            </a:pPr>
            <a:r>
              <a:rPr lang="en" sz="2600">
                <a:latin typeface="Georgia"/>
                <a:ea typeface="Georgia"/>
                <a:cs typeface="Georgia"/>
                <a:sym typeface="Georgia"/>
              </a:rPr>
              <a:t>Whole Brain</a:t>
            </a:r>
            <a:r>
              <a:rPr lang="en" sz="2600" baseline="30000">
                <a:solidFill>
                  <a:schemeClr val="dk2"/>
                </a:solidFill>
                <a:latin typeface="Georgia"/>
                <a:ea typeface="Georgia"/>
                <a:cs typeface="Georgia"/>
                <a:sym typeface="Georgia"/>
              </a:rPr>
              <a:t>®</a:t>
            </a:r>
            <a:r>
              <a:rPr lang="en" sz="2600" baseline="30000">
                <a:latin typeface="Georgia"/>
                <a:ea typeface="Georgia"/>
                <a:cs typeface="Georgia"/>
                <a:sym typeface="Georgia"/>
              </a:rPr>
              <a:t>  </a:t>
            </a:r>
            <a:r>
              <a:rPr lang="en" sz="2600">
                <a:latin typeface="Georgia"/>
                <a:ea typeface="Georgia"/>
                <a:cs typeface="Georgia"/>
                <a:sym typeface="Georgia"/>
              </a:rPr>
              <a:t>ROI</a:t>
            </a:r>
            <a:r>
              <a:rPr lang="en" sz="2600" baseline="30000">
                <a:latin typeface="Georgia"/>
                <a:ea typeface="Georgia"/>
                <a:cs typeface="Georgia"/>
                <a:sym typeface="Georgia"/>
              </a:rPr>
              <a:t>™</a:t>
            </a:r>
            <a:r>
              <a:rPr lang="en" sz="2600">
                <a:latin typeface="Georgia"/>
                <a:ea typeface="Georgia"/>
                <a:cs typeface="Georgia"/>
                <a:sym typeface="Georgia"/>
              </a:rPr>
              <a:t> (Return on Intelligence)</a:t>
            </a:r>
            <a:r>
              <a:rPr lang="en" sz="2600" baseline="30000">
                <a:latin typeface="Georgia"/>
                <a:ea typeface="Georgia"/>
                <a:cs typeface="Georgia"/>
                <a:sym typeface="Georgia"/>
              </a:rPr>
              <a:t> </a:t>
            </a:r>
            <a:r>
              <a:rPr lang="en" sz="2600">
                <a:latin typeface="Georgia"/>
                <a:ea typeface="Georgia"/>
                <a:cs typeface="Georgia"/>
                <a:sym typeface="Georgia"/>
              </a:rPr>
              <a:t>Scorecard</a:t>
            </a:r>
            <a:br>
              <a:rPr lang="en" sz="2600">
                <a:latin typeface="Georgia"/>
                <a:ea typeface="Georgia"/>
                <a:cs typeface="Georgia"/>
                <a:sym typeface="Georgia"/>
              </a:rPr>
            </a:br>
            <a:endParaRPr sz="2400">
              <a:latin typeface="Georgia"/>
              <a:ea typeface="Georgia"/>
              <a:cs typeface="Georgia"/>
              <a:sym typeface="Georgia"/>
            </a:endParaRPr>
          </a:p>
        </p:txBody>
      </p:sp>
      <p:sp>
        <p:nvSpPr>
          <p:cNvPr id="459" name="Google Shape;459;p21"/>
          <p:cNvSpPr/>
          <p:nvPr/>
        </p:nvSpPr>
        <p:spPr>
          <a:xfrm>
            <a:off x="902775" y="1294250"/>
            <a:ext cx="3273300" cy="1711800"/>
          </a:xfrm>
          <a:prstGeom prst="rect">
            <a:avLst/>
          </a:prstGeom>
          <a:noFill/>
          <a:ln>
            <a:noFill/>
          </a:ln>
        </p:spPr>
        <p:txBody>
          <a:bodyPr spcFirstLastPara="1" wrap="square" lIns="64350" tIns="32150" rIns="64350" bIns="32150" anchor="t" anchorCtr="0">
            <a:noAutofit/>
          </a:bodyPr>
          <a:lstStyle/>
          <a:p>
            <a:pPr marL="0" marR="0" lvl="0" indent="0" algn="l" rtl="0">
              <a:lnSpc>
                <a:spcPct val="110000"/>
              </a:lnSpc>
              <a:spcBef>
                <a:spcPts val="0"/>
              </a:spcBef>
              <a:spcAft>
                <a:spcPts val="0"/>
              </a:spcAft>
              <a:buClr>
                <a:srgbClr val="000000"/>
              </a:buClr>
              <a:buSzPts val="1400"/>
              <a:buFont typeface="Noto Sans Symbols"/>
              <a:buChar char="❑"/>
            </a:pPr>
            <a:r>
              <a:rPr lang="en" sz="1400" b="0" i="0" u="none" strike="noStrike" cap="none">
                <a:solidFill>
                  <a:srgbClr val="000000"/>
                </a:solidFill>
                <a:latin typeface="Arial"/>
                <a:ea typeface="Arial"/>
                <a:cs typeface="Arial"/>
                <a:sym typeface="Arial"/>
              </a:rPr>
              <a:t> Efficiency</a:t>
            </a:r>
            <a:endParaRPr sz="900" b="0" i="0" u="none" strike="noStrike" cap="none">
              <a:solidFill>
                <a:srgbClr val="000000"/>
              </a:solidFill>
              <a:latin typeface="Arial"/>
              <a:ea typeface="Arial"/>
              <a:cs typeface="Arial"/>
              <a:sym typeface="Arial"/>
            </a:endParaRPr>
          </a:p>
          <a:p>
            <a:pPr marL="0" marR="0" lvl="0" indent="0" algn="l" rtl="0">
              <a:lnSpc>
                <a:spcPct val="110000"/>
              </a:lnSpc>
              <a:spcBef>
                <a:spcPts val="0"/>
              </a:spcBef>
              <a:spcAft>
                <a:spcPts val="0"/>
              </a:spcAft>
              <a:buClr>
                <a:srgbClr val="000000"/>
              </a:buClr>
              <a:buSzPts val="1400"/>
              <a:buFont typeface="Noto Sans Symbols"/>
              <a:buChar char="❑"/>
            </a:pPr>
            <a:r>
              <a:rPr lang="en" sz="1400" b="0" i="0" u="none" strike="noStrike" cap="none">
                <a:solidFill>
                  <a:srgbClr val="000000"/>
                </a:solidFill>
                <a:latin typeface="Arial"/>
                <a:ea typeface="Arial"/>
                <a:cs typeface="Arial"/>
                <a:sym typeface="Arial"/>
              </a:rPr>
              <a:t> Financials</a:t>
            </a:r>
            <a:endParaRPr sz="900" b="0" i="0" u="none" strike="noStrike" cap="none">
              <a:solidFill>
                <a:srgbClr val="000000"/>
              </a:solidFill>
              <a:latin typeface="Arial"/>
              <a:ea typeface="Arial"/>
              <a:cs typeface="Arial"/>
              <a:sym typeface="Arial"/>
            </a:endParaRPr>
          </a:p>
          <a:p>
            <a:pPr marL="0" marR="0" lvl="0" indent="0" algn="l" rtl="0">
              <a:lnSpc>
                <a:spcPct val="110000"/>
              </a:lnSpc>
              <a:spcBef>
                <a:spcPts val="0"/>
              </a:spcBef>
              <a:spcAft>
                <a:spcPts val="0"/>
              </a:spcAft>
              <a:buClr>
                <a:srgbClr val="000000"/>
              </a:buClr>
              <a:buSzPts val="1400"/>
              <a:buFont typeface="Noto Sans Symbols"/>
              <a:buChar char="❑"/>
            </a:pPr>
            <a:r>
              <a:rPr lang="en" sz="1400" b="0" i="0" u="none" strike="noStrike" cap="none">
                <a:solidFill>
                  <a:srgbClr val="000000"/>
                </a:solidFill>
                <a:latin typeface="Arial"/>
                <a:ea typeface="Arial"/>
                <a:cs typeface="Arial"/>
                <a:sym typeface="Arial"/>
              </a:rPr>
              <a:t> Technology</a:t>
            </a:r>
            <a:endParaRPr sz="900" b="0" i="0" u="none" strike="noStrike" cap="none">
              <a:solidFill>
                <a:srgbClr val="000000"/>
              </a:solidFill>
              <a:latin typeface="Arial"/>
              <a:ea typeface="Arial"/>
              <a:cs typeface="Arial"/>
              <a:sym typeface="Arial"/>
            </a:endParaRPr>
          </a:p>
          <a:p>
            <a:pPr marL="0" marR="0" lvl="0" indent="0" algn="l" rtl="0">
              <a:lnSpc>
                <a:spcPct val="110000"/>
              </a:lnSpc>
              <a:spcBef>
                <a:spcPts val="0"/>
              </a:spcBef>
              <a:spcAft>
                <a:spcPts val="0"/>
              </a:spcAft>
              <a:buClr>
                <a:srgbClr val="000000"/>
              </a:buClr>
              <a:buSzPts val="1400"/>
              <a:buFont typeface="Noto Sans Symbols"/>
              <a:buChar char="❑"/>
            </a:pPr>
            <a:r>
              <a:rPr lang="en" sz="1400" b="0" i="0" u="none" strike="noStrike" cap="none">
                <a:solidFill>
                  <a:srgbClr val="000000"/>
                </a:solidFill>
                <a:latin typeface="Arial"/>
                <a:ea typeface="Arial"/>
                <a:cs typeface="Arial"/>
                <a:sym typeface="Arial"/>
              </a:rPr>
              <a:t> Past Trends &amp; Benchmarks</a:t>
            </a:r>
            <a:endParaRPr sz="900" b="0" i="0" u="none" strike="noStrike" cap="none">
              <a:solidFill>
                <a:srgbClr val="000000"/>
              </a:solidFill>
              <a:latin typeface="Arial"/>
              <a:ea typeface="Arial"/>
              <a:cs typeface="Arial"/>
              <a:sym typeface="Arial"/>
            </a:endParaRPr>
          </a:p>
          <a:p>
            <a:pPr marL="0" marR="0" lvl="0" indent="0" algn="l" rtl="0">
              <a:lnSpc>
                <a:spcPct val="110000"/>
              </a:lnSpc>
              <a:spcBef>
                <a:spcPts val="0"/>
              </a:spcBef>
              <a:spcAft>
                <a:spcPts val="0"/>
              </a:spcAft>
              <a:buClr>
                <a:srgbClr val="000000"/>
              </a:buClr>
              <a:buSzPts val="1400"/>
              <a:buFont typeface="Noto Sans Symbols"/>
              <a:buChar char="❑"/>
            </a:pPr>
            <a:r>
              <a:rPr lang="en" sz="1400" b="0" i="0" u="none" strike="noStrike" cap="none">
                <a:solidFill>
                  <a:srgbClr val="000000"/>
                </a:solidFill>
                <a:latin typeface="Arial"/>
                <a:ea typeface="Arial"/>
                <a:cs typeface="Arial"/>
                <a:sym typeface="Arial"/>
              </a:rPr>
              <a:t> Performance</a:t>
            </a:r>
            <a:endParaRPr sz="900" b="0" i="0" u="none" strike="noStrike" cap="none">
              <a:solidFill>
                <a:srgbClr val="000000"/>
              </a:solidFill>
              <a:latin typeface="Arial"/>
              <a:ea typeface="Arial"/>
              <a:cs typeface="Arial"/>
              <a:sym typeface="Arial"/>
            </a:endParaRPr>
          </a:p>
          <a:p>
            <a:pPr marL="0" marR="0" lvl="0" indent="0" algn="l" rtl="0">
              <a:lnSpc>
                <a:spcPct val="110000"/>
              </a:lnSpc>
              <a:spcBef>
                <a:spcPts val="0"/>
              </a:spcBef>
              <a:spcAft>
                <a:spcPts val="0"/>
              </a:spcAft>
              <a:buClr>
                <a:srgbClr val="000000"/>
              </a:buClr>
              <a:buSzPts val="1400"/>
              <a:buFont typeface="Noto Sans Symbols"/>
              <a:buChar char="❑"/>
            </a:pPr>
            <a:r>
              <a:rPr lang="en" sz="1400" b="0" i="0" u="none" strike="noStrike" cap="none">
                <a:solidFill>
                  <a:srgbClr val="000000"/>
                </a:solidFill>
                <a:latin typeface="Arial"/>
                <a:ea typeface="Arial"/>
                <a:cs typeface="Arial"/>
                <a:sym typeface="Arial"/>
              </a:rPr>
              <a:t> Measurement</a:t>
            </a:r>
            <a:endParaRPr sz="900" b="0" i="0" u="none" strike="noStrike" cap="none">
              <a:solidFill>
                <a:srgbClr val="000000"/>
              </a:solidFill>
              <a:latin typeface="Arial"/>
              <a:ea typeface="Arial"/>
              <a:cs typeface="Arial"/>
              <a:sym typeface="Arial"/>
            </a:endParaRPr>
          </a:p>
          <a:p>
            <a:pPr marL="0" marR="0" lvl="0" indent="0" algn="l" rtl="0">
              <a:lnSpc>
                <a:spcPct val="110000"/>
              </a:lnSpc>
              <a:spcBef>
                <a:spcPts val="0"/>
              </a:spcBef>
              <a:spcAft>
                <a:spcPts val="0"/>
              </a:spcAft>
              <a:buClr>
                <a:srgbClr val="000000"/>
              </a:buClr>
              <a:buSzPts val="1400"/>
              <a:buFont typeface="Noto Sans Symbols"/>
              <a:buChar char="❑"/>
            </a:pPr>
            <a:r>
              <a:rPr lang="en" sz="1400" b="0" i="0" u="none" strike="noStrike" cap="none">
                <a:solidFill>
                  <a:srgbClr val="000000"/>
                </a:solidFill>
                <a:latin typeface="Arial"/>
                <a:ea typeface="Arial"/>
                <a:cs typeface="Arial"/>
                <a:sym typeface="Arial"/>
              </a:rPr>
              <a:t> Goals - Objectives</a:t>
            </a:r>
            <a:endParaRPr sz="900" b="0" i="0" u="none" strike="noStrike" cap="none">
              <a:solidFill>
                <a:srgbClr val="000000"/>
              </a:solidFill>
              <a:latin typeface="Arial"/>
              <a:ea typeface="Arial"/>
              <a:cs typeface="Arial"/>
              <a:sym typeface="Arial"/>
            </a:endParaRPr>
          </a:p>
        </p:txBody>
      </p:sp>
      <p:sp>
        <p:nvSpPr>
          <p:cNvPr id="460" name="Google Shape;460;p21"/>
          <p:cNvSpPr/>
          <p:nvPr/>
        </p:nvSpPr>
        <p:spPr>
          <a:xfrm>
            <a:off x="4976370" y="1142179"/>
            <a:ext cx="3217200" cy="1754700"/>
          </a:xfrm>
          <a:prstGeom prst="rect">
            <a:avLst/>
          </a:prstGeom>
          <a:noFill/>
          <a:ln>
            <a:noFill/>
          </a:ln>
        </p:spPr>
        <p:txBody>
          <a:bodyPr spcFirstLastPara="1" wrap="square" lIns="64350" tIns="32150" rIns="64350" bIns="32150" anchor="t" anchorCtr="0">
            <a:noAutofit/>
          </a:bodyPr>
          <a:lstStyle/>
          <a:p>
            <a:pPr marL="0" marR="0" lvl="0" indent="0" algn="l" rtl="0">
              <a:lnSpc>
                <a:spcPct val="110000"/>
              </a:lnSpc>
              <a:spcBef>
                <a:spcPts val="0"/>
              </a:spcBef>
              <a:spcAft>
                <a:spcPts val="0"/>
              </a:spcAft>
              <a:buClr>
                <a:srgbClr val="000000"/>
              </a:buClr>
              <a:buSzPts val="1400"/>
              <a:buFont typeface="Noto Sans Symbols"/>
              <a:buChar char="❑"/>
            </a:pPr>
            <a:r>
              <a:rPr lang="en" sz="1400" b="0" i="0" u="none" strike="noStrike" cap="none">
                <a:solidFill>
                  <a:srgbClr val="000000"/>
                </a:solidFill>
                <a:latin typeface="Arial"/>
                <a:ea typeface="Arial"/>
                <a:cs typeface="Arial"/>
                <a:sym typeface="Arial"/>
              </a:rPr>
              <a:t> Innovation &amp; Ideas</a:t>
            </a:r>
            <a:endParaRPr sz="900" b="0" i="0" u="none" strike="noStrike" cap="none">
              <a:solidFill>
                <a:srgbClr val="000000"/>
              </a:solidFill>
              <a:latin typeface="Arial"/>
              <a:ea typeface="Arial"/>
              <a:cs typeface="Arial"/>
              <a:sym typeface="Arial"/>
            </a:endParaRPr>
          </a:p>
          <a:p>
            <a:pPr marL="0" marR="0" lvl="0" indent="0" algn="l" rtl="0">
              <a:lnSpc>
                <a:spcPct val="110000"/>
              </a:lnSpc>
              <a:spcBef>
                <a:spcPts val="0"/>
              </a:spcBef>
              <a:spcAft>
                <a:spcPts val="0"/>
              </a:spcAft>
              <a:buClr>
                <a:srgbClr val="000000"/>
              </a:buClr>
              <a:buSzPts val="1400"/>
              <a:buFont typeface="Noto Sans Symbols"/>
              <a:buChar char="❑"/>
            </a:pPr>
            <a:r>
              <a:rPr lang="en" sz="1400" b="0" i="0" u="none" strike="noStrike" cap="none">
                <a:solidFill>
                  <a:srgbClr val="000000"/>
                </a:solidFill>
                <a:latin typeface="Arial"/>
                <a:ea typeface="Arial"/>
                <a:cs typeface="Arial"/>
                <a:sym typeface="Arial"/>
              </a:rPr>
              <a:t> Environment &amp; Competition</a:t>
            </a:r>
            <a:endParaRPr sz="900" b="0" i="0" u="none" strike="noStrike" cap="none">
              <a:solidFill>
                <a:srgbClr val="000000"/>
              </a:solidFill>
              <a:latin typeface="Arial"/>
              <a:ea typeface="Arial"/>
              <a:cs typeface="Arial"/>
              <a:sym typeface="Arial"/>
            </a:endParaRPr>
          </a:p>
          <a:p>
            <a:pPr marL="0" marR="0" lvl="0" indent="0" algn="l" rtl="0">
              <a:lnSpc>
                <a:spcPct val="110000"/>
              </a:lnSpc>
              <a:spcBef>
                <a:spcPts val="0"/>
              </a:spcBef>
              <a:spcAft>
                <a:spcPts val="0"/>
              </a:spcAft>
              <a:buClr>
                <a:srgbClr val="000000"/>
              </a:buClr>
              <a:buSzPts val="1400"/>
              <a:buFont typeface="Noto Sans Symbols"/>
              <a:buChar char="❑"/>
            </a:pPr>
            <a:r>
              <a:rPr lang="en" sz="1400" b="0" i="0" u="none" strike="noStrike" cap="none">
                <a:solidFill>
                  <a:srgbClr val="000000"/>
                </a:solidFill>
                <a:latin typeface="Arial"/>
                <a:ea typeface="Arial"/>
                <a:cs typeface="Arial"/>
                <a:sym typeface="Arial"/>
              </a:rPr>
              <a:t> New Markets &amp; Products </a:t>
            </a:r>
            <a:endParaRPr sz="900" b="0" i="0" u="none" strike="noStrike" cap="none">
              <a:solidFill>
                <a:srgbClr val="000000"/>
              </a:solidFill>
              <a:latin typeface="Arial"/>
              <a:ea typeface="Arial"/>
              <a:cs typeface="Arial"/>
              <a:sym typeface="Arial"/>
            </a:endParaRPr>
          </a:p>
          <a:p>
            <a:pPr marL="0" marR="0" lvl="0" indent="0" algn="l" rtl="0">
              <a:lnSpc>
                <a:spcPct val="110000"/>
              </a:lnSpc>
              <a:spcBef>
                <a:spcPts val="0"/>
              </a:spcBef>
              <a:spcAft>
                <a:spcPts val="0"/>
              </a:spcAft>
              <a:buClr>
                <a:srgbClr val="000000"/>
              </a:buClr>
              <a:buSzPts val="1400"/>
              <a:buFont typeface="Noto Sans Symbols"/>
              <a:buChar char="❑"/>
            </a:pPr>
            <a:r>
              <a:rPr lang="en" sz="1400" b="0" i="0" u="none" strike="noStrike" cap="none">
                <a:solidFill>
                  <a:srgbClr val="000000"/>
                </a:solidFill>
                <a:latin typeface="Arial"/>
                <a:ea typeface="Arial"/>
                <a:cs typeface="Arial"/>
                <a:sym typeface="Arial"/>
              </a:rPr>
              <a:t> Future Trends</a:t>
            </a:r>
            <a:endParaRPr sz="900" b="0" i="0" u="none" strike="noStrike" cap="none">
              <a:solidFill>
                <a:srgbClr val="000000"/>
              </a:solidFill>
              <a:latin typeface="Arial"/>
              <a:ea typeface="Arial"/>
              <a:cs typeface="Arial"/>
              <a:sym typeface="Arial"/>
            </a:endParaRPr>
          </a:p>
          <a:p>
            <a:pPr marL="0" marR="0" lvl="0" indent="0" algn="l" rtl="0">
              <a:lnSpc>
                <a:spcPct val="110000"/>
              </a:lnSpc>
              <a:spcBef>
                <a:spcPts val="0"/>
              </a:spcBef>
              <a:spcAft>
                <a:spcPts val="0"/>
              </a:spcAft>
              <a:buClr>
                <a:srgbClr val="000000"/>
              </a:buClr>
              <a:buSzPts val="1400"/>
              <a:buFont typeface="Noto Sans Symbols"/>
              <a:buChar char="❑"/>
            </a:pPr>
            <a:r>
              <a:rPr lang="en" sz="1400" b="0" i="0" u="none" strike="noStrike" cap="none">
                <a:solidFill>
                  <a:srgbClr val="000000"/>
                </a:solidFill>
                <a:latin typeface="Arial"/>
                <a:ea typeface="Arial"/>
                <a:cs typeface="Arial"/>
                <a:sym typeface="Arial"/>
              </a:rPr>
              <a:t> Global &amp; National </a:t>
            </a:r>
            <a:endParaRPr sz="900" b="0" i="0" u="none" strike="noStrike" cap="none">
              <a:solidFill>
                <a:srgbClr val="000000"/>
              </a:solidFill>
              <a:latin typeface="Arial"/>
              <a:ea typeface="Arial"/>
              <a:cs typeface="Arial"/>
              <a:sym typeface="Arial"/>
            </a:endParaRPr>
          </a:p>
          <a:p>
            <a:pPr marL="0" marR="0" lvl="0" indent="0" algn="l" rtl="0">
              <a:lnSpc>
                <a:spcPct val="110000"/>
              </a:lnSpc>
              <a:spcBef>
                <a:spcPts val="0"/>
              </a:spcBef>
              <a:spcAft>
                <a:spcPts val="0"/>
              </a:spcAft>
              <a:buClr>
                <a:srgbClr val="000000"/>
              </a:buClr>
              <a:buSzPts val="1400"/>
              <a:buFont typeface="Noto Sans Symbols"/>
              <a:buChar char="❑"/>
            </a:pPr>
            <a:r>
              <a:rPr lang="en" sz="1400" b="0" i="0" u="none" strike="noStrike" cap="none">
                <a:solidFill>
                  <a:srgbClr val="000000"/>
                </a:solidFill>
                <a:latin typeface="Arial"/>
                <a:ea typeface="Arial"/>
                <a:cs typeface="Arial"/>
                <a:sym typeface="Arial"/>
              </a:rPr>
              <a:t> Vision &amp; Purpose</a:t>
            </a:r>
            <a:endParaRPr sz="900" b="0" i="0" u="none" strike="noStrike" cap="none">
              <a:solidFill>
                <a:srgbClr val="000000"/>
              </a:solidFill>
              <a:latin typeface="Arial"/>
              <a:ea typeface="Arial"/>
              <a:cs typeface="Arial"/>
              <a:sym typeface="Arial"/>
            </a:endParaRPr>
          </a:p>
          <a:p>
            <a:pPr marL="0" marR="0" lvl="0" indent="0" algn="l" rtl="0">
              <a:lnSpc>
                <a:spcPct val="110000"/>
              </a:lnSpc>
              <a:spcBef>
                <a:spcPts val="0"/>
              </a:spcBef>
              <a:spcAft>
                <a:spcPts val="0"/>
              </a:spcAft>
              <a:buClr>
                <a:srgbClr val="000000"/>
              </a:buClr>
              <a:buSzPts val="1400"/>
              <a:buFont typeface="Noto Sans Symbols"/>
              <a:buChar char="❑"/>
            </a:pPr>
            <a:r>
              <a:rPr lang="en" sz="1400" b="0" i="0" u="none" strike="noStrike" cap="none">
                <a:solidFill>
                  <a:srgbClr val="000000"/>
                </a:solidFill>
                <a:latin typeface="Arial"/>
                <a:ea typeface="Arial"/>
                <a:cs typeface="Arial"/>
                <a:sym typeface="Arial"/>
              </a:rPr>
              <a:t> Long term Strategy</a:t>
            </a:r>
            <a:endParaRPr sz="900" b="0" i="0" u="none" strike="noStrike" cap="none">
              <a:solidFill>
                <a:srgbClr val="000000"/>
              </a:solidFill>
              <a:latin typeface="Arial"/>
              <a:ea typeface="Arial"/>
              <a:cs typeface="Arial"/>
              <a:sym typeface="Arial"/>
            </a:endParaRPr>
          </a:p>
        </p:txBody>
      </p:sp>
      <p:sp>
        <p:nvSpPr>
          <p:cNvPr id="461" name="Google Shape;461;p21"/>
          <p:cNvSpPr/>
          <p:nvPr/>
        </p:nvSpPr>
        <p:spPr>
          <a:xfrm>
            <a:off x="902778" y="2896875"/>
            <a:ext cx="3415800" cy="1711800"/>
          </a:xfrm>
          <a:prstGeom prst="rect">
            <a:avLst/>
          </a:prstGeom>
          <a:noFill/>
          <a:ln>
            <a:noFill/>
          </a:ln>
        </p:spPr>
        <p:txBody>
          <a:bodyPr spcFirstLastPara="1" wrap="square" lIns="64350" tIns="32150" rIns="64350" bIns="32150" anchor="t" anchorCtr="0">
            <a:noAutofit/>
          </a:bodyPr>
          <a:lstStyle/>
          <a:p>
            <a:pPr marL="0" marR="0" lvl="0" indent="0" algn="l" rtl="0">
              <a:lnSpc>
                <a:spcPct val="110000"/>
              </a:lnSpc>
              <a:spcBef>
                <a:spcPts val="0"/>
              </a:spcBef>
              <a:spcAft>
                <a:spcPts val="0"/>
              </a:spcAft>
              <a:buClr>
                <a:srgbClr val="000000"/>
              </a:buClr>
              <a:buSzPts val="1400"/>
              <a:buFont typeface="Noto Sans Symbols"/>
              <a:buChar char="❑"/>
            </a:pPr>
            <a:r>
              <a:rPr lang="en" sz="1400" b="0" i="0" u="none" strike="noStrike" cap="none">
                <a:solidFill>
                  <a:srgbClr val="000000"/>
                </a:solidFill>
                <a:latin typeface="Arial"/>
                <a:ea typeface="Arial"/>
                <a:cs typeface="Arial"/>
                <a:sym typeface="Arial"/>
              </a:rPr>
              <a:t>  Regulations</a:t>
            </a:r>
            <a:endParaRPr sz="900" b="0" i="0" u="none" strike="noStrike" cap="none">
              <a:solidFill>
                <a:srgbClr val="000000"/>
              </a:solidFill>
              <a:latin typeface="Arial"/>
              <a:ea typeface="Arial"/>
              <a:cs typeface="Arial"/>
              <a:sym typeface="Arial"/>
            </a:endParaRPr>
          </a:p>
          <a:p>
            <a:pPr marL="0" marR="0" lvl="0" indent="0" algn="l" rtl="0">
              <a:lnSpc>
                <a:spcPct val="110000"/>
              </a:lnSpc>
              <a:spcBef>
                <a:spcPts val="0"/>
              </a:spcBef>
              <a:spcAft>
                <a:spcPts val="0"/>
              </a:spcAft>
              <a:buClr>
                <a:srgbClr val="000000"/>
              </a:buClr>
              <a:buSzPts val="1400"/>
              <a:buFont typeface="Noto Sans Symbols"/>
              <a:buChar char="❑"/>
            </a:pPr>
            <a:r>
              <a:rPr lang="en" sz="1400" b="0" i="0" u="none" strike="noStrike" cap="none">
                <a:solidFill>
                  <a:srgbClr val="000000"/>
                </a:solidFill>
                <a:latin typeface="Arial"/>
                <a:ea typeface="Arial"/>
                <a:cs typeface="Arial"/>
                <a:sym typeface="Arial"/>
              </a:rPr>
              <a:t> Safety &amp; Risk Mgt.</a:t>
            </a:r>
            <a:endParaRPr sz="900" b="0" i="0" u="none" strike="noStrike" cap="none">
              <a:solidFill>
                <a:srgbClr val="000000"/>
              </a:solidFill>
              <a:latin typeface="Arial"/>
              <a:ea typeface="Arial"/>
              <a:cs typeface="Arial"/>
              <a:sym typeface="Arial"/>
            </a:endParaRPr>
          </a:p>
          <a:p>
            <a:pPr marL="0" marR="0" lvl="0" indent="0" algn="l" rtl="0">
              <a:lnSpc>
                <a:spcPct val="110000"/>
              </a:lnSpc>
              <a:spcBef>
                <a:spcPts val="0"/>
              </a:spcBef>
              <a:spcAft>
                <a:spcPts val="0"/>
              </a:spcAft>
              <a:buClr>
                <a:srgbClr val="000000"/>
              </a:buClr>
              <a:buSzPts val="1400"/>
              <a:buFont typeface="Noto Sans Symbols"/>
              <a:buChar char="❑"/>
            </a:pPr>
            <a:r>
              <a:rPr lang="en" sz="1400" b="0" i="0" u="none" strike="noStrike" cap="none">
                <a:solidFill>
                  <a:srgbClr val="000000"/>
                </a:solidFill>
                <a:latin typeface="Arial"/>
                <a:ea typeface="Arial"/>
                <a:cs typeface="Arial"/>
                <a:sym typeface="Arial"/>
              </a:rPr>
              <a:t> Quality</a:t>
            </a:r>
            <a:endParaRPr sz="900" b="0" i="0" u="none" strike="noStrike" cap="none">
              <a:solidFill>
                <a:srgbClr val="000000"/>
              </a:solidFill>
              <a:latin typeface="Arial"/>
              <a:ea typeface="Arial"/>
              <a:cs typeface="Arial"/>
              <a:sym typeface="Arial"/>
            </a:endParaRPr>
          </a:p>
          <a:p>
            <a:pPr marL="0" marR="0" lvl="0" indent="0" algn="l" rtl="0">
              <a:lnSpc>
                <a:spcPct val="110000"/>
              </a:lnSpc>
              <a:spcBef>
                <a:spcPts val="0"/>
              </a:spcBef>
              <a:spcAft>
                <a:spcPts val="0"/>
              </a:spcAft>
              <a:buClr>
                <a:srgbClr val="000000"/>
              </a:buClr>
              <a:buSzPts val="1400"/>
              <a:buFont typeface="Noto Sans Symbols"/>
              <a:buChar char="❑"/>
            </a:pPr>
            <a:r>
              <a:rPr lang="en" sz="1400" b="0" i="0" u="none" strike="noStrike" cap="none">
                <a:solidFill>
                  <a:srgbClr val="000000"/>
                </a:solidFill>
                <a:latin typeface="Arial"/>
                <a:ea typeface="Arial"/>
                <a:cs typeface="Arial"/>
                <a:sym typeface="Arial"/>
              </a:rPr>
              <a:t> Controls</a:t>
            </a:r>
            <a:endParaRPr sz="900" b="0" i="0" u="none" strike="noStrike" cap="none">
              <a:solidFill>
                <a:srgbClr val="000000"/>
              </a:solidFill>
              <a:latin typeface="Arial"/>
              <a:ea typeface="Arial"/>
              <a:cs typeface="Arial"/>
              <a:sym typeface="Arial"/>
            </a:endParaRPr>
          </a:p>
          <a:p>
            <a:pPr marL="0" marR="0" lvl="0" indent="0" algn="l" rtl="0">
              <a:lnSpc>
                <a:spcPct val="110000"/>
              </a:lnSpc>
              <a:spcBef>
                <a:spcPts val="0"/>
              </a:spcBef>
              <a:spcAft>
                <a:spcPts val="0"/>
              </a:spcAft>
              <a:buClr>
                <a:srgbClr val="000000"/>
              </a:buClr>
              <a:buSzPts val="1400"/>
              <a:buFont typeface="Noto Sans Symbols"/>
              <a:buChar char="❑"/>
            </a:pPr>
            <a:r>
              <a:rPr lang="en" sz="1400" b="0" i="0" u="none" strike="noStrike" cap="none">
                <a:solidFill>
                  <a:srgbClr val="000000"/>
                </a:solidFill>
                <a:latin typeface="Arial"/>
                <a:ea typeface="Arial"/>
                <a:cs typeface="Arial"/>
                <a:sym typeface="Arial"/>
              </a:rPr>
              <a:t> Timing &amp; Execution</a:t>
            </a:r>
            <a:endParaRPr sz="900" b="0" i="0" u="none" strike="noStrike" cap="none">
              <a:solidFill>
                <a:srgbClr val="000000"/>
              </a:solidFill>
              <a:latin typeface="Arial"/>
              <a:ea typeface="Arial"/>
              <a:cs typeface="Arial"/>
              <a:sym typeface="Arial"/>
            </a:endParaRPr>
          </a:p>
          <a:p>
            <a:pPr marL="0" marR="0" lvl="0" indent="0" algn="l" rtl="0">
              <a:lnSpc>
                <a:spcPct val="110000"/>
              </a:lnSpc>
              <a:spcBef>
                <a:spcPts val="0"/>
              </a:spcBef>
              <a:spcAft>
                <a:spcPts val="0"/>
              </a:spcAft>
              <a:buClr>
                <a:srgbClr val="000000"/>
              </a:buClr>
              <a:buSzPts val="1400"/>
              <a:buFont typeface="Noto Sans Symbols"/>
              <a:buChar char="❑"/>
            </a:pPr>
            <a:r>
              <a:rPr lang="en" sz="1400" b="0" i="0" u="none" strike="noStrike" cap="none">
                <a:solidFill>
                  <a:srgbClr val="000000"/>
                </a:solidFill>
                <a:latin typeface="Arial"/>
                <a:ea typeface="Arial"/>
                <a:cs typeface="Arial"/>
                <a:sym typeface="Arial"/>
              </a:rPr>
              <a:t> Critical Resources</a:t>
            </a:r>
            <a:endParaRPr sz="900" b="0" i="0" u="none" strike="noStrike" cap="none">
              <a:solidFill>
                <a:srgbClr val="000000"/>
              </a:solidFill>
              <a:latin typeface="Arial"/>
              <a:ea typeface="Arial"/>
              <a:cs typeface="Arial"/>
              <a:sym typeface="Arial"/>
            </a:endParaRPr>
          </a:p>
          <a:p>
            <a:pPr marL="0" marR="0" lvl="0" indent="0" algn="l" rtl="0">
              <a:lnSpc>
                <a:spcPct val="110000"/>
              </a:lnSpc>
              <a:spcBef>
                <a:spcPts val="0"/>
              </a:spcBef>
              <a:spcAft>
                <a:spcPts val="0"/>
              </a:spcAft>
              <a:buClr>
                <a:srgbClr val="000000"/>
              </a:buClr>
              <a:buSzPts val="1400"/>
              <a:buFont typeface="Noto Sans Symbols"/>
              <a:buChar char="❑"/>
            </a:pPr>
            <a:r>
              <a:rPr lang="en" sz="1400" b="0" i="0" u="none" strike="noStrike" cap="none">
                <a:solidFill>
                  <a:srgbClr val="000000"/>
                </a:solidFill>
                <a:latin typeface="Arial"/>
                <a:ea typeface="Arial"/>
                <a:cs typeface="Arial"/>
                <a:sym typeface="Arial"/>
              </a:rPr>
              <a:t> Policies &amp; Procedures: </a:t>
            </a:r>
            <a:endParaRPr sz="900" b="0" i="0" u="none" strike="noStrike" cap="none">
              <a:solidFill>
                <a:srgbClr val="000000"/>
              </a:solidFill>
              <a:latin typeface="Arial"/>
              <a:ea typeface="Arial"/>
              <a:cs typeface="Arial"/>
              <a:sym typeface="Arial"/>
            </a:endParaRPr>
          </a:p>
        </p:txBody>
      </p:sp>
      <p:sp>
        <p:nvSpPr>
          <p:cNvPr id="462" name="Google Shape;462;p21"/>
          <p:cNvSpPr/>
          <p:nvPr/>
        </p:nvSpPr>
        <p:spPr>
          <a:xfrm>
            <a:off x="4976370" y="2805398"/>
            <a:ext cx="3415790" cy="1711800"/>
          </a:xfrm>
          <a:prstGeom prst="rect">
            <a:avLst/>
          </a:prstGeom>
          <a:noFill/>
          <a:ln>
            <a:noFill/>
          </a:ln>
        </p:spPr>
        <p:txBody>
          <a:bodyPr spcFirstLastPara="1" wrap="square" lIns="64350" tIns="32150" rIns="64350" bIns="32150" anchor="t" anchorCtr="0">
            <a:noAutofit/>
          </a:bodyPr>
          <a:lstStyle/>
          <a:p>
            <a:pPr marL="0" marR="0" lvl="0" indent="0" algn="l" rtl="0">
              <a:lnSpc>
                <a:spcPct val="110000"/>
              </a:lnSpc>
              <a:spcBef>
                <a:spcPts val="0"/>
              </a:spcBef>
              <a:spcAft>
                <a:spcPts val="0"/>
              </a:spcAft>
              <a:buClr>
                <a:srgbClr val="000000"/>
              </a:buClr>
              <a:buSzPts val="1400"/>
              <a:buFont typeface="Noto Sans Symbols"/>
              <a:buChar char="❑"/>
            </a:pPr>
            <a:r>
              <a:rPr lang="en" sz="1400" b="0" i="0" u="none" strike="noStrike" cap="none">
                <a:solidFill>
                  <a:srgbClr val="000000"/>
                </a:solidFill>
                <a:latin typeface="Arial"/>
                <a:ea typeface="Arial"/>
                <a:cs typeface="Arial"/>
                <a:sym typeface="Arial"/>
              </a:rPr>
              <a:t> Training &amp; People Development</a:t>
            </a:r>
            <a:endParaRPr sz="900" b="0" i="0" u="none" strike="noStrike" cap="none">
              <a:solidFill>
                <a:srgbClr val="000000"/>
              </a:solidFill>
              <a:latin typeface="Arial"/>
              <a:ea typeface="Arial"/>
              <a:cs typeface="Arial"/>
              <a:sym typeface="Arial"/>
            </a:endParaRPr>
          </a:p>
          <a:p>
            <a:pPr marL="0" marR="0" lvl="0" indent="0" algn="l" rtl="0">
              <a:lnSpc>
                <a:spcPct val="110000"/>
              </a:lnSpc>
              <a:spcBef>
                <a:spcPts val="0"/>
              </a:spcBef>
              <a:spcAft>
                <a:spcPts val="0"/>
              </a:spcAft>
              <a:buClr>
                <a:srgbClr val="000000"/>
              </a:buClr>
              <a:buSzPts val="1400"/>
              <a:buFont typeface="Noto Sans Symbols"/>
              <a:buChar char="❑"/>
            </a:pPr>
            <a:r>
              <a:rPr lang="en" sz="1400" b="0" i="0" u="none" strike="noStrike" cap="none">
                <a:solidFill>
                  <a:srgbClr val="000000"/>
                </a:solidFill>
                <a:latin typeface="Arial"/>
                <a:ea typeface="Arial"/>
                <a:cs typeface="Arial"/>
                <a:sym typeface="Arial"/>
              </a:rPr>
              <a:t> Community Relations </a:t>
            </a:r>
            <a:endParaRPr sz="900" b="0" i="0" u="none" strike="noStrike" cap="none">
              <a:solidFill>
                <a:srgbClr val="000000"/>
              </a:solidFill>
              <a:latin typeface="Arial"/>
              <a:ea typeface="Arial"/>
              <a:cs typeface="Arial"/>
              <a:sym typeface="Arial"/>
            </a:endParaRPr>
          </a:p>
          <a:p>
            <a:pPr marL="0" marR="0" lvl="0" indent="0" algn="l" rtl="0">
              <a:lnSpc>
                <a:spcPct val="110000"/>
              </a:lnSpc>
              <a:spcBef>
                <a:spcPts val="0"/>
              </a:spcBef>
              <a:spcAft>
                <a:spcPts val="0"/>
              </a:spcAft>
              <a:buClr>
                <a:srgbClr val="000000"/>
              </a:buClr>
              <a:buSzPts val="1400"/>
              <a:buFont typeface="Noto Sans Symbols"/>
              <a:buChar char="❑"/>
            </a:pPr>
            <a:r>
              <a:rPr lang="en" sz="1400" b="0" i="0" u="none" strike="noStrike" cap="none">
                <a:solidFill>
                  <a:srgbClr val="000000"/>
                </a:solidFill>
                <a:latin typeface="Arial"/>
                <a:ea typeface="Arial"/>
                <a:cs typeface="Arial"/>
                <a:sym typeface="Arial"/>
              </a:rPr>
              <a:t> Customer Focus &amp; Relationships</a:t>
            </a:r>
            <a:endParaRPr sz="900" b="0" i="0" u="none" strike="noStrike" cap="none">
              <a:solidFill>
                <a:srgbClr val="000000"/>
              </a:solidFill>
              <a:latin typeface="Arial"/>
              <a:ea typeface="Arial"/>
              <a:cs typeface="Arial"/>
              <a:sym typeface="Arial"/>
            </a:endParaRPr>
          </a:p>
          <a:p>
            <a:pPr marL="0" marR="0" lvl="0" indent="0" algn="l" rtl="0">
              <a:lnSpc>
                <a:spcPct val="110000"/>
              </a:lnSpc>
              <a:spcBef>
                <a:spcPts val="0"/>
              </a:spcBef>
              <a:spcAft>
                <a:spcPts val="0"/>
              </a:spcAft>
              <a:buClr>
                <a:srgbClr val="000000"/>
              </a:buClr>
              <a:buSzPts val="1400"/>
              <a:buFont typeface="Noto Sans Symbols"/>
              <a:buChar char="❑"/>
            </a:pPr>
            <a:r>
              <a:rPr lang="en" sz="1400" b="0" i="0" u="none" strike="noStrike" cap="none">
                <a:solidFill>
                  <a:srgbClr val="000000"/>
                </a:solidFill>
                <a:latin typeface="Arial"/>
                <a:ea typeface="Arial"/>
                <a:cs typeface="Arial"/>
                <a:sym typeface="Arial"/>
              </a:rPr>
              <a:t> Communication</a:t>
            </a:r>
            <a:endParaRPr sz="900" b="0" i="0" u="none" strike="noStrike" cap="none">
              <a:solidFill>
                <a:srgbClr val="000000"/>
              </a:solidFill>
              <a:latin typeface="Arial"/>
              <a:ea typeface="Arial"/>
              <a:cs typeface="Arial"/>
              <a:sym typeface="Arial"/>
            </a:endParaRPr>
          </a:p>
          <a:p>
            <a:pPr marL="0" marR="0" lvl="0" indent="0" algn="l" rtl="0">
              <a:lnSpc>
                <a:spcPct val="110000"/>
              </a:lnSpc>
              <a:spcBef>
                <a:spcPts val="0"/>
              </a:spcBef>
              <a:spcAft>
                <a:spcPts val="0"/>
              </a:spcAft>
              <a:buClr>
                <a:srgbClr val="000000"/>
              </a:buClr>
              <a:buSzPts val="1400"/>
              <a:buFont typeface="Noto Sans Symbols"/>
              <a:buChar char="❑"/>
            </a:pPr>
            <a:r>
              <a:rPr lang="en" sz="1400" b="0" i="0" u="none" strike="noStrike" cap="none">
                <a:solidFill>
                  <a:srgbClr val="000000"/>
                </a:solidFill>
                <a:latin typeface="Arial"/>
                <a:ea typeface="Arial"/>
                <a:cs typeface="Arial"/>
                <a:sym typeface="Arial"/>
              </a:rPr>
              <a:t> Culture &amp; Values</a:t>
            </a:r>
            <a:endParaRPr sz="900" b="0" i="0" u="none" strike="noStrike" cap="none">
              <a:solidFill>
                <a:srgbClr val="000000"/>
              </a:solidFill>
              <a:latin typeface="Arial"/>
              <a:ea typeface="Arial"/>
              <a:cs typeface="Arial"/>
              <a:sym typeface="Arial"/>
            </a:endParaRPr>
          </a:p>
          <a:p>
            <a:pPr marL="0" marR="0" lvl="0" indent="0" algn="l" rtl="0">
              <a:lnSpc>
                <a:spcPct val="110000"/>
              </a:lnSpc>
              <a:spcBef>
                <a:spcPts val="0"/>
              </a:spcBef>
              <a:spcAft>
                <a:spcPts val="0"/>
              </a:spcAft>
              <a:buClr>
                <a:srgbClr val="000000"/>
              </a:buClr>
              <a:buSzPts val="1400"/>
              <a:buFont typeface="Noto Sans Symbols"/>
              <a:buChar char="❑"/>
            </a:pPr>
            <a:r>
              <a:rPr lang="en" sz="1400" b="0" i="0" u="none" strike="noStrike" cap="none">
                <a:solidFill>
                  <a:srgbClr val="000000"/>
                </a:solidFill>
                <a:latin typeface="Arial"/>
                <a:ea typeface="Arial"/>
                <a:cs typeface="Arial"/>
                <a:sym typeface="Arial"/>
              </a:rPr>
              <a:t> Internal Relationships</a:t>
            </a:r>
            <a:endParaRPr sz="900" b="0" i="0" u="none" strike="noStrike" cap="none">
              <a:solidFill>
                <a:srgbClr val="000000"/>
              </a:solidFill>
              <a:latin typeface="Arial"/>
              <a:ea typeface="Arial"/>
              <a:cs typeface="Arial"/>
              <a:sym typeface="Arial"/>
            </a:endParaRPr>
          </a:p>
          <a:p>
            <a:pPr marL="0" marR="0" lvl="0" indent="0" algn="l" rtl="0">
              <a:lnSpc>
                <a:spcPct val="110000"/>
              </a:lnSpc>
              <a:spcBef>
                <a:spcPts val="0"/>
              </a:spcBef>
              <a:spcAft>
                <a:spcPts val="0"/>
              </a:spcAft>
              <a:buClr>
                <a:srgbClr val="000000"/>
              </a:buClr>
              <a:buSzPts val="1400"/>
              <a:buFont typeface="Noto Sans Symbols"/>
              <a:buChar char="❑"/>
            </a:pPr>
            <a:r>
              <a:rPr lang="en" sz="1400" b="0" i="0" u="none" strike="noStrike" cap="none">
                <a:solidFill>
                  <a:srgbClr val="000000"/>
                </a:solidFill>
                <a:latin typeface="Arial"/>
                <a:ea typeface="Arial"/>
                <a:cs typeface="Arial"/>
                <a:sym typeface="Arial"/>
              </a:rPr>
              <a:t> Recognition</a:t>
            </a:r>
            <a:endParaRPr sz="9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22"/>
          <p:cNvSpPr txBox="1">
            <a:spLocks noGrp="1"/>
          </p:cNvSpPr>
          <p:nvPr>
            <p:ph type="title"/>
          </p:nvPr>
        </p:nvSpPr>
        <p:spPr>
          <a:xfrm>
            <a:off x="628650" y="273844"/>
            <a:ext cx="7886700" cy="960900"/>
          </a:xfrm>
          <a:prstGeom prst="rect">
            <a:avLst/>
          </a:prstGeom>
          <a:noFill/>
          <a:ln>
            <a:noFill/>
          </a:ln>
        </p:spPr>
        <p:txBody>
          <a:bodyPr spcFirstLastPara="1" wrap="square" lIns="60500" tIns="30250" rIns="60500" bIns="30250" anchor="t" anchorCtr="0">
            <a:noAutofit/>
          </a:bodyPr>
          <a:lstStyle/>
          <a:p>
            <a:pPr marL="0" lvl="0" indent="0" algn="l" rtl="0">
              <a:lnSpc>
                <a:spcPct val="90000"/>
              </a:lnSpc>
              <a:spcBef>
                <a:spcPts val="0"/>
              </a:spcBef>
              <a:spcAft>
                <a:spcPts val="0"/>
              </a:spcAft>
              <a:buClr>
                <a:schemeClr val="dk1"/>
              </a:buClr>
              <a:buSzPts val="2600"/>
              <a:buFont typeface="Georgia"/>
              <a:buNone/>
            </a:pPr>
            <a:r>
              <a:rPr lang="en" sz="2600">
                <a:latin typeface="Georgia"/>
                <a:ea typeface="Georgia"/>
                <a:cs typeface="Georgia"/>
                <a:sym typeface="Georgia"/>
              </a:rPr>
              <a:t>Whole Brain</a:t>
            </a:r>
            <a:r>
              <a:rPr lang="en" sz="2600" baseline="30000">
                <a:solidFill>
                  <a:schemeClr val="dk2"/>
                </a:solidFill>
                <a:latin typeface="Georgia"/>
                <a:ea typeface="Georgia"/>
                <a:cs typeface="Georgia"/>
                <a:sym typeface="Georgia"/>
              </a:rPr>
              <a:t>®</a:t>
            </a:r>
            <a:r>
              <a:rPr lang="en" sz="2600" baseline="30000">
                <a:latin typeface="Georgia"/>
                <a:ea typeface="Georgia"/>
                <a:cs typeface="Georgia"/>
                <a:sym typeface="Georgia"/>
              </a:rPr>
              <a:t>  </a:t>
            </a:r>
            <a:r>
              <a:rPr lang="en" sz="2600">
                <a:latin typeface="Georgia"/>
                <a:ea typeface="Georgia"/>
                <a:cs typeface="Georgia"/>
                <a:sym typeface="Georgia"/>
              </a:rPr>
              <a:t>ROI</a:t>
            </a:r>
            <a:r>
              <a:rPr lang="en" sz="2600" baseline="30000">
                <a:latin typeface="Georgia"/>
                <a:ea typeface="Georgia"/>
                <a:cs typeface="Georgia"/>
                <a:sym typeface="Georgia"/>
              </a:rPr>
              <a:t>™</a:t>
            </a:r>
            <a:r>
              <a:rPr lang="en" sz="2600">
                <a:latin typeface="Georgia"/>
                <a:ea typeface="Georgia"/>
                <a:cs typeface="Georgia"/>
                <a:sym typeface="Georgia"/>
              </a:rPr>
              <a:t> (Return on Intelligence)</a:t>
            </a:r>
            <a:r>
              <a:rPr lang="en" sz="2600" baseline="30000">
                <a:latin typeface="Georgia"/>
                <a:ea typeface="Georgia"/>
                <a:cs typeface="Georgia"/>
                <a:sym typeface="Georgia"/>
              </a:rPr>
              <a:t> </a:t>
            </a:r>
            <a:r>
              <a:rPr lang="en" sz="2600">
                <a:latin typeface="Georgia"/>
                <a:ea typeface="Georgia"/>
                <a:cs typeface="Georgia"/>
                <a:sym typeface="Georgia"/>
              </a:rPr>
              <a:t>Scorecard</a:t>
            </a:r>
            <a:br>
              <a:rPr lang="en" sz="2600">
                <a:latin typeface="Georgia"/>
                <a:ea typeface="Georgia"/>
                <a:cs typeface="Georgia"/>
                <a:sym typeface="Georgia"/>
              </a:rPr>
            </a:br>
            <a:endParaRPr sz="2400">
              <a:latin typeface="Georgia"/>
              <a:ea typeface="Georgia"/>
              <a:cs typeface="Georgia"/>
              <a:sym typeface="Georgia"/>
            </a:endParaRPr>
          </a:p>
        </p:txBody>
      </p:sp>
      <p:sp>
        <p:nvSpPr>
          <p:cNvPr id="468" name="Google Shape;468;p22"/>
          <p:cNvSpPr/>
          <p:nvPr/>
        </p:nvSpPr>
        <p:spPr>
          <a:xfrm>
            <a:off x="902768" y="1142179"/>
            <a:ext cx="2800551" cy="1711800"/>
          </a:xfrm>
          <a:prstGeom prst="rect">
            <a:avLst/>
          </a:prstGeom>
          <a:noFill/>
          <a:ln>
            <a:noFill/>
          </a:ln>
        </p:spPr>
        <p:txBody>
          <a:bodyPr spcFirstLastPara="1" wrap="square" lIns="64350" tIns="32150" rIns="64350" bIns="32150" anchor="t" anchorCtr="0">
            <a:noAutofit/>
          </a:bodyPr>
          <a:lstStyle/>
          <a:p>
            <a:pPr marL="0" marR="0" lvl="0" indent="0" algn="l" rtl="0">
              <a:lnSpc>
                <a:spcPct val="110000"/>
              </a:lnSpc>
              <a:spcBef>
                <a:spcPts val="0"/>
              </a:spcBef>
              <a:spcAft>
                <a:spcPts val="0"/>
              </a:spcAft>
              <a:buClr>
                <a:srgbClr val="000000"/>
              </a:buClr>
              <a:buSzPts val="1400"/>
              <a:buFont typeface="Noto Sans Symbols"/>
              <a:buChar char="❑"/>
            </a:pPr>
            <a:r>
              <a:rPr lang="en" sz="1400" b="0" i="0" u="none" strike="noStrike" cap="none">
                <a:solidFill>
                  <a:srgbClr val="000000"/>
                </a:solidFill>
                <a:latin typeface="Arial"/>
                <a:ea typeface="Arial"/>
                <a:cs typeface="Arial"/>
                <a:sym typeface="Arial"/>
              </a:rPr>
              <a:t> Efficiency</a:t>
            </a:r>
            <a:endParaRPr sz="900" b="0" i="0" u="none" strike="noStrike" cap="none">
              <a:solidFill>
                <a:srgbClr val="000000"/>
              </a:solidFill>
              <a:latin typeface="Arial"/>
              <a:ea typeface="Arial"/>
              <a:cs typeface="Arial"/>
              <a:sym typeface="Arial"/>
            </a:endParaRPr>
          </a:p>
          <a:p>
            <a:pPr marL="0" marR="0" lvl="0" indent="0" algn="l" rtl="0">
              <a:lnSpc>
                <a:spcPct val="110000"/>
              </a:lnSpc>
              <a:spcBef>
                <a:spcPts val="0"/>
              </a:spcBef>
              <a:spcAft>
                <a:spcPts val="0"/>
              </a:spcAft>
              <a:buClr>
                <a:srgbClr val="000000"/>
              </a:buClr>
              <a:buSzPts val="1400"/>
              <a:buFont typeface="Noto Sans Symbols"/>
              <a:buChar char="❑"/>
            </a:pPr>
            <a:r>
              <a:rPr lang="en" sz="1400" b="0" i="0" u="none" strike="noStrike" cap="none">
                <a:solidFill>
                  <a:srgbClr val="000000"/>
                </a:solidFill>
                <a:latin typeface="Arial"/>
                <a:ea typeface="Arial"/>
                <a:cs typeface="Arial"/>
                <a:sym typeface="Arial"/>
              </a:rPr>
              <a:t> Financials</a:t>
            </a:r>
            <a:endParaRPr sz="900" b="0" i="0" u="none" strike="noStrike" cap="none">
              <a:solidFill>
                <a:srgbClr val="000000"/>
              </a:solidFill>
              <a:latin typeface="Arial"/>
              <a:ea typeface="Arial"/>
              <a:cs typeface="Arial"/>
              <a:sym typeface="Arial"/>
            </a:endParaRPr>
          </a:p>
          <a:p>
            <a:pPr marL="0" marR="0" lvl="0" indent="0" algn="l" rtl="0">
              <a:lnSpc>
                <a:spcPct val="110000"/>
              </a:lnSpc>
              <a:spcBef>
                <a:spcPts val="0"/>
              </a:spcBef>
              <a:spcAft>
                <a:spcPts val="0"/>
              </a:spcAft>
              <a:buClr>
                <a:srgbClr val="000000"/>
              </a:buClr>
              <a:buSzPts val="1400"/>
              <a:buFont typeface="Noto Sans Symbols"/>
              <a:buChar char="❑"/>
            </a:pPr>
            <a:r>
              <a:rPr lang="en" sz="1400" b="0" i="0" u="none" strike="noStrike" cap="none">
                <a:solidFill>
                  <a:srgbClr val="000000"/>
                </a:solidFill>
                <a:latin typeface="Arial"/>
                <a:ea typeface="Arial"/>
                <a:cs typeface="Arial"/>
                <a:sym typeface="Arial"/>
              </a:rPr>
              <a:t> Technology</a:t>
            </a:r>
            <a:endParaRPr sz="900" b="0" i="0" u="none" strike="noStrike" cap="none">
              <a:solidFill>
                <a:srgbClr val="000000"/>
              </a:solidFill>
              <a:latin typeface="Arial"/>
              <a:ea typeface="Arial"/>
              <a:cs typeface="Arial"/>
              <a:sym typeface="Arial"/>
            </a:endParaRPr>
          </a:p>
          <a:p>
            <a:pPr marL="0" marR="0" lvl="0" indent="0" algn="l" rtl="0">
              <a:lnSpc>
                <a:spcPct val="110000"/>
              </a:lnSpc>
              <a:spcBef>
                <a:spcPts val="0"/>
              </a:spcBef>
              <a:spcAft>
                <a:spcPts val="0"/>
              </a:spcAft>
              <a:buClr>
                <a:srgbClr val="000000"/>
              </a:buClr>
              <a:buSzPts val="1400"/>
              <a:buFont typeface="Noto Sans Symbols"/>
              <a:buChar char="❑"/>
            </a:pPr>
            <a:r>
              <a:rPr lang="en" sz="1400" b="0" i="0" u="none" strike="noStrike" cap="none">
                <a:solidFill>
                  <a:srgbClr val="000000"/>
                </a:solidFill>
                <a:latin typeface="Arial"/>
                <a:ea typeface="Arial"/>
                <a:cs typeface="Arial"/>
                <a:sym typeface="Arial"/>
              </a:rPr>
              <a:t> Past Trends &amp; Benchmarks</a:t>
            </a:r>
            <a:endParaRPr sz="900" b="0" i="0" u="none" strike="noStrike" cap="none">
              <a:solidFill>
                <a:srgbClr val="000000"/>
              </a:solidFill>
              <a:latin typeface="Arial"/>
              <a:ea typeface="Arial"/>
              <a:cs typeface="Arial"/>
              <a:sym typeface="Arial"/>
            </a:endParaRPr>
          </a:p>
          <a:p>
            <a:pPr marL="0" marR="0" lvl="0" indent="0" algn="l" rtl="0">
              <a:lnSpc>
                <a:spcPct val="110000"/>
              </a:lnSpc>
              <a:spcBef>
                <a:spcPts val="0"/>
              </a:spcBef>
              <a:spcAft>
                <a:spcPts val="0"/>
              </a:spcAft>
              <a:buClr>
                <a:srgbClr val="000000"/>
              </a:buClr>
              <a:buSzPts val="1400"/>
              <a:buFont typeface="Noto Sans Symbols"/>
              <a:buChar char="❑"/>
            </a:pPr>
            <a:r>
              <a:rPr lang="en" sz="1400" b="0" i="0" u="none" strike="noStrike" cap="none">
                <a:solidFill>
                  <a:srgbClr val="000000"/>
                </a:solidFill>
                <a:latin typeface="Arial"/>
                <a:ea typeface="Arial"/>
                <a:cs typeface="Arial"/>
                <a:sym typeface="Arial"/>
              </a:rPr>
              <a:t> Performance</a:t>
            </a:r>
            <a:endParaRPr sz="900" b="0" i="0" u="none" strike="noStrike" cap="none">
              <a:solidFill>
                <a:srgbClr val="000000"/>
              </a:solidFill>
              <a:latin typeface="Arial"/>
              <a:ea typeface="Arial"/>
              <a:cs typeface="Arial"/>
              <a:sym typeface="Arial"/>
            </a:endParaRPr>
          </a:p>
          <a:p>
            <a:pPr marL="0" marR="0" lvl="0" indent="0" algn="l" rtl="0">
              <a:lnSpc>
                <a:spcPct val="110000"/>
              </a:lnSpc>
              <a:spcBef>
                <a:spcPts val="0"/>
              </a:spcBef>
              <a:spcAft>
                <a:spcPts val="0"/>
              </a:spcAft>
              <a:buClr>
                <a:srgbClr val="000000"/>
              </a:buClr>
              <a:buSzPts val="1400"/>
              <a:buFont typeface="Noto Sans Symbols"/>
              <a:buChar char="❑"/>
            </a:pPr>
            <a:r>
              <a:rPr lang="en" sz="1400" b="0" i="0" u="none" strike="noStrike" cap="none">
                <a:solidFill>
                  <a:srgbClr val="000000"/>
                </a:solidFill>
                <a:latin typeface="Arial"/>
                <a:ea typeface="Arial"/>
                <a:cs typeface="Arial"/>
                <a:sym typeface="Arial"/>
              </a:rPr>
              <a:t> Measurement</a:t>
            </a:r>
            <a:endParaRPr sz="900" b="0" i="0" u="none" strike="noStrike" cap="none">
              <a:solidFill>
                <a:srgbClr val="000000"/>
              </a:solidFill>
              <a:latin typeface="Arial"/>
              <a:ea typeface="Arial"/>
              <a:cs typeface="Arial"/>
              <a:sym typeface="Arial"/>
            </a:endParaRPr>
          </a:p>
          <a:p>
            <a:pPr marL="0" marR="0" lvl="0" indent="0" algn="l" rtl="0">
              <a:lnSpc>
                <a:spcPct val="110000"/>
              </a:lnSpc>
              <a:spcBef>
                <a:spcPts val="0"/>
              </a:spcBef>
              <a:spcAft>
                <a:spcPts val="0"/>
              </a:spcAft>
              <a:buClr>
                <a:srgbClr val="000000"/>
              </a:buClr>
              <a:buSzPts val="1400"/>
              <a:buFont typeface="Noto Sans Symbols"/>
              <a:buChar char="❑"/>
            </a:pPr>
            <a:r>
              <a:rPr lang="en" sz="1400" b="0" i="0" u="none" strike="noStrike" cap="none">
                <a:solidFill>
                  <a:srgbClr val="000000"/>
                </a:solidFill>
                <a:latin typeface="Arial"/>
                <a:ea typeface="Arial"/>
                <a:cs typeface="Arial"/>
                <a:sym typeface="Arial"/>
              </a:rPr>
              <a:t> Goals - Objectives</a:t>
            </a:r>
            <a:endParaRPr sz="900" b="0" i="0" u="none" strike="noStrike" cap="none">
              <a:solidFill>
                <a:srgbClr val="000000"/>
              </a:solidFill>
              <a:latin typeface="Arial"/>
              <a:ea typeface="Arial"/>
              <a:cs typeface="Arial"/>
              <a:sym typeface="Arial"/>
            </a:endParaRPr>
          </a:p>
        </p:txBody>
      </p:sp>
      <p:sp>
        <p:nvSpPr>
          <p:cNvPr id="469" name="Google Shape;469;p22"/>
          <p:cNvSpPr/>
          <p:nvPr/>
        </p:nvSpPr>
        <p:spPr>
          <a:xfrm>
            <a:off x="4976370" y="1142179"/>
            <a:ext cx="3217200" cy="1754700"/>
          </a:xfrm>
          <a:prstGeom prst="rect">
            <a:avLst/>
          </a:prstGeom>
          <a:noFill/>
          <a:ln>
            <a:noFill/>
          </a:ln>
        </p:spPr>
        <p:txBody>
          <a:bodyPr spcFirstLastPara="1" wrap="square" lIns="64350" tIns="32150" rIns="64350" bIns="32150" anchor="t" anchorCtr="0">
            <a:noAutofit/>
          </a:bodyPr>
          <a:lstStyle/>
          <a:p>
            <a:pPr marL="0" marR="0" lvl="0" indent="0" algn="l" rtl="0">
              <a:lnSpc>
                <a:spcPct val="110000"/>
              </a:lnSpc>
              <a:spcBef>
                <a:spcPts val="0"/>
              </a:spcBef>
              <a:spcAft>
                <a:spcPts val="0"/>
              </a:spcAft>
              <a:buClr>
                <a:srgbClr val="000000"/>
              </a:buClr>
              <a:buSzPts val="1400"/>
              <a:buFont typeface="Noto Sans Symbols"/>
              <a:buChar char="❑"/>
            </a:pPr>
            <a:r>
              <a:rPr lang="en" sz="1400" b="0" i="0" u="none" strike="noStrike" cap="none">
                <a:solidFill>
                  <a:srgbClr val="000000"/>
                </a:solidFill>
                <a:latin typeface="Arial"/>
                <a:ea typeface="Arial"/>
                <a:cs typeface="Arial"/>
                <a:sym typeface="Arial"/>
              </a:rPr>
              <a:t> Innovation &amp; Ideas</a:t>
            </a:r>
            <a:endParaRPr sz="900" b="0" i="0" u="none" strike="noStrike" cap="none">
              <a:solidFill>
                <a:srgbClr val="000000"/>
              </a:solidFill>
              <a:latin typeface="Arial"/>
              <a:ea typeface="Arial"/>
              <a:cs typeface="Arial"/>
              <a:sym typeface="Arial"/>
            </a:endParaRPr>
          </a:p>
          <a:p>
            <a:pPr marL="0" marR="0" lvl="0" indent="0" algn="l" rtl="0">
              <a:lnSpc>
                <a:spcPct val="110000"/>
              </a:lnSpc>
              <a:spcBef>
                <a:spcPts val="0"/>
              </a:spcBef>
              <a:spcAft>
                <a:spcPts val="0"/>
              </a:spcAft>
              <a:buClr>
                <a:srgbClr val="000000"/>
              </a:buClr>
              <a:buSzPts val="1400"/>
              <a:buFont typeface="Noto Sans Symbols"/>
              <a:buChar char="❑"/>
            </a:pPr>
            <a:r>
              <a:rPr lang="en" sz="1400" b="0" i="0" u="none" strike="noStrike" cap="none">
                <a:solidFill>
                  <a:srgbClr val="000000"/>
                </a:solidFill>
                <a:latin typeface="Arial"/>
                <a:ea typeface="Arial"/>
                <a:cs typeface="Arial"/>
                <a:sym typeface="Arial"/>
              </a:rPr>
              <a:t> Environment &amp; Competition</a:t>
            </a:r>
            <a:endParaRPr sz="900" b="0" i="0" u="none" strike="noStrike" cap="none">
              <a:solidFill>
                <a:srgbClr val="000000"/>
              </a:solidFill>
              <a:latin typeface="Arial"/>
              <a:ea typeface="Arial"/>
              <a:cs typeface="Arial"/>
              <a:sym typeface="Arial"/>
            </a:endParaRPr>
          </a:p>
          <a:p>
            <a:pPr marL="0" marR="0" lvl="0" indent="0" algn="l" rtl="0">
              <a:lnSpc>
                <a:spcPct val="110000"/>
              </a:lnSpc>
              <a:spcBef>
                <a:spcPts val="0"/>
              </a:spcBef>
              <a:spcAft>
                <a:spcPts val="0"/>
              </a:spcAft>
              <a:buClr>
                <a:srgbClr val="000000"/>
              </a:buClr>
              <a:buSzPts val="1400"/>
              <a:buFont typeface="Noto Sans Symbols"/>
              <a:buChar char="❑"/>
            </a:pPr>
            <a:r>
              <a:rPr lang="en" sz="1400" b="0" i="0" u="none" strike="noStrike" cap="none">
                <a:solidFill>
                  <a:srgbClr val="000000"/>
                </a:solidFill>
                <a:latin typeface="Arial"/>
                <a:ea typeface="Arial"/>
                <a:cs typeface="Arial"/>
                <a:sym typeface="Arial"/>
              </a:rPr>
              <a:t> New Markets &amp; Products </a:t>
            </a:r>
            <a:endParaRPr sz="900" b="0" i="0" u="none" strike="noStrike" cap="none">
              <a:solidFill>
                <a:srgbClr val="000000"/>
              </a:solidFill>
              <a:latin typeface="Arial"/>
              <a:ea typeface="Arial"/>
              <a:cs typeface="Arial"/>
              <a:sym typeface="Arial"/>
            </a:endParaRPr>
          </a:p>
          <a:p>
            <a:pPr marL="0" marR="0" lvl="0" indent="0" algn="l" rtl="0">
              <a:lnSpc>
                <a:spcPct val="110000"/>
              </a:lnSpc>
              <a:spcBef>
                <a:spcPts val="0"/>
              </a:spcBef>
              <a:spcAft>
                <a:spcPts val="0"/>
              </a:spcAft>
              <a:buClr>
                <a:srgbClr val="000000"/>
              </a:buClr>
              <a:buSzPts val="1400"/>
              <a:buFont typeface="Noto Sans Symbols"/>
              <a:buChar char="❑"/>
            </a:pPr>
            <a:r>
              <a:rPr lang="en" sz="1400" b="0" i="0" u="none" strike="noStrike" cap="none">
                <a:solidFill>
                  <a:srgbClr val="000000"/>
                </a:solidFill>
                <a:latin typeface="Arial"/>
                <a:ea typeface="Arial"/>
                <a:cs typeface="Arial"/>
                <a:sym typeface="Arial"/>
              </a:rPr>
              <a:t> Future Trends</a:t>
            </a:r>
            <a:endParaRPr sz="900" b="0" i="0" u="none" strike="noStrike" cap="none">
              <a:solidFill>
                <a:srgbClr val="000000"/>
              </a:solidFill>
              <a:latin typeface="Arial"/>
              <a:ea typeface="Arial"/>
              <a:cs typeface="Arial"/>
              <a:sym typeface="Arial"/>
            </a:endParaRPr>
          </a:p>
          <a:p>
            <a:pPr marL="0" marR="0" lvl="0" indent="0" algn="l" rtl="0">
              <a:lnSpc>
                <a:spcPct val="110000"/>
              </a:lnSpc>
              <a:spcBef>
                <a:spcPts val="0"/>
              </a:spcBef>
              <a:spcAft>
                <a:spcPts val="0"/>
              </a:spcAft>
              <a:buClr>
                <a:srgbClr val="000000"/>
              </a:buClr>
              <a:buSzPts val="1400"/>
              <a:buFont typeface="Noto Sans Symbols"/>
              <a:buChar char="❑"/>
            </a:pPr>
            <a:r>
              <a:rPr lang="en" sz="1400" b="0" i="0" u="none" strike="noStrike" cap="none">
                <a:solidFill>
                  <a:srgbClr val="000000"/>
                </a:solidFill>
                <a:latin typeface="Arial"/>
                <a:ea typeface="Arial"/>
                <a:cs typeface="Arial"/>
                <a:sym typeface="Arial"/>
              </a:rPr>
              <a:t> Global &amp; National </a:t>
            </a:r>
            <a:endParaRPr sz="900" b="0" i="0" u="none" strike="noStrike" cap="none">
              <a:solidFill>
                <a:srgbClr val="000000"/>
              </a:solidFill>
              <a:latin typeface="Arial"/>
              <a:ea typeface="Arial"/>
              <a:cs typeface="Arial"/>
              <a:sym typeface="Arial"/>
            </a:endParaRPr>
          </a:p>
          <a:p>
            <a:pPr marL="0" marR="0" lvl="0" indent="0" algn="l" rtl="0">
              <a:lnSpc>
                <a:spcPct val="110000"/>
              </a:lnSpc>
              <a:spcBef>
                <a:spcPts val="0"/>
              </a:spcBef>
              <a:spcAft>
                <a:spcPts val="0"/>
              </a:spcAft>
              <a:buClr>
                <a:srgbClr val="000000"/>
              </a:buClr>
              <a:buSzPts val="1400"/>
              <a:buFont typeface="Noto Sans Symbols"/>
              <a:buChar char="❑"/>
            </a:pPr>
            <a:r>
              <a:rPr lang="en" sz="1400" b="0" i="0" u="none" strike="noStrike" cap="none">
                <a:solidFill>
                  <a:srgbClr val="000000"/>
                </a:solidFill>
                <a:latin typeface="Arial"/>
                <a:ea typeface="Arial"/>
                <a:cs typeface="Arial"/>
                <a:sym typeface="Arial"/>
              </a:rPr>
              <a:t> Vision &amp; Purpose</a:t>
            </a:r>
            <a:endParaRPr sz="900" b="0" i="0" u="none" strike="noStrike" cap="none">
              <a:solidFill>
                <a:srgbClr val="000000"/>
              </a:solidFill>
              <a:latin typeface="Arial"/>
              <a:ea typeface="Arial"/>
              <a:cs typeface="Arial"/>
              <a:sym typeface="Arial"/>
            </a:endParaRPr>
          </a:p>
          <a:p>
            <a:pPr marL="0" marR="0" lvl="0" indent="0" algn="l" rtl="0">
              <a:lnSpc>
                <a:spcPct val="110000"/>
              </a:lnSpc>
              <a:spcBef>
                <a:spcPts val="0"/>
              </a:spcBef>
              <a:spcAft>
                <a:spcPts val="0"/>
              </a:spcAft>
              <a:buClr>
                <a:srgbClr val="000000"/>
              </a:buClr>
              <a:buSzPts val="1400"/>
              <a:buFont typeface="Noto Sans Symbols"/>
              <a:buChar char="❑"/>
            </a:pPr>
            <a:r>
              <a:rPr lang="en" sz="1400" b="0" i="0" u="none" strike="noStrike" cap="none">
                <a:solidFill>
                  <a:srgbClr val="000000"/>
                </a:solidFill>
                <a:latin typeface="Arial"/>
                <a:ea typeface="Arial"/>
                <a:cs typeface="Arial"/>
                <a:sym typeface="Arial"/>
              </a:rPr>
              <a:t> Long term Strategy</a:t>
            </a:r>
            <a:endParaRPr sz="900" b="0" i="0" u="none" strike="noStrike" cap="none">
              <a:solidFill>
                <a:srgbClr val="000000"/>
              </a:solidFill>
              <a:latin typeface="Arial"/>
              <a:ea typeface="Arial"/>
              <a:cs typeface="Arial"/>
              <a:sym typeface="Arial"/>
            </a:endParaRPr>
          </a:p>
        </p:txBody>
      </p:sp>
      <p:sp>
        <p:nvSpPr>
          <p:cNvPr id="470" name="Google Shape;470;p22"/>
          <p:cNvSpPr/>
          <p:nvPr/>
        </p:nvSpPr>
        <p:spPr>
          <a:xfrm>
            <a:off x="902778" y="2866350"/>
            <a:ext cx="3303900" cy="1711800"/>
          </a:xfrm>
          <a:prstGeom prst="rect">
            <a:avLst/>
          </a:prstGeom>
          <a:noFill/>
          <a:ln>
            <a:noFill/>
          </a:ln>
        </p:spPr>
        <p:txBody>
          <a:bodyPr spcFirstLastPara="1" wrap="square" lIns="64350" tIns="32150" rIns="64350" bIns="32150" anchor="t" anchorCtr="0">
            <a:noAutofit/>
          </a:bodyPr>
          <a:lstStyle/>
          <a:p>
            <a:pPr marL="0" marR="0" lvl="0" indent="0" algn="l" rtl="0">
              <a:lnSpc>
                <a:spcPct val="110000"/>
              </a:lnSpc>
              <a:spcBef>
                <a:spcPts val="0"/>
              </a:spcBef>
              <a:spcAft>
                <a:spcPts val="0"/>
              </a:spcAft>
              <a:buClr>
                <a:srgbClr val="000000"/>
              </a:buClr>
              <a:buSzPts val="1400"/>
              <a:buFont typeface="Noto Sans Symbols"/>
              <a:buChar char="❑"/>
            </a:pPr>
            <a:r>
              <a:rPr lang="en" sz="1400" b="0" i="0" u="none" strike="noStrike" cap="none">
                <a:solidFill>
                  <a:srgbClr val="000000"/>
                </a:solidFill>
                <a:latin typeface="Arial"/>
                <a:ea typeface="Arial"/>
                <a:cs typeface="Arial"/>
                <a:sym typeface="Arial"/>
              </a:rPr>
              <a:t>  Regulations</a:t>
            </a:r>
            <a:endParaRPr sz="900" b="0" i="0" u="none" strike="noStrike" cap="none">
              <a:solidFill>
                <a:srgbClr val="000000"/>
              </a:solidFill>
              <a:latin typeface="Arial"/>
              <a:ea typeface="Arial"/>
              <a:cs typeface="Arial"/>
              <a:sym typeface="Arial"/>
            </a:endParaRPr>
          </a:p>
          <a:p>
            <a:pPr marL="0" marR="0" lvl="0" indent="0" algn="l" rtl="0">
              <a:lnSpc>
                <a:spcPct val="110000"/>
              </a:lnSpc>
              <a:spcBef>
                <a:spcPts val="0"/>
              </a:spcBef>
              <a:spcAft>
                <a:spcPts val="0"/>
              </a:spcAft>
              <a:buClr>
                <a:srgbClr val="000000"/>
              </a:buClr>
              <a:buSzPts val="1400"/>
              <a:buFont typeface="Noto Sans Symbols"/>
              <a:buChar char="❑"/>
            </a:pPr>
            <a:r>
              <a:rPr lang="en" sz="1400" b="0" i="0" u="none" strike="noStrike" cap="none">
                <a:solidFill>
                  <a:srgbClr val="000000"/>
                </a:solidFill>
                <a:latin typeface="Arial"/>
                <a:ea typeface="Arial"/>
                <a:cs typeface="Arial"/>
                <a:sym typeface="Arial"/>
              </a:rPr>
              <a:t> Safety &amp; Risk Mgt.</a:t>
            </a:r>
            <a:endParaRPr sz="900" b="0" i="0" u="none" strike="noStrike" cap="none">
              <a:solidFill>
                <a:srgbClr val="000000"/>
              </a:solidFill>
              <a:latin typeface="Arial"/>
              <a:ea typeface="Arial"/>
              <a:cs typeface="Arial"/>
              <a:sym typeface="Arial"/>
            </a:endParaRPr>
          </a:p>
          <a:p>
            <a:pPr marL="0" marR="0" lvl="0" indent="0" algn="l" rtl="0">
              <a:lnSpc>
                <a:spcPct val="110000"/>
              </a:lnSpc>
              <a:spcBef>
                <a:spcPts val="0"/>
              </a:spcBef>
              <a:spcAft>
                <a:spcPts val="0"/>
              </a:spcAft>
              <a:buClr>
                <a:srgbClr val="000000"/>
              </a:buClr>
              <a:buSzPts val="1400"/>
              <a:buFont typeface="Noto Sans Symbols"/>
              <a:buChar char="❑"/>
            </a:pPr>
            <a:r>
              <a:rPr lang="en" sz="1400" b="0" i="0" u="none" strike="noStrike" cap="none">
                <a:solidFill>
                  <a:srgbClr val="000000"/>
                </a:solidFill>
                <a:latin typeface="Arial"/>
                <a:ea typeface="Arial"/>
                <a:cs typeface="Arial"/>
                <a:sym typeface="Arial"/>
              </a:rPr>
              <a:t> Quality</a:t>
            </a:r>
            <a:endParaRPr sz="900" b="0" i="0" u="none" strike="noStrike" cap="none">
              <a:solidFill>
                <a:srgbClr val="000000"/>
              </a:solidFill>
              <a:latin typeface="Arial"/>
              <a:ea typeface="Arial"/>
              <a:cs typeface="Arial"/>
              <a:sym typeface="Arial"/>
            </a:endParaRPr>
          </a:p>
          <a:p>
            <a:pPr marL="0" marR="0" lvl="0" indent="0" algn="l" rtl="0">
              <a:lnSpc>
                <a:spcPct val="110000"/>
              </a:lnSpc>
              <a:spcBef>
                <a:spcPts val="0"/>
              </a:spcBef>
              <a:spcAft>
                <a:spcPts val="0"/>
              </a:spcAft>
              <a:buClr>
                <a:srgbClr val="000000"/>
              </a:buClr>
              <a:buSzPts val="1400"/>
              <a:buFont typeface="Noto Sans Symbols"/>
              <a:buChar char="❑"/>
            </a:pPr>
            <a:r>
              <a:rPr lang="en" sz="1400" b="0" i="0" u="none" strike="noStrike" cap="none">
                <a:solidFill>
                  <a:srgbClr val="000000"/>
                </a:solidFill>
                <a:latin typeface="Arial"/>
                <a:ea typeface="Arial"/>
                <a:cs typeface="Arial"/>
                <a:sym typeface="Arial"/>
              </a:rPr>
              <a:t> Controls</a:t>
            </a:r>
            <a:endParaRPr sz="900" b="0" i="0" u="none" strike="noStrike" cap="none">
              <a:solidFill>
                <a:srgbClr val="000000"/>
              </a:solidFill>
              <a:latin typeface="Arial"/>
              <a:ea typeface="Arial"/>
              <a:cs typeface="Arial"/>
              <a:sym typeface="Arial"/>
            </a:endParaRPr>
          </a:p>
          <a:p>
            <a:pPr marL="0" marR="0" lvl="0" indent="0" algn="l" rtl="0">
              <a:lnSpc>
                <a:spcPct val="110000"/>
              </a:lnSpc>
              <a:spcBef>
                <a:spcPts val="0"/>
              </a:spcBef>
              <a:spcAft>
                <a:spcPts val="0"/>
              </a:spcAft>
              <a:buClr>
                <a:srgbClr val="000000"/>
              </a:buClr>
              <a:buSzPts val="1400"/>
              <a:buFont typeface="Noto Sans Symbols"/>
              <a:buChar char="❑"/>
            </a:pPr>
            <a:r>
              <a:rPr lang="en" sz="1400" b="0" i="0" u="none" strike="noStrike" cap="none">
                <a:solidFill>
                  <a:srgbClr val="000000"/>
                </a:solidFill>
                <a:latin typeface="Arial"/>
                <a:ea typeface="Arial"/>
                <a:cs typeface="Arial"/>
                <a:sym typeface="Arial"/>
              </a:rPr>
              <a:t> Timing &amp; Execution</a:t>
            </a:r>
            <a:endParaRPr sz="900" b="0" i="0" u="none" strike="noStrike" cap="none">
              <a:solidFill>
                <a:srgbClr val="000000"/>
              </a:solidFill>
              <a:latin typeface="Arial"/>
              <a:ea typeface="Arial"/>
              <a:cs typeface="Arial"/>
              <a:sym typeface="Arial"/>
            </a:endParaRPr>
          </a:p>
          <a:p>
            <a:pPr marL="0" marR="0" lvl="0" indent="0" algn="l" rtl="0">
              <a:lnSpc>
                <a:spcPct val="110000"/>
              </a:lnSpc>
              <a:spcBef>
                <a:spcPts val="0"/>
              </a:spcBef>
              <a:spcAft>
                <a:spcPts val="0"/>
              </a:spcAft>
              <a:buClr>
                <a:srgbClr val="000000"/>
              </a:buClr>
              <a:buSzPts val="1400"/>
              <a:buFont typeface="Noto Sans Symbols"/>
              <a:buChar char="❑"/>
            </a:pPr>
            <a:r>
              <a:rPr lang="en" sz="1400" b="0" i="0" u="none" strike="noStrike" cap="none">
                <a:solidFill>
                  <a:srgbClr val="000000"/>
                </a:solidFill>
                <a:latin typeface="Arial"/>
                <a:ea typeface="Arial"/>
                <a:cs typeface="Arial"/>
                <a:sym typeface="Arial"/>
              </a:rPr>
              <a:t> Critical Resources</a:t>
            </a:r>
            <a:endParaRPr sz="900" b="0" i="0" u="none" strike="noStrike" cap="none">
              <a:solidFill>
                <a:srgbClr val="000000"/>
              </a:solidFill>
              <a:latin typeface="Arial"/>
              <a:ea typeface="Arial"/>
              <a:cs typeface="Arial"/>
              <a:sym typeface="Arial"/>
            </a:endParaRPr>
          </a:p>
          <a:p>
            <a:pPr marL="0" marR="0" lvl="0" indent="0" algn="l" rtl="0">
              <a:lnSpc>
                <a:spcPct val="110000"/>
              </a:lnSpc>
              <a:spcBef>
                <a:spcPts val="0"/>
              </a:spcBef>
              <a:spcAft>
                <a:spcPts val="0"/>
              </a:spcAft>
              <a:buClr>
                <a:srgbClr val="000000"/>
              </a:buClr>
              <a:buSzPts val="1400"/>
              <a:buFont typeface="Noto Sans Symbols"/>
              <a:buChar char="❑"/>
            </a:pPr>
            <a:r>
              <a:rPr lang="en" sz="1400" b="0" i="0" u="none" strike="noStrike" cap="none">
                <a:solidFill>
                  <a:srgbClr val="000000"/>
                </a:solidFill>
                <a:latin typeface="Arial"/>
                <a:ea typeface="Arial"/>
                <a:cs typeface="Arial"/>
                <a:sym typeface="Arial"/>
              </a:rPr>
              <a:t> Policies &amp; Procedures: </a:t>
            </a:r>
            <a:endParaRPr sz="900" b="0" i="0" u="none" strike="noStrike" cap="none">
              <a:solidFill>
                <a:srgbClr val="000000"/>
              </a:solidFill>
              <a:latin typeface="Arial"/>
              <a:ea typeface="Arial"/>
              <a:cs typeface="Arial"/>
              <a:sym typeface="Arial"/>
            </a:endParaRPr>
          </a:p>
        </p:txBody>
      </p:sp>
      <p:sp>
        <p:nvSpPr>
          <p:cNvPr id="471" name="Google Shape;471;p22"/>
          <p:cNvSpPr/>
          <p:nvPr/>
        </p:nvSpPr>
        <p:spPr>
          <a:xfrm>
            <a:off x="4976370" y="2866358"/>
            <a:ext cx="3304030" cy="1711800"/>
          </a:xfrm>
          <a:prstGeom prst="rect">
            <a:avLst/>
          </a:prstGeom>
          <a:noFill/>
          <a:ln>
            <a:noFill/>
          </a:ln>
        </p:spPr>
        <p:txBody>
          <a:bodyPr spcFirstLastPara="1" wrap="square" lIns="64350" tIns="32150" rIns="64350" bIns="32150" anchor="t" anchorCtr="0">
            <a:noAutofit/>
          </a:bodyPr>
          <a:lstStyle/>
          <a:p>
            <a:pPr marL="0" marR="0" lvl="0" indent="0" algn="l" rtl="0">
              <a:lnSpc>
                <a:spcPct val="110000"/>
              </a:lnSpc>
              <a:spcBef>
                <a:spcPts val="0"/>
              </a:spcBef>
              <a:spcAft>
                <a:spcPts val="0"/>
              </a:spcAft>
              <a:buClr>
                <a:srgbClr val="000000"/>
              </a:buClr>
              <a:buSzPts val="1400"/>
              <a:buFont typeface="Noto Sans Symbols"/>
              <a:buChar char="❑"/>
            </a:pPr>
            <a:r>
              <a:rPr lang="en" sz="1400" b="0" i="0" u="none" strike="noStrike" cap="none">
                <a:solidFill>
                  <a:srgbClr val="000000"/>
                </a:solidFill>
                <a:latin typeface="Arial"/>
                <a:ea typeface="Arial"/>
                <a:cs typeface="Arial"/>
                <a:sym typeface="Arial"/>
              </a:rPr>
              <a:t> Training &amp; People Development</a:t>
            </a:r>
            <a:endParaRPr sz="900" b="0" i="0" u="none" strike="noStrike" cap="none">
              <a:solidFill>
                <a:srgbClr val="000000"/>
              </a:solidFill>
              <a:latin typeface="Arial"/>
              <a:ea typeface="Arial"/>
              <a:cs typeface="Arial"/>
              <a:sym typeface="Arial"/>
            </a:endParaRPr>
          </a:p>
          <a:p>
            <a:pPr marL="0" marR="0" lvl="0" indent="0" algn="l" rtl="0">
              <a:lnSpc>
                <a:spcPct val="110000"/>
              </a:lnSpc>
              <a:spcBef>
                <a:spcPts val="0"/>
              </a:spcBef>
              <a:spcAft>
                <a:spcPts val="0"/>
              </a:spcAft>
              <a:buClr>
                <a:srgbClr val="000000"/>
              </a:buClr>
              <a:buSzPts val="1400"/>
              <a:buFont typeface="Noto Sans Symbols"/>
              <a:buChar char="❑"/>
            </a:pPr>
            <a:r>
              <a:rPr lang="en" sz="1400" b="0" i="0" u="none" strike="noStrike" cap="none">
                <a:solidFill>
                  <a:srgbClr val="000000"/>
                </a:solidFill>
                <a:latin typeface="Arial"/>
                <a:ea typeface="Arial"/>
                <a:cs typeface="Arial"/>
                <a:sym typeface="Arial"/>
              </a:rPr>
              <a:t> Community Relations </a:t>
            </a:r>
            <a:endParaRPr sz="900" b="0" i="0" u="none" strike="noStrike" cap="none">
              <a:solidFill>
                <a:srgbClr val="000000"/>
              </a:solidFill>
              <a:latin typeface="Arial"/>
              <a:ea typeface="Arial"/>
              <a:cs typeface="Arial"/>
              <a:sym typeface="Arial"/>
            </a:endParaRPr>
          </a:p>
          <a:p>
            <a:pPr marL="0" marR="0" lvl="0" indent="0" algn="l" rtl="0">
              <a:lnSpc>
                <a:spcPct val="110000"/>
              </a:lnSpc>
              <a:spcBef>
                <a:spcPts val="0"/>
              </a:spcBef>
              <a:spcAft>
                <a:spcPts val="0"/>
              </a:spcAft>
              <a:buClr>
                <a:srgbClr val="000000"/>
              </a:buClr>
              <a:buSzPts val="1400"/>
              <a:buFont typeface="Noto Sans Symbols"/>
              <a:buChar char="❑"/>
            </a:pPr>
            <a:r>
              <a:rPr lang="en" sz="1400" b="0" i="0" u="none" strike="noStrike" cap="none">
                <a:solidFill>
                  <a:srgbClr val="000000"/>
                </a:solidFill>
                <a:latin typeface="Arial"/>
                <a:ea typeface="Arial"/>
                <a:cs typeface="Arial"/>
                <a:sym typeface="Arial"/>
              </a:rPr>
              <a:t> Customer Focus &amp; Relationships</a:t>
            </a:r>
            <a:endParaRPr sz="900" b="0" i="0" u="none" strike="noStrike" cap="none">
              <a:solidFill>
                <a:srgbClr val="000000"/>
              </a:solidFill>
              <a:latin typeface="Arial"/>
              <a:ea typeface="Arial"/>
              <a:cs typeface="Arial"/>
              <a:sym typeface="Arial"/>
            </a:endParaRPr>
          </a:p>
          <a:p>
            <a:pPr marL="0" marR="0" lvl="0" indent="0" algn="l" rtl="0">
              <a:lnSpc>
                <a:spcPct val="110000"/>
              </a:lnSpc>
              <a:spcBef>
                <a:spcPts val="0"/>
              </a:spcBef>
              <a:spcAft>
                <a:spcPts val="0"/>
              </a:spcAft>
              <a:buClr>
                <a:srgbClr val="000000"/>
              </a:buClr>
              <a:buSzPts val="1400"/>
              <a:buFont typeface="Noto Sans Symbols"/>
              <a:buChar char="❑"/>
            </a:pPr>
            <a:r>
              <a:rPr lang="en" sz="1400" b="0" i="0" u="none" strike="noStrike" cap="none">
                <a:solidFill>
                  <a:srgbClr val="000000"/>
                </a:solidFill>
                <a:latin typeface="Arial"/>
                <a:ea typeface="Arial"/>
                <a:cs typeface="Arial"/>
                <a:sym typeface="Arial"/>
              </a:rPr>
              <a:t> Communication</a:t>
            </a:r>
            <a:endParaRPr sz="900" b="0" i="0" u="none" strike="noStrike" cap="none">
              <a:solidFill>
                <a:srgbClr val="000000"/>
              </a:solidFill>
              <a:latin typeface="Arial"/>
              <a:ea typeface="Arial"/>
              <a:cs typeface="Arial"/>
              <a:sym typeface="Arial"/>
            </a:endParaRPr>
          </a:p>
          <a:p>
            <a:pPr marL="0" marR="0" lvl="0" indent="0" algn="l" rtl="0">
              <a:lnSpc>
                <a:spcPct val="110000"/>
              </a:lnSpc>
              <a:spcBef>
                <a:spcPts val="0"/>
              </a:spcBef>
              <a:spcAft>
                <a:spcPts val="0"/>
              </a:spcAft>
              <a:buClr>
                <a:srgbClr val="000000"/>
              </a:buClr>
              <a:buSzPts val="1400"/>
              <a:buFont typeface="Noto Sans Symbols"/>
              <a:buChar char="❑"/>
            </a:pPr>
            <a:r>
              <a:rPr lang="en" sz="1400" b="0" i="0" u="none" strike="noStrike" cap="none">
                <a:solidFill>
                  <a:srgbClr val="000000"/>
                </a:solidFill>
                <a:latin typeface="Arial"/>
                <a:ea typeface="Arial"/>
                <a:cs typeface="Arial"/>
                <a:sym typeface="Arial"/>
              </a:rPr>
              <a:t> Culture &amp; Values</a:t>
            </a:r>
            <a:endParaRPr sz="900" b="0" i="0" u="none" strike="noStrike" cap="none">
              <a:solidFill>
                <a:srgbClr val="000000"/>
              </a:solidFill>
              <a:latin typeface="Arial"/>
              <a:ea typeface="Arial"/>
              <a:cs typeface="Arial"/>
              <a:sym typeface="Arial"/>
            </a:endParaRPr>
          </a:p>
          <a:p>
            <a:pPr marL="0" marR="0" lvl="0" indent="0" algn="l" rtl="0">
              <a:lnSpc>
                <a:spcPct val="110000"/>
              </a:lnSpc>
              <a:spcBef>
                <a:spcPts val="0"/>
              </a:spcBef>
              <a:spcAft>
                <a:spcPts val="0"/>
              </a:spcAft>
              <a:buClr>
                <a:srgbClr val="000000"/>
              </a:buClr>
              <a:buSzPts val="1400"/>
              <a:buFont typeface="Noto Sans Symbols"/>
              <a:buChar char="❑"/>
            </a:pPr>
            <a:r>
              <a:rPr lang="en" sz="1400" b="0" i="0" u="none" strike="noStrike" cap="none">
                <a:solidFill>
                  <a:srgbClr val="000000"/>
                </a:solidFill>
                <a:latin typeface="Arial"/>
                <a:ea typeface="Arial"/>
                <a:cs typeface="Arial"/>
                <a:sym typeface="Arial"/>
              </a:rPr>
              <a:t> Internal Relationships</a:t>
            </a:r>
            <a:endParaRPr sz="900" b="0" i="0" u="none" strike="noStrike" cap="none">
              <a:solidFill>
                <a:srgbClr val="000000"/>
              </a:solidFill>
              <a:latin typeface="Arial"/>
              <a:ea typeface="Arial"/>
              <a:cs typeface="Arial"/>
              <a:sym typeface="Arial"/>
            </a:endParaRPr>
          </a:p>
          <a:p>
            <a:pPr marL="0" marR="0" lvl="0" indent="0" algn="l" rtl="0">
              <a:lnSpc>
                <a:spcPct val="110000"/>
              </a:lnSpc>
              <a:spcBef>
                <a:spcPts val="0"/>
              </a:spcBef>
              <a:spcAft>
                <a:spcPts val="0"/>
              </a:spcAft>
              <a:buClr>
                <a:srgbClr val="000000"/>
              </a:buClr>
              <a:buSzPts val="1400"/>
              <a:buFont typeface="Noto Sans Symbols"/>
              <a:buChar char="❑"/>
            </a:pPr>
            <a:r>
              <a:rPr lang="en" sz="1400" b="0" i="0" u="none" strike="noStrike" cap="none">
                <a:solidFill>
                  <a:srgbClr val="000000"/>
                </a:solidFill>
                <a:latin typeface="Arial"/>
                <a:ea typeface="Arial"/>
                <a:cs typeface="Arial"/>
                <a:sym typeface="Arial"/>
              </a:rPr>
              <a:t> Recognition</a:t>
            </a:r>
            <a:endParaRPr sz="9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23"/>
          <p:cNvSpPr/>
          <p:nvPr/>
        </p:nvSpPr>
        <p:spPr>
          <a:xfrm>
            <a:off x="718100" y="1197275"/>
            <a:ext cx="3859800" cy="1565100"/>
          </a:xfrm>
          <a:prstGeom prst="rect">
            <a:avLst/>
          </a:prstGeom>
          <a:noFill/>
          <a:ln>
            <a:noFill/>
          </a:ln>
        </p:spPr>
        <p:txBody>
          <a:bodyPr spcFirstLastPara="1" wrap="square" lIns="67400" tIns="33700" rIns="67400" bIns="33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1" i="0" u="none" strike="noStrike" cap="none">
                <a:solidFill>
                  <a:srgbClr val="000000"/>
                </a:solidFill>
                <a:latin typeface="Arial"/>
                <a:ea typeface="Arial"/>
                <a:cs typeface="Arial"/>
                <a:sym typeface="Arial"/>
              </a:rPr>
              <a:t>Efficiency:</a:t>
            </a:r>
            <a:r>
              <a:rPr lang="en" sz="900" b="0" i="0" u="none" strike="noStrike" cap="none">
                <a:solidFill>
                  <a:srgbClr val="000000"/>
                </a:solidFill>
                <a:latin typeface="Arial"/>
                <a:ea typeface="Arial"/>
                <a:cs typeface="Arial"/>
                <a:sym typeface="Arial"/>
              </a:rPr>
              <a:t> Increase in costs, slow growth, shareholder issues</a:t>
            </a:r>
            <a:endParaRPr sz="9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900"/>
              <a:buFont typeface="Arial"/>
              <a:buNone/>
            </a:pPr>
            <a:r>
              <a:rPr lang="en" sz="900" b="1" i="0" u="none" strike="noStrike" cap="none">
                <a:solidFill>
                  <a:srgbClr val="000000"/>
                </a:solidFill>
                <a:latin typeface="Arial"/>
                <a:ea typeface="Arial"/>
                <a:cs typeface="Arial"/>
                <a:sym typeface="Arial"/>
              </a:rPr>
              <a:t>Financials: </a:t>
            </a:r>
            <a:r>
              <a:rPr lang="en" sz="900" b="0" i="0" u="none" strike="noStrike" cap="none">
                <a:solidFill>
                  <a:srgbClr val="000000"/>
                </a:solidFill>
                <a:latin typeface="Arial"/>
                <a:ea typeface="Arial"/>
                <a:cs typeface="Arial"/>
                <a:sym typeface="Arial"/>
              </a:rPr>
              <a:t>Threat to value, market &amp; shareholder dissatisfaction</a:t>
            </a:r>
            <a:endParaRPr sz="9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900"/>
              <a:buFont typeface="Arial"/>
              <a:buNone/>
            </a:pPr>
            <a:r>
              <a:rPr lang="en" sz="900" b="1" i="0" u="none" strike="noStrike" cap="none">
                <a:solidFill>
                  <a:srgbClr val="000000"/>
                </a:solidFill>
                <a:latin typeface="Arial"/>
                <a:ea typeface="Arial"/>
                <a:cs typeface="Arial"/>
                <a:sym typeface="Arial"/>
              </a:rPr>
              <a:t>Technology: </a:t>
            </a:r>
            <a:r>
              <a:rPr lang="en" sz="900" b="0" i="0" u="none" strike="noStrike" cap="none">
                <a:solidFill>
                  <a:srgbClr val="000000"/>
                </a:solidFill>
                <a:latin typeface="Arial"/>
                <a:ea typeface="Arial"/>
                <a:cs typeface="Arial"/>
                <a:sym typeface="Arial"/>
              </a:rPr>
              <a:t>Low productivity, high cost, missed opportunities</a:t>
            </a:r>
            <a:endParaRPr sz="9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900"/>
              <a:buFont typeface="Arial"/>
              <a:buNone/>
            </a:pPr>
            <a:r>
              <a:rPr lang="en" sz="900" b="1" i="0" u="none" strike="noStrike" cap="none">
                <a:solidFill>
                  <a:srgbClr val="000000"/>
                </a:solidFill>
                <a:latin typeface="Arial"/>
                <a:ea typeface="Arial"/>
                <a:cs typeface="Arial"/>
                <a:sym typeface="Arial"/>
              </a:rPr>
              <a:t>Past Trends/Benchmarks: </a:t>
            </a:r>
            <a:r>
              <a:rPr lang="en" sz="900" b="0" i="0" u="none" strike="noStrike" cap="none">
                <a:solidFill>
                  <a:srgbClr val="000000"/>
                </a:solidFill>
                <a:latin typeface="Arial"/>
                <a:ea typeface="Arial"/>
                <a:cs typeface="Arial"/>
                <a:sym typeface="Arial"/>
              </a:rPr>
              <a:t>Making the same mistakes, “sudden” drops</a:t>
            </a:r>
            <a:endParaRPr sz="9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900"/>
              <a:buFont typeface="Arial"/>
              <a:buNone/>
            </a:pPr>
            <a:r>
              <a:rPr lang="en" sz="900" b="1" i="0" u="none" strike="noStrike" cap="none">
                <a:solidFill>
                  <a:srgbClr val="000000"/>
                </a:solidFill>
                <a:latin typeface="Arial"/>
                <a:ea typeface="Arial"/>
                <a:cs typeface="Arial"/>
                <a:sym typeface="Arial"/>
              </a:rPr>
              <a:t>Performance: </a:t>
            </a:r>
            <a:r>
              <a:rPr lang="en" sz="900" b="0" i="0" u="none" strike="noStrike" cap="none">
                <a:solidFill>
                  <a:srgbClr val="000000"/>
                </a:solidFill>
                <a:latin typeface="Arial"/>
                <a:ea typeface="Arial"/>
                <a:cs typeface="Arial"/>
                <a:sym typeface="Arial"/>
              </a:rPr>
              <a:t>Surprises, declines in efficiency, poor results</a:t>
            </a:r>
            <a:endParaRPr sz="9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900"/>
              <a:buFont typeface="Arial"/>
              <a:buNone/>
            </a:pPr>
            <a:r>
              <a:rPr lang="en" sz="900" b="1" i="0" u="none" strike="noStrike" cap="none">
                <a:solidFill>
                  <a:srgbClr val="000000"/>
                </a:solidFill>
                <a:latin typeface="Arial"/>
                <a:ea typeface="Arial"/>
                <a:cs typeface="Arial"/>
                <a:sym typeface="Arial"/>
              </a:rPr>
              <a:t>Measurement:</a:t>
            </a:r>
            <a:r>
              <a:rPr lang="en" sz="900" b="0" i="0" u="none" strike="noStrike" cap="none">
                <a:solidFill>
                  <a:srgbClr val="000000"/>
                </a:solidFill>
                <a:latin typeface="Arial"/>
                <a:ea typeface="Arial"/>
                <a:cs typeface="Arial"/>
                <a:sym typeface="Arial"/>
              </a:rPr>
              <a:t> Inability to track information for analysis or understand issues</a:t>
            </a:r>
            <a:endParaRPr sz="9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900"/>
              <a:buFont typeface="Arial"/>
              <a:buNone/>
            </a:pPr>
            <a:r>
              <a:rPr lang="en" sz="900" b="1" i="0" u="none" strike="noStrike" cap="none">
                <a:solidFill>
                  <a:srgbClr val="000000"/>
                </a:solidFill>
                <a:latin typeface="Arial"/>
                <a:ea typeface="Arial"/>
                <a:cs typeface="Arial"/>
                <a:sym typeface="Arial"/>
              </a:rPr>
              <a:t>Goals &amp; Objectives: </a:t>
            </a:r>
            <a:r>
              <a:rPr lang="en" sz="900" b="0" i="0" u="none" strike="noStrike" cap="none">
                <a:solidFill>
                  <a:srgbClr val="000000"/>
                </a:solidFill>
                <a:latin typeface="Arial"/>
                <a:ea typeface="Arial"/>
                <a:cs typeface="Arial"/>
                <a:sym typeface="Arial"/>
              </a:rPr>
              <a:t>Loss of time, focus and direction, wasted resources</a:t>
            </a:r>
            <a:endParaRPr sz="900" b="0" i="0" u="none" strike="noStrike" cap="none">
              <a:solidFill>
                <a:srgbClr val="000000"/>
              </a:solidFill>
              <a:latin typeface="Arial"/>
              <a:ea typeface="Arial"/>
              <a:cs typeface="Arial"/>
              <a:sym typeface="Arial"/>
            </a:endParaRPr>
          </a:p>
        </p:txBody>
      </p:sp>
      <p:sp>
        <p:nvSpPr>
          <p:cNvPr id="480" name="Google Shape;480;p23"/>
          <p:cNvSpPr/>
          <p:nvPr/>
        </p:nvSpPr>
        <p:spPr>
          <a:xfrm>
            <a:off x="759812" y="2938343"/>
            <a:ext cx="3717600" cy="1748400"/>
          </a:xfrm>
          <a:prstGeom prst="rect">
            <a:avLst/>
          </a:prstGeom>
          <a:noFill/>
          <a:ln>
            <a:noFill/>
          </a:ln>
        </p:spPr>
        <p:txBody>
          <a:bodyPr spcFirstLastPara="1" wrap="square" lIns="67400" tIns="33700" rIns="67400" bIns="33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1" i="0" u="none" strike="noStrike" cap="none">
                <a:solidFill>
                  <a:srgbClr val="000000"/>
                </a:solidFill>
                <a:latin typeface="Arial"/>
                <a:ea typeface="Arial"/>
                <a:cs typeface="Arial"/>
                <a:sym typeface="Arial"/>
              </a:rPr>
              <a:t>Regulations  &amp; Legal: </a:t>
            </a:r>
            <a:r>
              <a:rPr lang="en" sz="900" b="0" i="0" u="none" strike="noStrike" cap="none">
                <a:solidFill>
                  <a:srgbClr val="000000"/>
                </a:solidFill>
                <a:latin typeface="Arial"/>
                <a:ea typeface="Arial"/>
                <a:cs typeface="Arial"/>
                <a:sym typeface="Arial"/>
              </a:rPr>
              <a:t>Potential lawsuits, fines, negative PR, brand decline</a:t>
            </a:r>
            <a:endParaRPr sz="900" b="1"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900"/>
              <a:buFont typeface="Arial"/>
              <a:buNone/>
            </a:pPr>
            <a:r>
              <a:rPr lang="en" sz="900" b="1" i="0" u="none" strike="noStrike" cap="none">
                <a:solidFill>
                  <a:srgbClr val="000000"/>
                </a:solidFill>
                <a:latin typeface="Arial"/>
                <a:ea typeface="Arial"/>
                <a:cs typeface="Arial"/>
                <a:sym typeface="Arial"/>
              </a:rPr>
              <a:t>Safety &amp; Risk reduction: </a:t>
            </a:r>
            <a:r>
              <a:rPr lang="en" sz="900" b="0" i="0" u="none" strike="noStrike" cap="none">
                <a:solidFill>
                  <a:srgbClr val="000000"/>
                </a:solidFill>
                <a:latin typeface="Arial"/>
                <a:ea typeface="Arial"/>
                <a:cs typeface="Arial"/>
                <a:sym typeface="Arial"/>
              </a:rPr>
              <a:t>Legal issues, loss in morale, productivity,  momentum</a:t>
            </a:r>
            <a:endParaRPr sz="900" b="1"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900"/>
              <a:buFont typeface="Arial"/>
              <a:buNone/>
            </a:pPr>
            <a:r>
              <a:rPr lang="en" sz="900" b="1" i="0" u="none" strike="noStrike" cap="none">
                <a:solidFill>
                  <a:srgbClr val="000000"/>
                </a:solidFill>
                <a:latin typeface="Arial"/>
                <a:ea typeface="Arial"/>
                <a:cs typeface="Arial"/>
                <a:sym typeface="Arial"/>
              </a:rPr>
              <a:t>Quality: </a:t>
            </a:r>
            <a:r>
              <a:rPr lang="en" sz="900" b="0" i="0" u="none" strike="noStrike" cap="none">
                <a:solidFill>
                  <a:srgbClr val="000000"/>
                </a:solidFill>
                <a:latin typeface="Arial"/>
                <a:ea typeface="Arial"/>
                <a:cs typeface="Arial"/>
                <a:sym typeface="Arial"/>
              </a:rPr>
              <a:t>Loss of pride, angry &amp; frustrated customers</a:t>
            </a:r>
            <a:endParaRPr sz="900" b="1"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900"/>
              <a:buFont typeface="Arial"/>
              <a:buNone/>
            </a:pPr>
            <a:r>
              <a:rPr lang="en" sz="900" b="1" i="0" u="none" strike="noStrike" cap="none">
                <a:solidFill>
                  <a:srgbClr val="000000"/>
                </a:solidFill>
                <a:latin typeface="Arial"/>
                <a:ea typeface="Arial"/>
                <a:cs typeface="Arial"/>
                <a:sym typeface="Arial"/>
              </a:rPr>
              <a:t>Critical Resources: </a:t>
            </a:r>
            <a:r>
              <a:rPr lang="en" sz="900" b="0" i="0" u="none" strike="noStrike" cap="none">
                <a:solidFill>
                  <a:srgbClr val="000000"/>
                </a:solidFill>
                <a:latin typeface="Arial"/>
                <a:ea typeface="Arial"/>
                <a:cs typeface="Arial"/>
                <a:sym typeface="Arial"/>
              </a:rPr>
              <a:t>Crisis management, chaos, fraud, quality issues</a:t>
            </a:r>
            <a:endParaRPr sz="900" b="1"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900"/>
              <a:buFont typeface="Arial"/>
              <a:buNone/>
            </a:pPr>
            <a:r>
              <a:rPr lang="en" sz="900" b="1" i="0" u="none" strike="noStrike" cap="none">
                <a:solidFill>
                  <a:srgbClr val="000000"/>
                </a:solidFill>
                <a:latin typeface="Arial"/>
                <a:ea typeface="Arial"/>
                <a:cs typeface="Arial"/>
                <a:sym typeface="Arial"/>
              </a:rPr>
              <a:t>Controls: </a:t>
            </a:r>
            <a:r>
              <a:rPr lang="en" sz="900" b="0" i="0" u="none" strike="noStrike" cap="none">
                <a:solidFill>
                  <a:srgbClr val="000000"/>
                </a:solidFill>
                <a:latin typeface="Arial"/>
                <a:ea typeface="Arial"/>
                <a:cs typeface="Arial"/>
                <a:sym typeface="Arial"/>
              </a:rPr>
              <a:t>Missed opportunities, customers loss, backorders, misfires</a:t>
            </a:r>
            <a:endParaRPr sz="900" b="1"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900"/>
              <a:buFont typeface="Arial"/>
              <a:buNone/>
            </a:pPr>
            <a:r>
              <a:rPr lang="en" sz="900" b="1" i="0" u="none" strike="noStrike" cap="none">
                <a:solidFill>
                  <a:srgbClr val="000000"/>
                </a:solidFill>
                <a:latin typeface="Arial"/>
                <a:ea typeface="Arial"/>
                <a:cs typeface="Arial"/>
                <a:sym typeface="Arial"/>
              </a:rPr>
              <a:t>Timing &amp; Execution: </a:t>
            </a:r>
            <a:r>
              <a:rPr lang="en" sz="900" b="0" i="0" u="none" strike="noStrike" cap="none">
                <a:solidFill>
                  <a:srgbClr val="000000"/>
                </a:solidFill>
                <a:latin typeface="Arial"/>
                <a:ea typeface="Arial"/>
                <a:cs typeface="Arial"/>
                <a:sym typeface="Arial"/>
              </a:rPr>
              <a:t>Inability to execute, deliver, produce</a:t>
            </a:r>
            <a:endParaRPr sz="900" b="1"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900"/>
              <a:buFont typeface="Arial"/>
              <a:buNone/>
            </a:pPr>
            <a:r>
              <a:rPr lang="en" sz="900" b="1" i="0" u="none" strike="noStrike" cap="none">
                <a:solidFill>
                  <a:srgbClr val="000000"/>
                </a:solidFill>
                <a:latin typeface="Arial"/>
                <a:ea typeface="Arial"/>
                <a:cs typeface="Arial"/>
                <a:sym typeface="Arial"/>
              </a:rPr>
              <a:t>Policies &amp; Procedures: </a:t>
            </a:r>
            <a:r>
              <a:rPr lang="en" sz="900" b="0" i="0" u="none" strike="noStrike" cap="none">
                <a:solidFill>
                  <a:srgbClr val="000000"/>
                </a:solidFill>
                <a:latin typeface="Arial"/>
                <a:ea typeface="Arial"/>
                <a:cs typeface="Arial"/>
                <a:sym typeface="Arial"/>
              </a:rPr>
              <a:t>Wasted resources, inability to manage well</a:t>
            </a:r>
            <a:endParaRPr sz="9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900"/>
              <a:buFont typeface="Arial"/>
              <a:buNone/>
            </a:pPr>
            <a:endParaRPr sz="900" b="1" i="0" u="none" strike="noStrike" cap="none">
              <a:solidFill>
                <a:srgbClr val="000000"/>
              </a:solidFill>
              <a:latin typeface="Arial"/>
              <a:ea typeface="Arial"/>
              <a:cs typeface="Arial"/>
              <a:sym typeface="Arial"/>
            </a:endParaRPr>
          </a:p>
        </p:txBody>
      </p:sp>
      <p:sp>
        <p:nvSpPr>
          <p:cNvPr id="481" name="Google Shape;481;p23"/>
          <p:cNvSpPr/>
          <p:nvPr/>
        </p:nvSpPr>
        <p:spPr>
          <a:xfrm>
            <a:off x="4631949" y="2913479"/>
            <a:ext cx="3913500" cy="1432800"/>
          </a:xfrm>
          <a:prstGeom prst="rect">
            <a:avLst/>
          </a:prstGeom>
          <a:noFill/>
          <a:ln>
            <a:noFill/>
          </a:ln>
        </p:spPr>
        <p:txBody>
          <a:bodyPr spcFirstLastPara="1" wrap="square" lIns="67400" tIns="33700" rIns="67400" bIns="33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1" i="0" u="none" strike="noStrike" cap="none">
                <a:solidFill>
                  <a:srgbClr val="000000"/>
                </a:solidFill>
                <a:latin typeface="Arial"/>
                <a:ea typeface="Arial"/>
                <a:cs typeface="Arial"/>
                <a:sym typeface="Arial"/>
              </a:rPr>
              <a:t>Training/People Dev.: </a:t>
            </a:r>
            <a:r>
              <a:rPr lang="en" sz="900" b="0" i="0" u="none" strike="noStrike" cap="none">
                <a:solidFill>
                  <a:srgbClr val="000000"/>
                </a:solidFill>
                <a:latin typeface="Arial"/>
                <a:ea typeface="Arial"/>
                <a:cs typeface="Arial"/>
                <a:sym typeface="Arial"/>
              </a:rPr>
              <a:t>High turnover, loss of talent, recruiting harder</a:t>
            </a:r>
            <a:endParaRPr sz="900" b="1"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900"/>
              <a:buFont typeface="Arial"/>
              <a:buNone/>
            </a:pPr>
            <a:r>
              <a:rPr lang="en" sz="900" b="1" i="0" u="none" strike="noStrike" cap="none">
                <a:solidFill>
                  <a:srgbClr val="000000"/>
                </a:solidFill>
                <a:latin typeface="Arial"/>
                <a:ea typeface="Arial"/>
                <a:cs typeface="Arial"/>
                <a:sym typeface="Arial"/>
              </a:rPr>
              <a:t>Community Relations: </a:t>
            </a:r>
            <a:r>
              <a:rPr lang="en" sz="900" b="0" i="0" u="none" strike="noStrike" cap="none">
                <a:solidFill>
                  <a:srgbClr val="000000"/>
                </a:solidFill>
                <a:latin typeface="Arial"/>
                <a:ea typeface="Arial"/>
                <a:cs typeface="Arial"/>
                <a:sym typeface="Arial"/>
              </a:rPr>
              <a:t>Negative PR, customer anger &amp; frustration</a:t>
            </a:r>
            <a:endParaRPr sz="900" b="1"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900"/>
              <a:buFont typeface="Arial"/>
              <a:buNone/>
            </a:pPr>
            <a:r>
              <a:rPr lang="en" sz="900" b="1" i="0" u="none" strike="noStrike" cap="none">
                <a:solidFill>
                  <a:srgbClr val="000000"/>
                </a:solidFill>
                <a:latin typeface="Arial"/>
                <a:ea typeface="Arial"/>
                <a:cs typeface="Arial"/>
                <a:sym typeface="Arial"/>
              </a:rPr>
              <a:t>Customer Focus/Relations: </a:t>
            </a:r>
            <a:r>
              <a:rPr lang="en" sz="900" b="0" i="0" u="none" strike="noStrike" cap="none">
                <a:solidFill>
                  <a:srgbClr val="000000"/>
                </a:solidFill>
                <a:latin typeface="Arial"/>
                <a:ea typeface="Arial"/>
                <a:cs typeface="Arial"/>
                <a:sym typeface="Arial"/>
              </a:rPr>
              <a:t>Reduced revenue, high complaint rate, low satisfaction</a:t>
            </a:r>
            <a:endParaRPr sz="900" b="0" i="0" u="none" strike="noStrike" cap="none">
              <a:solidFill>
                <a:srgbClr val="000000"/>
              </a:solidFill>
              <a:highlight>
                <a:srgbClr val="FFFF00"/>
              </a:highlight>
              <a:latin typeface="Arial"/>
              <a:ea typeface="Arial"/>
              <a:cs typeface="Arial"/>
              <a:sym typeface="Arial"/>
            </a:endParaRPr>
          </a:p>
          <a:p>
            <a:pPr marL="0" marR="0" lvl="0" indent="0" algn="l" rtl="0">
              <a:lnSpc>
                <a:spcPct val="100000"/>
              </a:lnSpc>
              <a:spcBef>
                <a:spcPts val="400"/>
              </a:spcBef>
              <a:spcAft>
                <a:spcPts val="0"/>
              </a:spcAft>
              <a:buClr>
                <a:srgbClr val="000000"/>
              </a:buClr>
              <a:buSzPts val="900"/>
              <a:buFont typeface="Arial"/>
              <a:buNone/>
            </a:pPr>
            <a:r>
              <a:rPr lang="en" sz="900" b="1" i="0" u="none" strike="noStrike" cap="none">
                <a:solidFill>
                  <a:srgbClr val="000000"/>
                </a:solidFill>
                <a:latin typeface="Arial"/>
                <a:ea typeface="Arial"/>
                <a:cs typeface="Arial"/>
                <a:sym typeface="Arial"/>
              </a:rPr>
              <a:t>Communications: </a:t>
            </a:r>
            <a:r>
              <a:rPr lang="en" sz="900" b="0" i="0" u="none" strike="noStrike" cap="none">
                <a:solidFill>
                  <a:srgbClr val="000000"/>
                </a:solidFill>
                <a:latin typeface="Arial"/>
                <a:ea typeface="Arial"/>
                <a:cs typeface="Arial"/>
                <a:sym typeface="Arial"/>
              </a:rPr>
              <a:t>Confusion, misdirected initiatives, lack of clarity</a:t>
            </a:r>
            <a:endParaRPr sz="900" b="1"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900"/>
              <a:buFont typeface="Arial"/>
              <a:buNone/>
            </a:pPr>
            <a:r>
              <a:rPr lang="en" sz="900" b="1" i="0" u="none" strike="noStrike" cap="none">
                <a:solidFill>
                  <a:srgbClr val="000000"/>
                </a:solidFill>
                <a:latin typeface="Arial"/>
                <a:ea typeface="Arial"/>
                <a:cs typeface="Arial"/>
                <a:sym typeface="Arial"/>
              </a:rPr>
              <a:t>Culture  &amp; Values: </a:t>
            </a:r>
            <a:r>
              <a:rPr lang="en" sz="900" b="0" i="0" u="none" strike="noStrike" cap="none">
                <a:solidFill>
                  <a:srgbClr val="000000"/>
                </a:solidFill>
                <a:latin typeface="Arial"/>
                <a:ea typeface="Arial"/>
                <a:cs typeface="Arial"/>
                <a:sym typeface="Arial"/>
              </a:rPr>
              <a:t>Ethics issues, turnover, “surprise” crises, poor growth</a:t>
            </a:r>
            <a:endParaRPr sz="9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900"/>
              <a:buFont typeface="Arial"/>
              <a:buNone/>
            </a:pPr>
            <a:r>
              <a:rPr lang="en" sz="900" b="1" i="0" u="none" strike="noStrike" cap="none">
                <a:solidFill>
                  <a:srgbClr val="000000"/>
                </a:solidFill>
                <a:latin typeface="Arial"/>
                <a:ea typeface="Arial"/>
                <a:cs typeface="Arial"/>
                <a:sym typeface="Arial"/>
              </a:rPr>
              <a:t>Internal Relationships: </a:t>
            </a:r>
            <a:r>
              <a:rPr lang="en" sz="900" b="0" i="0" u="none" strike="noStrike" cap="none">
                <a:solidFill>
                  <a:srgbClr val="000000"/>
                </a:solidFill>
                <a:latin typeface="Arial"/>
                <a:ea typeface="Arial"/>
                <a:cs typeface="Arial"/>
                <a:sym typeface="Arial"/>
              </a:rPr>
              <a:t>Low productivity, high turnover, tough recruiting</a:t>
            </a:r>
            <a:endParaRPr sz="900" b="1"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900"/>
              <a:buFont typeface="Arial"/>
              <a:buNone/>
            </a:pPr>
            <a:r>
              <a:rPr lang="en" sz="900" b="1" i="0" u="none" strike="noStrike" cap="none">
                <a:solidFill>
                  <a:srgbClr val="000000"/>
                </a:solidFill>
                <a:latin typeface="Arial"/>
                <a:ea typeface="Arial"/>
                <a:cs typeface="Arial"/>
                <a:sym typeface="Arial"/>
              </a:rPr>
              <a:t>Recognition: </a:t>
            </a:r>
            <a:r>
              <a:rPr lang="en" sz="900" b="0" i="0" u="none" strike="noStrike" cap="none">
                <a:solidFill>
                  <a:srgbClr val="000000"/>
                </a:solidFill>
                <a:latin typeface="Arial"/>
                <a:ea typeface="Arial"/>
                <a:cs typeface="Arial"/>
                <a:sym typeface="Arial"/>
              </a:rPr>
              <a:t>Low morale, loss of talent, uneven and poor results</a:t>
            </a:r>
            <a:endParaRPr sz="900" b="0" i="0" u="none" strike="noStrike" cap="none">
              <a:solidFill>
                <a:srgbClr val="000000"/>
              </a:solidFill>
              <a:latin typeface="Arial"/>
              <a:ea typeface="Arial"/>
              <a:cs typeface="Arial"/>
              <a:sym typeface="Arial"/>
            </a:endParaRPr>
          </a:p>
        </p:txBody>
      </p:sp>
      <p:sp>
        <p:nvSpPr>
          <p:cNvPr id="482" name="Google Shape;482;p23"/>
          <p:cNvSpPr/>
          <p:nvPr/>
        </p:nvSpPr>
        <p:spPr>
          <a:xfrm>
            <a:off x="4619650" y="1122725"/>
            <a:ext cx="4084800" cy="1687200"/>
          </a:xfrm>
          <a:prstGeom prst="rect">
            <a:avLst/>
          </a:prstGeom>
          <a:noFill/>
          <a:ln>
            <a:noFill/>
          </a:ln>
        </p:spPr>
        <p:txBody>
          <a:bodyPr spcFirstLastPara="1" wrap="square" lIns="67400" tIns="33700" rIns="67400" bIns="33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1" i="0" u="none" strike="noStrike" cap="none">
                <a:solidFill>
                  <a:srgbClr val="000000"/>
                </a:solidFill>
                <a:latin typeface="Arial"/>
                <a:ea typeface="Arial"/>
                <a:cs typeface="Arial"/>
                <a:sym typeface="Arial"/>
              </a:rPr>
              <a:t>Innovation/New Ideas: </a:t>
            </a:r>
            <a:r>
              <a:rPr lang="en" sz="900" b="0" i="0" u="none" strike="noStrike" cap="none">
                <a:solidFill>
                  <a:srgbClr val="000000"/>
                </a:solidFill>
                <a:latin typeface="Arial"/>
                <a:ea typeface="Arial"/>
                <a:cs typeface="Arial"/>
                <a:sym typeface="Arial"/>
              </a:rPr>
              <a:t>Customer frustration and loss, threat vulnerability </a:t>
            </a:r>
            <a:endParaRPr sz="900" b="1"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800"/>
              <a:buFont typeface="Arial"/>
              <a:buNone/>
            </a:pPr>
            <a:r>
              <a:rPr lang="en" sz="800" b="1" i="0" u="none" strike="noStrike" cap="none">
                <a:solidFill>
                  <a:srgbClr val="000000"/>
                </a:solidFill>
                <a:latin typeface="Arial"/>
                <a:ea typeface="Arial"/>
                <a:cs typeface="Arial"/>
                <a:sym typeface="Arial"/>
              </a:rPr>
              <a:t>Environment &amp; Competition: </a:t>
            </a:r>
            <a:r>
              <a:rPr lang="en" sz="800" b="0" i="0" u="none" strike="noStrike" cap="none">
                <a:solidFill>
                  <a:srgbClr val="000000"/>
                </a:solidFill>
                <a:latin typeface="Arial"/>
                <a:ea typeface="Arial"/>
                <a:cs typeface="Arial"/>
                <a:sym typeface="Arial"/>
              </a:rPr>
              <a:t>Unwelcome surprises, crises, missed opportunities</a:t>
            </a:r>
            <a:endParaRPr sz="900" b="1"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900"/>
              <a:buFont typeface="Arial"/>
              <a:buNone/>
            </a:pPr>
            <a:r>
              <a:rPr lang="en" sz="900" b="1" i="0" u="none" strike="noStrike" cap="none">
                <a:solidFill>
                  <a:srgbClr val="000000"/>
                </a:solidFill>
                <a:latin typeface="Arial"/>
                <a:ea typeface="Arial"/>
                <a:cs typeface="Arial"/>
                <a:sym typeface="Arial"/>
              </a:rPr>
              <a:t>Future Trends: </a:t>
            </a:r>
            <a:r>
              <a:rPr lang="en" sz="900" b="0" i="0" u="none" strike="noStrike" cap="none">
                <a:solidFill>
                  <a:srgbClr val="000000"/>
                </a:solidFill>
                <a:latin typeface="Arial"/>
                <a:ea typeface="Arial"/>
                <a:cs typeface="Arial"/>
                <a:sym typeface="Arial"/>
              </a:rPr>
              <a:t>“Blind decline” in effectiveness, loss of share, surprises</a:t>
            </a:r>
            <a:endParaRPr sz="900" b="1"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900"/>
              <a:buFont typeface="Arial"/>
              <a:buNone/>
            </a:pPr>
            <a:r>
              <a:rPr lang="en" sz="900" b="1" i="0" u="none" strike="noStrike" cap="none">
                <a:solidFill>
                  <a:srgbClr val="000000"/>
                </a:solidFill>
                <a:latin typeface="Arial"/>
                <a:ea typeface="Arial"/>
                <a:cs typeface="Arial"/>
                <a:sym typeface="Arial"/>
              </a:rPr>
              <a:t>New Markets &amp; Products: </a:t>
            </a:r>
            <a:r>
              <a:rPr lang="en" sz="900" b="0" i="0" u="none" strike="noStrike" cap="none">
                <a:solidFill>
                  <a:srgbClr val="000000"/>
                </a:solidFill>
                <a:latin typeface="Arial"/>
                <a:ea typeface="Arial"/>
                <a:cs typeface="Arial"/>
                <a:sym typeface="Arial"/>
              </a:rPr>
              <a:t>Poor or no innovation, growth stagnation, loss of market share</a:t>
            </a:r>
            <a:endParaRPr sz="900" b="1"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900"/>
              <a:buFont typeface="Arial"/>
              <a:buNone/>
            </a:pPr>
            <a:r>
              <a:rPr lang="en" sz="900" b="1" i="0" u="none" strike="noStrike" cap="none">
                <a:solidFill>
                  <a:srgbClr val="000000"/>
                </a:solidFill>
                <a:latin typeface="Arial"/>
                <a:ea typeface="Arial"/>
                <a:cs typeface="Arial"/>
                <a:sym typeface="Arial"/>
              </a:rPr>
              <a:t>National &amp; World Issues: </a:t>
            </a:r>
            <a:r>
              <a:rPr lang="en" sz="900" b="0" i="0" u="none" strike="noStrike" cap="none">
                <a:solidFill>
                  <a:srgbClr val="000000"/>
                </a:solidFill>
                <a:latin typeface="Arial"/>
                <a:ea typeface="Arial"/>
                <a:cs typeface="Arial"/>
                <a:sym typeface="Arial"/>
              </a:rPr>
              <a:t>Surprises, safety &amp; risk challenges, missed opportunities</a:t>
            </a:r>
            <a:endParaRPr sz="900" b="1"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900"/>
              <a:buFont typeface="Arial"/>
              <a:buNone/>
            </a:pPr>
            <a:r>
              <a:rPr lang="en" sz="900" b="1" i="0" u="none" strike="noStrike" cap="none">
                <a:solidFill>
                  <a:srgbClr val="000000"/>
                </a:solidFill>
                <a:latin typeface="Arial"/>
                <a:ea typeface="Arial"/>
                <a:cs typeface="Arial"/>
                <a:sym typeface="Arial"/>
              </a:rPr>
              <a:t>Vision &amp; Purpose: </a:t>
            </a:r>
            <a:r>
              <a:rPr lang="en" sz="900" b="0" i="0" u="none" strike="noStrike" cap="none">
                <a:solidFill>
                  <a:srgbClr val="000000"/>
                </a:solidFill>
                <a:latin typeface="Arial"/>
                <a:ea typeface="Arial"/>
                <a:cs typeface="Arial"/>
                <a:sym typeface="Arial"/>
              </a:rPr>
              <a:t>Misdirection, poor decisions, failure, confusion</a:t>
            </a:r>
            <a:endParaRPr sz="900" b="1"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900"/>
              <a:buFont typeface="Arial"/>
              <a:buNone/>
            </a:pPr>
            <a:r>
              <a:rPr lang="en" sz="900" b="1" i="0" u="none" strike="noStrike" cap="none">
                <a:solidFill>
                  <a:srgbClr val="000000"/>
                </a:solidFill>
                <a:latin typeface="Arial"/>
                <a:ea typeface="Arial"/>
                <a:cs typeface="Arial"/>
                <a:sym typeface="Arial"/>
              </a:rPr>
              <a:t>Long Term Strategy: </a:t>
            </a:r>
            <a:r>
              <a:rPr lang="en" sz="900" b="0" i="0" u="none" strike="noStrike" cap="none">
                <a:solidFill>
                  <a:srgbClr val="000000"/>
                </a:solidFill>
                <a:latin typeface="Arial"/>
                <a:ea typeface="Arial"/>
                <a:cs typeface="Arial"/>
                <a:sym typeface="Arial"/>
              </a:rPr>
              <a:t>Wrong focus, short term decision making, constant “fires” </a:t>
            </a:r>
            <a:endParaRPr sz="900" b="0" i="0" u="none" strike="noStrike" cap="none">
              <a:solidFill>
                <a:srgbClr val="000000"/>
              </a:solidFill>
              <a:latin typeface="Arial"/>
              <a:ea typeface="Arial"/>
              <a:cs typeface="Arial"/>
              <a:sym typeface="Arial"/>
            </a:endParaRPr>
          </a:p>
        </p:txBody>
      </p:sp>
      <p:sp>
        <p:nvSpPr>
          <p:cNvPr id="483" name="Google Shape;483;p23"/>
          <p:cNvSpPr/>
          <p:nvPr/>
        </p:nvSpPr>
        <p:spPr>
          <a:xfrm>
            <a:off x="1077446" y="13450"/>
            <a:ext cx="6989100" cy="291900"/>
          </a:xfrm>
          <a:prstGeom prst="rect">
            <a:avLst/>
          </a:prstGeom>
          <a:noFill/>
          <a:ln>
            <a:noFill/>
          </a:ln>
        </p:spPr>
        <p:txBody>
          <a:bodyPr spcFirstLastPara="1" wrap="square" lIns="67425" tIns="33700" rIns="67425" bIns="33700"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 sz="1500" b="1" i="0" u="none" strike="noStrike" cap="none">
                <a:solidFill>
                  <a:srgbClr val="000000"/>
                </a:solidFill>
                <a:latin typeface="Proxima Nova"/>
                <a:ea typeface="Proxima Nova"/>
                <a:cs typeface="Proxima Nova"/>
                <a:sym typeface="Proxima Nova"/>
              </a:rPr>
              <a:t> </a:t>
            </a:r>
            <a:endParaRPr sz="900" b="0" i="0" u="none" strike="noStrike" cap="none">
              <a:solidFill>
                <a:srgbClr val="000000"/>
              </a:solidFill>
              <a:latin typeface="Arial"/>
              <a:ea typeface="Arial"/>
              <a:cs typeface="Arial"/>
              <a:sym typeface="Arial"/>
            </a:endParaRPr>
          </a:p>
        </p:txBody>
      </p:sp>
      <p:sp>
        <p:nvSpPr>
          <p:cNvPr id="484" name="Google Shape;484;p23"/>
          <p:cNvSpPr txBox="1">
            <a:spLocks noGrp="1"/>
          </p:cNvSpPr>
          <p:nvPr>
            <p:ph type="title"/>
          </p:nvPr>
        </p:nvSpPr>
        <p:spPr>
          <a:xfrm>
            <a:off x="628650" y="273849"/>
            <a:ext cx="7886700" cy="745200"/>
          </a:xfrm>
          <a:prstGeom prst="rect">
            <a:avLst/>
          </a:prstGeom>
          <a:noFill/>
          <a:ln>
            <a:noFill/>
          </a:ln>
        </p:spPr>
        <p:txBody>
          <a:bodyPr spcFirstLastPara="1" wrap="square" lIns="60500" tIns="30250" rIns="60500" bIns="30250" anchor="t" anchorCtr="0">
            <a:noAutofit/>
          </a:bodyPr>
          <a:lstStyle/>
          <a:p>
            <a:pPr marL="0" lvl="0" indent="0" algn="l" rtl="0">
              <a:lnSpc>
                <a:spcPct val="90000"/>
              </a:lnSpc>
              <a:spcBef>
                <a:spcPts val="0"/>
              </a:spcBef>
              <a:spcAft>
                <a:spcPts val="0"/>
              </a:spcAft>
              <a:buClr>
                <a:schemeClr val="dk1"/>
              </a:buClr>
              <a:buSzPts val="2600"/>
              <a:buFont typeface="Georgia"/>
              <a:buNone/>
            </a:pPr>
            <a:r>
              <a:rPr lang="en" sz="2600">
                <a:latin typeface="Georgia"/>
                <a:ea typeface="Georgia"/>
                <a:cs typeface="Georgia"/>
                <a:sym typeface="Georgia"/>
              </a:rPr>
              <a:t>Return on Intelligence-ROI</a:t>
            </a:r>
            <a:r>
              <a:rPr lang="en" sz="2600" baseline="30000">
                <a:latin typeface="Georgia"/>
                <a:ea typeface="Georgia"/>
                <a:cs typeface="Georgia"/>
                <a:sym typeface="Georgia"/>
              </a:rPr>
              <a:t>™</a:t>
            </a:r>
            <a:r>
              <a:rPr lang="en" sz="2600">
                <a:latin typeface="Georgia"/>
                <a:ea typeface="Georgia"/>
                <a:cs typeface="Georgia"/>
                <a:sym typeface="Georgia"/>
              </a:rPr>
              <a:t> Scorecard: Potential Problems from Low Focus</a:t>
            </a:r>
            <a:endParaRPr sz="2400">
              <a:latin typeface="Georgia"/>
              <a:ea typeface="Georgia"/>
              <a:cs typeface="Georgia"/>
              <a:sym typeface="Georgi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24"/>
          <p:cNvSpPr/>
          <p:nvPr/>
        </p:nvSpPr>
        <p:spPr>
          <a:xfrm>
            <a:off x="768700" y="1234750"/>
            <a:ext cx="3719100" cy="1574400"/>
          </a:xfrm>
          <a:prstGeom prst="rect">
            <a:avLst/>
          </a:prstGeom>
          <a:noFill/>
          <a:ln>
            <a:noFill/>
          </a:ln>
        </p:spPr>
        <p:txBody>
          <a:bodyPr spcFirstLastPara="1" wrap="square" lIns="67400" tIns="33700" rIns="67400" bIns="33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1" i="0" u="none" strike="noStrike" cap="none">
                <a:solidFill>
                  <a:srgbClr val="000000"/>
                </a:solidFill>
                <a:latin typeface="Arial"/>
                <a:ea typeface="Arial"/>
                <a:cs typeface="Arial"/>
                <a:sym typeface="Arial"/>
              </a:rPr>
              <a:t>Efficiency: </a:t>
            </a:r>
            <a:r>
              <a:rPr lang="en" sz="900" b="0" i="0" u="none" strike="noStrike" cap="none">
                <a:solidFill>
                  <a:srgbClr val="000000"/>
                </a:solidFill>
                <a:latin typeface="Arial"/>
                <a:ea typeface="Arial"/>
                <a:cs typeface="Arial"/>
                <a:sym typeface="Arial"/>
              </a:rPr>
              <a:t>Decrease in costs, improved growth, processes, time </a:t>
            </a:r>
            <a:br>
              <a:rPr lang="en" sz="900" b="0" i="0" u="none" strike="noStrike" cap="none">
                <a:solidFill>
                  <a:srgbClr val="000000"/>
                </a:solidFill>
                <a:latin typeface="Arial"/>
                <a:ea typeface="Arial"/>
                <a:cs typeface="Arial"/>
                <a:sym typeface="Arial"/>
              </a:rPr>
            </a:br>
            <a:r>
              <a:rPr lang="en" sz="900" b="0" i="0" u="none" strike="noStrike" cap="none">
                <a:solidFill>
                  <a:srgbClr val="000000"/>
                </a:solidFill>
                <a:latin typeface="Arial"/>
                <a:ea typeface="Arial"/>
                <a:cs typeface="Arial"/>
                <a:sym typeface="Arial"/>
              </a:rPr>
              <a:t>to market</a:t>
            </a:r>
            <a:endParaRPr sz="9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 sz="900" b="1" i="0" u="none" strike="noStrike" cap="none">
                <a:solidFill>
                  <a:srgbClr val="000000"/>
                </a:solidFill>
                <a:latin typeface="Arial"/>
                <a:ea typeface="Arial"/>
                <a:cs typeface="Arial"/>
                <a:sym typeface="Arial"/>
              </a:rPr>
              <a:t>Financials: </a:t>
            </a:r>
            <a:r>
              <a:rPr lang="en" sz="900" b="0" i="0" u="none" strike="noStrike" cap="none">
                <a:solidFill>
                  <a:srgbClr val="000000"/>
                </a:solidFill>
                <a:latin typeface="Arial"/>
                <a:ea typeface="Arial"/>
                <a:cs typeface="Arial"/>
                <a:sym typeface="Arial"/>
              </a:rPr>
              <a:t>Improved financial value,  shareholder/market  satisfaction</a:t>
            </a:r>
            <a:endParaRPr sz="9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 sz="900" b="1" i="0" u="none" strike="noStrike" cap="none">
                <a:solidFill>
                  <a:srgbClr val="000000"/>
                </a:solidFill>
                <a:latin typeface="Arial"/>
                <a:ea typeface="Arial"/>
                <a:cs typeface="Arial"/>
                <a:sym typeface="Arial"/>
              </a:rPr>
              <a:t>Technology: </a:t>
            </a:r>
            <a:r>
              <a:rPr lang="en" sz="900" b="0" i="0" u="none" strike="noStrike" cap="none">
                <a:solidFill>
                  <a:srgbClr val="000000"/>
                </a:solidFill>
                <a:latin typeface="Arial"/>
                <a:ea typeface="Arial"/>
                <a:cs typeface="Arial"/>
                <a:sym typeface="Arial"/>
              </a:rPr>
              <a:t>Improved productivity and scale, cost savings,  speed</a:t>
            </a:r>
            <a:endParaRPr sz="9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 sz="900" b="1" i="0" u="none" strike="noStrike" cap="none">
                <a:solidFill>
                  <a:srgbClr val="000000"/>
                </a:solidFill>
                <a:latin typeface="Arial"/>
                <a:ea typeface="Arial"/>
                <a:cs typeface="Arial"/>
                <a:sym typeface="Arial"/>
              </a:rPr>
              <a:t>Past Trends &amp; Benchmarks: </a:t>
            </a:r>
            <a:r>
              <a:rPr lang="en" sz="900" b="0" i="0" u="none" strike="noStrike" cap="none">
                <a:solidFill>
                  <a:srgbClr val="000000"/>
                </a:solidFill>
                <a:latin typeface="Arial"/>
                <a:ea typeface="Arial"/>
                <a:cs typeface="Arial"/>
                <a:sym typeface="Arial"/>
              </a:rPr>
              <a:t>Avoiding previous mistakes, plan development, analysis for forecasts</a:t>
            </a:r>
            <a:endParaRPr sz="9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 sz="900" b="1" i="0" u="none" strike="noStrike" cap="none">
                <a:solidFill>
                  <a:srgbClr val="000000"/>
                </a:solidFill>
                <a:latin typeface="Arial"/>
                <a:ea typeface="Arial"/>
                <a:cs typeface="Arial"/>
                <a:sym typeface="Arial"/>
              </a:rPr>
              <a:t>Performance: </a:t>
            </a:r>
            <a:r>
              <a:rPr lang="en" sz="900" b="0" i="0" u="none" strike="noStrike" cap="none">
                <a:solidFill>
                  <a:srgbClr val="000000"/>
                </a:solidFill>
                <a:latin typeface="Arial"/>
                <a:ea typeface="Arial"/>
                <a:cs typeface="Arial"/>
                <a:sym typeface="Arial"/>
              </a:rPr>
              <a:t>Accountability, improved efficiency and results</a:t>
            </a:r>
            <a:endParaRPr sz="9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 sz="900" b="1" i="0" u="none" strike="noStrike" cap="none">
                <a:solidFill>
                  <a:srgbClr val="000000"/>
                </a:solidFill>
                <a:latin typeface="Arial"/>
                <a:ea typeface="Arial"/>
                <a:cs typeface="Arial"/>
                <a:sym typeface="Arial"/>
              </a:rPr>
              <a:t>Measurement: </a:t>
            </a:r>
            <a:r>
              <a:rPr lang="en" sz="900" b="0" i="0" u="none" strike="noStrike" cap="none">
                <a:solidFill>
                  <a:srgbClr val="000000"/>
                </a:solidFill>
                <a:latin typeface="Arial"/>
                <a:ea typeface="Arial"/>
                <a:cs typeface="Arial"/>
                <a:sym typeface="Arial"/>
              </a:rPr>
              <a:t>Effective tracking &amp; forecasting, analysis and reporting</a:t>
            </a:r>
            <a:endParaRPr sz="9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 sz="900" b="1" i="0" u="none" strike="noStrike" cap="none">
                <a:solidFill>
                  <a:srgbClr val="000000"/>
                </a:solidFill>
                <a:latin typeface="Arial"/>
                <a:ea typeface="Arial"/>
                <a:cs typeface="Arial"/>
                <a:sym typeface="Arial"/>
              </a:rPr>
              <a:t>Goals  &amp; Objectives: </a:t>
            </a:r>
            <a:r>
              <a:rPr lang="en" sz="900" b="0" i="0" u="none" strike="noStrike" cap="none">
                <a:solidFill>
                  <a:srgbClr val="000000"/>
                </a:solidFill>
                <a:latin typeface="Arial"/>
                <a:ea typeface="Arial"/>
                <a:cs typeface="Arial"/>
                <a:sym typeface="Arial"/>
              </a:rPr>
              <a:t>Employee focus and direction, effective use of resources</a:t>
            </a:r>
            <a:endParaRPr sz="9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Arial"/>
              <a:ea typeface="Arial"/>
              <a:cs typeface="Arial"/>
              <a:sym typeface="Arial"/>
            </a:endParaRPr>
          </a:p>
        </p:txBody>
      </p:sp>
      <p:sp>
        <p:nvSpPr>
          <p:cNvPr id="493" name="Google Shape;493;p24"/>
          <p:cNvSpPr/>
          <p:nvPr/>
        </p:nvSpPr>
        <p:spPr>
          <a:xfrm>
            <a:off x="823335" y="2931720"/>
            <a:ext cx="3552600" cy="1656600"/>
          </a:xfrm>
          <a:prstGeom prst="rect">
            <a:avLst/>
          </a:prstGeom>
          <a:noFill/>
          <a:ln>
            <a:noFill/>
          </a:ln>
        </p:spPr>
        <p:txBody>
          <a:bodyPr spcFirstLastPara="1" wrap="square" lIns="67400" tIns="33700" rIns="67400" bIns="33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1" i="0" u="none" strike="noStrike" cap="none">
                <a:solidFill>
                  <a:srgbClr val="000000"/>
                </a:solidFill>
                <a:latin typeface="Arial"/>
                <a:ea typeface="Arial"/>
                <a:cs typeface="Arial"/>
                <a:sym typeface="Arial"/>
              </a:rPr>
              <a:t>Regulations  &amp; Legal: </a:t>
            </a:r>
            <a:r>
              <a:rPr lang="en" sz="900" b="0" i="0" u="none" strike="noStrike" cap="none">
                <a:solidFill>
                  <a:srgbClr val="000000"/>
                </a:solidFill>
                <a:latin typeface="Arial"/>
                <a:ea typeface="Arial"/>
                <a:cs typeface="Arial"/>
                <a:sym typeface="Arial"/>
              </a:rPr>
              <a:t>IP/ asset protection, PR and brand value-added, risk mitigation, </a:t>
            </a:r>
            <a:endParaRPr sz="9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 sz="900" b="1" i="0" u="none" strike="noStrike" cap="none">
                <a:solidFill>
                  <a:srgbClr val="000000"/>
                </a:solidFill>
                <a:latin typeface="Arial"/>
                <a:ea typeface="Arial"/>
                <a:cs typeface="Arial"/>
                <a:sym typeface="Arial"/>
              </a:rPr>
              <a:t>Safety &amp; Risk reduction: </a:t>
            </a:r>
            <a:r>
              <a:rPr lang="en" sz="900" b="0" i="0" u="none" strike="noStrike" cap="none">
                <a:solidFill>
                  <a:srgbClr val="000000"/>
                </a:solidFill>
                <a:latin typeface="Arial"/>
                <a:ea typeface="Arial"/>
                <a:cs typeface="Arial"/>
                <a:sym typeface="Arial"/>
              </a:rPr>
              <a:t>Risk mgt.; employee morale, retention, satisfaction and loyalty </a:t>
            </a:r>
            <a:endParaRPr sz="9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 sz="900" b="1" i="0" u="none" strike="noStrike" cap="none">
                <a:solidFill>
                  <a:srgbClr val="000000"/>
                </a:solidFill>
                <a:latin typeface="Arial"/>
                <a:ea typeface="Arial"/>
                <a:cs typeface="Arial"/>
                <a:sym typeface="Arial"/>
              </a:rPr>
              <a:t>Quality : </a:t>
            </a:r>
            <a:r>
              <a:rPr lang="en" sz="900" b="0" i="0" u="none" strike="noStrike" cap="none">
                <a:solidFill>
                  <a:srgbClr val="000000"/>
                </a:solidFill>
                <a:latin typeface="Arial"/>
                <a:ea typeface="Arial"/>
                <a:cs typeface="Arial"/>
                <a:sym typeface="Arial"/>
              </a:rPr>
              <a:t>Employee pride &amp; satisfaction customer loyalty</a:t>
            </a:r>
            <a:endParaRPr sz="9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 sz="900" b="1" i="0" u="none" strike="noStrike" cap="none">
                <a:solidFill>
                  <a:srgbClr val="000000"/>
                </a:solidFill>
                <a:latin typeface="Arial"/>
                <a:ea typeface="Arial"/>
                <a:cs typeface="Arial"/>
                <a:sym typeface="Arial"/>
              </a:rPr>
              <a:t>Critical Resources: </a:t>
            </a:r>
            <a:r>
              <a:rPr lang="en" sz="900" b="0" i="0" u="none" strike="noStrike" cap="none">
                <a:solidFill>
                  <a:srgbClr val="000000"/>
                </a:solidFill>
                <a:latin typeface="Arial"/>
                <a:ea typeface="Arial"/>
                <a:cs typeface="Arial"/>
                <a:sym typeface="Arial"/>
              </a:rPr>
              <a:t>Predictable execution, planning, and resource mgt. and delivery</a:t>
            </a:r>
            <a:endParaRPr sz="9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 sz="900" b="1" i="0" u="none" strike="noStrike" cap="none">
                <a:solidFill>
                  <a:srgbClr val="000000"/>
                </a:solidFill>
                <a:latin typeface="Arial"/>
                <a:ea typeface="Arial"/>
                <a:cs typeface="Arial"/>
                <a:sym typeface="Arial"/>
              </a:rPr>
              <a:t>Controls: </a:t>
            </a:r>
            <a:r>
              <a:rPr lang="en" sz="900" b="0" i="0" u="none" strike="noStrike" cap="none">
                <a:solidFill>
                  <a:srgbClr val="000000"/>
                </a:solidFill>
                <a:latin typeface="Arial"/>
                <a:ea typeface="Arial"/>
                <a:cs typeface="Arial"/>
                <a:sym typeface="Arial"/>
              </a:rPr>
              <a:t>Improved quality, management and execution</a:t>
            </a:r>
            <a:endParaRPr sz="9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 sz="900" b="1" i="0" u="none" strike="noStrike" cap="none">
                <a:solidFill>
                  <a:srgbClr val="000000"/>
                </a:solidFill>
                <a:latin typeface="Arial"/>
                <a:ea typeface="Arial"/>
                <a:cs typeface="Arial"/>
                <a:sym typeface="Arial"/>
              </a:rPr>
              <a:t>Timing &amp; Execution: </a:t>
            </a:r>
            <a:r>
              <a:rPr lang="en" sz="900" b="0" i="0" u="none" strike="noStrike" cap="none">
                <a:solidFill>
                  <a:srgbClr val="000000"/>
                </a:solidFill>
                <a:latin typeface="Arial"/>
                <a:ea typeface="Arial"/>
                <a:cs typeface="Arial"/>
                <a:sym typeface="Arial"/>
              </a:rPr>
              <a:t>Good management, planning, customer satisfaction</a:t>
            </a:r>
            <a:endParaRPr sz="9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 sz="900" b="1" i="0" u="none" strike="noStrike" cap="none">
                <a:solidFill>
                  <a:srgbClr val="000000"/>
                </a:solidFill>
                <a:latin typeface="Arial"/>
                <a:ea typeface="Arial"/>
                <a:cs typeface="Arial"/>
                <a:sym typeface="Arial"/>
              </a:rPr>
              <a:t>Policies &amp; Procedures: </a:t>
            </a:r>
            <a:r>
              <a:rPr lang="en" sz="900" b="0" i="0" u="none" strike="noStrike" cap="none">
                <a:solidFill>
                  <a:srgbClr val="000000"/>
                </a:solidFill>
                <a:latin typeface="Arial"/>
                <a:ea typeface="Arial"/>
                <a:cs typeface="Arial"/>
                <a:sym typeface="Arial"/>
              </a:rPr>
              <a:t>Good risk mgt., quality control,  safety, controls, security</a:t>
            </a:r>
            <a:endParaRPr sz="900" b="0" i="0" u="none" strike="noStrike" cap="none">
              <a:solidFill>
                <a:srgbClr val="000000"/>
              </a:solidFill>
              <a:latin typeface="Arial"/>
              <a:ea typeface="Arial"/>
              <a:cs typeface="Arial"/>
              <a:sym typeface="Arial"/>
            </a:endParaRPr>
          </a:p>
        </p:txBody>
      </p:sp>
      <p:sp>
        <p:nvSpPr>
          <p:cNvPr id="494" name="Google Shape;494;p24"/>
          <p:cNvSpPr/>
          <p:nvPr/>
        </p:nvSpPr>
        <p:spPr>
          <a:xfrm>
            <a:off x="4612475" y="2931725"/>
            <a:ext cx="3962100" cy="1748400"/>
          </a:xfrm>
          <a:prstGeom prst="rect">
            <a:avLst/>
          </a:prstGeom>
          <a:noFill/>
          <a:ln>
            <a:noFill/>
          </a:ln>
        </p:spPr>
        <p:txBody>
          <a:bodyPr spcFirstLastPara="1" wrap="square" lIns="67400" tIns="33700" rIns="67400" bIns="33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1" i="0" u="none" strike="noStrike" cap="none">
                <a:solidFill>
                  <a:srgbClr val="000000"/>
                </a:solidFill>
                <a:latin typeface="Arial"/>
                <a:ea typeface="Arial"/>
                <a:cs typeface="Arial"/>
                <a:sym typeface="Arial"/>
              </a:rPr>
              <a:t>Training &amp; People Dev.: </a:t>
            </a:r>
            <a:r>
              <a:rPr lang="en" sz="900" b="0" i="0" u="none" strike="noStrike" cap="none">
                <a:solidFill>
                  <a:srgbClr val="000000"/>
                </a:solidFill>
                <a:latin typeface="Arial"/>
                <a:ea typeface="Arial"/>
                <a:cs typeface="Arial"/>
                <a:sym typeface="Arial"/>
              </a:rPr>
              <a:t>Improved retention, easier recruiting, employee satisfaction</a:t>
            </a:r>
            <a:endParaRPr sz="900" b="1"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900"/>
              <a:buFont typeface="Arial"/>
              <a:buNone/>
            </a:pPr>
            <a:r>
              <a:rPr lang="en" sz="900" b="1" i="0" u="none" strike="noStrike" cap="none">
                <a:solidFill>
                  <a:srgbClr val="000000"/>
                </a:solidFill>
                <a:latin typeface="Arial"/>
                <a:ea typeface="Arial"/>
                <a:cs typeface="Arial"/>
                <a:sym typeface="Arial"/>
              </a:rPr>
              <a:t>Community Relations: </a:t>
            </a:r>
            <a:r>
              <a:rPr lang="en" sz="900" b="0" i="0" u="none" strike="noStrike" cap="none">
                <a:solidFill>
                  <a:srgbClr val="000000"/>
                </a:solidFill>
                <a:latin typeface="Arial"/>
                <a:ea typeface="Arial"/>
                <a:cs typeface="Arial"/>
                <a:sym typeface="Arial"/>
              </a:rPr>
              <a:t>Good PR, employee morale, values alignment</a:t>
            </a:r>
            <a:endParaRPr sz="900" b="1"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900"/>
              <a:buFont typeface="Arial"/>
              <a:buNone/>
            </a:pPr>
            <a:r>
              <a:rPr lang="en" sz="900" b="1" i="0" u="none" strike="noStrike" cap="none">
                <a:solidFill>
                  <a:srgbClr val="000000"/>
                </a:solidFill>
                <a:latin typeface="Arial"/>
                <a:ea typeface="Arial"/>
                <a:cs typeface="Arial"/>
                <a:sym typeface="Arial"/>
              </a:rPr>
              <a:t>Customer Focus/Relations: </a:t>
            </a:r>
            <a:r>
              <a:rPr lang="en" sz="900" b="0" i="0" u="none" strike="noStrike" cap="none">
                <a:solidFill>
                  <a:srgbClr val="000000"/>
                </a:solidFill>
                <a:latin typeface="Arial"/>
                <a:ea typeface="Arial"/>
                <a:cs typeface="Arial"/>
                <a:sym typeface="Arial"/>
              </a:rPr>
              <a:t>Increased revenue, loyalty satisfaction and PR</a:t>
            </a:r>
            <a:endParaRPr sz="900" b="1"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900"/>
              <a:buFont typeface="Arial"/>
              <a:buNone/>
            </a:pPr>
            <a:r>
              <a:rPr lang="en" sz="900" b="1" i="0" u="none" strike="noStrike" cap="none">
                <a:solidFill>
                  <a:srgbClr val="000000"/>
                </a:solidFill>
                <a:latin typeface="Arial"/>
                <a:ea typeface="Arial"/>
                <a:cs typeface="Arial"/>
                <a:sym typeface="Arial"/>
              </a:rPr>
              <a:t>Communication: </a:t>
            </a:r>
            <a:r>
              <a:rPr lang="en" sz="900" b="0" i="0" u="none" strike="noStrike" cap="none">
                <a:solidFill>
                  <a:srgbClr val="000000"/>
                </a:solidFill>
                <a:latin typeface="Arial"/>
                <a:ea typeface="Arial"/>
                <a:cs typeface="Arial"/>
                <a:sym typeface="Arial"/>
              </a:rPr>
              <a:t>Clarity of focus (internal and external), improved loyalty</a:t>
            </a:r>
            <a:endParaRPr sz="900" b="1"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900"/>
              <a:buFont typeface="Arial"/>
              <a:buNone/>
            </a:pPr>
            <a:r>
              <a:rPr lang="en" sz="900" b="1" i="0" u="none" strike="noStrike" cap="none">
                <a:solidFill>
                  <a:srgbClr val="000000"/>
                </a:solidFill>
                <a:latin typeface="Arial"/>
                <a:ea typeface="Arial"/>
                <a:cs typeface="Arial"/>
                <a:sym typeface="Arial"/>
              </a:rPr>
              <a:t>Culture  &amp; Values: </a:t>
            </a:r>
            <a:r>
              <a:rPr lang="en" sz="900" b="0" i="0" u="none" strike="noStrike" cap="none">
                <a:solidFill>
                  <a:srgbClr val="000000"/>
                </a:solidFill>
                <a:latin typeface="Arial"/>
                <a:ea typeface="Arial"/>
                <a:cs typeface="Arial"/>
                <a:sym typeface="Arial"/>
              </a:rPr>
              <a:t>Employee and customer satisfaction, lower turnover,</a:t>
            </a:r>
            <a:endParaRPr sz="900" b="1"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900"/>
              <a:buFont typeface="Arial"/>
              <a:buNone/>
            </a:pPr>
            <a:r>
              <a:rPr lang="en" sz="900" b="1" i="0" u="none" strike="noStrike" cap="none">
                <a:solidFill>
                  <a:srgbClr val="000000"/>
                </a:solidFill>
                <a:latin typeface="Arial"/>
                <a:ea typeface="Arial"/>
                <a:cs typeface="Arial"/>
                <a:sym typeface="Arial"/>
              </a:rPr>
              <a:t>Internal Relationships: </a:t>
            </a:r>
            <a:r>
              <a:rPr lang="en" sz="900" b="0" i="0" u="none" strike="noStrike" cap="none">
                <a:solidFill>
                  <a:srgbClr val="000000"/>
                </a:solidFill>
                <a:latin typeface="Arial"/>
                <a:ea typeface="Arial"/>
                <a:cs typeface="Arial"/>
                <a:sym typeface="Arial"/>
              </a:rPr>
              <a:t>Better productivity, retention recruiting</a:t>
            </a:r>
            <a:endParaRPr sz="900" b="1"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900"/>
              <a:buFont typeface="Arial"/>
              <a:buNone/>
            </a:pPr>
            <a:r>
              <a:rPr lang="en" sz="900" b="1" i="0" u="none" strike="noStrike" cap="none">
                <a:solidFill>
                  <a:srgbClr val="000000"/>
                </a:solidFill>
                <a:latin typeface="Arial"/>
                <a:ea typeface="Arial"/>
                <a:cs typeface="Arial"/>
                <a:sym typeface="Arial"/>
              </a:rPr>
              <a:t>Recognition: </a:t>
            </a:r>
            <a:r>
              <a:rPr lang="en" sz="900" b="0" i="0" u="none" strike="noStrike" cap="none">
                <a:solidFill>
                  <a:srgbClr val="000000"/>
                </a:solidFill>
                <a:latin typeface="Arial"/>
                <a:ea typeface="Arial"/>
                <a:cs typeface="Arial"/>
                <a:sym typeface="Arial"/>
              </a:rPr>
              <a:t>Improved morale, talent retention and attraction, improved results</a:t>
            </a:r>
            <a:endParaRPr sz="9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900"/>
              <a:buFont typeface="Arial"/>
              <a:buNone/>
            </a:pPr>
            <a:endParaRPr sz="900" b="1" i="0" u="none" strike="noStrike" cap="none">
              <a:solidFill>
                <a:srgbClr val="000000"/>
              </a:solidFill>
              <a:latin typeface="Arial"/>
              <a:ea typeface="Arial"/>
              <a:cs typeface="Arial"/>
              <a:sym typeface="Arial"/>
            </a:endParaRPr>
          </a:p>
        </p:txBody>
      </p:sp>
      <p:sp>
        <p:nvSpPr>
          <p:cNvPr id="495" name="Google Shape;495;p24"/>
          <p:cNvSpPr/>
          <p:nvPr/>
        </p:nvSpPr>
        <p:spPr>
          <a:xfrm>
            <a:off x="4617150" y="1152625"/>
            <a:ext cx="3962100" cy="1789200"/>
          </a:xfrm>
          <a:prstGeom prst="rect">
            <a:avLst/>
          </a:prstGeom>
          <a:noFill/>
          <a:ln>
            <a:noFill/>
          </a:ln>
        </p:spPr>
        <p:txBody>
          <a:bodyPr spcFirstLastPara="1" wrap="square" lIns="67400" tIns="33700" rIns="67400" bIns="33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1" i="0" u="none" strike="noStrike" cap="none">
                <a:solidFill>
                  <a:srgbClr val="000000"/>
                </a:solidFill>
                <a:latin typeface="Arial"/>
                <a:ea typeface="Arial"/>
                <a:cs typeface="Arial"/>
                <a:sym typeface="Arial"/>
              </a:rPr>
              <a:t>Innovation &amp; New Ideas:</a:t>
            </a:r>
            <a:r>
              <a:rPr lang="en" sz="900" b="0" i="0" u="none" strike="noStrike" cap="none">
                <a:solidFill>
                  <a:srgbClr val="000000"/>
                </a:solidFill>
                <a:latin typeface="Arial"/>
                <a:ea typeface="Arial"/>
                <a:cs typeface="Arial"/>
                <a:sym typeface="Arial"/>
              </a:rPr>
              <a:t> Customer attraction and delight, improved market share</a:t>
            </a:r>
            <a:endParaRPr sz="9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 sz="900" b="1" i="0" u="none" strike="noStrike" cap="none">
                <a:solidFill>
                  <a:srgbClr val="000000"/>
                </a:solidFill>
                <a:latin typeface="Arial"/>
                <a:ea typeface="Arial"/>
                <a:cs typeface="Arial"/>
                <a:sym typeface="Arial"/>
              </a:rPr>
              <a:t>Environment &amp; Competition: </a:t>
            </a:r>
            <a:r>
              <a:rPr lang="en" sz="900" b="0" i="0" u="none" strike="noStrike" cap="none">
                <a:solidFill>
                  <a:srgbClr val="000000"/>
                </a:solidFill>
                <a:latin typeface="Arial"/>
                <a:ea typeface="Arial"/>
                <a:cs typeface="Arial"/>
                <a:sym typeface="Arial"/>
              </a:rPr>
              <a:t>New  opportunities, improved competitive advantages/strategy</a:t>
            </a:r>
            <a:endParaRPr sz="9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 sz="900" b="1" i="0" u="none" strike="noStrike" cap="none">
                <a:solidFill>
                  <a:srgbClr val="000000"/>
                </a:solidFill>
                <a:latin typeface="Arial"/>
                <a:ea typeface="Arial"/>
                <a:cs typeface="Arial"/>
                <a:sym typeface="Arial"/>
              </a:rPr>
              <a:t>Future Trends: </a:t>
            </a:r>
            <a:r>
              <a:rPr lang="en" sz="900" b="0" i="0" u="none" strike="noStrike" cap="none">
                <a:solidFill>
                  <a:srgbClr val="000000"/>
                </a:solidFill>
                <a:latin typeface="Arial"/>
                <a:ea typeface="Arial"/>
                <a:cs typeface="Arial"/>
                <a:sym typeface="Arial"/>
              </a:rPr>
              <a:t>Innovation, better strategy, new business opportunities</a:t>
            </a:r>
            <a:endParaRPr sz="9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 sz="900" b="1" i="0" u="none" strike="noStrike" cap="none">
                <a:solidFill>
                  <a:srgbClr val="000000"/>
                </a:solidFill>
                <a:latin typeface="Arial"/>
                <a:ea typeface="Arial"/>
                <a:cs typeface="Arial"/>
                <a:sym typeface="Arial"/>
              </a:rPr>
              <a:t>New Markets &amp; Products: </a:t>
            </a:r>
            <a:r>
              <a:rPr lang="en" sz="900" b="0" i="0" u="none" strike="noStrike" cap="none">
                <a:solidFill>
                  <a:srgbClr val="000000"/>
                </a:solidFill>
                <a:latin typeface="Arial"/>
                <a:ea typeface="Arial"/>
                <a:cs typeface="Arial"/>
                <a:sym typeface="Arial"/>
              </a:rPr>
              <a:t>New growth, improved market share and asset value</a:t>
            </a:r>
            <a:endParaRPr sz="9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 sz="900" b="1" i="0" u="none" strike="noStrike" cap="none">
                <a:solidFill>
                  <a:srgbClr val="000000"/>
                </a:solidFill>
                <a:latin typeface="Arial"/>
                <a:ea typeface="Arial"/>
                <a:cs typeface="Arial"/>
                <a:sym typeface="Arial"/>
              </a:rPr>
              <a:t>National &amp; World Issues: </a:t>
            </a:r>
            <a:r>
              <a:rPr lang="en" sz="900" b="0" i="0" u="none" strike="noStrike" cap="none">
                <a:solidFill>
                  <a:srgbClr val="000000"/>
                </a:solidFill>
                <a:latin typeface="Arial"/>
                <a:ea typeface="Arial"/>
                <a:cs typeface="Arial"/>
                <a:sym typeface="Arial"/>
              </a:rPr>
              <a:t>Global direction and business opportunities, better strategy</a:t>
            </a:r>
            <a:endParaRPr sz="9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 sz="900" b="1" i="0" u="none" strike="noStrike" cap="none">
                <a:solidFill>
                  <a:srgbClr val="000000"/>
                </a:solidFill>
                <a:latin typeface="Arial"/>
                <a:ea typeface="Arial"/>
                <a:cs typeface="Arial"/>
                <a:sym typeface="Arial"/>
              </a:rPr>
              <a:t>Vision &amp; Purpose: </a:t>
            </a:r>
            <a:r>
              <a:rPr lang="en" sz="900" b="0" i="0" u="none" strike="noStrike" cap="none">
                <a:solidFill>
                  <a:srgbClr val="000000"/>
                </a:solidFill>
                <a:latin typeface="Arial"/>
                <a:ea typeface="Arial"/>
                <a:cs typeface="Arial"/>
                <a:sym typeface="Arial"/>
              </a:rPr>
              <a:t>Clear direction, better decisions, employee alignment</a:t>
            </a:r>
            <a:endParaRPr sz="9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 sz="900" b="1" i="0" u="none" strike="noStrike" cap="none">
                <a:solidFill>
                  <a:srgbClr val="000000"/>
                </a:solidFill>
                <a:latin typeface="Arial"/>
                <a:ea typeface="Arial"/>
                <a:cs typeface="Arial"/>
                <a:sym typeface="Arial"/>
              </a:rPr>
              <a:t>Long Term Strategy: </a:t>
            </a:r>
            <a:r>
              <a:rPr lang="en" sz="900" b="0" i="0" u="none" strike="noStrike" cap="none">
                <a:solidFill>
                  <a:srgbClr val="000000"/>
                </a:solidFill>
                <a:latin typeface="Arial"/>
                <a:ea typeface="Arial"/>
                <a:cs typeface="Arial"/>
                <a:sym typeface="Arial"/>
              </a:rPr>
              <a:t>Better brand positioning, focus, strategic decision making </a:t>
            </a:r>
            <a:endParaRPr sz="9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Arial"/>
              <a:ea typeface="Arial"/>
              <a:cs typeface="Arial"/>
              <a:sym typeface="Arial"/>
            </a:endParaRPr>
          </a:p>
        </p:txBody>
      </p:sp>
      <p:sp>
        <p:nvSpPr>
          <p:cNvPr id="496" name="Google Shape;496;p24"/>
          <p:cNvSpPr txBox="1">
            <a:spLocks noGrp="1"/>
          </p:cNvSpPr>
          <p:nvPr>
            <p:ph type="title"/>
          </p:nvPr>
        </p:nvSpPr>
        <p:spPr>
          <a:xfrm>
            <a:off x="628650" y="273844"/>
            <a:ext cx="7886700" cy="960900"/>
          </a:xfrm>
          <a:prstGeom prst="rect">
            <a:avLst/>
          </a:prstGeom>
          <a:noFill/>
          <a:ln>
            <a:noFill/>
          </a:ln>
        </p:spPr>
        <p:txBody>
          <a:bodyPr spcFirstLastPara="1" wrap="square" lIns="60500" tIns="30250" rIns="60500" bIns="30250" anchor="t" anchorCtr="0">
            <a:noAutofit/>
          </a:bodyPr>
          <a:lstStyle/>
          <a:p>
            <a:pPr marL="0" lvl="0" indent="0" algn="l" rtl="0">
              <a:lnSpc>
                <a:spcPct val="90000"/>
              </a:lnSpc>
              <a:spcBef>
                <a:spcPts val="0"/>
              </a:spcBef>
              <a:spcAft>
                <a:spcPts val="0"/>
              </a:spcAft>
              <a:buClr>
                <a:schemeClr val="dk1"/>
              </a:buClr>
              <a:buSzPts val="2600"/>
              <a:buFont typeface="Geo"/>
              <a:buNone/>
            </a:pPr>
            <a:r>
              <a:rPr lang="en" sz="2600"/>
              <a:t>Return on Intelligence-ROI</a:t>
            </a:r>
            <a:r>
              <a:rPr lang="en" sz="2600" baseline="30000"/>
              <a:t>™</a:t>
            </a:r>
            <a:r>
              <a:rPr lang="en" sz="2600"/>
              <a:t> Scorecard: Potential Benefits from High Focus</a:t>
            </a:r>
            <a:endParaRPr sz="26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706" name="Google Shape;706;p40"/>
          <p:cNvSpPr/>
          <p:nvPr/>
        </p:nvSpPr>
        <p:spPr>
          <a:xfrm>
            <a:off x="1243853" y="628650"/>
            <a:ext cx="6656400" cy="4514700"/>
          </a:xfrm>
          <a:prstGeom prst="rect">
            <a:avLst/>
          </a:prstGeom>
          <a:noFill/>
          <a:ln>
            <a:noFill/>
          </a:ln>
        </p:spPr>
        <p:txBody>
          <a:bodyPr spcFirstLastPara="1" wrap="square" lIns="67425" tIns="33700" rIns="67425" bIns="33700" anchor="ctr"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Arial"/>
              <a:ea typeface="Arial"/>
              <a:cs typeface="Arial"/>
              <a:sym typeface="Arial"/>
            </a:endParaRPr>
          </a:p>
        </p:txBody>
      </p:sp>
      <p:sp>
        <p:nvSpPr>
          <p:cNvPr id="707" name="Google Shape;707;p40"/>
          <p:cNvSpPr/>
          <p:nvPr/>
        </p:nvSpPr>
        <p:spPr>
          <a:xfrm>
            <a:off x="281315" y="1475746"/>
            <a:ext cx="4195200" cy="3276000"/>
          </a:xfrm>
          <a:prstGeom prst="rect">
            <a:avLst/>
          </a:prstGeom>
          <a:noFill/>
          <a:ln>
            <a:noFill/>
          </a:ln>
        </p:spPr>
        <p:txBody>
          <a:bodyPr spcFirstLastPara="1" wrap="square" lIns="67400" tIns="33700" rIns="67400" bIns="33700" anchor="t" anchorCtr="0">
            <a:noAutofit/>
          </a:bodyPr>
          <a:lstStyle/>
          <a:p>
            <a:pPr marL="0" marR="0" lvl="0" indent="0" algn="l" rtl="0">
              <a:lnSpc>
                <a:spcPct val="120000"/>
              </a:lnSpc>
              <a:spcBef>
                <a:spcPts val="0"/>
              </a:spcBef>
              <a:spcAft>
                <a:spcPts val="0"/>
              </a:spcAft>
              <a:buClr>
                <a:srgbClr val="000000"/>
              </a:buClr>
              <a:buSzPts val="700"/>
              <a:buFont typeface="Times New Roman"/>
              <a:buNone/>
            </a:pPr>
            <a:r>
              <a:rPr lang="en" sz="700" b="0" i="0" u="sng" strike="noStrike" cap="none">
                <a:solidFill>
                  <a:srgbClr val="000000"/>
                </a:solidFill>
                <a:latin typeface="Arial"/>
                <a:ea typeface="Arial"/>
                <a:cs typeface="Arial"/>
                <a:sym typeface="Arial"/>
              </a:rPr>
              <a:t>Efficiency:</a:t>
            </a:r>
            <a:r>
              <a:rPr lang="en" sz="700" b="0" i="0" u="none" strike="noStrike" cap="none">
                <a:solidFill>
                  <a:srgbClr val="000000"/>
                </a:solidFill>
                <a:latin typeface="Arial"/>
                <a:ea typeface="Arial"/>
                <a:cs typeface="Arial"/>
                <a:sym typeface="Arial"/>
              </a:rPr>
              <a:t> Focus and monitoring on the degree to which operations are done in a time saving or economical manner.</a:t>
            </a:r>
            <a:endParaRPr sz="9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700"/>
              <a:buFont typeface="Times New Roman"/>
              <a:buNone/>
            </a:pPr>
            <a:r>
              <a:rPr lang="en" sz="700" b="0" i="0" u="sng" strike="noStrike" cap="none">
                <a:solidFill>
                  <a:srgbClr val="000000"/>
                </a:solidFill>
                <a:latin typeface="Arial"/>
                <a:ea typeface="Arial"/>
                <a:cs typeface="Arial"/>
                <a:sym typeface="Arial"/>
              </a:rPr>
              <a:t>Financials:</a:t>
            </a:r>
            <a:r>
              <a:rPr lang="en" sz="700" b="0" i="0" u="none" strike="noStrike" cap="none">
                <a:solidFill>
                  <a:srgbClr val="000000"/>
                </a:solidFill>
                <a:latin typeface="Arial"/>
                <a:ea typeface="Arial"/>
                <a:cs typeface="Arial"/>
                <a:sym typeface="Arial"/>
              </a:rPr>
              <a:t> Analysis, tracking, and decision making</a:t>
            </a:r>
            <a:endParaRPr sz="9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700"/>
              <a:buFont typeface="Times New Roman"/>
              <a:buNone/>
            </a:pPr>
            <a:r>
              <a:rPr lang="en" sz="700" b="0" i="0" u="none" strike="noStrike" cap="none">
                <a:solidFill>
                  <a:srgbClr val="000000"/>
                </a:solidFill>
                <a:latin typeface="Arial"/>
                <a:ea typeface="Arial"/>
                <a:cs typeface="Arial"/>
                <a:sym typeface="Arial"/>
              </a:rPr>
              <a:t>based on financial data. </a:t>
            </a:r>
            <a:endParaRPr sz="9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700"/>
              <a:buFont typeface="Times New Roman"/>
              <a:buNone/>
            </a:pPr>
            <a:r>
              <a:rPr lang="en" sz="700" b="0" i="0" u="sng" strike="noStrike" cap="none">
                <a:solidFill>
                  <a:srgbClr val="000000"/>
                </a:solidFill>
                <a:latin typeface="Arial"/>
                <a:ea typeface="Arial"/>
                <a:cs typeface="Arial"/>
                <a:sym typeface="Arial"/>
              </a:rPr>
              <a:t>Technology:</a:t>
            </a:r>
            <a:r>
              <a:rPr lang="en" sz="700" b="0" i="0" u="none" strike="noStrike" cap="none">
                <a:solidFill>
                  <a:srgbClr val="000000"/>
                </a:solidFill>
                <a:latin typeface="Arial"/>
                <a:ea typeface="Arial"/>
                <a:cs typeface="Arial"/>
                <a:sym typeface="Arial"/>
              </a:rPr>
              <a:t> Investment in and use of technology as an integral part of the organization.</a:t>
            </a:r>
            <a:endParaRPr sz="9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700"/>
              <a:buFont typeface="Times New Roman"/>
              <a:buNone/>
            </a:pPr>
            <a:r>
              <a:rPr lang="en" sz="700" b="0" i="0" u="sng" strike="noStrike" cap="none">
                <a:solidFill>
                  <a:srgbClr val="000000"/>
                </a:solidFill>
                <a:latin typeface="Arial"/>
                <a:ea typeface="Arial"/>
                <a:cs typeface="Arial"/>
                <a:sym typeface="Arial"/>
              </a:rPr>
              <a:t>Past Trends &amp; Benchmarks:</a:t>
            </a:r>
            <a:r>
              <a:rPr lang="en" sz="700" b="0" i="0" u="none" strike="noStrike" cap="none">
                <a:solidFill>
                  <a:srgbClr val="000000"/>
                </a:solidFill>
                <a:latin typeface="Arial"/>
                <a:ea typeface="Arial"/>
                <a:cs typeface="Arial"/>
                <a:sym typeface="Arial"/>
              </a:rPr>
              <a:t> Use of  historical data and/or benchmarks as comparative indicators for planning and analysis.</a:t>
            </a:r>
            <a:endParaRPr sz="9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700"/>
              <a:buFont typeface="Times New Roman"/>
              <a:buNone/>
            </a:pPr>
            <a:r>
              <a:rPr lang="en" sz="700" b="0" i="0" u="sng" strike="noStrike" cap="none">
                <a:solidFill>
                  <a:srgbClr val="000000"/>
                </a:solidFill>
                <a:latin typeface="Arial"/>
                <a:ea typeface="Arial"/>
                <a:cs typeface="Arial"/>
                <a:sym typeface="Arial"/>
              </a:rPr>
              <a:t>Performance :</a:t>
            </a:r>
            <a:r>
              <a:rPr lang="en" sz="700" b="0" i="0" u="none" strike="noStrike" cap="none">
                <a:solidFill>
                  <a:srgbClr val="000000"/>
                </a:solidFill>
                <a:latin typeface="Arial"/>
                <a:ea typeface="Arial"/>
                <a:cs typeface="Arial"/>
                <a:sym typeface="Arial"/>
              </a:rPr>
              <a:t> Focused measurement of performance in all aspects of the organization.</a:t>
            </a:r>
            <a:endParaRPr sz="9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700"/>
              <a:buFont typeface="Times New Roman"/>
              <a:buNone/>
            </a:pPr>
            <a:r>
              <a:rPr lang="en" sz="700" b="0" i="0" u="sng" strike="noStrike" cap="none">
                <a:solidFill>
                  <a:srgbClr val="000000"/>
                </a:solidFill>
                <a:latin typeface="Arial"/>
                <a:ea typeface="Arial"/>
                <a:cs typeface="Arial"/>
                <a:sym typeface="Arial"/>
              </a:rPr>
              <a:t>Measurement:</a:t>
            </a:r>
            <a:r>
              <a:rPr lang="en" sz="700" b="0" i="0" u="none" strike="noStrike" cap="none">
                <a:solidFill>
                  <a:srgbClr val="000000"/>
                </a:solidFill>
                <a:latin typeface="Arial"/>
                <a:ea typeface="Arial"/>
                <a:cs typeface="Arial"/>
                <a:sym typeface="Arial"/>
              </a:rPr>
              <a:t> Method of measure is applied, data is </a:t>
            </a:r>
            <a:endParaRPr sz="9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700"/>
              <a:buFont typeface="Times New Roman"/>
              <a:buNone/>
            </a:pPr>
            <a:r>
              <a:rPr lang="en" sz="700" b="0" i="0" u="none" strike="noStrike" cap="none">
                <a:solidFill>
                  <a:srgbClr val="000000"/>
                </a:solidFill>
                <a:latin typeface="Arial"/>
                <a:ea typeface="Arial"/>
                <a:cs typeface="Arial"/>
                <a:sym typeface="Arial"/>
              </a:rPr>
              <a:t>captured, tracked and utilized for an improved outcome.</a:t>
            </a:r>
            <a:endParaRPr sz="9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700"/>
              <a:buFont typeface="Times New Roman"/>
              <a:buNone/>
            </a:pPr>
            <a:r>
              <a:rPr lang="en" sz="700" b="0" i="0" u="sng" strike="noStrike" cap="none">
                <a:solidFill>
                  <a:srgbClr val="000000"/>
                </a:solidFill>
                <a:latin typeface="Arial"/>
                <a:ea typeface="Arial"/>
                <a:cs typeface="Arial"/>
                <a:sym typeface="Arial"/>
              </a:rPr>
              <a:t>Goals &amp; Objectives</a:t>
            </a:r>
            <a:r>
              <a:rPr lang="en" sz="700" b="0" i="0" u="none" strike="noStrike" cap="none">
                <a:solidFill>
                  <a:srgbClr val="000000"/>
                </a:solidFill>
                <a:latin typeface="Arial"/>
                <a:ea typeface="Arial"/>
                <a:cs typeface="Arial"/>
                <a:sym typeface="Arial"/>
              </a:rPr>
              <a:t>: Structured articulation and </a:t>
            </a:r>
            <a:endParaRPr sz="9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700"/>
              <a:buFont typeface="Times New Roman"/>
              <a:buNone/>
            </a:pPr>
            <a:r>
              <a:rPr lang="en" sz="700" b="0" i="0" u="none" strike="noStrike" cap="none">
                <a:solidFill>
                  <a:srgbClr val="000000"/>
                </a:solidFill>
                <a:latin typeface="Arial"/>
                <a:ea typeface="Arial"/>
                <a:cs typeface="Arial"/>
                <a:sym typeface="Arial"/>
              </a:rPr>
              <a:t>accountability across the organization.</a:t>
            </a:r>
            <a:endParaRPr sz="9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700"/>
              <a:buFont typeface="Times New Roman"/>
              <a:buNone/>
            </a:pPr>
            <a:r>
              <a:rPr lang="en" sz="700" b="0" i="0" u="sng" strike="noStrike" cap="none">
                <a:solidFill>
                  <a:srgbClr val="000000"/>
                </a:solidFill>
                <a:latin typeface="Arial"/>
                <a:ea typeface="Arial"/>
                <a:cs typeface="Arial"/>
                <a:sym typeface="Arial"/>
              </a:rPr>
              <a:t>Regulations &amp; Legal</a:t>
            </a:r>
            <a:r>
              <a:rPr lang="en" sz="700" b="0" i="0" u="none" strike="noStrike" cap="none">
                <a:solidFill>
                  <a:srgbClr val="000000"/>
                </a:solidFill>
                <a:latin typeface="Arial"/>
                <a:ea typeface="Arial"/>
                <a:cs typeface="Arial"/>
                <a:sym typeface="Arial"/>
              </a:rPr>
              <a:t>: Constant surveillance of regulatory and legal issues for compliance.</a:t>
            </a:r>
            <a:endParaRPr sz="9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700"/>
              <a:buFont typeface="Times New Roman"/>
              <a:buNone/>
            </a:pPr>
            <a:r>
              <a:rPr lang="en" sz="700" b="0" i="0" u="sng" strike="noStrike" cap="none">
                <a:solidFill>
                  <a:srgbClr val="000000"/>
                </a:solidFill>
                <a:latin typeface="Arial"/>
                <a:ea typeface="Arial"/>
                <a:cs typeface="Arial"/>
                <a:sym typeface="Arial"/>
              </a:rPr>
              <a:t>Safety &amp; Risk Management:</a:t>
            </a:r>
            <a:r>
              <a:rPr lang="en" sz="700" b="0" i="0" u="none" strike="noStrike" cap="none">
                <a:solidFill>
                  <a:srgbClr val="000000"/>
                </a:solidFill>
                <a:latin typeface="Arial"/>
                <a:ea typeface="Arial"/>
                <a:cs typeface="Arial"/>
                <a:sym typeface="Arial"/>
              </a:rPr>
              <a:t> Significant focus on all issues related to hazards, injury or risks including loss prevention.</a:t>
            </a:r>
            <a:endParaRPr sz="9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700"/>
              <a:buFont typeface="Times New Roman"/>
              <a:buNone/>
            </a:pPr>
            <a:r>
              <a:rPr lang="en" sz="700" b="0" i="0" u="sng" strike="noStrike" cap="none">
                <a:solidFill>
                  <a:srgbClr val="000000"/>
                </a:solidFill>
                <a:latin typeface="Arial"/>
                <a:ea typeface="Arial"/>
                <a:cs typeface="Arial"/>
                <a:sym typeface="Arial"/>
              </a:rPr>
              <a:t>Quality:</a:t>
            </a:r>
            <a:r>
              <a:rPr lang="en" sz="700" b="0" i="0" u="none" strike="noStrike" cap="none">
                <a:solidFill>
                  <a:srgbClr val="000000"/>
                </a:solidFill>
                <a:latin typeface="Arial"/>
                <a:ea typeface="Arial"/>
                <a:cs typeface="Arial"/>
                <a:sym typeface="Arial"/>
              </a:rPr>
              <a:t> Culturally driven systems and processes that drive for zero-defect, flawless delivery.</a:t>
            </a:r>
            <a:endParaRPr sz="9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700"/>
              <a:buFont typeface="Times New Roman"/>
              <a:buNone/>
            </a:pPr>
            <a:r>
              <a:rPr lang="en" sz="700" b="0" i="0" u="sng" strike="noStrike" cap="none">
                <a:solidFill>
                  <a:srgbClr val="000000"/>
                </a:solidFill>
                <a:latin typeface="Arial"/>
                <a:ea typeface="Arial"/>
                <a:cs typeface="Arial"/>
                <a:sym typeface="Arial"/>
              </a:rPr>
              <a:t>Controls</a:t>
            </a:r>
            <a:r>
              <a:rPr lang="en" sz="700" b="0" i="0" u="none" strike="noStrike" cap="none">
                <a:solidFill>
                  <a:srgbClr val="000000"/>
                </a:solidFill>
                <a:latin typeface="Arial"/>
                <a:ea typeface="Arial"/>
                <a:cs typeface="Arial"/>
                <a:sym typeface="Arial"/>
              </a:rPr>
              <a:t>: Emphasis on mechanisms and/or processes to maintain control in all aspects of the organization.</a:t>
            </a:r>
            <a:endParaRPr sz="9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700"/>
              <a:buFont typeface="Times New Roman"/>
              <a:buNone/>
            </a:pPr>
            <a:r>
              <a:rPr lang="en" sz="700" b="0" i="0" u="sng" strike="noStrike" cap="none">
                <a:solidFill>
                  <a:srgbClr val="000000"/>
                </a:solidFill>
                <a:latin typeface="Arial"/>
                <a:ea typeface="Arial"/>
                <a:cs typeface="Arial"/>
                <a:sym typeface="Arial"/>
              </a:rPr>
              <a:t>Timing &amp; Execution</a:t>
            </a:r>
            <a:r>
              <a:rPr lang="en" sz="700" b="0" i="0" u="none" strike="noStrike" cap="none">
                <a:solidFill>
                  <a:srgbClr val="000000"/>
                </a:solidFill>
                <a:latin typeface="Arial"/>
                <a:ea typeface="Arial"/>
                <a:cs typeface="Arial"/>
                <a:sym typeface="Arial"/>
              </a:rPr>
              <a:t>: Attentiveness to all aspects of the timing, management and effective implementation. </a:t>
            </a:r>
            <a:endParaRPr sz="9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700"/>
              <a:buFont typeface="Times New Roman"/>
              <a:buNone/>
            </a:pPr>
            <a:r>
              <a:rPr lang="en" sz="700" b="0" i="0" u="sng" strike="noStrike" cap="none">
                <a:solidFill>
                  <a:srgbClr val="000000"/>
                </a:solidFill>
                <a:latin typeface="Arial"/>
                <a:ea typeface="Arial"/>
                <a:cs typeface="Arial"/>
                <a:sym typeface="Arial"/>
              </a:rPr>
              <a:t>Critical Resources:</a:t>
            </a:r>
            <a:r>
              <a:rPr lang="en" sz="700" b="0" i="0" u="none" strike="noStrike" cap="none">
                <a:solidFill>
                  <a:srgbClr val="000000"/>
                </a:solidFill>
                <a:latin typeface="Arial"/>
                <a:ea typeface="Arial"/>
                <a:cs typeface="Arial"/>
                <a:sym typeface="Arial"/>
              </a:rPr>
              <a:t> Concentration on the management, procurement and effective use of resources for projects, process, services and products.</a:t>
            </a:r>
            <a:endParaRPr sz="9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700"/>
              <a:buFont typeface="Times New Roman"/>
              <a:buNone/>
            </a:pPr>
            <a:r>
              <a:rPr lang="en" sz="700" b="0" i="0" u="sng" strike="noStrike" cap="none">
                <a:solidFill>
                  <a:srgbClr val="000000"/>
                </a:solidFill>
                <a:latin typeface="Arial"/>
                <a:ea typeface="Arial"/>
                <a:cs typeface="Arial"/>
                <a:sym typeface="Arial"/>
              </a:rPr>
              <a:t>Policies &amp; Procedures:</a:t>
            </a:r>
            <a:r>
              <a:rPr lang="en" sz="700" b="0" i="0" u="none" strike="noStrike" cap="none">
                <a:solidFill>
                  <a:srgbClr val="000000"/>
                </a:solidFill>
                <a:latin typeface="Arial"/>
                <a:ea typeface="Arial"/>
                <a:cs typeface="Arial"/>
                <a:sym typeface="Arial"/>
              </a:rPr>
              <a:t> Clear articulation, documentation and accountability for the compliance of established rules, guidelines and processes of the organization.</a:t>
            </a:r>
            <a:endParaRPr sz="9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700"/>
              <a:buFont typeface="Times New Roman"/>
              <a:buNone/>
            </a:pPr>
            <a:endParaRPr sz="700" b="0" i="0" u="none" strike="noStrike" cap="none">
              <a:solidFill>
                <a:srgbClr val="000000"/>
              </a:solidFill>
              <a:latin typeface="Arial"/>
              <a:ea typeface="Arial"/>
              <a:cs typeface="Arial"/>
              <a:sym typeface="Arial"/>
            </a:endParaRPr>
          </a:p>
        </p:txBody>
      </p:sp>
      <p:sp>
        <p:nvSpPr>
          <p:cNvPr id="708" name="Google Shape;708;p40"/>
          <p:cNvSpPr/>
          <p:nvPr/>
        </p:nvSpPr>
        <p:spPr>
          <a:xfrm>
            <a:off x="4627641" y="1475746"/>
            <a:ext cx="4280700" cy="3404100"/>
          </a:xfrm>
          <a:prstGeom prst="rect">
            <a:avLst/>
          </a:prstGeom>
          <a:noFill/>
          <a:ln>
            <a:noFill/>
          </a:ln>
        </p:spPr>
        <p:txBody>
          <a:bodyPr spcFirstLastPara="1" wrap="square" lIns="67400" tIns="33700" rIns="67400" bIns="33700" anchor="t" anchorCtr="0">
            <a:noAutofit/>
          </a:bodyPr>
          <a:lstStyle/>
          <a:p>
            <a:pPr marL="0" marR="0" lvl="0" indent="0" algn="l" rtl="0">
              <a:lnSpc>
                <a:spcPct val="120000"/>
              </a:lnSpc>
              <a:spcBef>
                <a:spcPts val="0"/>
              </a:spcBef>
              <a:spcAft>
                <a:spcPts val="0"/>
              </a:spcAft>
              <a:buClr>
                <a:srgbClr val="000000"/>
              </a:buClr>
              <a:buSzPts val="700"/>
              <a:buFont typeface="Times New Roman"/>
              <a:buNone/>
            </a:pPr>
            <a:r>
              <a:rPr lang="en" sz="700" b="0" i="0" u="sng" strike="noStrike" cap="none">
                <a:solidFill>
                  <a:srgbClr val="000000"/>
                </a:solidFill>
                <a:latin typeface="Arial"/>
                <a:ea typeface="Arial"/>
                <a:cs typeface="Arial"/>
                <a:sym typeface="Arial"/>
              </a:rPr>
              <a:t>Innovation &amp; Ideas:</a:t>
            </a:r>
            <a:r>
              <a:rPr lang="en" sz="700" b="0" i="0" u="none" strike="noStrike" cap="none">
                <a:solidFill>
                  <a:srgbClr val="000000"/>
                </a:solidFill>
                <a:latin typeface="Arial"/>
                <a:ea typeface="Arial"/>
                <a:cs typeface="Arial"/>
                <a:sym typeface="Arial"/>
              </a:rPr>
              <a:t> Consistent encouragement, support and promotion of new concepts, processes and ideas.</a:t>
            </a:r>
            <a:endParaRPr sz="9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700"/>
              <a:buFont typeface="Times New Roman"/>
              <a:buNone/>
            </a:pPr>
            <a:r>
              <a:rPr lang="en" sz="700" b="0" i="0" u="sng" strike="noStrike" cap="none">
                <a:solidFill>
                  <a:srgbClr val="000000"/>
                </a:solidFill>
                <a:latin typeface="Arial"/>
                <a:ea typeface="Arial"/>
                <a:cs typeface="Arial"/>
                <a:sym typeface="Arial"/>
              </a:rPr>
              <a:t>Environment &amp; Competition</a:t>
            </a:r>
            <a:r>
              <a:rPr lang="en" sz="700" b="0" i="0" u="none" strike="noStrike" cap="none">
                <a:solidFill>
                  <a:srgbClr val="000000"/>
                </a:solidFill>
                <a:latin typeface="Arial"/>
                <a:ea typeface="Arial"/>
                <a:cs typeface="Arial"/>
                <a:sym typeface="Arial"/>
              </a:rPr>
              <a:t>: Vigilant external awareness of social, political, economic, technological events and activities of others in the industry.</a:t>
            </a:r>
            <a:endParaRPr sz="9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700"/>
              <a:buFont typeface="Times New Roman"/>
              <a:buNone/>
            </a:pPr>
            <a:r>
              <a:rPr lang="en" sz="700" b="0" i="0" u="sng" strike="noStrike" cap="none">
                <a:solidFill>
                  <a:srgbClr val="000000"/>
                </a:solidFill>
                <a:latin typeface="Arial"/>
                <a:ea typeface="Arial"/>
                <a:cs typeface="Arial"/>
                <a:sym typeface="Arial"/>
              </a:rPr>
              <a:t>New Markets &amp; Products:</a:t>
            </a:r>
            <a:r>
              <a:rPr lang="en" sz="700" b="0" i="0" u="none" strike="noStrike" cap="none">
                <a:solidFill>
                  <a:srgbClr val="000000"/>
                </a:solidFill>
                <a:latin typeface="Arial"/>
                <a:ea typeface="Arial"/>
                <a:cs typeface="Arial"/>
                <a:sym typeface="Arial"/>
              </a:rPr>
              <a:t> Unrelenting investment and drive for opportunities in new markets and the launch of new products and services.</a:t>
            </a:r>
            <a:endParaRPr sz="9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700"/>
              <a:buFont typeface="Times New Roman"/>
              <a:buNone/>
            </a:pPr>
            <a:r>
              <a:rPr lang="en" sz="700" b="0" i="0" u="sng" strike="noStrike" cap="none">
                <a:solidFill>
                  <a:srgbClr val="000000"/>
                </a:solidFill>
                <a:latin typeface="Arial"/>
                <a:ea typeface="Arial"/>
                <a:cs typeface="Arial"/>
                <a:sym typeface="Arial"/>
              </a:rPr>
              <a:t>Future Trends:</a:t>
            </a:r>
            <a:r>
              <a:rPr lang="en" sz="700" b="0" i="0" u="none" strike="noStrike" cap="none">
                <a:solidFill>
                  <a:srgbClr val="000000"/>
                </a:solidFill>
                <a:latin typeface="Arial"/>
                <a:ea typeface="Arial"/>
                <a:cs typeface="Arial"/>
                <a:sym typeface="Arial"/>
              </a:rPr>
              <a:t> Investment in time and resources to explore and articulate future potential scenarios and trends.</a:t>
            </a:r>
            <a:endParaRPr sz="9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700"/>
              <a:buFont typeface="Times New Roman"/>
              <a:buNone/>
            </a:pPr>
            <a:r>
              <a:rPr lang="en" sz="700" b="0" i="0" u="sng" strike="noStrike" cap="none">
                <a:solidFill>
                  <a:srgbClr val="000000"/>
                </a:solidFill>
                <a:latin typeface="Arial"/>
                <a:ea typeface="Arial"/>
                <a:cs typeface="Arial"/>
                <a:sym typeface="Arial"/>
              </a:rPr>
              <a:t>Global &amp; National:</a:t>
            </a:r>
            <a:r>
              <a:rPr lang="en" sz="700" b="0" i="0" u="none" strike="noStrike" cap="none">
                <a:solidFill>
                  <a:srgbClr val="000000"/>
                </a:solidFill>
                <a:latin typeface="Arial"/>
                <a:ea typeface="Arial"/>
                <a:cs typeface="Arial"/>
                <a:sym typeface="Arial"/>
              </a:rPr>
              <a:t>  Actively focusing, thinking and executing on a large scale at a global or minimum national scope.</a:t>
            </a:r>
            <a:endParaRPr sz="9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700"/>
              <a:buFont typeface="Times New Roman"/>
              <a:buNone/>
            </a:pPr>
            <a:r>
              <a:rPr lang="en" sz="700" b="0" i="0" u="sng" strike="noStrike" cap="none">
                <a:solidFill>
                  <a:srgbClr val="000000"/>
                </a:solidFill>
                <a:latin typeface="Arial"/>
                <a:ea typeface="Arial"/>
                <a:cs typeface="Arial"/>
                <a:sym typeface="Arial"/>
              </a:rPr>
              <a:t>Vision &amp; Purpose:</a:t>
            </a:r>
            <a:r>
              <a:rPr lang="en" sz="700" b="0" i="0" u="none" strike="noStrike" cap="none">
                <a:solidFill>
                  <a:srgbClr val="000000"/>
                </a:solidFill>
                <a:latin typeface="Arial"/>
                <a:ea typeface="Arial"/>
                <a:cs typeface="Arial"/>
                <a:sym typeface="Arial"/>
              </a:rPr>
              <a:t> clearly articulated direction that is consistently understood and followed by all.</a:t>
            </a:r>
            <a:endParaRPr sz="9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700"/>
              <a:buFont typeface="Times New Roman"/>
              <a:buNone/>
            </a:pPr>
            <a:r>
              <a:rPr lang="en" sz="700" b="0" i="0" u="sng" strike="noStrike" cap="none">
                <a:solidFill>
                  <a:srgbClr val="000000"/>
                </a:solidFill>
                <a:latin typeface="Arial"/>
                <a:ea typeface="Arial"/>
                <a:cs typeface="Arial"/>
                <a:sym typeface="Arial"/>
              </a:rPr>
              <a:t>Long Term Strategy:</a:t>
            </a:r>
            <a:r>
              <a:rPr lang="en" sz="700" b="0" i="0" u="none" strike="noStrike" cap="none">
                <a:solidFill>
                  <a:srgbClr val="000000"/>
                </a:solidFill>
                <a:latin typeface="Arial"/>
                <a:ea typeface="Arial"/>
                <a:cs typeface="Arial"/>
                <a:sym typeface="Arial"/>
              </a:rPr>
              <a:t> The translation of a vision into a long term plan that provides direction and frames the future. </a:t>
            </a:r>
            <a:endParaRPr sz="9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700"/>
              <a:buFont typeface="Times New Roman"/>
              <a:buNone/>
            </a:pPr>
            <a:r>
              <a:rPr lang="en" sz="700" b="0" i="0" u="sng" strike="noStrike" cap="none">
                <a:solidFill>
                  <a:srgbClr val="000000"/>
                </a:solidFill>
                <a:latin typeface="Arial"/>
                <a:ea typeface="Arial"/>
                <a:cs typeface="Arial"/>
                <a:sym typeface="Arial"/>
              </a:rPr>
              <a:t>Training &amp; People Development:</a:t>
            </a:r>
            <a:r>
              <a:rPr lang="en" sz="700" b="0" i="0" u="none" strike="noStrike" cap="none">
                <a:solidFill>
                  <a:srgbClr val="000000"/>
                </a:solidFill>
                <a:latin typeface="Arial"/>
                <a:ea typeface="Arial"/>
                <a:cs typeface="Arial"/>
                <a:sym typeface="Arial"/>
              </a:rPr>
              <a:t> Investment in personnel development in “acts word and deed”.</a:t>
            </a:r>
            <a:endParaRPr sz="9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700"/>
              <a:buFont typeface="Times New Roman"/>
              <a:buNone/>
            </a:pPr>
            <a:r>
              <a:rPr lang="en" sz="700" b="0" i="0" u="sng" strike="noStrike" cap="none">
                <a:solidFill>
                  <a:srgbClr val="000000"/>
                </a:solidFill>
                <a:latin typeface="Arial"/>
                <a:ea typeface="Arial"/>
                <a:cs typeface="Arial"/>
                <a:sym typeface="Arial"/>
              </a:rPr>
              <a:t>Community Relations:</a:t>
            </a:r>
            <a:r>
              <a:rPr lang="en" sz="700" b="0" i="0" u="none" strike="noStrike" cap="none">
                <a:solidFill>
                  <a:srgbClr val="000000"/>
                </a:solidFill>
                <a:latin typeface="Arial"/>
                <a:ea typeface="Arial"/>
                <a:cs typeface="Arial"/>
                <a:sym typeface="Arial"/>
              </a:rPr>
              <a:t> Contribution to the external community through investment and active participation, including “green” initiatives.</a:t>
            </a:r>
            <a:endParaRPr sz="9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700"/>
              <a:buFont typeface="Times New Roman"/>
              <a:buNone/>
            </a:pPr>
            <a:r>
              <a:rPr lang="en" sz="700" b="0" i="0" u="sng" strike="noStrike" cap="none">
                <a:solidFill>
                  <a:srgbClr val="000000"/>
                </a:solidFill>
                <a:latin typeface="Arial"/>
                <a:ea typeface="Arial"/>
                <a:cs typeface="Arial"/>
                <a:sym typeface="Arial"/>
              </a:rPr>
              <a:t>Customer Focus &amp; Relationships:</a:t>
            </a:r>
            <a:r>
              <a:rPr lang="en" sz="700" b="0" i="0" u="none" strike="noStrike" cap="none">
                <a:solidFill>
                  <a:srgbClr val="000000"/>
                </a:solidFill>
                <a:latin typeface="Arial"/>
                <a:ea typeface="Arial"/>
                <a:cs typeface="Arial"/>
                <a:sym typeface="Arial"/>
              </a:rPr>
              <a:t> Intentional organizational emphasis and attention to all aspects of the customer relationship.</a:t>
            </a:r>
            <a:endParaRPr sz="9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700"/>
              <a:buFont typeface="Times New Roman"/>
              <a:buNone/>
            </a:pPr>
            <a:r>
              <a:rPr lang="en" sz="700" b="0" i="0" u="sng" strike="noStrike" cap="none">
                <a:solidFill>
                  <a:srgbClr val="000000"/>
                </a:solidFill>
                <a:latin typeface="Arial"/>
                <a:ea typeface="Arial"/>
                <a:cs typeface="Arial"/>
                <a:sym typeface="Arial"/>
              </a:rPr>
              <a:t>Communication</a:t>
            </a:r>
            <a:r>
              <a:rPr lang="en" sz="700" b="0" i="0" u="none" strike="noStrike" cap="none">
                <a:solidFill>
                  <a:srgbClr val="000000"/>
                </a:solidFill>
                <a:latin typeface="Arial"/>
                <a:ea typeface="Arial"/>
                <a:cs typeface="Arial"/>
                <a:sym typeface="Arial"/>
              </a:rPr>
              <a:t>: Effective, open and consistent effort to articulate for understanding by all any information that is needed to be known. </a:t>
            </a:r>
            <a:endParaRPr sz="9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700"/>
              <a:buFont typeface="Times New Roman"/>
              <a:buNone/>
            </a:pPr>
            <a:r>
              <a:rPr lang="en" sz="700" b="0" i="0" u="sng" strike="noStrike" cap="none">
                <a:solidFill>
                  <a:srgbClr val="000000"/>
                </a:solidFill>
                <a:latin typeface="Arial"/>
                <a:ea typeface="Arial"/>
                <a:cs typeface="Arial"/>
                <a:sym typeface="Arial"/>
              </a:rPr>
              <a:t>Culture &amp; Values:</a:t>
            </a:r>
            <a:r>
              <a:rPr lang="en" sz="700" b="0" i="0" u="none" strike="noStrike" cap="none">
                <a:solidFill>
                  <a:srgbClr val="000000"/>
                </a:solidFill>
                <a:latin typeface="Arial"/>
                <a:ea typeface="Arial"/>
                <a:cs typeface="Arial"/>
                <a:sym typeface="Arial"/>
              </a:rPr>
              <a:t> Culture and values are in alignment with what is important to the organization and stakeholders, walk the talk.</a:t>
            </a:r>
            <a:endParaRPr sz="9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700"/>
              <a:buFont typeface="Times New Roman"/>
              <a:buNone/>
            </a:pPr>
            <a:r>
              <a:rPr lang="en" sz="700" b="0" i="0" u="sng" strike="noStrike" cap="none">
                <a:solidFill>
                  <a:srgbClr val="000000"/>
                </a:solidFill>
                <a:latin typeface="Arial"/>
                <a:ea typeface="Arial"/>
                <a:cs typeface="Arial"/>
                <a:sym typeface="Arial"/>
              </a:rPr>
              <a:t>Internal Relationships</a:t>
            </a:r>
            <a:r>
              <a:rPr lang="en" sz="700" b="0" i="0" u="none" strike="noStrike" cap="none">
                <a:solidFill>
                  <a:srgbClr val="000000"/>
                </a:solidFill>
                <a:latin typeface="Arial"/>
                <a:ea typeface="Arial"/>
                <a:cs typeface="Arial"/>
                <a:sym typeface="Arial"/>
              </a:rPr>
              <a:t>: Valuing contributions across the organization while honoring diversity with consistent and effective teaming.</a:t>
            </a:r>
            <a:endParaRPr sz="9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700"/>
              <a:buFont typeface="Times New Roman"/>
              <a:buNone/>
            </a:pPr>
            <a:r>
              <a:rPr lang="en" sz="700" b="0" i="0" u="sng" strike="noStrike" cap="none">
                <a:solidFill>
                  <a:srgbClr val="000000"/>
                </a:solidFill>
                <a:latin typeface="Arial"/>
                <a:ea typeface="Arial"/>
                <a:cs typeface="Arial"/>
                <a:sym typeface="Arial"/>
              </a:rPr>
              <a:t>Recognition: </a:t>
            </a:r>
            <a:r>
              <a:rPr lang="en" sz="700" b="0" i="0" u="none" strike="noStrike" cap="none">
                <a:solidFill>
                  <a:srgbClr val="000000"/>
                </a:solidFill>
                <a:latin typeface="Arial"/>
                <a:ea typeface="Arial"/>
                <a:cs typeface="Arial"/>
                <a:sym typeface="Arial"/>
              </a:rPr>
              <a:t>Consistent focus and action by all toward the acknowledgement of positive contribution. </a:t>
            </a:r>
            <a:endParaRPr sz="9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700"/>
              <a:buFont typeface="Times New Roman"/>
              <a:buNone/>
            </a:pPr>
            <a:endParaRPr sz="700" b="0" i="0" u="none" strike="noStrike" cap="none">
              <a:solidFill>
                <a:srgbClr val="000000"/>
              </a:solidFill>
              <a:latin typeface="Arial"/>
              <a:ea typeface="Arial"/>
              <a:cs typeface="Arial"/>
              <a:sym typeface="Arial"/>
            </a:endParaRPr>
          </a:p>
        </p:txBody>
      </p:sp>
      <p:sp>
        <p:nvSpPr>
          <p:cNvPr id="709" name="Google Shape;709;p40"/>
          <p:cNvSpPr/>
          <p:nvPr/>
        </p:nvSpPr>
        <p:spPr>
          <a:xfrm>
            <a:off x="2464173" y="285751"/>
            <a:ext cx="5325000" cy="275100"/>
          </a:xfrm>
          <a:prstGeom prst="rect">
            <a:avLst/>
          </a:prstGeom>
          <a:noFill/>
          <a:ln>
            <a:noFill/>
          </a:ln>
        </p:spPr>
        <p:txBody>
          <a:bodyPr spcFirstLastPara="1" wrap="square" lIns="67400" tIns="33700" rIns="67400" bIns="33700" anchor="t" anchorCtr="0">
            <a:noAutofit/>
          </a:bodyPr>
          <a:lstStyle/>
          <a:p>
            <a:pPr marL="0" marR="0" lvl="0" indent="0" algn="ctr" rtl="0">
              <a:lnSpc>
                <a:spcPct val="90000"/>
              </a:lnSpc>
              <a:spcBef>
                <a:spcPts val="0"/>
              </a:spcBef>
              <a:spcAft>
                <a:spcPts val="0"/>
              </a:spcAft>
              <a:buClr>
                <a:srgbClr val="000000"/>
              </a:buClr>
              <a:buSzPts val="1500"/>
              <a:buFont typeface="Arial"/>
              <a:buNone/>
            </a:pPr>
            <a:r>
              <a:rPr lang="en" sz="1500" b="1" i="0" u="none" strike="noStrike" cap="none">
                <a:solidFill>
                  <a:schemeClr val="lt1"/>
                </a:solidFill>
                <a:latin typeface="Century Gothic"/>
                <a:ea typeface="Century Gothic"/>
                <a:cs typeface="Century Gothic"/>
                <a:sym typeface="Century Gothic"/>
              </a:rPr>
              <a:t>Return on Intelligence-ROI</a:t>
            </a:r>
            <a:r>
              <a:rPr lang="en" sz="1500" b="1" i="0" u="none" strike="noStrike" cap="none" baseline="30000">
                <a:solidFill>
                  <a:schemeClr val="lt1"/>
                </a:solidFill>
                <a:latin typeface="Century Gothic"/>
                <a:ea typeface="Century Gothic"/>
                <a:cs typeface="Century Gothic"/>
                <a:sym typeface="Century Gothic"/>
              </a:rPr>
              <a:t>®</a:t>
            </a:r>
            <a:r>
              <a:rPr lang="en" sz="1500" b="1" i="0" u="none" strike="noStrike" cap="none">
                <a:solidFill>
                  <a:schemeClr val="lt1"/>
                </a:solidFill>
                <a:latin typeface="Century Gothic"/>
                <a:ea typeface="Century Gothic"/>
                <a:cs typeface="Century Gothic"/>
                <a:sym typeface="Century Gothic"/>
              </a:rPr>
              <a:t> Scorecard Definitions</a:t>
            </a:r>
            <a:endParaRPr sz="900" b="0" i="0" u="none" strike="noStrike" cap="none">
              <a:solidFill>
                <a:srgbClr val="000000"/>
              </a:solidFill>
              <a:latin typeface="Arial"/>
              <a:ea typeface="Arial"/>
              <a:cs typeface="Arial"/>
              <a:sym typeface="Arial"/>
            </a:endParaRPr>
          </a:p>
        </p:txBody>
      </p:sp>
      <p:sp>
        <p:nvSpPr>
          <p:cNvPr id="710" name="Google Shape;710;p40"/>
          <p:cNvSpPr txBox="1">
            <a:spLocks noGrp="1"/>
          </p:cNvSpPr>
          <p:nvPr>
            <p:ph type="title"/>
          </p:nvPr>
        </p:nvSpPr>
        <p:spPr>
          <a:xfrm>
            <a:off x="628650" y="273844"/>
            <a:ext cx="7886700" cy="960900"/>
          </a:xfrm>
          <a:prstGeom prst="rect">
            <a:avLst/>
          </a:prstGeom>
          <a:noFill/>
          <a:ln>
            <a:noFill/>
          </a:ln>
        </p:spPr>
        <p:txBody>
          <a:bodyPr spcFirstLastPara="1" wrap="square" lIns="60500" tIns="30250" rIns="60500" bIns="30250" anchor="t" anchorCtr="0">
            <a:noAutofit/>
          </a:bodyPr>
          <a:lstStyle/>
          <a:p>
            <a:pPr marL="0" lvl="0" indent="0" algn="l" rtl="0">
              <a:lnSpc>
                <a:spcPct val="90000"/>
              </a:lnSpc>
              <a:spcBef>
                <a:spcPts val="0"/>
              </a:spcBef>
              <a:spcAft>
                <a:spcPts val="0"/>
              </a:spcAft>
              <a:buClr>
                <a:schemeClr val="dk1"/>
              </a:buClr>
              <a:buSzPts val="2600"/>
              <a:buFont typeface="Georgia"/>
              <a:buNone/>
            </a:pPr>
            <a:r>
              <a:rPr lang="en" sz="2600">
                <a:latin typeface="Georgia"/>
                <a:ea typeface="Georgia"/>
                <a:cs typeface="Georgia"/>
                <a:sym typeface="Georgia"/>
              </a:rPr>
              <a:t>Whole Brain</a:t>
            </a:r>
            <a:r>
              <a:rPr lang="en" sz="2600" baseline="30000">
                <a:latin typeface="Georgia"/>
                <a:ea typeface="Georgia"/>
                <a:cs typeface="Georgia"/>
                <a:sym typeface="Georgia"/>
              </a:rPr>
              <a:t>® </a:t>
            </a:r>
            <a:r>
              <a:rPr lang="en" sz="2600">
                <a:latin typeface="Georgia"/>
                <a:ea typeface="Georgia"/>
                <a:cs typeface="Georgia"/>
                <a:sym typeface="Georgia"/>
              </a:rPr>
              <a:t>ROI</a:t>
            </a:r>
            <a:r>
              <a:rPr lang="en" sz="2600" baseline="30000">
                <a:latin typeface="Georgia"/>
                <a:ea typeface="Georgia"/>
                <a:cs typeface="Georgia"/>
                <a:sym typeface="Georgia"/>
              </a:rPr>
              <a:t>™ </a:t>
            </a:r>
            <a:r>
              <a:rPr lang="en" sz="2600">
                <a:latin typeface="Georgia"/>
                <a:ea typeface="Georgia"/>
                <a:cs typeface="Georgia"/>
                <a:sym typeface="Georgia"/>
              </a:rPr>
              <a:t>Scorecard Definitions</a:t>
            </a:r>
            <a:endParaRPr sz="2400">
              <a:latin typeface="Georgia"/>
              <a:ea typeface="Georgia"/>
              <a:cs typeface="Georgia"/>
              <a:sym typeface="Georgi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pic>
        <p:nvPicPr>
          <p:cNvPr id="699" name="Google Shape;699;p39"/>
          <p:cNvPicPr preferRelativeResize="0"/>
          <p:nvPr/>
        </p:nvPicPr>
        <p:blipFill rotWithShape="1">
          <a:blip r:embed="rId3">
            <a:alphaModFix/>
          </a:blip>
          <a:srcRect/>
          <a:stretch/>
        </p:blipFill>
        <p:spPr>
          <a:xfrm>
            <a:off x="7810138" y="4283704"/>
            <a:ext cx="1227683" cy="695613"/>
          </a:xfrm>
          <a:prstGeom prst="rect">
            <a:avLst/>
          </a:prstGeom>
          <a:noFill/>
          <a:ln>
            <a:noFill/>
          </a:ln>
        </p:spPr>
      </p:pic>
    </p:spTree>
  </p:cSld>
  <p:clrMapOvr>
    <a:masterClrMapping/>
  </p:clrMapOvr>
</p:sld>
</file>

<file path=ppt/theme/theme1.xml><?xml version="1.0" encoding="utf-8"?>
<a:theme xmlns:a="http://schemas.openxmlformats.org/drawingml/2006/main" name="Herrmann 2020">
  <a:themeElements>
    <a:clrScheme name="Simple Light">
      <a:dk1>
        <a:srgbClr val="4E504F"/>
      </a:dk1>
      <a:lt1>
        <a:srgbClr val="FFFFFF"/>
      </a:lt1>
      <a:dk2>
        <a:srgbClr val="9D9D9D"/>
      </a:dk2>
      <a:lt2>
        <a:srgbClr val="EEEEEE"/>
      </a:lt2>
      <a:accent1>
        <a:srgbClr val="2CC3F0"/>
      </a:accent1>
      <a:accent2>
        <a:srgbClr val="63C084"/>
      </a:accent2>
      <a:accent3>
        <a:srgbClr val="EF354E"/>
      </a:accent3>
      <a:accent4>
        <a:srgbClr val="FDD742"/>
      </a:accent4>
      <a:accent5>
        <a:srgbClr val="214263"/>
      </a:accent5>
      <a:accent6>
        <a:srgbClr val="4E504F"/>
      </a:accent6>
      <a:hlink>
        <a:srgbClr val="0052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1647</Words>
  <Application>Microsoft Macintosh PowerPoint</Application>
  <PresentationFormat>On-screen Show (16:9)</PresentationFormat>
  <Paragraphs>175</Paragraphs>
  <Slides>8</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vt:i4>
      </vt:variant>
    </vt:vector>
  </HeadingPairs>
  <TitlesOfParts>
    <vt:vector size="18" baseType="lpstr">
      <vt:lpstr>Proxima Nova</vt:lpstr>
      <vt:lpstr>Georgia</vt:lpstr>
      <vt:lpstr>Century Gothic</vt:lpstr>
      <vt:lpstr>Noto Sans Symbols</vt:lpstr>
      <vt:lpstr>Proxima Nova Extrabold</vt:lpstr>
      <vt:lpstr>Times New Roman</vt:lpstr>
      <vt:lpstr>Geo</vt:lpstr>
      <vt:lpstr>Proxima Nova Semibold</vt:lpstr>
      <vt:lpstr>Arial</vt:lpstr>
      <vt:lpstr>Herrmann 2020</vt:lpstr>
      <vt:lpstr>Whole Brain®  ROI (Return on Intelligence) Scorecard</vt:lpstr>
      <vt:lpstr>Use the ROI Scorecard</vt:lpstr>
      <vt:lpstr>Whole Brain®  ROI™ (Return on Intelligence) Scorecard </vt:lpstr>
      <vt:lpstr>Whole Brain®  ROI™ (Return on Intelligence) Scorecard </vt:lpstr>
      <vt:lpstr>Return on Intelligence-ROI™ Scorecard: Potential Problems from Low Focus</vt:lpstr>
      <vt:lpstr>Return on Intelligence-ROI™ Scorecard: Potential Benefits from High Focus</vt:lpstr>
      <vt:lpstr>Whole Brain® ROI™ Scorecard Definitions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Whole Brain®  ROI (Return on Intelligence) Scorecard</dc:title>
  <dc:creator>Anne Griswold</dc:creator>
  <cp:lastModifiedBy>Kim White</cp:lastModifiedBy>
  <cp:revision>1</cp:revision>
  <dcterms:modified xsi:type="dcterms:W3CDTF">2020-12-18T19:02:57Z</dcterms:modified>
</cp:coreProperties>
</file>