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Geo"/>
      <p:regular r:id="rId14"/>
      <p:italic r:id="rId15"/>
    </p:embeddedFont>
    <p:embeddedFont>
      <p:font typeface="Proxima Nova"/>
      <p:regular r:id="rId16"/>
      <p:bold r:id="rId17"/>
      <p:italic r:id="rId18"/>
      <p:boldItalic r:id="rId19"/>
    </p:embeddedFont>
    <p:embeddedFont>
      <p:font typeface="Proxima Nova Extrabold"/>
      <p:bold r:id="rId20"/>
    </p:embeddedFont>
    <p:embeddedFont>
      <p:font typeface="Proxima Nova Semibold"/>
      <p:regular r:id="rId21"/>
      <p:bold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8" roundtripDataSignature="AMtx7miriGMaZkTz8wcUnQxXna0TmRx3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Extrabold-bold.fntdata"/><Relationship Id="rId22" Type="http://schemas.openxmlformats.org/officeDocument/2006/relationships/font" Target="fonts/ProximaNovaSemibold-bold.fntdata"/><Relationship Id="rId21" Type="http://schemas.openxmlformats.org/officeDocument/2006/relationships/font" Target="fonts/ProximaNovaSemibold-regular.fntdata"/><Relationship Id="rId24" Type="http://schemas.openxmlformats.org/officeDocument/2006/relationships/font" Target="fonts/CenturyGothic-regular.fntdata"/><Relationship Id="rId23" Type="http://schemas.openxmlformats.org/officeDocument/2006/relationships/font" Target="fonts/ProximaNova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Geo-italic.fntdata"/><Relationship Id="rId14" Type="http://schemas.openxmlformats.org/officeDocument/2006/relationships/font" Target="fonts/Geo-regular.fntdata"/><Relationship Id="rId17" Type="http://schemas.openxmlformats.org/officeDocument/2006/relationships/font" Target="fonts/ProximaNova-bold.fntdata"/><Relationship Id="rId16" Type="http://schemas.openxmlformats.org/officeDocument/2006/relationships/font" Target="fonts/ProximaNova-regular.fntdata"/><Relationship Id="rId19" Type="http://schemas.openxmlformats.org/officeDocument/2006/relationships/font" Target="fonts/ProximaNova-boldItalic.fntdata"/><Relationship Id="rId18" Type="http://schemas.openxmlformats.org/officeDocument/2006/relationships/font" Target="fonts/ProximaNov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latin typeface="Times New Roman"/>
                <a:ea typeface="Times New Roman"/>
                <a:cs typeface="Times New Roman"/>
                <a:sym typeface="Times New Roman"/>
              </a:rPr>
              <a:t>Key Points:</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latin typeface="Times New Roman"/>
                <a:ea typeface="Times New Roman"/>
                <a:cs typeface="Times New Roman"/>
                <a:sym typeface="Times New Roman"/>
              </a:rPr>
              <a:t>Part of what’s complicated about leadership/in the current workforce is the complexity of what we are “accountable &amp; responsible for”</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latin typeface="Times New Roman"/>
                <a:ea typeface="Times New Roman"/>
                <a:cs typeface="Times New Roman"/>
                <a:sym typeface="Times New Roman"/>
              </a:rPr>
              <a:t>ASK:  Just a quick – as you look at this whole brain business model – are there any areas that you are not accountable or responsible for in any way?  </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latin typeface="Times New Roman"/>
                <a:ea typeface="Times New Roman"/>
                <a:cs typeface="Times New Roman"/>
                <a:sym typeface="Times New Roman"/>
              </a:rPr>
              <a:t>Much of what we need to manage and pay attention to is actually competing priorities and yet thinking agility requires we are aware and pay attention to all of the Business/ to the whole business.</a:t>
            </a:r>
            <a:endParaRPr/>
          </a:p>
          <a:p>
            <a:pPr indent="0" lvl="0" marL="0" rtl="0" algn="l">
              <a:lnSpc>
                <a:spcPct val="100000"/>
              </a:lnSpc>
              <a:spcBef>
                <a:spcPts val="0"/>
              </a:spcBef>
              <a:spcAft>
                <a:spcPts val="0"/>
              </a:spcAft>
              <a:buSzPts val="1400"/>
              <a:buNone/>
            </a:pPr>
            <a:r>
              <a:rPr lang="en">
                <a:latin typeface="Times New Roman"/>
                <a:ea typeface="Times New Roman"/>
                <a:cs typeface="Times New Roman"/>
                <a:sym typeface="Times New Roman"/>
              </a:rPr>
              <a:t>Individually it’s difficult to pay attention to and focus on all these. Realistically “we cannot do it all”  - and the truth is we don’t have to – and we have people in our teams, peers, and other associates (customers) who are good at and like to do what we are not so excited about and takes us a lot of energy and time </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latin typeface="Times New Roman"/>
                <a:ea typeface="Times New Roman"/>
                <a:cs typeface="Times New Roman"/>
                <a:sym typeface="Times New Roman"/>
              </a:rPr>
              <a:t>BUT, we need to pay attention that all of this is getting done and use the many resources available – we need to trust they do like it (we cannot imagine) and let them do it – their way!  </a:t>
            </a:r>
            <a:endParaRPr/>
          </a:p>
        </p:txBody>
      </p:sp>
      <p:sp>
        <p:nvSpPr>
          <p:cNvPr id="175" name="Google Shape;175;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100"/>
              </a:spcBef>
              <a:spcAft>
                <a:spcPts val="0"/>
              </a:spcAft>
              <a:buClr>
                <a:srgbClr val="000000"/>
              </a:buClr>
              <a:buSzPts val="1400"/>
              <a:buFont typeface="Arial"/>
              <a:buNone/>
            </a:pPr>
            <a:r>
              <a:rPr lang="en" sz="1400">
                <a:solidFill>
                  <a:srgbClr val="2F302F"/>
                </a:solidFill>
                <a:latin typeface="Proxima Nova"/>
                <a:ea typeface="Proxima Nova"/>
                <a:cs typeface="Proxima Nova"/>
                <a:sym typeface="Proxima Nova"/>
              </a:rPr>
              <a:t>Whole Brain Thinking prevents many of the common pitfalls of change efforts (</a:t>
            </a:r>
            <a:r>
              <a:rPr lang="en" sz="1400">
                <a:solidFill>
                  <a:srgbClr val="2F302F"/>
                </a:solidFill>
                <a:highlight>
                  <a:srgbClr val="FFFF00"/>
                </a:highlight>
                <a:latin typeface="Proxima Nova"/>
                <a:ea typeface="Proxima Nova"/>
                <a:cs typeface="Proxima Nova"/>
                <a:sym typeface="Proxima Nova"/>
              </a:rPr>
              <a:t>note - the pitfalls are the gray boxes on the right</a:t>
            </a:r>
            <a:r>
              <a:rPr lang="en" sz="1400">
                <a:solidFill>
                  <a:srgbClr val="2F302F"/>
                </a:solidFill>
                <a:latin typeface="Proxima Nova"/>
                <a:ea typeface="Proxima Nova"/>
                <a:cs typeface="Proxima Nova"/>
                <a:sym typeface="Proxima Nova"/>
              </a:rPr>
              <a:t>). For example, without an action plan, you can suffer from false starts because you’re not clear where you’re going. Without proper motivators, you’ll encounter resistance etc.</a:t>
            </a:r>
            <a:endParaRPr sz="1400">
              <a:solidFill>
                <a:srgbClr val="2F302F"/>
              </a:solidFill>
              <a:latin typeface="Proxima Nova"/>
              <a:ea typeface="Proxima Nova"/>
              <a:cs typeface="Proxima Nova"/>
              <a:sym typeface="Proxima Nova"/>
            </a:endParaRPr>
          </a:p>
          <a:p>
            <a:pPr indent="0" lvl="0" marL="0" rtl="0" algn="l">
              <a:lnSpc>
                <a:spcPct val="90000"/>
              </a:lnSpc>
              <a:spcBef>
                <a:spcPts val="1100"/>
              </a:spcBef>
              <a:spcAft>
                <a:spcPts val="0"/>
              </a:spcAft>
              <a:buSzPts val="1100"/>
              <a:buNone/>
            </a:pPr>
            <a:r>
              <a:rPr lang="en" sz="1400">
                <a:solidFill>
                  <a:srgbClr val="2F302F"/>
                </a:solidFill>
                <a:latin typeface="Proxima Nova"/>
                <a:ea typeface="Proxima Nova"/>
                <a:cs typeface="Proxima Nova"/>
                <a:sym typeface="Proxima Nova"/>
              </a:rPr>
              <a:t>Successful change is the result of a whole brained approach </a:t>
            </a:r>
            <a:r>
              <a:rPr i="1" lang="en" sz="1400">
                <a:solidFill>
                  <a:srgbClr val="2F302F"/>
                </a:solidFill>
                <a:latin typeface="Proxima Nova"/>
                <a:ea typeface="Proxima Nova"/>
                <a:cs typeface="Proxima Nova"/>
                <a:sym typeface="Proxima Nova"/>
              </a:rPr>
              <a:t>across the organization</a:t>
            </a:r>
            <a:r>
              <a:rPr lang="en" sz="1400">
                <a:solidFill>
                  <a:srgbClr val="2F302F"/>
                </a:solidFill>
                <a:latin typeface="Proxima Nova"/>
                <a:ea typeface="Proxima Nova"/>
                <a:cs typeface="Proxima Nova"/>
                <a:sym typeface="Proxima Nova"/>
              </a:rPr>
              <a:t>; a clear </a:t>
            </a:r>
            <a:r>
              <a:rPr b="1" lang="en" sz="1400">
                <a:solidFill>
                  <a:srgbClr val="2F302F"/>
                </a:solidFill>
                <a:latin typeface="Proxima Nova"/>
                <a:ea typeface="Proxima Nova"/>
                <a:cs typeface="Proxima Nova"/>
                <a:sym typeface="Proxima Nova"/>
              </a:rPr>
              <a:t>vision</a:t>
            </a:r>
            <a:r>
              <a:rPr lang="en" sz="1400">
                <a:solidFill>
                  <a:srgbClr val="2F302F"/>
                </a:solidFill>
                <a:latin typeface="Proxima Nova"/>
                <a:ea typeface="Proxima Nova"/>
                <a:cs typeface="Proxima Nova"/>
                <a:sym typeface="Proxima Nova"/>
              </a:rPr>
              <a:t> of the change, the right </a:t>
            </a:r>
            <a:r>
              <a:rPr b="1" lang="en" sz="1400">
                <a:solidFill>
                  <a:srgbClr val="2F302F"/>
                </a:solidFill>
                <a:latin typeface="Proxima Nova"/>
                <a:ea typeface="Proxima Nova"/>
                <a:cs typeface="Proxima Nova"/>
                <a:sym typeface="Proxima Nova"/>
              </a:rPr>
              <a:t>capabilities and resources</a:t>
            </a:r>
            <a:r>
              <a:rPr lang="en" sz="1400">
                <a:solidFill>
                  <a:srgbClr val="2F302F"/>
                </a:solidFill>
                <a:latin typeface="Proxima Nova"/>
                <a:ea typeface="Proxima Nova"/>
                <a:cs typeface="Proxima Nova"/>
                <a:sym typeface="Proxima Nova"/>
              </a:rPr>
              <a:t>, the right </a:t>
            </a:r>
            <a:r>
              <a:rPr b="1" lang="en" sz="1400">
                <a:solidFill>
                  <a:srgbClr val="2F302F"/>
                </a:solidFill>
                <a:latin typeface="Proxima Nova"/>
                <a:ea typeface="Proxima Nova"/>
                <a:cs typeface="Proxima Nova"/>
                <a:sym typeface="Proxima Nova"/>
              </a:rPr>
              <a:t>motivators</a:t>
            </a:r>
            <a:r>
              <a:rPr lang="en" sz="1400">
                <a:solidFill>
                  <a:srgbClr val="2F302F"/>
                </a:solidFill>
                <a:latin typeface="Proxima Nova"/>
                <a:ea typeface="Proxima Nova"/>
                <a:cs typeface="Proxima Nova"/>
                <a:sym typeface="Proxima Nova"/>
              </a:rPr>
              <a:t>, and an </a:t>
            </a:r>
            <a:r>
              <a:rPr b="1" lang="en" sz="1400">
                <a:solidFill>
                  <a:srgbClr val="2F302F"/>
                </a:solidFill>
                <a:latin typeface="Proxima Nova"/>
                <a:ea typeface="Proxima Nova"/>
                <a:cs typeface="Proxima Nova"/>
                <a:sym typeface="Proxima Nova"/>
              </a:rPr>
              <a:t>action plan</a:t>
            </a:r>
            <a:r>
              <a:rPr lang="en" sz="1400">
                <a:solidFill>
                  <a:srgbClr val="2F302F"/>
                </a:solidFill>
                <a:latin typeface="Proxima Nova"/>
                <a:ea typeface="Proxima Nova"/>
                <a:cs typeface="Proxima Nova"/>
                <a:sym typeface="Proxima Nova"/>
              </a:rPr>
              <a:t> that aligns with your existing mission and goals. Our change management suite provides guidance in all these areas and does so through the lens of </a:t>
            </a:r>
            <a:r>
              <a:rPr i="1" lang="en" sz="1400">
                <a:solidFill>
                  <a:srgbClr val="2F302F"/>
                </a:solidFill>
                <a:latin typeface="Proxima Nova"/>
                <a:ea typeface="Proxima Nova"/>
                <a:cs typeface="Proxima Nova"/>
                <a:sym typeface="Proxima Nova"/>
              </a:rPr>
              <a:t>each thinking preference at every level of the organization</a:t>
            </a:r>
            <a:r>
              <a:rPr lang="en" sz="1400">
                <a:solidFill>
                  <a:srgbClr val="2F302F"/>
                </a:solidFill>
                <a:latin typeface="Proxima Nova"/>
                <a:ea typeface="Proxima Nova"/>
                <a:cs typeface="Proxima Nova"/>
                <a:sym typeface="Proxima Nova"/>
              </a:rPr>
              <a:t>, which greatly improves success.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2" type="sldNum"/>
          </p:nvPr>
        </p:nvSpPr>
        <p:spPr>
          <a:xfrm>
            <a:off x="3884414" y="8685894"/>
            <a:ext cx="2972100" cy="456600"/>
          </a:xfrm>
          <a:prstGeom prst="rect">
            <a:avLst/>
          </a:prstGeom>
          <a:noFill/>
          <a:ln>
            <a:noFill/>
          </a:ln>
        </p:spPr>
        <p:txBody>
          <a:bodyPr anchorCtr="0" anchor="t" bIns="43150" lIns="86300" spcFirstLastPara="1" rIns="86300" wrap="square" tIns="43150">
            <a:noAutofit/>
          </a:bodyPr>
          <a:lstStyle/>
          <a:p>
            <a:pPr indent="0" lvl="0" marL="0" marR="0" rtl="0" algn="l">
              <a:lnSpc>
                <a:spcPct val="100000"/>
              </a:lnSpc>
              <a:spcBef>
                <a:spcPts val="0"/>
              </a:spcBef>
              <a:spcAft>
                <a:spcPts val="0"/>
              </a:spcAft>
              <a:buClr>
                <a:srgbClr val="000000"/>
              </a:buClr>
              <a:buSzPts val="1900"/>
              <a:buFont typeface="Arial"/>
              <a:buNone/>
            </a:pPr>
            <a:fld id="{00000000-1234-1234-1234-123412341234}" type="slidenum">
              <a:rPr b="0" i="0" lang="en" sz="1900" u="none" cap="none" strike="noStrike">
                <a:solidFill>
                  <a:srgbClr val="000000"/>
                </a:solidFill>
                <a:latin typeface="Century Gothic"/>
                <a:ea typeface="Century Gothic"/>
                <a:cs typeface="Century Gothic"/>
                <a:sym typeface="Century Gothic"/>
              </a:rPr>
              <a:t>‹#›</a:t>
            </a:fld>
            <a:endParaRPr b="0" i="0" sz="1900" u="none" cap="none" strike="noStrike">
              <a:solidFill>
                <a:srgbClr val="000000"/>
              </a:solidFill>
              <a:latin typeface="Century Gothic"/>
              <a:ea typeface="Century Gothic"/>
              <a:cs typeface="Century Gothic"/>
              <a:sym typeface="Century Gothic"/>
            </a:endParaRPr>
          </a:p>
        </p:txBody>
      </p:sp>
      <p:sp>
        <p:nvSpPr>
          <p:cNvPr id="259" name="Google Shape;25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20:notes"/>
          <p:cNvSpPr txBox="1"/>
          <p:nvPr>
            <p:ph idx="1" type="body"/>
          </p:nvPr>
        </p:nvSpPr>
        <p:spPr>
          <a:xfrm>
            <a:off x="914400" y="4343401"/>
            <a:ext cx="5029200" cy="4114800"/>
          </a:xfrm>
          <a:prstGeom prst="rect">
            <a:avLst/>
          </a:prstGeom>
          <a:noFill/>
          <a:ln>
            <a:noFill/>
          </a:ln>
        </p:spPr>
        <p:txBody>
          <a:bodyPr anchorCtr="0" anchor="t" bIns="45600" lIns="91250" spcFirstLastPara="1" rIns="91250" wrap="square" tIns="45600">
            <a:noAutofit/>
          </a:bodyPr>
          <a:lstStyle/>
          <a:p>
            <a:pPr indent="0" lvl="0" marL="0" marR="0" rtl="0" algn="l">
              <a:lnSpc>
                <a:spcPct val="90000"/>
              </a:lnSpc>
              <a:spcBef>
                <a:spcPts val="0"/>
              </a:spcBef>
              <a:spcAft>
                <a:spcPts val="0"/>
              </a:spcAft>
              <a:buClr>
                <a:srgbClr val="000000"/>
              </a:buClr>
              <a:buSzPts val="2300"/>
              <a:buFont typeface="Noto Sans Symbols"/>
              <a:buNone/>
            </a:pPr>
            <a:r>
              <a:rPr lang="en"/>
              <a:t>This activity will help leaders see the risks and benefits of their organization’s focus. Using the Whole Brain Model to organize all the areas of potential focus serves as an organizing principle.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1:notes"/>
          <p:cNvSpPr txBox="1"/>
          <p:nvPr>
            <p:ph idx="1" type="body"/>
          </p:nvPr>
        </p:nvSpPr>
        <p:spPr>
          <a:xfrm>
            <a:off x="914400" y="4343401"/>
            <a:ext cx="5029200" cy="4114800"/>
          </a:xfrm>
          <a:prstGeom prst="rect">
            <a:avLst/>
          </a:prstGeom>
          <a:noFill/>
          <a:ln>
            <a:noFill/>
          </a:ln>
        </p:spPr>
        <p:txBody>
          <a:bodyPr anchorCtr="0" anchor="t" bIns="45600" lIns="91250" spcFirstLastPara="1" rIns="91250" wrap="square" tIns="45600">
            <a:noAutofit/>
          </a:bodyPr>
          <a:lstStyle/>
          <a:p>
            <a:pPr indent="0" lvl="0" marL="0" rtl="0" algn="l">
              <a:lnSpc>
                <a:spcPct val="90000"/>
              </a:lnSpc>
              <a:spcBef>
                <a:spcPts val="0"/>
              </a:spcBef>
              <a:spcAft>
                <a:spcPts val="0"/>
              </a:spcAft>
              <a:buSzPts val="1100"/>
              <a:buNone/>
            </a:pPr>
            <a:r>
              <a:rPr lang="en" sz="2100">
                <a:solidFill>
                  <a:schemeClr val="dk1"/>
                </a:solidFill>
              </a:rPr>
              <a:t>Check off the top 8 items your organization </a:t>
            </a:r>
            <a:r>
              <a:rPr b="1" lang="en" sz="2100">
                <a:solidFill>
                  <a:schemeClr val="dk1"/>
                </a:solidFill>
              </a:rPr>
              <a:t>pays most attention to</a:t>
            </a:r>
            <a:endParaRP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22:notes"/>
          <p:cNvSpPr txBox="1"/>
          <p:nvPr>
            <p:ph idx="1" type="body"/>
          </p:nvPr>
        </p:nvSpPr>
        <p:spPr>
          <a:xfrm>
            <a:off x="914400" y="4343401"/>
            <a:ext cx="5029200" cy="4114800"/>
          </a:xfrm>
          <a:prstGeom prst="rect">
            <a:avLst/>
          </a:prstGeom>
          <a:noFill/>
          <a:ln>
            <a:noFill/>
          </a:ln>
        </p:spPr>
        <p:txBody>
          <a:bodyPr anchorCtr="0" anchor="t" bIns="45600" lIns="91250" spcFirstLastPara="1" rIns="91250" wrap="square" tIns="45600">
            <a:noAutofit/>
          </a:bodyPr>
          <a:lstStyle/>
          <a:p>
            <a:pPr indent="0" lvl="0" marL="0" rtl="0" algn="l">
              <a:lnSpc>
                <a:spcPct val="125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cxnSp>
        <p:nvCxnSpPr>
          <p:cNvPr id="11" name="Google Shape;11;p42"/>
          <p:cNvCxnSpPr/>
          <p:nvPr/>
        </p:nvCxnSpPr>
        <p:spPr>
          <a:xfrm rot="10800000">
            <a:off x="0" y="4568499"/>
            <a:ext cx="9144000" cy="0"/>
          </a:xfrm>
          <a:prstGeom prst="straightConnector1">
            <a:avLst/>
          </a:prstGeom>
          <a:noFill/>
          <a:ln cap="flat" cmpd="sng" w="9525">
            <a:solidFill>
              <a:srgbClr val="8A8B8A"/>
            </a:solidFill>
            <a:prstDash val="solid"/>
            <a:miter lim="800000"/>
            <a:headEnd len="sm" w="sm" type="none"/>
            <a:tailEnd len="sm" w="sm" type="none"/>
          </a:ln>
        </p:spPr>
      </p:cxnSp>
      <p:pic>
        <p:nvPicPr>
          <p:cNvPr id="12" name="Google Shape;12;p42"/>
          <p:cNvPicPr preferRelativeResize="0"/>
          <p:nvPr/>
        </p:nvPicPr>
        <p:blipFill rotWithShape="1">
          <a:blip r:embed="rId2">
            <a:alphaModFix/>
          </a:blip>
          <a:srcRect b="0" l="0" r="0" t="0"/>
          <a:stretch/>
        </p:blipFill>
        <p:spPr>
          <a:xfrm>
            <a:off x="493296" y="575000"/>
            <a:ext cx="1961146" cy="560398"/>
          </a:xfrm>
          <a:prstGeom prst="rect">
            <a:avLst/>
          </a:prstGeom>
          <a:noFill/>
          <a:ln>
            <a:noFill/>
          </a:ln>
        </p:spPr>
      </p:pic>
      <p:sp>
        <p:nvSpPr>
          <p:cNvPr id="13" name="Google Shape;13;p42"/>
          <p:cNvSpPr txBox="1"/>
          <p:nvPr/>
        </p:nvSpPr>
        <p:spPr>
          <a:xfrm>
            <a:off x="145989" y="4021632"/>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
        <p:nvSpPr>
          <p:cNvPr id="14" name="Google Shape;14;p42"/>
          <p:cNvSpPr txBox="1"/>
          <p:nvPr>
            <p:ph type="title"/>
          </p:nvPr>
        </p:nvSpPr>
        <p:spPr>
          <a:xfrm>
            <a:off x="145989" y="1686547"/>
            <a:ext cx="3249900" cy="115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2"/>
          <p:cNvSpPr txBox="1"/>
          <p:nvPr>
            <p:ph idx="1" type="subTitle"/>
          </p:nvPr>
        </p:nvSpPr>
        <p:spPr>
          <a:xfrm>
            <a:off x="145989" y="2756372"/>
            <a:ext cx="3384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pic>
        <p:nvPicPr>
          <p:cNvPr id="16" name="Google Shape;16;p42"/>
          <p:cNvPicPr preferRelativeResize="0"/>
          <p:nvPr/>
        </p:nvPicPr>
        <p:blipFill rotWithShape="1">
          <a:blip r:embed="rId3">
            <a:alphaModFix/>
          </a:blip>
          <a:srcRect b="0" l="0" r="0" t="0"/>
          <a:stretch/>
        </p:blipFill>
        <p:spPr>
          <a:xfrm>
            <a:off x="4281436" y="1241369"/>
            <a:ext cx="4584229" cy="2977063"/>
          </a:xfrm>
          <a:prstGeom prst="rect">
            <a:avLst/>
          </a:prstGeom>
          <a:noFill/>
          <a:ln>
            <a:noFill/>
          </a:ln>
        </p:spPr>
      </p:pic>
      <p:pic>
        <p:nvPicPr>
          <p:cNvPr id="17" name="Google Shape;17;p42"/>
          <p:cNvPicPr preferRelativeResize="0"/>
          <p:nvPr/>
        </p:nvPicPr>
        <p:blipFill rotWithShape="1">
          <a:blip r:embed="rId4">
            <a:alphaModFix/>
          </a:blip>
          <a:srcRect b="0" l="0" r="0" t="0"/>
          <a:stretch/>
        </p:blipFill>
        <p:spPr>
          <a:xfrm>
            <a:off x="26535063" y="-8107363"/>
            <a:ext cx="15290800" cy="16306801"/>
          </a:xfrm>
          <a:prstGeom prst="rect">
            <a:avLst/>
          </a:prstGeom>
          <a:noFill/>
          <a:ln>
            <a:noFill/>
          </a:ln>
        </p:spPr>
      </p:pic>
      <p:pic>
        <p:nvPicPr>
          <p:cNvPr id="18" name="Google Shape;18;p42"/>
          <p:cNvPicPr preferRelativeResize="0"/>
          <p:nvPr/>
        </p:nvPicPr>
        <p:blipFill rotWithShape="1">
          <a:blip r:embed="rId4">
            <a:alphaModFix/>
          </a:blip>
          <a:srcRect b="0" l="0" r="0" t="0"/>
          <a:stretch/>
        </p:blipFill>
        <p:spPr>
          <a:xfrm>
            <a:off x="3850106" y="1908747"/>
            <a:ext cx="2165686" cy="23096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 1">
  <p:cSld name="CUSTOM_11">
    <p:spTree>
      <p:nvGrpSpPr>
        <p:cNvPr id="71" name="Shape 71"/>
        <p:cNvGrpSpPr/>
        <p:nvPr/>
      </p:nvGrpSpPr>
      <p:grpSpPr>
        <a:xfrm>
          <a:off x="0" y="0"/>
          <a:ext cx="0" cy="0"/>
          <a:chOff x="0" y="0"/>
          <a:chExt cx="0" cy="0"/>
        </a:xfrm>
      </p:grpSpPr>
      <p:sp>
        <p:nvSpPr>
          <p:cNvPr id="72" name="Google Shape;72;p57"/>
          <p:cNvSpPr txBox="1"/>
          <p:nvPr/>
        </p:nvSpPr>
        <p:spPr>
          <a:xfrm>
            <a:off x="276225" y="2632475"/>
            <a:ext cx="3273300" cy="1241700"/>
          </a:xfrm>
          <a:prstGeom prst="rect">
            <a:avLst/>
          </a:prstGeom>
          <a:noFill/>
          <a:ln>
            <a:noFill/>
          </a:ln>
        </p:spPr>
        <p:txBody>
          <a:bodyPr anchorCtr="0" anchor="t" bIns="34275" lIns="68575" spcFirstLastPara="1" rIns="68575" wrap="square" tIns="34275">
            <a:noAutofit/>
          </a:bodyPr>
          <a:lstStyle/>
          <a:p>
            <a:pPr indent="0" lvl="0" marL="0" marR="0" rtl="0" algn="l">
              <a:lnSpc>
                <a:spcPct val="70000"/>
              </a:lnSpc>
              <a:spcBef>
                <a:spcPts val="800"/>
              </a:spcBef>
              <a:spcAft>
                <a:spcPts val="0"/>
              </a:spcAft>
              <a:buClr>
                <a:srgbClr val="000000"/>
              </a:buClr>
              <a:buSzPts val="1800"/>
              <a:buFont typeface="Arial"/>
              <a:buNone/>
            </a:pPr>
            <a:r>
              <a:t/>
            </a:r>
            <a:endParaRPr b="0" i="0" sz="1800" u="none" cap="none" strike="noStrike">
              <a:solidFill>
                <a:srgbClr val="666666"/>
              </a:solidFill>
              <a:latin typeface="Proxima Nova"/>
              <a:ea typeface="Proxima Nova"/>
              <a:cs typeface="Proxima Nova"/>
              <a:sym typeface="Proxima Nova"/>
            </a:endParaRPr>
          </a:p>
          <a:p>
            <a:pPr indent="0" lvl="0" marL="0" marR="0" rtl="0" algn="l">
              <a:lnSpc>
                <a:spcPct val="70000"/>
              </a:lnSpc>
              <a:spcBef>
                <a:spcPts val="800"/>
              </a:spcBef>
              <a:spcAft>
                <a:spcPts val="0"/>
              </a:spcAft>
              <a:buClr>
                <a:srgbClr val="000000"/>
              </a:buClr>
              <a:buSzPts val="1800"/>
              <a:buFont typeface="Arial"/>
              <a:buNone/>
            </a:pPr>
            <a:r>
              <a:t/>
            </a:r>
            <a:endParaRPr b="1" i="0" sz="1800" u="none" cap="none" strike="noStrike">
              <a:solidFill>
                <a:srgbClr val="666666"/>
              </a:solidFill>
              <a:latin typeface="Proxima Nova"/>
              <a:ea typeface="Proxima Nova"/>
              <a:cs typeface="Proxima Nova"/>
              <a:sym typeface="Proxima Nova"/>
            </a:endParaRPr>
          </a:p>
          <a:p>
            <a:pPr indent="0" lvl="0" marL="0" marR="0" rtl="0" algn="l">
              <a:lnSpc>
                <a:spcPct val="70000"/>
              </a:lnSpc>
              <a:spcBef>
                <a:spcPts val="800"/>
              </a:spcBef>
              <a:spcAft>
                <a:spcPts val="0"/>
              </a:spcAft>
              <a:buClr>
                <a:srgbClr val="000000"/>
              </a:buClr>
              <a:buSzPts val="1800"/>
              <a:buFont typeface="Arial"/>
              <a:buNone/>
            </a:pPr>
            <a:r>
              <a:t/>
            </a:r>
            <a:endParaRPr b="0" i="0" sz="1800" u="none" cap="none" strike="noStrike">
              <a:solidFill>
                <a:srgbClr val="666666"/>
              </a:solidFill>
              <a:latin typeface="Proxima Nova"/>
              <a:ea typeface="Proxima Nova"/>
              <a:cs typeface="Proxima Nova"/>
              <a:sym typeface="Proxima Nova"/>
            </a:endParaRPr>
          </a:p>
        </p:txBody>
      </p:sp>
      <p:pic>
        <p:nvPicPr>
          <p:cNvPr id="73" name="Google Shape;73;p57"/>
          <p:cNvPicPr preferRelativeResize="0"/>
          <p:nvPr/>
        </p:nvPicPr>
        <p:blipFill rotWithShape="1">
          <a:blip r:embed="rId2">
            <a:alphaModFix/>
          </a:blip>
          <a:srcRect b="728" l="6509" r="17776" t="728"/>
          <a:stretch/>
        </p:blipFill>
        <p:spPr>
          <a:xfrm>
            <a:off x="3762376" y="0"/>
            <a:ext cx="5383349" cy="5143500"/>
          </a:xfrm>
          <a:prstGeom prst="rect">
            <a:avLst/>
          </a:prstGeom>
          <a:noFill/>
          <a:ln>
            <a:noFill/>
          </a:ln>
        </p:spPr>
      </p:pic>
      <p:sp>
        <p:nvSpPr>
          <p:cNvPr id="74" name="Google Shape;74;p57"/>
          <p:cNvSpPr txBox="1"/>
          <p:nvPr/>
        </p:nvSpPr>
        <p:spPr>
          <a:xfrm>
            <a:off x="276225" y="841775"/>
            <a:ext cx="4565700" cy="1790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000000"/>
              </a:buClr>
              <a:buSzPts val="4800"/>
              <a:buFont typeface="Arial"/>
              <a:buNone/>
            </a:pPr>
            <a:r>
              <a:t/>
            </a:r>
            <a:endParaRPr b="1" i="0" sz="4800" u="none" cap="none" strike="noStrike">
              <a:solidFill>
                <a:srgbClr val="3A3838"/>
              </a:solidFill>
              <a:latin typeface="Proxima Nova"/>
              <a:ea typeface="Proxima Nova"/>
              <a:cs typeface="Proxima Nova"/>
              <a:sym typeface="Proxima Nova"/>
            </a:endParaRPr>
          </a:p>
        </p:txBody>
      </p:sp>
      <p:pic>
        <p:nvPicPr>
          <p:cNvPr id="75" name="Google Shape;75;p57"/>
          <p:cNvPicPr preferRelativeResize="0"/>
          <p:nvPr/>
        </p:nvPicPr>
        <p:blipFill rotWithShape="1">
          <a:blip r:embed="rId3">
            <a:alphaModFix/>
          </a:blip>
          <a:srcRect b="0" l="0" r="0" t="0"/>
          <a:stretch/>
        </p:blipFill>
        <p:spPr>
          <a:xfrm>
            <a:off x="121916" y="4807703"/>
            <a:ext cx="860476" cy="246888"/>
          </a:xfrm>
          <a:prstGeom prst="rect">
            <a:avLst/>
          </a:prstGeom>
          <a:noFill/>
          <a:ln>
            <a:noFill/>
          </a:ln>
        </p:spPr>
      </p:pic>
      <p:sp>
        <p:nvSpPr>
          <p:cNvPr id="76" name="Google Shape;76;p57"/>
          <p:cNvSpPr txBox="1"/>
          <p:nvPr>
            <p:ph type="title"/>
          </p:nvPr>
        </p:nvSpPr>
        <p:spPr>
          <a:xfrm>
            <a:off x="121925" y="1433875"/>
            <a:ext cx="3384300" cy="115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57"/>
          <p:cNvSpPr txBox="1"/>
          <p:nvPr>
            <p:ph idx="1" type="subTitle"/>
          </p:nvPr>
        </p:nvSpPr>
        <p:spPr>
          <a:xfrm>
            <a:off x="121925" y="2503700"/>
            <a:ext cx="3384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 2">
  <p:cSld name="CUSTOM_12">
    <p:spTree>
      <p:nvGrpSpPr>
        <p:cNvPr id="78" name="Shape 78"/>
        <p:cNvGrpSpPr/>
        <p:nvPr/>
      </p:nvGrpSpPr>
      <p:grpSpPr>
        <a:xfrm>
          <a:off x="0" y="0"/>
          <a:ext cx="0" cy="0"/>
          <a:chOff x="0" y="0"/>
          <a:chExt cx="0" cy="0"/>
        </a:xfrm>
      </p:grpSpPr>
      <p:sp>
        <p:nvSpPr>
          <p:cNvPr id="79" name="Google Shape;79;p58"/>
          <p:cNvSpPr/>
          <p:nvPr/>
        </p:nvSpPr>
        <p:spPr>
          <a:xfrm>
            <a:off x="151" y="75"/>
            <a:ext cx="1329900" cy="4637100"/>
          </a:xfrm>
          <a:prstGeom prst="rect">
            <a:avLst/>
          </a:prstGeom>
          <a:solidFill>
            <a:srgbClr val="F7F7F7"/>
          </a:solidFill>
          <a:ln>
            <a:noFill/>
          </a:ln>
        </p:spPr>
        <p:txBody>
          <a:bodyPr anchorCtr="0" anchor="ctr" bIns="60500" lIns="60500" spcFirstLastPara="1" rIns="60500" wrap="square" tIns="60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8"/>
          <p:cNvSpPr/>
          <p:nvPr/>
        </p:nvSpPr>
        <p:spPr>
          <a:xfrm>
            <a:off x="7961709" y="75"/>
            <a:ext cx="1182300" cy="4637100"/>
          </a:xfrm>
          <a:prstGeom prst="rect">
            <a:avLst/>
          </a:prstGeom>
          <a:solidFill>
            <a:srgbClr val="F7F7F7"/>
          </a:solidFill>
          <a:ln>
            <a:noFill/>
          </a:ln>
        </p:spPr>
        <p:txBody>
          <a:bodyPr anchorCtr="0" anchor="ctr" bIns="60500" lIns="60500" spcFirstLastPara="1" rIns="60500" wrap="square" tIns="60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58"/>
          <p:cNvPicPr preferRelativeResize="0"/>
          <p:nvPr/>
        </p:nvPicPr>
        <p:blipFill rotWithShape="1">
          <a:blip r:embed="rId2">
            <a:alphaModFix/>
          </a:blip>
          <a:srcRect b="1458" l="0" r="0" t="0"/>
          <a:stretch/>
        </p:blipFill>
        <p:spPr>
          <a:xfrm>
            <a:off x="1330073" y="9"/>
            <a:ext cx="6629433" cy="4637185"/>
          </a:xfrm>
          <a:prstGeom prst="rect">
            <a:avLst/>
          </a:prstGeom>
          <a:noFill/>
          <a:ln>
            <a:noFill/>
          </a:ln>
        </p:spPr>
      </p:pic>
      <p:sp>
        <p:nvSpPr>
          <p:cNvPr id="82" name="Google Shape;82;p58"/>
          <p:cNvSpPr txBox="1"/>
          <p:nvPr/>
        </p:nvSpPr>
        <p:spPr>
          <a:xfrm>
            <a:off x="0" y="3493475"/>
            <a:ext cx="9164100" cy="1143600"/>
          </a:xfrm>
          <a:prstGeom prst="rect">
            <a:avLst/>
          </a:prstGeom>
          <a:solidFill>
            <a:srgbClr val="FFFFFF">
              <a:alpha val="77647"/>
            </a:srgbClr>
          </a:solidFill>
          <a:ln>
            <a:noFill/>
          </a:ln>
        </p:spPr>
        <p:txBody>
          <a:bodyPr anchorCtr="0" anchor="ctr" bIns="34275" lIns="68575" spcFirstLastPara="1" rIns="188200" wrap="square" tIns="34275">
            <a:noAutofit/>
          </a:bodyPr>
          <a:lstStyle/>
          <a:p>
            <a:pPr indent="0" lvl="0" marL="0" marR="0" rtl="0" algn="r">
              <a:lnSpc>
                <a:spcPct val="90000"/>
              </a:lnSpc>
              <a:spcBef>
                <a:spcPts val="0"/>
              </a:spcBef>
              <a:spcAft>
                <a:spcPts val="0"/>
              </a:spcAft>
              <a:buClr>
                <a:srgbClr val="000000"/>
              </a:buClr>
              <a:buSzPts val="2300"/>
              <a:buFont typeface="Arial"/>
              <a:buNone/>
            </a:pPr>
            <a:r>
              <a:t/>
            </a:r>
            <a:endParaRPr b="1" i="0" sz="2300" u="none" cap="none" strike="noStrike">
              <a:solidFill>
                <a:srgbClr val="000000"/>
              </a:solidFill>
              <a:latin typeface="Proxima Nova"/>
              <a:ea typeface="Proxima Nova"/>
              <a:cs typeface="Proxima Nova"/>
              <a:sym typeface="Proxima Nova"/>
            </a:endParaRPr>
          </a:p>
        </p:txBody>
      </p:sp>
      <p:pic>
        <p:nvPicPr>
          <p:cNvPr id="83" name="Google Shape;83;p58"/>
          <p:cNvPicPr preferRelativeResize="0"/>
          <p:nvPr/>
        </p:nvPicPr>
        <p:blipFill rotWithShape="1">
          <a:blip r:embed="rId3">
            <a:alphaModFix/>
          </a:blip>
          <a:srcRect b="0" l="0" r="0" t="0"/>
          <a:stretch/>
        </p:blipFill>
        <p:spPr>
          <a:xfrm>
            <a:off x="121916" y="4807703"/>
            <a:ext cx="860476" cy="246888"/>
          </a:xfrm>
          <a:prstGeom prst="rect">
            <a:avLst/>
          </a:prstGeom>
          <a:noFill/>
          <a:ln>
            <a:noFill/>
          </a:ln>
        </p:spPr>
      </p:pic>
      <p:sp>
        <p:nvSpPr>
          <p:cNvPr id="84" name="Google Shape;84;p58"/>
          <p:cNvSpPr txBox="1"/>
          <p:nvPr>
            <p:ph type="title"/>
          </p:nvPr>
        </p:nvSpPr>
        <p:spPr>
          <a:xfrm>
            <a:off x="5160925" y="3493475"/>
            <a:ext cx="3767400" cy="11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85" name="Google Shape;85;p58"/>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 3">
  <p:cSld name="Photo Cover Page">
    <p:spTree>
      <p:nvGrpSpPr>
        <p:cNvPr id="86" name="Shape 86"/>
        <p:cNvGrpSpPr/>
        <p:nvPr/>
      </p:nvGrpSpPr>
      <p:grpSpPr>
        <a:xfrm>
          <a:off x="0" y="0"/>
          <a:ext cx="0" cy="0"/>
          <a:chOff x="0" y="0"/>
          <a:chExt cx="0" cy="0"/>
        </a:xfrm>
      </p:grpSpPr>
      <p:pic>
        <p:nvPicPr>
          <p:cNvPr id="87" name="Google Shape;87;p59"/>
          <p:cNvPicPr preferRelativeResize="0"/>
          <p:nvPr/>
        </p:nvPicPr>
        <p:blipFill rotWithShape="1">
          <a:blip r:embed="rId2">
            <a:alphaModFix/>
          </a:blip>
          <a:srcRect b="0" l="0" r="0" t="0"/>
          <a:stretch/>
        </p:blipFill>
        <p:spPr>
          <a:xfrm>
            <a:off x="0" y="0"/>
            <a:ext cx="9144000" cy="2571750"/>
          </a:xfrm>
          <a:prstGeom prst="rect">
            <a:avLst/>
          </a:prstGeom>
          <a:noFill/>
          <a:ln>
            <a:noFill/>
          </a:ln>
        </p:spPr>
      </p:pic>
      <p:pic>
        <p:nvPicPr>
          <p:cNvPr id="88" name="Google Shape;88;p59"/>
          <p:cNvPicPr preferRelativeResize="0"/>
          <p:nvPr/>
        </p:nvPicPr>
        <p:blipFill rotWithShape="1">
          <a:blip r:embed="rId3">
            <a:alphaModFix/>
          </a:blip>
          <a:srcRect b="0" l="0" r="0" t="0"/>
          <a:stretch/>
        </p:blipFill>
        <p:spPr>
          <a:xfrm>
            <a:off x="121916" y="4807703"/>
            <a:ext cx="860476" cy="246888"/>
          </a:xfrm>
          <a:prstGeom prst="rect">
            <a:avLst/>
          </a:prstGeom>
          <a:noFill/>
          <a:ln>
            <a:noFill/>
          </a:ln>
        </p:spPr>
      </p:pic>
      <p:sp>
        <p:nvSpPr>
          <p:cNvPr id="89" name="Google Shape;89;p59"/>
          <p:cNvSpPr txBox="1"/>
          <p:nvPr>
            <p:ph type="title"/>
          </p:nvPr>
        </p:nvSpPr>
        <p:spPr>
          <a:xfrm>
            <a:off x="982400" y="2801563"/>
            <a:ext cx="3249900" cy="115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59"/>
          <p:cNvSpPr txBox="1"/>
          <p:nvPr>
            <p:ph idx="1" type="subTitle"/>
          </p:nvPr>
        </p:nvSpPr>
        <p:spPr>
          <a:xfrm>
            <a:off x="982400" y="3871388"/>
            <a:ext cx="3384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
        <p:nvSpPr>
          <p:cNvPr id="91" name="Google Shape;91;p59"/>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 5">
  <p:cSld name="Pattern Cover Page">
    <p:spTree>
      <p:nvGrpSpPr>
        <p:cNvPr id="92" name="Shape 92"/>
        <p:cNvGrpSpPr/>
        <p:nvPr/>
      </p:nvGrpSpPr>
      <p:grpSpPr>
        <a:xfrm>
          <a:off x="0" y="0"/>
          <a:ext cx="0" cy="0"/>
          <a:chOff x="0" y="0"/>
          <a:chExt cx="0" cy="0"/>
        </a:xfrm>
      </p:grpSpPr>
      <p:pic>
        <p:nvPicPr>
          <p:cNvPr id="93" name="Google Shape;93;p60"/>
          <p:cNvPicPr preferRelativeResize="0"/>
          <p:nvPr/>
        </p:nvPicPr>
        <p:blipFill rotWithShape="1">
          <a:blip r:embed="rId2">
            <a:alphaModFix/>
          </a:blip>
          <a:srcRect b="0" l="-613" r="0" t="0"/>
          <a:stretch/>
        </p:blipFill>
        <p:spPr>
          <a:xfrm>
            <a:off x="-56266" y="0"/>
            <a:ext cx="9200265" cy="2268372"/>
          </a:xfrm>
          <a:prstGeom prst="rect">
            <a:avLst/>
          </a:prstGeom>
          <a:noFill/>
          <a:ln>
            <a:noFill/>
          </a:ln>
        </p:spPr>
      </p:pic>
      <p:pic>
        <p:nvPicPr>
          <p:cNvPr id="94" name="Google Shape;94;p60"/>
          <p:cNvPicPr preferRelativeResize="0"/>
          <p:nvPr/>
        </p:nvPicPr>
        <p:blipFill rotWithShape="1">
          <a:blip r:embed="rId3">
            <a:alphaModFix/>
          </a:blip>
          <a:srcRect b="0" l="0" r="0" t="0"/>
          <a:stretch/>
        </p:blipFill>
        <p:spPr>
          <a:xfrm>
            <a:off x="121916" y="4807703"/>
            <a:ext cx="860476" cy="246888"/>
          </a:xfrm>
          <a:prstGeom prst="rect">
            <a:avLst/>
          </a:prstGeom>
          <a:noFill/>
          <a:ln>
            <a:noFill/>
          </a:ln>
        </p:spPr>
      </p:pic>
      <p:sp>
        <p:nvSpPr>
          <p:cNvPr id="95" name="Google Shape;95;p60"/>
          <p:cNvSpPr txBox="1"/>
          <p:nvPr>
            <p:ph type="title"/>
          </p:nvPr>
        </p:nvSpPr>
        <p:spPr>
          <a:xfrm>
            <a:off x="982400" y="2705550"/>
            <a:ext cx="3249900" cy="115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6" name="Google Shape;96;p60"/>
          <p:cNvSpPr txBox="1"/>
          <p:nvPr>
            <p:ph idx="1" type="subTitle"/>
          </p:nvPr>
        </p:nvSpPr>
        <p:spPr>
          <a:xfrm>
            <a:off x="982400" y="3775375"/>
            <a:ext cx="3384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
        <p:nvSpPr>
          <p:cNvPr id="97" name="Google Shape;97;p60"/>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 - Solid">
  <p:cSld name="CUSTOM_5">
    <p:bg>
      <p:bgPr>
        <a:solidFill>
          <a:schemeClr val="accent3"/>
        </a:solidFill>
      </p:bgPr>
    </p:bg>
    <p:spTree>
      <p:nvGrpSpPr>
        <p:cNvPr id="98" name="Shape 98"/>
        <p:cNvGrpSpPr/>
        <p:nvPr/>
      </p:nvGrpSpPr>
      <p:grpSpPr>
        <a:xfrm>
          <a:off x="0" y="0"/>
          <a:ext cx="0" cy="0"/>
          <a:chOff x="0" y="0"/>
          <a:chExt cx="0" cy="0"/>
        </a:xfrm>
      </p:grpSpPr>
      <p:sp>
        <p:nvSpPr>
          <p:cNvPr id="99" name="Google Shape;99;p61"/>
          <p:cNvSpPr txBox="1"/>
          <p:nvPr>
            <p:ph type="title"/>
          </p:nvPr>
        </p:nvSpPr>
        <p:spPr>
          <a:xfrm>
            <a:off x="1013250" y="1683588"/>
            <a:ext cx="7117500" cy="115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00" name="Google Shape;100;p61"/>
          <p:cNvSpPr txBox="1"/>
          <p:nvPr>
            <p:ph idx="1" type="subTitle"/>
          </p:nvPr>
        </p:nvSpPr>
        <p:spPr>
          <a:xfrm>
            <a:off x="1013250" y="2753413"/>
            <a:ext cx="7117500" cy="706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A - Quads">
  <p:cSld name="CUSTOM">
    <p:bg>
      <p:bgPr>
        <a:solidFill>
          <a:schemeClr val="accent1"/>
        </a:solidFill>
      </p:bgPr>
    </p:bg>
    <p:spTree>
      <p:nvGrpSpPr>
        <p:cNvPr id="101" name="Shape 101"/>
        <p:cNvGrpSpPr/>
        <p:nvPr/>
      </p:nvGrpSpPr>
      <p:grpSpPr>
        <a:xfrm>
          <a:off x="0" y="0"/>
          <a:ext cx="0" cy="0"/>
          <a:chOff x="0" y="0"/>
          <a:chExt cx="0" cy="0"/>
        </a:xfrm>
      </p:grpSpPr>
      <p:sp>
        <p:nvSpPr>
          <p:cNvPr id="102" name="Google Shape;102;p62"/>
          <p:cNvSpPr/>
          <p:nvPr/>
        </p:nvSpPr>
        <p:spPr>
          <a:xfrm rot="5400000">
            <a:off x="7556374" y="201763"/>
            <a:ext cx="2061600" cy="2061600"/>
          </a:xfrm>
          <a:prstGeom prst="pie">
            <a:avLst>
              <a:gd fmla="val 10763037" name="adj1"/>
              <a:gd fmla="val 16200000" name="adj2"/>
            </a:avLst>
          </a:prstGeom>
          <a:solidFill>
            <a:srgbClr val="005F7A">
              <a:alpha val="2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3" name="Google Shape;103;p62"/>
          <p:cNvSpPr/>
          <p:nvPr/>
        </p:nvSpPr>
        <p:spPr>
          <a:xfrm>
            <a:off x="6070605" y="-582165"/>
            <a:ext cx="1973400" cy="1973400"/>
          </a:xfrm>
          <a:prstGeom prst="pie">
            <a:avLst>
              <a:gd fmla="val 10763037" name="adj1"/>
              <a:gd fmla="val 16200000" name="adj2"/>
            </a:avLst>
          </a:prstGeom>
          <a:solidFill>
            <a:srgbClr val="005F7A">
              <a:alpha val="4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4" name="Google Shape;104;p62"/>
          <p:cNvSpPr/>
          <p:nvPr/>
        </p:nvSpPr>
        <p:spPr>
          <a:xfrm rot="-5400000">
            <a:off x="5285452" y="-74692"/>
            <a:ext cx="762300" cy="762300"/>
          </a:xfrm>
          <a:prstGeom prst="pie">
            <a:avLst>
              <a:gd fmla="val 10763037" name="adj1"/>
              <a:gd fmla="val 16200000" name="adj2"/>
            </a:avLst>
          </a:prstGeom>
          <a:solidFill>
            <a:srgbClr val="005F7A">
              <a:alpha val="2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5" name="Google Shape;105;p62"/>
          <p:cNvSpPr/>
          <p:nvPr/>
        </p:nvSpPr>
        <p:spPr>
          <a:xfrm rot="10800000">
            <a:off x="2399472" y="3644454"/>
            <a:ext cx="2267700" cy="2267700"/>
          </a:xfrm>
          <a:prstGeom prst="pie">
            <a:avLst>
              <a:gd fmla="val 10763037" name="adj1"/>
              <a:gd fmla="val 16200000" name="adj2"/>
            </a:avLst>
          </a:prstGeom>
          <a:solidFill>
            <a:srgbClr val="005F7A">
              <a:alpha val="2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6" name="Google Shape;106;p62"/>
          <p:cNvSpPr/>
          <p:nvPr/>
        </p:nvSpPr>
        <p:spPr>
          <a:xfrm>
            <a:off x="2796130" y="4613290"/>
            <a:ext cx="762300" cy="762300"/>
          </a:xfrm>
          <a:prstGeom prst="pie">
            <a:avLst>
              <a:gd fmla="val 10763037" name="adj1"/>
              <a:gd fmla="val 16200000" name="adj2"/>
            </a:avLst>
          </a:prstGeom>
          <a:solidFill>
            <a:srgbClr val="005F7A">
              <a:alpha val="2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7" name="Google Shape;107;p62"/>
          <p:cNvSpPr/>
          <p:nvPr/>
        </p:nvSpPr>
        <p:spPr>
          <a:xfrm rot="-5400000">
            <a:off x="-117902" y="-357716"/>
            <a:ext cx="1524600" cy="1524600"/>
          </a:xfrm>
          <a:prstGeom prst="pie">
            <a:avLst>
              <a:gd fmla="val 10763037" name="adj1"/>
              <a:gd fmla="val 16200000" name="adj2"/>
            </a:avLst>
          </a:prstGeom>
          <a:solidFill>
            <a:srgbClr val="005F7A">
              <a:alpha val="901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8" name="Google Shape;108;p62"/>
          <p:cNvSpPr/>
          <p:nvPr/>
        </p:nvSpPr>
        <p:spPr>
          <a:xfrm rot="10800000">
            <a:off x="-202251" y="-448065"/>
            <a:ext cx="762300" cy="762300"/>
          </a:xfrm>
          <a:prstGeom prst="pie">
            <a:avLst>
              <a:gd fmla="val 10763037" name="adj1"/>
              <a:gd fmla="val 16200000" name="adj2"/>
            </a:avLst>
          </a:prstGeom>
          <a:solidFill>
            <a:srgbClr val="005F7A">
              <a:alpha val="2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09" name="Google Shape;109;p62"/>
          <p:cNvSpPr/>
          <p:nvPr/>
        </p:nvSpPr>
        <p:spPr>
          <a:xfrm rot="10800000">
            <a:off x="7483976" y="2312065"/>
            <a:ext cx="1315800" cy="1315800"/>
          </a:xfrm>
          <a:prstGeom prst="pie">
            <a:avLst>
              <a:gd fmla="val 10763037" name="adj1"/>
              <a:gd fmla="val 16200000" name="adj2"/>
            </a:avLst>
          </a:prstGeom>
          <a:solidFill>
            <a:srgbClr val="005F7A">
              <a:alpha val="901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10" name="Google Shape;110;p62"/>
          <p:cNvSpPr/>
          <p:nvPr/>
        </p:nvSpPr>
        <p:spPr>
          <a:xfrm>
            <a:off x="8653977" y="2448428"/>
            <a:ext cx="737400" cy="737400"/>
          </a:xfrm>
          <a:prstGeom prst="pie">
            <a:avLst>
              <a:gd fmla="val 10763037" name="adj1"/>
              <a:gd fmla="val 16200000" name="adj2"/>
            </a:avLst>
          </a:prstGeom>
          <a:solidFill>
            <a:srgbClr val="005F7A">
              <a:alpha val="2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sp>
        <p:nvSpPr>
          <p:cNvPr id="111" name="Google Shape;111;p62"/>
          <p:cNvSpPr/>
          <p:nvPr/>
        </p:nvSpPr>
        <p:spPr>
          <a:xfrm rot="5400000">
            <a:off x="-1435131" y="3731622"/>
            <a:ext cx="2749200" cy="2949900"/>
          </a:xfrm>
          <a:prstGeom prst="pie">
            <a:avLst>
              <a:gd fmla="val 10818385" name="adj1"/>
              <a:gd fmla="val 16200000" name="adj2"/>
            </a:avLst>
          </a:prstGeom>
          <a:solidFill>
            <a:srgbClr val="FFFFFF">
              <a:alpha val="86274"/>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F302F"/>
              </a:solidFill>
              <a:latin typeface="Century Gothic"/>
              <a:ea typeface="Century Gothic"/>
              <a:cs typeface="Century Gothic"/>
              <a:sym typeface="Century Gothic"/>
            </a:endParaRPr>
          </a:p>
        </p:txBody>
      </p:sp>
      <p:pic>
        <p:nvPicPr>
          <p:cNvPr id="112" name="Google Shape;112;p62"/>
          <p:cNvPicPr preferRelativeResize="0"/>
          <p:nvPr/>
        </p:nvPicPr>
        <p:blipFill rotWithShape="1">
          <a:blip r:embed="rId2">
            <a:alphaModFix/>
          </a:blip>
          <a:srcRect b="0" l="0" r="0" t="0"/>
          <a:stretch/>
        </p:blipFill>
        <p:spPr>
          <a:xfrm>
            <a:off x="198116" y="4731503"/>
            <a:ext cx="860476" cy="246888"/>
          </a:xfrm>
          <a:prstGeom prst="rect">
            <a:avLst/>
          </a:prstGeom>
          <a:noFill/>
          <a:ln>
            <a:noFill/>
          </a:ln>
        </p:spPr>
      </p:pic>
      <p:sp>
        <p:nvSpPr>
          <p:cNvPr id="113" name="Google Shape;113;p62"/>
          <p:cNvSpPr txBox="1"/>
          <p:nvPr>
            <p:ph type="title"/>
          </p:nvPr>
        </p:nvSpPr>
        <p:spPr>
          <a:xfrm>
            <a:off x="1013250" y="1683588"/>
            <a:ext cx="7117500" cy="115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14" name="Google Shape;114;p62"/>
          <p:cNvSpPr txBox="1"/>
          <p:nvPr>
            <p:ph idx="1" type="subTitle"/>
          </p:nvPr>
        </p:nvSpPr>
        <p:spPr>
          <a:xfrm>
            <a:off x="1013250" y="2753413"/>
            <a:ext cx="7117500" cy="706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p:txBody>
      </p:sp>
      <p:sp>
        <p:nvSpPr>
          <p:cNvPr id="115" name="Google Shape;115;p62"/>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A - Solid">
  <p:cSld name="CUSTOM_6">
    <p:bg>
      <p:bgPr>
        <a:solidFill>
          <a:schemeClr val="accent1"/>
        </a:solidFill>
      </p:bgPr>
    </p:bg>
    <p:spTree>
      <p:nvGrpSpPr>
        <p:cNvPr id="116" name="Shape 116"/>
        <p:cNvGrpSpPr/>
        <p:nvPr/>
      </p:nvGrpSpPr>
      <p:grpSpPr>
        <a:xfrm>
          <a:off x="0" y="0"/>
          <a:ext cx="0" cy="0"/>
          <a:chOff x="0" y="0"/>
          <a:chExt cx="0" cy="0"/>
        </a:xfrm>
      </p:grpSpPr>
      <p:sp>
        <p:nvSpPr>
          <p:cNvPr id="117" name="Google Shape;117;p63"/>
          <p:cNvSpPr txBox="1"/>
          <p:nvPr>
            <p:ph type="title"/>
          </p:nvPr>
        </p:nvSpPr>
        <p:spPr>
          <a:xfrm>
            <a:off x="1013250" y="1683588"/>
            <a:ext cx="7117500" cy="115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18" name="Google Shape;118;p63"/>
          <p:cNvSpPr txBox="1"/>
          <p:nvPr>
            <p:ph idx="1" type="subTitle"/>
          </p:nvPr>
        </p:nvSpPr>
        <p:spPr>
          <a:xfrm>
            <a:off x="1013250" y="2753413"/>
            <a:ext cx="7117500" cy="706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D - Solid">
  <p:cSld name="CUSTOM_7">
    <p:bg>
      <p:bgPr>
        <a:solidFill>
          <a:schemeClr val="accent4"/>
        </a:solidFill>
      </p:bgPr>
    </p:bg>
    <p:spTree>
      <p:nvGrpSpPr>
        <p:cNvPr id="119" name="Shape 119"/>
        <p:cNvGrpSpPr/>
        <p:nvPr/>
      </p:nvGrpSpPr>
      <p:grpSpPr>
        <a:xfrm>
          <a:off x="0" y="0"/>
          <a:ext cx="0" cy="0"/>
          <a:chOff x="0" y="0"/>
          <a:chExt cx="0" cy="0"/>
        </a:xfrm>
      </p:grpSpPr>
      <p:sp>
        <p:nvSpPr>
          <p:cNvPr id="120" name="Google Shape;120;p64"/>
          <p:cNvSpPr txBox="1"/>
          <p:nvPr>
            <p:ph type="title"/>
          </p:nvPr>
        </p:nvSpPr>
        <p:spPr>
          <a:xfrm>
            <a:off x="1013250" y="1683588"/>
            <a:ext cx="7117500" cy="115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21" name="Google Shape;121;p64"/>
          <p:cNvSpPr txBox="1"/>
          <p:nvPr>
            <p:ph idx="1" type="subTitle"/>
          </p:nvPr>
        </p:nvSpPr>
        <p:spPr>
          <a:xfrm>
            <a:off x="1013250" y="2753413"/>
            <a:ext cx="7117500" cy="706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solidFill>
                  <a:schemeClr val="dk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B - Solid">
  <p:cSld name="CUSTOM_8">
    <p:bg>
      <p:bgPr>
        <a:solidFill>
          <a:schemeClr val="accent2"/>
        </a:solidFill>
      </p:bgPr>
    </p:bg>
    <p:spTree>
      <p:nvGrpSpPr>
        <p:cNvPr id="122" name="Shape 122"/>
        <p:cNvGrpSpPr/>
        <p:nvPr/>
      </p:nvGrpSpPr>
      <p:grpSpPr>
        <a:xfrm>
          <a:off x="0" y="0"/>
          <a:ext cx="0" cy="0"/>
          <a:chOff x="0" y="0"/>
          <a:chExt cx="0" cy="0"/>
        </a:xfrm>
      </p:grpSpPr>
      <p:sp>
        <p:nvSpPr>
          <p:cNvPr id="123" name="Google Shape;123;p65"/>
          <p:cNvSpPr txBox="1"/>
          <p:nvPr>
            <p:ph type="title"/>
          </p:nvPr>
        </p:nvSpPr>
        <p:spPr>
          <a:xfrm>
            <a:off x="1013250" y="1683588"/>
            <a:ext cx="7117500" cy="115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24" name="Google Shape;124;p65"/>
          <p:cNvSpPr txBox="1"/>
          <p:nvPr>
            <p:ph idx="1" type="subTitle"/>
          </p:nvPr>
        </p:nvSpPr>
        <p:spPr>
          <a:xfrm>
            <a:off x="1013250" y="2753413"/>
            <a:ext cx="7117500" cy="706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A - Block">
  <p:cSld name="1_Blank">
    <p:spTree>
      <p:nvGrpSpPr>
        <p:cNvPr id="125" name="Shape 125"/>
        <p:cNvGrpSpPr/>
        <p:nvPr/>
      </p:nvGrpSpPr>
      <p:grpSpPr>
        <a:xfrm>
          <a:off x="0" y="0"/>
          <a:ext cx="0" cy="0"/>
          <a:chOff x="0" y="0"/>
          <a:chExt cx="0" cy="0"/>
        </a:xfrm>
      </p:grpSpPr>
      <p:sp>
        <p:nvSpPr>
          <p:cNvPr id="126" name="Google Shape;126;p66"/>
          <p:cNvSpPr/>
          <p:nvPr/>
        </p:nvSpPr>
        <p:spPr>
          <a:xfrm>
            <a:off x="1" y="0"/>
            <a:ext cx="6321900" cy="5143500"/>
          </a:xfrm>
          <a:prstGeom prst="rect">
            <a:avLst/>
          </a:prstGeom>
          <a:solidFill>
            <a:srgbClr val="00BFF5"/>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Proxima Nova Semibold"/>
              <a:ea typeface="Proxima Nova Semibold"/>
              <a:cs typeface="Proxima Nova Semibold"/>
              <a:sym typeface="Proxima Nova Semibold"/>
            </a:endParaRPr>
          </a:p>
        </p:txBody>
      </p:sp>
      <p:pic>
        <p:nvPicPr>
          <p:cNvPr descr="Herrmann_Official_Logo_Up-01.png" id="127" name="Google Shape;127;p66"/>
          <p:cNvPicPr preferRelativeResize="0"/>
          <p:nvPr/>
        </p:nvPicPr>
        <p:blipFill rotWithShape="1">
          <a:blip r:embed="rId2">
            <a:alphaModFix/>
          </a:blip>
          <a:srcRect b="0" l="0" r="-1183" t="0"/>
          <a:stretch/>
        </p:blipFill>
        <p:spPr>
          <a:xfrm>
            <a:off x="7162413" y="128288"/>
            <a:ext cx="1191937" cy="401189"/>
          </a:xfrm>
          <a:prstGeom prst="rect">
            <a:avLst/>
          </a:prstGeom>
          <a:noFill/>
          <a:ln>
            <a:noFill/>
          </a:ln>
        </p:spPr>
      </p:pic>
      <p:sp>
        <p:nvSpPr>
          <p:cNvPr id="128" name="Google Shape;128;p66"/>
          <p:cNvSpPr txBox="1"/>
          <p:nvPr>
            <p:ph type="title"/>
          </p:nvPr>
        </p:nvSpPr>
        <p:spPr>
          <a:xfrm>
            <a:off x="969300" y="1683588"/>
            <a:ext cx="4383300" cy="1157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66"/>
          <p:cNvSpPr txBox="1"/>
          <p:nvPr>
            <p:ph idx="1" type="subTitle"/>
          </p:nvPr>
        </p:nvSpPr>
        <p:spPr>
          <a:xfrm>
            <a:off x="969300" y="2753413"/>
            <a:ext cx="4383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ole Brain Model Slide 1">
  <p:cSld name="1_Whole Brain Model Slide 1">
    <p:spTree>
      <p:nvGrpSpPr>
        <p:cNvPr id="19" name="Shape 19"/>
        <p:cNvGrpSpPr/>
        <p:nvPr/>
      </p:nvGrpSpPr>
      <p:grpSpPr>
        <a:xfrm>
          <a:off x="0" y="0"/>
          <a:ext cx="0" cy="0"/>
          <a:chOff x="0" y="0"/>
          <a:chExt cx="0" cy="0"/>
        </a:xfrm>
      </p:grpSpPr>
      <p:sp>
        <p:nvSpPr>
          <p:cNvPr id="20" name="Google Shape;20;p76"/>
          <p:cNvSpPr txBox="1"/>
          <p:nvPr>
            <p:ph type="title"/>
          </p:nvPr>
        </p:nvSpPr>
        <p:spPr>
          <a:xfrm>
            <a:off x="355175" y="115513"/>
            <a:ext cx="5962772" cy="565964"/>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0" i="0" sz="2647">
                <a:solidFill>
                  <a:srgbClr val="27272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76"/>
          <p:cNvSpPr/>
          <p:nvPr/>
        </p:nvSpPr>
        <p:spPr>
          <a:xfrm>
            <a:off x="2124366" y="4968988"/>
            <a:ext cx="4895268" cy="174551"/>
          </a:xfrm>
          <a:prstGeom prst="rect">
            <a:avLst/>
          </a:prstGeom>
          <a:noFill/>
          <a:ln>
            <a:noFill/>
          </a:ln>
        </p:spPr>
        <p:txBody>
          <a:bodyPr anchorCtr="0" anchor="t" bIns="41025" lIns="82050" spcFirstLastPara="1" rIns="82050" wrap="square" tIns="41025">
            <a:spAutoFit/>
          </a:bodyPr>
          <a:lstStyle/>
          <a:p>
            <a:pPr indent="0" lvl="0" marL="0" marR="0" rtl="0" algn="ctr">
              <a:lnSpc>
                <a:spcPct val="100000"/>
              </a:lnSpc>
              <a:spcBef>
                <a:spcPts val="0"/>
              </a:spcBef>
              <a:spcAft>
                <a:spcPts val="0"/>
              </a:spcAft>
              <a:buNone/>
            </a:pPr>
            <a:r>
              <a:rPr b="0" i="0" lang="en" sz="596" u="none" cap="none" strike="noStrike">
                <a:solidFill>
                  <a:srgbClr val="000000"/>
                </a:solidFill>
                <a:latin typeface="Proxima Nova"/>
                <a:ea typeface="Proxima Nova"/>
                <a:cs typeface="Proxima Nova"/>
                <a:sym typeface="Proxima Nova"/>
              </a:rPr>
              <a:t>The four-color, four-quadrant graphic and Whole Brain® are registered Trademarks of Herrmann Global, LLC.</a:t>
            </a:r>
            <a:endParaRPr b="0" i="0" sz="596" u="none" cap="none" strike="noStrike">
              <a:solidFill>
                <a:srgbClr val="000000"/>
              </a:solidFill>
              <a:latin typeface="Proxima Nova"/>
              <a:ea typeface="Proxima Nova"/>
              <a:cs typeface="Proxima Nova"/>
              <a:sym typeface="Proxima Nova"/>
            </a:endParaRPr>
          </a:p>
        </p:txBody>
      </p:sp>
      <p:pic>
        <p:nvPicPr>
          <p:cNvPr descr="rimmodel.png" id="22" name="Google Shape;22;p76"/>
          <p:cNvPicPr preferRelativeResize="0"/>
          <p:nvPr/>
        </p:nvPicPr>
        <p:blipFill rotWithShape="1">
          <a:blip r:embed="rId2">
            <a:alphaModFix/>
          </a:blip>
          <a:srcRect b="0" l="0" r="0" t="0"/>
          <a:stretch/>
        </p:blipFill>
        <p:spPr>
          <a:xfrm>
            <a:off x="1833555" y="216731"/>
            <a:ext cx="5374869" cy="5048047"/>
          </a:xfrm>
          <a:prstGeom prst="rect">
            <a:avLst/>
          </a:prstGeom>
          <a:noFill/>
          <a:ln>
            <a:noFill/>
          </a:ln>
        </p:spPr>
      </p:pic>
      <p:sp>
        <p:nvSpPr>
          <p:cNvPr id="23" name="Google Shape;23;p76"/>
          <p:cNvSpPr/>
          <p:nvPr/>
        </p:nvSpPr>
        <p:spPr>
          <a:xfrm>
            <a:off x="1339728" y="1130403"/>
            <a:ext cx="1268383" cy="641557"/>
          </a:xfrm>
          <a:prstGeom prst="rect">
            <a:avLst/>
          </a:prstGeom>
          <a:noFill/>
          <a:ln>
            <a:noFill/>
          </a:ln>
        </p:spPr>
        <p:txBody>
          <a:bodyPr anchorCtr="0" anchor="t" bIns="30225" lIns="22675" spcFirstLastPara="1" rIns="22675" wrap="square" tIns="30225">
            <a:spAutoFit/>
          </a:bodyPr>
          <a:lstStyle/>
          <a:p>
            <a:pPr indent="0" lvl="0" marL="0" marR="0" rtl="0" algn="ctr">
              <a:lnSpc>
                <a:spcPct val="100000"/>
              </a:lnSpc>
              <a:spcBef>
                <a:spcPts val="0"/>
              </a:spcBef>
              <a:spcAft>
                <a:spcPts val="0"/>
              </a:spcAft>
              <a:buClr>
                <a:srgbClr val="000000"/>
              </a:buClr>
              <a:buSzPts val="4050"/>
              <a:buFont typeface="Arial"/>
              <a:buNone/>
            </a:pPr>
            <a:r>
              <a:rPr b="1" i="0" lang="en" sz="2680" u="none" cap="none" strike="noStrike">
                <a:solidFill>
                  <a:srgbClr val="5BC3ED"/>
                </a:solidFill>
                <a:latin typeface="Arial"/>
                <a:ea typeface="Arial"/>
                <a:cs typeface="Arial"/>
                <a:sym typeface="Arial"/>
              </a:rPr>
              <a:t>A</a:t>
            </a:r>
            <a:endParaRPr b="0" i="0" sz="92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0"/>
              <a:buFont typeface="Arial"/>
              <a:buNone/>
            </a:pPr>
            <a:r>
              <a:rPr b="1" i="0" lang="en" sz="1092" u="none" cap="none" strike="noStrike">
                <a:solidFill>
                  <a:schemeClr val="dk1"/>
                </a:solidFill>
                <a:latin typeface="Arial"/>
                <a:ea typeface="Arial"/>
                <a:cs typeface="Arial"/>
                <a:sym typeface="Arial"/>
              </a:rPr>
              <a:t>Upper Left</a:t>
            </a:r>
            <a:endParaRPr b="0" i="0" sz="927" u="none" cap="none" strike="noStrike">
              <a:solidFill>
                <a:srgbClr val="000000"/>
              </a:solidFill>
              <a:latin typeface="Arial"/>
              <a:ea typeface="Arial"/>
              <a:cs typeface="Arial"/>
              <a:sym typeface="Arial"/>
            </a:endParaRPr>
          </a:p>
        </p:txBody>
      </p:sp>
      <p:sp>
        <p:nvSpPr>
          <p:cNvPr id="24" name="Google Shape;24;p76"/>
          <p:cNvSpPr/>
          <p:nvPr/>
        </p:nvSpPr>
        <p:spPr>
          <a:xfrm>
            <a:off x="6430817" y="3776812"/>
            <a:ext cx="1472264" cy="641557"/>
          </a:xfrm>
          <a:prstGeom prst="rect">
            <a:avLst/>
          </a:prstGeom>
          <a:noFill/>
          <a:ln>
            <a:noFill/>
          </a:ln>
        </p:spPr>
        <p:txBody>
          <a:bodyPr anchorCtr="0" anchor="t" bIns="30225" lIns="22675" spcFirstLastPara="1" rIns="22675" wrap="square" tIns="30225">
            <a:spAutoFit/>
          </a:bodyPr>
          <a:lstStyle/>
          <a:p>
            <a:pPr indent="0" lvl="0" marL="0" marR="0" rtl="0" algn="ctr">
              <a:lnSpc>
                <a:spcPct val="100000"/>
              </a:lnSpc>
              <a:spcBef>
                <a:spcPts val="0"/>
              </a:spcBef>
              <a:spcAft>
                <a:spcPts val="0"/>
              </a:spcAft>
              <a:buClr>
                <a:srgbClr val="000000"/>
              </a:buClr>
              <a:buSzPts val="1650"/>
              <a:buFont typeface="Arial"/>
              <a:buNone/>
            </a:pPr>
            <a:r>
              <a:rPr b="1" i="0" lang="en" sz="1092" u="none" cap="none" strike="noStrike">
                <a:solidFill>
                  <a:schemeClr val="dk1"/>
                </a:solidFill>
                <a:latin typeface="Arial"/>
                <a:ea typeface="Arial"/>
                <a:cs typeface="Arial"/>
                <a:sym typeface="Arial"/>
              </a:rPr>
              <a:t>Lower Right </a:t>
            </a:r>
            <a:endParaRPr b="1" i="0" sz="1092"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50"/>
              <a:buFont typeface="Arial"/>
              <a:buNone/>
            </a:pPr>
            <a:r>
              <a:rPr b="1" i="0" lang="en" sz="2680" u="none" cap="none" strike="noStrike">
                <a:solidFill>
                  <a:srgbClr val="EE474E"/>
                </a:solidFill>
                <a:latin typeface="Arial"/>
                <a:ea typeface="Arial"/>
                <a:cs typeface="Arial"/>
                <a:sym typeface="Arial"/>
              </a:rPr>
              <a:t>C</a:t>
            </a:r>
            <a:endParaRPr b="0" i="0" sz="927" u="none" cap="none" strike="noStrike">
              <a:solidFill>
                <a:srgbClr val="000000"/>
              </a:solidFill>
              <a:latin typeface="Arial"/>
              <a:ea typeface="Arial"/>
              <a:cs typeface="Arial"/>
              <a:sym typeface="Arial"/>
            </a:endParaRPr>
          </a:p>
        </p:txBody>
      </p:sp>
      <p:sp>
        <p:nvSpPr>
          <p:cNvPr id="25" name="Google Shape;25;p76"/>
          <p:cNvSpPr/>
          <p:nvPr/>
        </p:nvSpPr>
        <p:spPr>
          <a:xfrm>
            <a:off x="6522348" y="1079082"/>
            <a:ext cx="1268383" cy="641557"/>
          </a:xfrm>
          <a:prstGeom prst="rect">
            <a:avLst/>
          </a:prstGeom>
          <a:noFill/>
          <a:ln>
            <a:noFill/>
          </a:ln>
        </p:spPr>
        <p:txBody>
          <a:bodyPr anchorCtr="0" anchor="t" bIns="30225" lIns="22675" spcFirstLastPara="1" rIns="22675" wrap="square" tIns="30225">
            <a:spAutoFit/>
          </a:bodyPr>
          <a:lstStyle/>
          <a:p>
            <a:pPr indent="0" lvl="0" marL="0" marR="0" rtl="0" algn="ctr">
              <a:lnSpc>
                <a:spcPct val="100000"/>
              </a:lnSpc>
              <a:spcBef>
                <a:spcPts val="0"/>
              </a:spcBef>
              <a:spcAft>
                <a:spcPts val="0"/>
              </a:spcAft>
              <a:buClr>
                <a:srgbClr val="000000"/>
              </a:buClr>
              <a:buSzPts val="4050"/>
              <a:buFont typeface="Arial"/>
              <a:buNone/>
            </a:pPr>
            <a:r>
              <a:rPr b="1" i="0" lang="en" sz="2680" u="none" cap="none" strike="noStrike">
                <a:solidFill>
                  <a:srgbClr val="F8D35C"/>
                </a:solidFill>
                <a:latin typeface="Arial"/>
                <a:ea typeface="Arial"/>
                <a:cs typeface="Arial"/>
                <a:sym typeface="Arial"/>
              </a:rPr>
              <a:t>D</a:t>
            </a:r>
            <a:endParaRPr b="0" i="0" sz="92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0"/>
              <a:buFont typeface="Arial"/>
              <a:buNone/>
            </a:pPr>
            <a:r>
              <a:rPr b="1" i="0" lang="en" sz="1092" u="none" cap="none" strike="noStrike">
                <a:solidFill>
                  <a:schemeClr val="dk1"/>
                </a:solidFill>
                <a:latin typeface="Arial"/>
                <a:ea typeface="Arial"/>
                <a:cs typeface="Arial"/>
                <a:sym typeface="Arial"/>
              </a:rPr>
              <a:t>Upper Right</a:t>
            </a:r>
            <a:endParaRPr b="0" i="0" sz="927" u="none" cap="none" strike="noStrike">
              <a:solidFill>
                <a:srgbClr val="000000"/>
              </a:solidFill>
              <a:latin typeface="Arial"/>
              <a:ea typeface="Arial"/>
              <a:cs typeface="Arial"/>
              <a:sym typeface="Arial"/>
            </a:endParaRPr>
          </a:p>
        </p:txBody>
      </p:sp>
      <p:sp>
        <p:nvSpPr>
          <p:cNvPr id="26" name="Google Shape;26;p76"/>
          <p:cNvSpPr/>
          <p:nvPr/>
        </p:nvSpPr>
        <p:spPr>
          <a:xfrm>
            <a:off x="1339728" y="3802341"/>
            <a:ext cx="1184041" cy="641557"/>
          </a:xfrm>
          <a:prstGeom prst="rect">
            <a:avLst/>
          </a:prstGeom>
          <a:noFill/>
          <a:ln>
            <a:noFill/>
          </a:ln>
        </p:spPr>
        <p:txBody>
          <a:bodyPr anchorCtr="0" anchor="t" bIns="30225" lIns="22675" spcFirstLastPara="1" rIns="22675" wrap="square" tIns="30225">
            <a:spAutoFit/>
          </a:bodyPr>
          <a:lstStyle/>
          <a:p>
            <a:pPr indent="0" lvl="0" marL="0" marR="0" rtl="0" algn="ctr">
              <a:lnSpc>
                <a:spcPct val="100000"/>
              </a:lnSpc>
              <a:spcBef>
                <a:spcPts val="0"/>
              </a:spcBef>
              <a:spcAft>
                <a:spcPts val="0"/>
              </a:spcAft>
              <a:buClr>
                <a:srgbClr val="000000"/>
              </a:buClr>
              <a:buSzPts val="1650"/>
              <a:buFont typeface="Arial"/>
              <a:buNone/>
            </a:pPr>
            <a:r>
              <a:rPr b="1" i="0" lang="en" sz="1092" u="none" cap="none" strike="noStrike">
                <a:solidFill>
                  <a:schemeClr val="dk1"/>
                </a:solidFill>
                <a:latin typeface="Arial"/>
                <a:ea typeface="Arial"/>
                <a:cs typeface="Arial"/>
                <a:sym typeface="Arial"/>
              </a:rPr>
              <a:t>Lower Left</a:t>
            </a:r>
            <a:endParaRPr b="0" i="0" sz="92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50"/>
              <a:buFont typeface="Arial"/>
              <a:buNone/>
            </a:pPr>
            <a:r>
              <a:rPr b="1" i="0" lang="en" sz="2680" u="none" cap="none" strike="noStrike">
                <a:solidFill>
                  <a:srgbClr val="7CB784"/>
                </a:solidFill>
                <a:latin typeface="Arial"/>
                <a:ea typeface="Arial"/>
                <a:cs typeface="Arial"/>
                <a:sym typeface="Arial"/>
              </a:rPr>
              <a:t>B</a:t>
            </a:r>
            <a:endParaRPr b="0" i="0" sz="92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B - Block">
  <p:cSld name="2_Blank">
    <p:spTree>
      <p:nvGrpSpPr>
        <p:cNvPr id="130" name="Shape 130"/>
        <p:cNvGrpSpPr/>
        <p:nvPr/>
      </p:nvGrpSpPr>
      <p:grpSpPr>
        <a:xfrm>
          <a:off x="0" y="0"/>
          <a:ext cx="0" cy="0"/>
          <a:chOff x="0" y="0"/>
          <a:chExt cx="0" cy="0"/>
        </a:xfrm>
      </p:grpSpPr>
      <p:sp>
        <p:nvSpPr>
          <p:cNvPr id="131" name="Google Shape;131;p67"/>
          <p:cNvSpPr/>
          <p:nvPr/>
        </p:nvSpPr>
        <p:spPr>
          <a:xfrm>
            <a:off x="1" y="0"/>
            <a:ext cx="6321900" cy="5143500"/>
          </a:xfrm>
          <a:prstGeom prst="rect">
            <a:avLst/>
          </a:prstGeom>
          <a:solidFill>
            <a:schemeClr val="accent2"/>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Proxima Nova Semibold"/>
              <a:ea typeface="Proxima Nova Semibold"/>
              <a:cs typeface="Proxima Nova Semibold"/>
              <a:sym typeface="Proxima Nova Semibold"/>
            </a:endParaRPr>
          </a:p>
        </p:txBody>
      </p:sp>
      <p:pic>
        <p:nvPicPr>
          <p:cNvPr descr="Herrmann_Official_Logo_Up-01.png" id="132" name="Google Shape;132;p67"/>
          <p:cNvPicPr preferRelativeResize="0"/>
          <p:nvPr/>
        </p:nvPicPr>
        <p:blipFill rotWithShape="1">
          <a:blip r:embed="rId2">
            <a:alphaModFix/>
          </a:blip>
          <a:srcRect b="0" l="0" r="-1183" t="0"/>
          <a:stretch/>
        </p:blipFill>
        <p:spPr>
          <a:xfrm>
            <a:off x="7162413" y="128288"/>
            <a:ext cx="1191937" cy="401189"/>
          </a:xfrm>
          <a:prstGeom prst="rect">
            <a:avLst/>
          </a:prstGeom>
          <a:noFill/>
          <a:ln>
            <a:noFill/>
          </a:ln>
        </p:spPr>
      </p:pic>
      <p:sp>
        <p:nvSpPr>
          <p:cNvPr id="133" name="Google Shape;133;p67"/>
          <p:cNvSpPr txBox="1"/>
          <p:nvPr>
            <p:ph type="title"/>
          </p:nvPr>
        </p:nvSpPr>
        <p:spPr>
          <a:xfrm>
            <a:off x="969300" y="1683588"/>
            <a:ext cx="4383300" cy="1157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4" name="Google Shape;134;p67"/>
          <p:cNvSpPr txBox="1"/>
          <p:nvPr>
            <p:ph idx="1" type="subTitle"/>
          </p:nvPr>
        </p:nvSpPr>
        <p:spPr>
          <a:xfrm>
            <a:off x="969300" y="2753413"/>
            <a:ext cx="4383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 - Block 1">
  <p:cSld name="5_Blank_2">
    <p:spTree>
      <p:nvGrpSpPr>
        <p:cNvPr id="135" name="Shape 135"/>
        <p:cNvGrpSpPr/>
        <p:nvPr/>
      </p:nvGrpSpPr>
      <p:grpSpPr>
        <a:xfrm>
          <a:off x="0" y="0"/>
          <a:ext cx="0" cy="0"/>
          <a:chOff x="0" y="0"/>
          <a:chExt cx="0" cy="0"/>
        </a:xfrm>
      </p:grpSpPr>
      <p:sp>
        <p:nvSpPr>
          <p:cNvPr id="136" name="Google Shape;136;p68"/>
          <p:cNvSpPr/>
          <p:nvPr/>
        </p:nvSpPr>
        <p:spPr>
          <a:xfrm>
            <a:off x="1" y="0"/>
            <a:ext cx="6321900" cy="5143500"/>
          </a:xfrm>
          <a:prstGeom prst="rect">
            <a:avLst/>
          </a:prstGeom>
          <a:solidFill>
            <a:srgbClr val="F38595"/>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Proxima Nova Semibold"/>
              <a:ea typeface="Proxima Nova Semibold"/>
              <a:cs typeface="Proxima Nova Semibold"/>
              <a:sym typeface="Proxima Nova Semibold"/>
            </a:endParaRPr>
          </a:p>
        </p:txBody>
      </p:sp>
      <p:pic>
        <p:nvPicPr>
          <p:cNvPr descr="Herrmann_Official_Logo_Up-01.png" id="137" name="Google Shape;137;p68"/>
          <p:cNvPicPr preferRelativeResize="0"/>
          <p:nvPr/>
        </p:nvPicPr>
        <p:blipFill rotWithShape="1">
          <a:blip r:embed="rId2">
            <a:alphaModFix/>
          </a:blip>
          <a:srcRect b="0" l="0" r="-1183" t="0"/>
          <a:stretch/>
        </p:blipFill>
        <p:spPr>
          <a:xfrm>
            <a:off x="7162413" y="128288"/>
            <a:ext cx="1191937" cy="401189"/>
          </a:xfrm>
          <a:prstGeom prst="rect">
            <a:avLst/>
          </a:prstGeom>
          <a:noFill/>
          <a:ln>
            <a:noFill/>
          </a:ln>
        </p:spPr>
      </p:pic>
      <p:sp>
        <p:nvSpPr>
          <p:cNvPr id="138" name="Google Shape;138;p68"/>
          <p:cNvSpPr txBox="1"/>
          <p:nvPr>
            <p:ph type="title"/>
          </p:nvPr>
        </p:nvSpPr>
        <p:spPr>
          <a:xfrm>
            <a:off x="969300" y="1683588"/>
            <a:ext cx="4383300" cy="1157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p68"/>
          <p:cNvSpPr txBox="1"/>
          <p:nvPr>
            <p:ph idx="1" type="subTitle"/>
          </p:nvPr>
        </p:nvSpPr>
        <p:spPr>
          <a:xfrm>
            <a:off x="969300" y="2753413"/>
            <a:ext cx="4383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aaS - Block">
  <p:cSld name="5_Blank_1">
    <p:spTree>
      <p:nvGrpSpPr>
        <p:cNvPr id="140" name="Shape 140"/>
        <p:cNvGrpSpPr/>
        <p:nvPr/>
      </p:nvGrpSpPr>
      <p:grpSpPr>
        <a:xfrm>
          <a:off x="0" y="0"/>
          <a:ext cx="0" cy="0"/>
          <a:chOff x="0" y="0"/>
          <a:chExt cx="0" cy="0"/>
        </a:xfrm>
      </p:grpSpPr>
      <p:sp>
        <p:nvSpPr>
          <p:cNvPr id="141" name="Google Shape;141;p69"/>
          <p:cNvSpPr/>
          <p:nvPr/>
        </p:nvSpPr>
        <p:spPr>
          <a:xfrm>
            <a:off x="1" y="0"/>
            <a:ext cx="6321900" cy="5143500"/>
          </a:xfrm>
          <a:prstGeom prst="rect">
            <a:avLst/>
          </a:prstGeom>
          <a:solidFill>
            <a:schemeClr val="accent5"/>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Proxima Nova Semibold"/>
              <a:ea typeface="Proxima Nova Semibold"/>
              <a:cs typeface="Proxima Nova Semibold"/>
              <a:sym typeface="Proxima Nova Semibold"/>
            </a:endParaRPr>
          </a:p>
        </p:txBody>
      </p:sp>
      <p:pic>
        <p:nvPicPr>
          <p:cNvPr descr="Herrmann_Official_Logo_Up-01.png" id="142" name="Google Shape;142;p69"/>
          <p:cNvPicPr preferRelativeResize="0"/>
          <p:nvPr/>
        </p:nvPicPr>
        <p:blipFill rotWithShape="1">
          <a:blip r:embed="rId2">
            <a:alphaModFix/>
          </a:blip>
          <a:srcRect b="0" l="0" r="-1183" t="0"/>
          <a:stretch/>
        </p:blipFill>
        <p:spPr>
          <a:xfrm>
            <a:off x="7162413" y="128288"/>
            <a:ext cx="1191937" cy="401189"/>
          </a:xfrm>
          <a:prstGeom prst="rect">
            <a:avLst/>
          </a:prstGeom>
          <a:noFill/>
          <a:ln>
            <a:noFill/>
          </a:ln>
        </p:spPr>
      </p:pic>
      <p:sp>
        <p:nvSpPr>
          <p:cNvPr id="143" name="Google Shape;143;p69"/>
          <p:cNvSpPr txBox="1"/>
          <p:nvPr>
            <p:ph type="title"/>
          </p:nvPr>
        </p:nvSpPr>
        <p:spPr>
          <a:xfrm>
            <a:off x="969300" y="1683588"/>
            <a:ext cx="4383300" cy="1157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4" name="Google Shape;144;p69"/>
          <p:cNvSpPr txBox="1"/>
          <p:nvPr>
            <p:ph idx="1" type="subTitle"/>
          </p:nvPr>
        </p:nvSpPr>
        <p:spPr>
          <a:xfrm>
            <a:off x="969300" y="2753413"/>
            <a:ext cx="4383300" cy="706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5" name="Shape 145"/>
        <p:cNvGrpSpPr/>
        <p:nvPr/>
      </p:nvGrpSpPr>
      <p:grpSpPr>
        <a:xfrm>
          <a:off x="0" y="0"/>
          <a:ext cx="0" cy="0"/>
          <a:chOff x="0" y="0"/>
          <a:chExt cx="0" cy="0"/>
        </a:xfrm>
      </p:grpSpPr>
      <p:sp>
        <p:nvSpPr>
          <p:cNvPr id="146" name="Google Shape;146;p70"/>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 name="Google Shape;147;p7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8" name="Google Shape;148;p7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49" name="Google Shape;149;p70"/>
          <p:cNvCxnSpPr/>
          <p:nvPr/>
        </p:nvCxnSpPr>
        <p:spPr>
          <a:xfrm>
            <a:off x="8617527" y="4828989"/>
            <a:ext cx="0" cy="225600"/>
          </a:xfrm>
          <a:prstGeom prst="straightConnector1">
            <a:avLst/>
          </a:prstGeom>
          <a:noFill/>
          <a:ln cap="flat" cmpd="sng" w="12700">
            <a:solidFill>
              <a:srgbClr val="D8D8D8"/>
            </a:solidFill>
            <a:prstDash val="solid"/>
            <a:miter lim="800000"/>
            <a:headEnd len="sm" w="sm" type="none"/>
            <a:tailEnd len="sm" w="sm" type="none"/>
          </a:ln>
        </p:spPr>
      </p:cxnSp>
      <p:sp>
        <p:nvSpPr>
          <p:cNvPr id="150" name="Google Shape;150;p70"/>
          <p:cNvSpPr txBox="1"/>
          <p:nvPr>
            <p:ph idx="3" type="title"/>
          </p:nvPr>
        </p:nvSpPr>
        <p:spPr>
          <a:xfrm>
            <a:off x="311700" y="48101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1" name="Google Shape;151;p70"/>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152" name="Google Shape;152;p70"/>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r">
  <p:cSld name="BLANK_1">
    <p:spTree>
      <p:nvGrpSpPr>
        <p:cNvPr id="153" name="Shape 153"/>
        <p:cNvGrpSpPr/>
        <p:nvPr/>
      </p:nvGrpSpPr>
      <p:grpSpPr>
        <a:xfrm>
          <a:off x="0" y="0"/>
          <a:ext cx="0" cy="0"/>
          <a:chOff x="0" y="0"/>
          <a:chExt cx="0" cy="0"/>
        </a:xfrm>
      </p:grpSpPr>
      <p:grpSp>
        <p:nvGrpSpPr>
          <p:cNvPr id="154" name="Google Shape;154;p71"/>
          <p:cNvGrpSpPr/>
          <p:nvPr/>
        </p:nvGrpSpPr>
        <p:grpSpPr>
          <a:xfrm>
            <a:off x="-19081" y="1138765"/>
            <a:ext cx="9178071" cy="2868329"/>
            <a:chOff x="-25442" y="1518352"/>
            <a:chExt cx="12237428" cy="3824439"/>
          </a:xfrm>
        </p:grpSpPr>
        <p:sp>
          <p:nvSpPr>
            <p:cNvPr id="155" name="Google Shape;155;p71"/>
            <p:cNvSpPr txBox="1"/>
            <p:nvPr/>
          </p:nvSpPr>
          <p:spPr>
            <a:xfrm>
              <a:off x="7050326" y="3018055"/>
              <a:ext cx="4949700" cy="934500"/>
            </a:xfrm>
            <a:prstGeom prst="rect">
              <a:avLst/>
            </a:prstGeom>
            <a:noFill/>
            <a:ln>
              <a:noFill/>
            </a:ln>
          </p:spPr>
          <p:txBody>
            <a:bodyPr anchorCtr="0" anchor="ctr" bIns="40325" lIns="80675" spcFirstLastPara="1" rIns="80675" wrap="square" tIns="40325">
              <a:noAutofit/>
            </a:bodyPr>
            <a:lstStyle/>
            <a:p>
              <a:pPr indent="0" lvl="0" marL="0" marR="0" rtl="0" algn="ctr">
                <a:lnSpc>
                  <a:spcPct val="100000"/>
                </a:lnSpc>
                <a:spcBef>
                  <a:spcPts val="0"/>
                </a:spcBef>
                <a:spcAft>
                  <a:spcPts val="0"/>
                </a:spcAft>
                <a:buClr>
                  <a:srgbClr val="7F7F7F"/>
                </a:buClr>
                <a:buSzPts val="1900"/>
                <a:buFont typeface="Proxima Nova"/>
                <a:buNone/>
              </a:pPr>
              <a:r>
                <a:rPr b="0" i="0" lang="en" sz="1900" u="none" cap="none" strike="noStrike">
                  <a:solidFill>
                    <a:srgbClr val="7F7F7F"/>
                  </a:solidFill>
                  <a:latin typeface="Proxima Nova"/>
                  <a:ea typeface="Proxima Nova"/>
                  <a:cs typeface="Proxima Nova"/>
                  <a:sym typeface="Proxima Nova"/>
                </a:rPr>
                <a:t>ThinkHerrmann.com</a:t>
              </a:r>
              <a:endParaRPr b="0" i="0" sz="1900" u="none" cap="none" strike="noStrike">
                <a:solidFill>
                  <a:srgbClr val="7F7F7F"/>
                </a:solidFill>
                <a:latin typeface="Proxima Nova"/>
                <a:ea typeface="Proxima Nova"/>
                <a:cs typeface="Proxima Nova"/>
                <a:sym typeface="Proxima Nova"/>
              </a:endParaRPr>
            </a:p>
          </p:txBody>
        </p:sp>
        <p:cxnSp>
          <p:nvCxnSpPr>
            <p:cNvPr id="156" name="Google Shape;156;p71"/>
            <p:cNvCxnSpPr/>
            <p:nvPr/>
          </p:nvCxnSpPr>
          <p:spPr>
            <a:xfrm>
              <a:off x="8886" y="1518352"/>
              <a:ext cx="12203100" cy="0"/>
            </a:xfrm>
            <a:prstGeom prst="straightConnector1">
              <a:avLst/>
            </a:prstGeom>
            <a:noFill/>
            <a:ln cap="flat" cmpd="sng" w="9525">
              <a:solidFill>
                <a:srgbClr val="7F7F7F"/>
              </a:solidFill>
              <a:prstDash val="solid"/>
              <a:round/>
              <a:headEnd len="sm" w="sm" type="none"/>
              <a:tailEnd len="sm" w="sm" type="none"/>
            </a:ln>
          </p:spPr>
        </p:cxnSp>
        <p:cxnSp>
          <p:nvCxnSpPr>
            <p:cNvPr id="157" name="Google Shape;157;p71"/>
            <p:cNvCxnSpPr/>
            <p:nvPr/>
          </p:nvCxnSpPr>
          <p:spPr>
            <a:xfrm>
              <a:off x="-25442" y="5342791"/>
              <a:ext cx="12237300" cy="0"/>
            </a:xfrm>
            <a:prstGeom prst="straightConnector1">
              <a:avLst/>
            </a:prstGeom>
            <a:noFill/>
            <a:ln cap="flat" cmpd="sng" w="9525">
              <a:solidFill>
                <a:srgbClr val="7F7F7F"/>
              </a:solidFill>
              <a:prstDash val="solid"/>
              <a:round/>
              <a:headEnd len="sm" w="sm" type="none"/>
              <a:tailEnd len="sm" w="sm" type="none"/>
            </a:ln>
          </p:spPr>
        </p:cxnSp>
        <p:pic>
          <p:nvPicPr>
            <p:cNvPr descr="Herrmann_Official_Logo_Up-01.png" id="158" name="Google Shape;158;p71"/>
            <p:cNvPicPr preferRelativeResize="0"/>
            <p:nvPr/>
          </p:nvPicPr>
          <p:blipFill rotWithShape="1">
            <a:blip r:embed="rId2">
              <a:alphaModFix/>
            </a:blip>
            <a:srcRect b="0" l="0" r="-1183" t="0"/>
            <a:stretch/>
          </p:blipFill>
          <p:spPr>
            <a:xfrm>
              <a:off x="1030912" y="2491411"/>
              <a:ext cx="5369887" cy="1807427"/>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3">
    <p:spTree>
      <p:nvGrpSpPr>
        <p:cNvPr id="159" name="Shape 159"/>
        <p:cNvGrpSpPr/>
        <p:nvPr/>
      </p:nvGrpSpPr>
      <p:grpSpPr>
        <a:xfrm>
          <a:off x="0" y="0"/>
          <a:ext cx="0" cy="0"/>
          <a:chOff x="0" y="0"/>
          <a:chExt cx="0" cy="0"/>
        </a:xfrm>
      </p:grpSpPr>
      <p:sp>
        <p:nvSpPr>
          <p:cNvPr id="160" name="Google Shape;160;p72"/>
          <p:cNvSpPr txBox="1"/>
          <p:nvPr>
            <p:ph type="title"/>
          </p:nvPr>
        </p:nvSpPr>
        <p:spPr>
          <a:xfrm>
            <a:off x="628650" y="273844"/>
            <a:ext cx="7886700" cy="78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61" name="Google Shape;161;p72"/>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162" name="Google Shape;162;p72"/>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4">
    <p:spTree>
      <p:nvGrpSpPr>
        <p:cNvPr id="163" name="Shape 163"/>
        <p:cNvGrpSpPr/>
        <p:nvPr/>
      </p:nvGrpSpPr>
      <p:grpSpPr>
        <a:xfrm>
          <a:off x="0" y="0"/>
          <a:ext cx="0" cy="0"/>
          <a:chOff x="0" y="0"/>
          <a:chExt cx="0" cy="0"/>
        </a:xfrm>
      </p:grpSpPr>
      <p:sp>
        <p:nvSpPr>
          <p:cNvPr id="164" name="Google Shape;164;p73"/>
          <p:cNvSpPr txBox="1"/>
          <p:nvPr>
            <p:ph type="title"/>
          </p:nvPr>
        </p:nvSpPr>
        <p:spPr>
          <a:xfrm>
            <a:off x="628650" y="273844"/>
            <a:ext cx="7886700" cy="78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65" name="Google Shape;165;p73"/>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166" name="Google Shape;166;p73"/>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27" name="Shape 27"/>
        <p:cNvGrpSpPr/>
        <p:nvPr/>
      </p:nvGrpSpPr>
      <p:grpSpPr>
        <a:xfrm>
          <a:off x="0" y="0"/>
          <a:ext cx="0" cy="0"/>
          <a:chOff x="0" y="0"/>
          <a:chExt cx="0" cy="0"/>
        </a:xfrm>
      </p:grpSpPr>
      <p:sp>
        <p:nvSpPr>
          <p:cNvPr id="28" name="Google Shape;28;p77"/>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9" name="Google Shape;29;p77"/>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30" name="Google Shape;30;p77"/>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45"/>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45"/>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30200" lvl="1" marL="914400" algn="l">
              <a:lnSpc>
                <a:spcPct val="115000"/>
              </a:lnSpc>
              <a:spcBef>
                <a:spcPts val="1600"/>
              </a:spcBef>
              <a:spcAft>
                <a:spcPts val="0"/>
              </a:spcAft>
              <a:buSzPts val="1600"/>
              <a:buChar char="○"/>
              <a:defRPr/>
            </a:lvl2pPr>
            <a:lvl3pPr indent="-317500" lvl="2" marL="1371600" algn="l">
              <a:lnSpc>
                <a:spcPct val="115000"/>
              </a:lnSpc>
              <a:spcBef>
                <a:spcPts val="1600"/>
              </a:spcBef>
              <a:spcAft>
                <a:spcPts val="0"/>
              </a:spcAft>
              <a:buSzPts val="1400"/>
              <a:buChar char="■"/>
              <a:defRPr/>
            </a:lvl3pPr>
            <a:lvl4pPr indent="-304800" lvl="3" marL="1828800" algn="l">
              <a:lnSpc>
                <a:spcPct val="115000"/>
              </a:lnSpc>
              <a:spcBef>
                <a:spcPts val="1600"/>
              </a:spcBef>
              <a:spcAft>
                <a:spcPts val="0"/>
              </a:spcAft>
              <a:buSzPts val="1200"/>
              <a:buChar char="●"/>
              <a:defRPr/>
            </a:lvl4pPr>
            <a:lvl5pPr indent="-292100" lvl="4" marL="2286000" algn="l">
              <a:lnSpc>
                <a:spcPct val="115000"/>
              </a:lnSpc>
              <a:spcBef>
                <a:spcPts val="1600"/>
              </a:spcBef>
              <a:spcAft>
                <a:spcPts val="0"/>
              </a:spcAft>
              <a:buSzPts val="1000"/>
              <a:buChar char="○"/>
              <a:defRPr/>
            </a:lvl5pPr>
            <a:lvl6pPr indent="-292100" lvl="5" marL="2743200" algn="l">
              <a:lnSpc>
                <a:spcPct val="115000"/>
              </a:lnSpc>
              <a:spcBef>
                <a:spcPts val="1600"/>
              </a:spcBef>
              <a:spcAft>
                <a:spcPts val="0"/>
              </a:spcAft>
              <a:buSzPts val="1000"/>
              <a:buChar char="■"/>
              <a:defRPr/>
            </a:lvl6pPr>
            <a:lvl7pPr indent="-292100" lvl="6" marL="3200400" algn="l">
              <a:lnSpc>
                <a:spcPct val="115000"/>
              </a:lnSpc>
              <a:spcBef>
                <a:spcPts val="1600"/>
              </a:spcBef>
              <a:spcAft>
                <a:spcPts val="0"/>
              </a:spcAft>
              <a:buSzPts val="1000"/>
              <a:buChar char="●"/>
              <a:defRPr/>
            </a:lvl7pPr>
            <a:lvl8pPr indent="-292100" lvl="7" marL="3657600" algn="l">
              <a:lnSpc>
                <a:spcPct val="115000"/>
              </a:lnSpc>
              <a:spcBef>
                <a:spcPts val="1600"/>
              </a:spcBef>
              <a:spcAft>
                <a:spcPts val="0"/>
              </a:spcAft>
              <a:buSzPts val="1000"/>
              <a:buChar char="○"/>
              <a:defRPr/>
            </a:lvl8pPr>
            <a:lvl9pPr indent="-292100" lvl="8" marL="4114800" algn="l">
              <a:lnSpc>
                <a:spcPct val="115000"/>
              </a:lnSpc>
              <a:spcBef>
                <a:spcPts val="1600"/>
              </a:spcBef>
              <a:spcAft>
                <a:spcPts val="1600"/>
              </a:spcAft>
              <a:buSzPts val="1000"/>
              <a:buChar char="■"/>
              <a:defRPr/>
            </a:lvl9pPr>
          </a:lstStyle>
          <a:p/>
        </p:txBody>
      </p:sp>
      <p:sp>
        <p:nvSpPr>
          <p:cNvPr id="34" name="Google Shape;34;p45"/>
          <p:cNvSpPr txBox="1"/>
          <p:nvPr>
            <p:ph idx="2" type="title"/>
          </p:nvPr>
        </p:nvSpPr>
        <p:spPr>
          <a:xfrm>
            <a:off x="311700" y="48101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5" name="Google Shape;35;p45"/>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36" name="Google Shape;36;p45"/>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solidFill>
          <a:srgbClr val="F2F2F2"/>
        </a:solidFill>
      </p:bgPr>
    </p:bg>
    <p:spTree>
      <p:nvGrpSpPr>
        <p:cNvPr id="37" name="Shape 37"/>
        <p:cNvGrpSpPr/>
        <p:nvPr/>
      </p:nvGrpSpPr>
      <p:grpSpPr>
        <a:xfrm>
          <a:off x="0" y="0"/>
          <a:ext cx="0" cy="0"/>
          <a:chOff x="0" y="0"/>
          <a:chExt cx="0" cy="0"/>
        </a:xfrm>
      </p:grpSpPr>
      <p:pic>
        <p:nvPicPr>
          <p:cNvPr id="38" name="Google Shape;38;p51"/>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39" name="Google Shape;39;p51"/>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pic>
        <p:nvPicPr>
          <p:cNvPr id="40" name="Google Shape;40;p51"/>
          <p:cNvPicPr preferRelativeResize="0"/>
          <p:nvPr/>
        </p:nvPicPr>
        <p:blipFill rotWithShape="1">
          <a:blip r:embed="rId3">
            <a:alphaModFix amt="37000"/>
          </a:blip>
          <a:srcRect b="0" l="0" r="0" t="0"/>
          <a:stretch/>
        </p:blipFill>
        <p:spPr>
          <a:xfrm>
            <a:off x="2266950" y="266700"/>
            <a:ext cx="4610100" cy="4610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pic>
        <p:nvPicPr>
          <p:cNvPr id="42" name="Google Shape;42;p47"/>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43" name="Google Shape;43;p47"/>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44" name="Shape 44"/>
        <p:cNvGrpSpPr/>
        <p:nvPr/>
      </p:nvGrpSpPr>
      <p:grpSpPr>
        <a:xfrm>
          <a:off x="0" y="0"/>
          <a:ext cx="0" cy="0"/>
          <a:chOff x="0" y="0"/>
          <a:chExt cx="0" cy="0"/>
        </a:xfrm>
      </p:grpSpPr>
      <p:sp>
        <p:nvSpPr>
          <p:cNvPr id="45" name="Google Shape;45;p52"/>
          <p:cNvSpPr/>
          <p:nvPr/>
        </p:nvSpPr>
        <p:spPr>
          <a:xfrm>
            <a:off x="486574" y="1111769"/>
            <a:ext cx="4043700" cy="1707300"/>
          </a:xfrm>
          <a:prstGeom prst="rect">
            <a:avLst/>
          </a:prstGeom>
          <a:noFill/>
          <a:ln cap="flat" cmpd="sng" w="28575">
            <a:solidFill>
              <a:srgbClr val="2BB6ED"/>
            </a:solidFill>
            <a:prstDash val="solid"/>
            <a:miter lim="800000"/>
            <a:headEnd len="sm" w="sm" type="none"/>
            <a:tailEnd len="sm" w="sm" type="none"/>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46" name="Google Shape;46;p52"/>
          <p:cNvSpPr/>
          <p:nvPr/>
        </p:nvSpPr>
        <p:spPr>
          <a:xfrm>
            <a:off x="486575" y="2878679"/>
            <a:ext cx="4045500" cy="1707300"/>
          </a:xfrm>
          <a:prstGeom prst="rect">
            <a:avLst/>
          </a:prstGeom>
          <a:noFill/>
          <a:ln cap="flat" cmpd="sng" w="28575">
            <a:solidFill>
              <a:srgbClr val="55B671"/>
            </a:solidFill>
            <a:prstDash val="solid"/>
            <a:miter lim="800000"/>
            <a:headEnd len="sm" w="sm" type="none"/>
            <a:tailEnd len="sm" w="sm" type="none"/>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47" name="Google Shape;47;p52"/>
          <p:cNvSpPr/>
          <p:nvPr/>
        </p:nvSpPr>
        <p:spPr>
          <a:xfrm>
            <a:off x="4592196" y="1099304"/>
            <a:ext cx="4062300" cy="1719900"/>
          </a:xfrm>
          <a:prstGeom prst="rect">
            <a:avLst/>
          </a:prstGeom>
          <a:noFill/>
          <a:ln cap="flat" cmpd="sng" w="28575">
            <a:solidFill>
              <a:srgbClr val="FAD233"/>
            </a:solidFill>
            <a:prstDash val="solid"/>
            <a:miter lim="800000"/>
            <a:headEnd len="sm" w="sm" type="none"/>
            <a:tailEnd len="sm" w="sm" type="none"/>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48" name="Google Shape;48;p52"/>
          <p:cNvSpPr/>
          <p:nvPr/>
        </p:nvSpPr>
        <p:spPr>
          <a:xfrm>
            <a:off x="4601226" y="2882745"/>
            <a:ext cx="4064100" cy="1707300"/>
          </a:xfrm>
          <a:prstGeom prst="rect">
            <a:avLst/>
          </a:prstGeom>
          <a:noFill/>
          <a:ln cap="flat" cmpd="sng" w="28575">
            <a:solidFill>
              <a:srgbClr val="E71A3E"/>
            </a:solidFill>
            <a:prstDash val="solid"/>
            <a:miter lim="800000"/>
            <a:headEnd len="sm" w="sm" type="none"/>
            <a:tailEnd len="sm" w="sm" type="none"/>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49" name="Google Shape;49;p52"/>
          <p:cNvSpPr txBox="1"/>
          <p:nvPr/>
        </p:nvSpPr>
        <p:spPr>
          <a:xfrm>
            <a:off x="466351" y="1072840"/>
            <a:ext cx="4043700" cy="4155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2BB6ED"/>
                </a:solidFill>
                <a:latin typeface="Arial"/>
                <a:ea typeface="Arial"/>
                <a:cs typeface="Arial"/>
                <a:sym typeface="Arial"/>
              </a:rPr>
              <a:t>A</a:t>
            </a:r>
            <a:endParaRPr b="0" i="0" sz="1800" u="none" cap="none" strike="noStrike">
              <a:solidFill>
                <a:srgbClr val="2BB6ED"/>
              </a:solidFill>
              <a:latin typeface="Arial"/>
              <a:ea typeface="Arial"/>
              <a:cs typeface="Arial"/>
              <a:sym typeface="Arial"/>
            </a:endParaRPr>
          </a:p>
        </p:txBody>
      </p:sp>
      <p:sp>
        <p:nvSpPr>
          <p:cNvPr id="50" name="Google Shape;50;p52"/>
          <p:cNvSpPr txBox="1"/>
          <p:nvPr/>
        </p:nvSpPr>
        <p:spPr>
          <a:xfrm>
            <a:off x="4730300" y="1037505"/>
            <a:ext cx="3967500" cy="415500"/>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2300"/>
              <a:buFont typeface="Arial"/>
              <a:buNone/>
            </a:pPr>
            <a:r>
              <a:rPr b="0" i="0" lang="en" sz="2300" u="none" cap="none" strike="noStrike">
                <a:solidFill>
                  <a:srgbClr val="FAD233"/>
                </a:solidFill>
                <a:latin typeface="Arial"/>
                <a:ea typeface="Arial"/>
                <a:cs typeface="Arial"/>
                <a:sym typeface="Arial"/>
              </a:rPr>
              <a:t>D</a:t>
            </a:r>
            <a:endParaRPr b="0" i="0" sz="1800" u="none" cap="none" strike="noStrike">
              <a:solidFill>
                <a:srgbClr val="FAD233"/>
              </a:solidFill>
              <a:latin typeface="Arial"/>
              <a:ea typeface="Arial"/>
              <a:cs typeface="Arial"/>
              <a:sym typeface="Arial"/>
            </a:endParaRPr>
          </a:p>
        </p:txBody>
      </p:sp>
      <p:sp>
        <p:nvSpPr>
          <p:cNvPr id="51" name="Google Shape;51;p52"/>
          <p:cNvSpPr txBox="1"/>
          <p:nvPr/>
        </p:nvSpPr>
        <p:spPr>
          <a:xfrm>
            <a:off x="486566" y="4222640"/>
            <a:ext cx="4043700" cy="4155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55B671"/>
                </a:solidFill>
                <a:latin typeface="Arial"/>
                <a:ea typeface="Arial"/>
                <a:cs typeface="Arial"/>
                <a:sym typeface="Arial"/>
              </a:rPr>
              <a:t>B</a:t>
            </a:r>
            <a:endParaRPr b="0" i="0" sz="1800" u="none" cap="none" strike="noStrike">
              <a:solidFill>
                <a:srgbClr val="55B671"/>
              </a:solidFill>
              <a:latin typeface="Arial"/>
              <a:ea typeface="Arial"/>
              <a:cs typeface="Arial"/>
              <a:sym typeface="Arial"/>
            </a:endParaRPr>
          </a:p>
        </p:txBody>
      </p:sp>
      <p:sp>
        <p:nvSpPr>
          <p:cNvPr id="52" name="Google Shape;52;p52"/>
          <p:cNvSpPr txBox="1"/>
          <p:nvPr/>
        </p:nvSpPr>
        <p:spPr>
          <a:xfrm>
            <a:off x="4609617" y="4209687"/>
            <a:ext cx="4062300" cy="415500"/>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2300"/>
              <a:buFont typeface="Arial"/>
              <a:buNone/>
            </a:pPr>
            <a:r>
              <a:rPr b="0" i="0" lang="en" sz="2300" u="none" cap="none" strike="noStrike">
                <a:solidFill>
                  <a:srgbClr val="E71A3E"/>
                </a:solidFill>
                <a:latin typeface="Arial"/>
                <a:ea typeface="Arial"/>
                <a:cs typeface="Arial"/>
                <a:sym typeface="Arial"/>
              </a:rPr>
              <a:t>C</a:t>
            </a:r>
            <a:endParaRPr b="0" i="0" sz="1800" u="none" cap="none" strike="noStrike">
              <a:solidFill>
                <a:srgbClr val="E71A3E"/>
              </a:solidFill>
              <a:latin typeface="Arial"/>
              <a:ea typeface="Arial"/>
              <a:cs typeface="Arial"/>
              <a:sym typeface="Arial"/>
            </a:endParaRPr>
          </a:p>
        </p:txBody>
      </p:sp>
      <p:sp>
        <p:nvSpPr>
          <p:cNvPr id="53" name="Google Shape;53;p52"/>
          <p:cNvSpPr txBox="1"/>
          <p:nvPr>
            <p:ph type="title"/>
          </p:nvPr>
        </p:nvSpPr>
        <p:spPr>
          <a:xfrm>
            <a:off x="628650" y="273844"/>
            <a:ext cx="7886700" cy="960900"/>
          </a:xfrm>
          <a:prstGeom prst="rect">
            <a:avLst/>
          </a:prstGeom>
          <a:noFill/>
          <a:ln>
            <a:noFill/>
          </a:ln>
        </p:spPr>
        <p:txBody>
          <a:bodyPr anchorCtr="0" anchor="t" bIns="30250" lIns="60500" spcFirstLastPara="1" rIns="60500" wrap="square" tIns="30250">
            <a:noAutofit/>
          </a:bodyPr>
          <a:lstStyle>
            <a:lvl1pPr lvl="0" algn="l">
              <a:lnSpc>
                <a:spcPct val="90000"/>
              </a:lnSpc>
              <a:spcBef>
                <a:spcPts val="0"/>
              </a:spcBef>
              <a:spcAft>
                <a:spcPts val="0"/>
              </a:spcAft>
              <a:buClr>
                <a:schemeClr val="dk1"/>
              </a:buClr>
              <a:buSzPts val="1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54" name="Google Shape;54;p52"/>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55" name="Google Shape;55;p52"/>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6" name="Shape 56"/>
        <p:cNvGrpSpPr/>
        <p:nvPr/>
      </p:nvGrpSpPr>
      <p:grpSpPr>
        <a:xfrm>
          <a:off x="0" y="0"/>
          <a:ext cx="0" cy="0"/>
          <a:chOff x="0" y="0"/>
          <a:chExt cx="0" cy="0"/>
        </a:xfrm>
      </p:grpSpPr>
      <p:sp>
        <p:nvSpPr>
          <p:cNvPr id="57" name="Google Shape;57;p78"/>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algn="r">
              <a:lnSpc>
                <a:spcPct val="100000"/>
              </a:lnSpc>
              <a:spcBef>
                <a:spcPts val="0"/>
              </a:spcBef>
              <a:spcAft>
                <a:spcPts val="0"/>
              </a:spcAft>
              <a:buSzPts val="1300"/>
              <a:buNone/>
              <a:defRPr/>
            </a:lvl1pPr>
            <a:lvl2pPr indent="0" lvl="1" marL="0" algn="r">
              <a:lnSpc>
                <a:spcPct val="100000"/>
              </a:lnSpc>
              <a:spcBef>
                <a:spcPts val="0"/>
              </a:spcBef>
              <a:spcAft>
                <a:spcPts val="0"/>
              </a:spcAft>
              <a:buSzPts val="1300"/>
              <a:buNone/>
              <a:defRPr/>
            </a:lvl2pPr>
            <a:lvl3pPr indent="0" lvl="2" marL="0" algn="r">
              <a:lnSpc>
                <a:spcPct val="100000"/>
              </a:lnSpc>
              <a:spcBef>
                <a:spcPts val="0"/>
              </a:spcBef>
              <a:spcAft>
                <a:spcPts val="0"/>
              </a:spcAft>
              <a:buSzPts val="1300"/>
              <a:buNone/>
              <a:defRPr/>
            </a:lvl3pPr>
            <a:lvl4pPr indent="0" lvl="3" marL="0" algn="r">
              <a:lnSpc>
                <a:spcPct val="100000"/>
              </a:lnSpc>
              <a:spcBef>
                <a:spcPts val="0"/>
              </a:spcBef>
              <a:spcAft>
                <a:spcPts val="0"/>
              </a:spcAft>
              <a:buSzPts val="1300"/>
              <a:buNone/>
              <a:defRPr/>
            </a:lvl4pPr>
            <a:lvl5pPr indent="0" lvl="4" marL="0" algn="r">
              <a:lnSpc>
                <a:spcPct val="100000"/>
              </a:lnSpc>
              <a:spcBef>
                <a:spcPts val="0"/>
              </a:spcBef>
              <a:spcAft>
                <a:spcPts val="0"/>
              </a:spcAft>
              <a:buSzPts val="1300"/>
              <a:buNone/>
              <a:defRPr/>
            </a:lvl5pPr>
            <a:lvl6pPr indent="0" lvl="5" marL="0" algn="r">
              <a:lnSpc>
                <a:spcPct val="100000"/>
              </a:lnSpc>
              <a:spcBef>
                <a:spcPts val="0"/>
              </a:spcBef>
              <a:spcAft>
                <a:spcPts val="0"/>
              </a:spcAft>
              <a:buSzPts val="1300"/>
              <a:buNone/>
              <a:defRPr/>
            </a:lvl6pPr>
            <a:lvl7pPr indent="0" lvl="6" marL="0" algn="r">
              <a:lnSpc>
                <a:spcPct val="100000"/>
              </a:lnSpc>
              <a:spcBef>
                <a:spcPts val="0"/>
              </a:spcBef>
              <a:spcAft>
                <a:spcPts val="0"/>
              </a:spcAft>
              <a:buSzPts val="1300"/>
              <a:buNone/>
              <a:defRPr/>
            </a:lvl7pPr>
            <a:lvl8pPr indent="0" lvl="7" marL="0" algn="r">
              <a:lnSpc>
                <a:spcPct val="100000"/>
              </a:lnSpc>
              <a:spcBef>
                <a:spcPts val="0"/>
              </a:spcBef>
              <a:spcAft>
                <a:spcPts val="0"/>
              </a:spcAft>
              <a:buSzPts val="1300"/>
              <a:buNone/>
              <a:defRPr/>
            </a:lvl8pPr>
            <a:lvl9pPr indent="0" lvl="8" marL="0" algn="r">
              <a:lnSpc>
                <a:spcPct val="100000"/>
              </a:lnSpc>
              <a:spcBef>
                <a:spcPts val="0"/>
              </a:spcBef>
              <a:spcAft>
                <a:spcPts val="0"/>
              </a:spcAft>
              <a:buSzPts val="130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59" name="Shape 59"/>
        <p:cNvGrpSpPr/>
        <p:nvPr/>
      </p:nvGrpSpPr>
      <p:grpSpPr>
        <a:xfrm>
          <a:off x="0" y="0"/>
          <a:ext cx="0" cy="0"/>
          <a:chOff x="0" y="0"/>
          <a:chExt cx="0" cy="0"/>
        </a:xfrm>
      </p:grpSpPr>
      <p:sp>
        <p:nvSpPr>
          <p:cNvPr id="60" name="Google Shape;60;p79"/>
          <p:cNvSpPr/>
          <p:nvPr/>
        </p:nvSpPr>
        <p:spPr>
          <a:xfrm>
            <a:off x="-812800" y="1748037"/>
            <a:ext cx="11277600" cy="23874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1" name="Google Shape;61;p79"/>
          <p:cNvSpPr txBox="1"/>
          <p:nvPr>
            <p:ph type="ctrTitle"/>
          </p:nvPr>
        </p:nvSpPr>
        <p:spPr>
          <a:xfrm>
            <a:off x="527049" y="1488135"/>
            <a:ext cx="8207700" cy="1790700"/>
          </a:xfrm>
          <a:prstGeom prst="rect">
            <a:avLst/>
          </a:prstGeom>
          <a:noFill/>
          <a:ln>
            <a:noFill/>
          </a:ln>
        </p:spPr>
        <p:txBody>
          <a:bodyPr anchorCtr="0" anchor="b" bIns="30250" lIns="60500" spcFirstLastPara="1" rIns="60500" wrap="square" tIns="30250">
            <a:noAutofit/>
          </a:bodyPr>
          <a:lstStyle>
            <a:lvl1pPr lvl="0" algn="l">
              <a:lnSpc>
                <a:spcPct val="90000"/>
              </a:lnSpc>
              <a:spcBef>
                <a:spcPts val="0"/>
              </a:spcBef>
              <a:spcAft>
                <a:spcPts val="0"/>
              </a:spcAft>
              <a:buClr>
                <a:schemeClr val="lt1"/>
              </a:buClr>
              <a:buSzPts val="4100"/>
              <a:buFont typeface="Geo"/>
              <a:buNone/>
              <a:defRPr b="1" i="0" sz="4100">
                <a:solidFill>
                  <a:schemeClr val="lt1"/>
                </a:solidFill>
                <a:latin typeface="Geo"/>
                <a:ea typeface="Geo"/>
                <a:cs typeface="Geo"/>
                <a:sym typeface="Ge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79"/>
          <p:cNvSpPr txBox="1"/>
          <p:nvPr>
            <p:ph idx="1" type="subTitle"/>
          </p:nvPr>
        </p:nvSpPr>
        <p:spPr>
          <a:xfrm>
            <a:off x="527050" y="3347892"/>
            <a:ext cx="7218600" cy="1241700"/>
          </a:xfrm>
          <a:prstGeom prst="rect">
            <a:avLst/>
          </a:prstGeom>
          <a:noFill/>
          <a:ln>
            <a:noFill/>
          </a:ln>
        </p:spPr>
        <p:txBody>
          <a:bodyPr anchorCtr="0" anchor="t" bIns="30250" lIns="60500" spcFirstLastPara="1" rIns="60500" wrap="square" tIns="30250">
            <a:noAutofit/>
          </a:bodyPr>
          <a:lstStyle>
            <a:lvl1pPr lvl="0" algn="l">
              <a:lnSpc>
                <a:spcPct val="90000"/>
              </a:lnSpc>
              <a:spcBef>
                <a:spcPts val="700"/>
              </a:spcBef>
              <a:spcAft>
                <a:spcPts val="0"/>
              </a:spcAft>
              <a:buClr>
                <a:schemeClr val="lt1"/>
              </a:buClr>
              <a:buSzPts val="1800"/>
              <a:buNone/>
              <a:defRPr b="0" i="0" sz="1800">
                <a:solidFill>
                  <a:schemeClr val="lt1"/>
                </a:solidFill>
                <a:latin typeface="Arial"/>
                <a:ea typeface="Arial"/>
                <a:cs typeface="Arial"/>
                <a:sym typeface="Arial"/>
              </a:defRPr>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300"/>
              <a:buNone/>
              <a:defRPr sz="13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p:txBody>
      </p:sp>
      <p:grpSp>
        <p:nvGrpSpPr>
          <p:cNvPr id="63" name="Google Shape;63;p79"/>
          <p:cNvGrpSpPr/>
          <p:nvPr/>
        </p:nvGrpSpPr>
        <p:grpSpPr>
          <a:xfrm>
            <a:off x="5732778" y="844684"/>
            <a:ext cx="2332348" cy="607563"/>
            <a:chOff x="7027880" y="581255"/>
            <a:chExt cx="4080387" cy="1006399"/>
          </a:xfrm>
        </p:grpSpPr>
        <p:sp>
          <p:nvSpPr>
            <p:cNvPr id="64" name="Google Shape;64;p79"/>
            <p:cNvSpPr/>
            <p:nvPr/>
          </p:nvSpPr>
          <p:spPr>
            <a:xfrm>
              <a:off x="7027880" y="581255"/>
              <a:ext cx="1302900" cy="768300"/>
            </a:xfrm>
            <a:prstGeom prst="wedgeRoundRectCallout">
              <a:avLst>
                <a:gd fmla="val -15613" name="adj1"/>
                <a:gd fmla="val 79052" name="adj2"/>
                <a:gd fmla="val 16667" name="adj3"/>
              </a:avLst>
            </a:prstGeom>
            <a:solidFill>
              <a:schemeClr val="accent2"/>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5" name="Google Shape;65;p79"/>
            <p:cNvSpPr/>
            <p:nvPr/>
          </p:nvSpPr>
          <p:spPr>
            <a:xfrm>
              <a:off x="8028651" y="819354"/>
              <a:ext cx="1302900" cy="768300"/>
            </a:xfrm>
            <a:prstGeom prst="wedgeRoundRectCallout">
              <a:avLst>
                <a:gd fmla="val -15613" name="adj1"/>
                <a:gd fmla="val 79052" name="adj2"/>
                <a:gd fmla="val 16667" name="adj3"/>
              </a:avLst>
            </a:prstGeom>
            <a:solidFill>
              <a:schemeClr val="accent4"/>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6" name="Google Shape;66;p79"/>
            <p:cNvSpPr/>
            <p:nvPr/>
          </p:nvSpPr>
          <p:spPr>
            <a:xfrm flipH="1">
              <a:off x="8727024" y="581255"/>
              <a:ext cx="1302900" cy="768300"/>
            </a:xfrm>
            <a:prstGeom prst="wedgeRoundRectCallout">
              <a:avLst>
                <a:gd fmla="val -15613" name="adj1"/>
                <a:gd fmla="val 79052" name="adj2"/>
                <a:gd fmla="val 16667" name="adj3"/>
              </a:avLst>
            </a:prstGeom>
            <a:solidFill>
              <a:schemeClr val="accent1"/>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7" name="Google Shape;67;p79"/>
            <p:cNvSpPr/>
            <p:nvPr/>
          </p:nvSpPr>
          <p:spPr>
            <a:xfrm flipH="1">
              <a:off x="9805367" y="819354"/>
              <a:ext cx="1302900" cy="768300"/>
            </a:xfrm>
            <a:prstGeom prst="wedgeRoundRectCallout">
              <a:avLst>
                <a:gd fmla="val -15613" name="adj1"/>
                <a:gd fmla="val 79052" name="adj2"/>
                <a:gd fmla="val 16667" name="adj3"/>
              </a:avLst>
            </a:prstGeom>
            <a:solidFill>
              <a:schemeClr val="accent6"/>
            </a:solidFill>
            <a:ln>
              <a:noFill/>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68" name="Google Shape;68;p79"/>
          <p:cNvSpPr/>
          <p:nvPr/>
        </p:nvSpPr>
        <p:spPr>
          <a:xfrm>
            <a:off x="326057" y="357809"/>
            <a:ext cx="8529600" cy="3987300"/>
          </a:xfrm>
          <a:prstGeom prst="roundRect">
            <a:avLst>
              <a:gd fmla="val 16667" name="adj"/>
            </a:avLst>
          </a:prstGeom>
          <a:noFill/>
          <a:ln cap="rnd" cmpd="sng" w="63500">
            <a:solidFill>
              <a:srgbClr val="BFBFBF"/>
            </a:solidFill>
            <a:prstDash val="dot"/>
            <a:round/>
            <a:headEnd len="sm" w="sm" type="none"/>
            <a:tailEnd len="sm" w="sm" type="none"/>
          </a:ln>
        </p:spPr>
        <p:txBody>
          <a:bodyPr anchorCtr="0" anchor="ctr" bIns="30250" lIns="60500" spcFirstLastPara="1" rIns="60500" wrap="square" tIns="302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69" name="Google Shape;69;p79"/>
          <p:cNvPicPr preferRelativeResize="0"/>
          <p:nvPr/>
        </p:nvPicPr>
        <p:blipFill rotWithShape="1">
          <a:blip r:embed="rId2">
            <a:alphaModFix/>
          </a:blip>
          <a:srcRect b="0" l="0" r="0" t="0"/>
          <a:stretch/>
        </p:blipFill>
        <p:spPr>
          <a:xfrm>
            <a:off x="121916" y="4807703"/>
            <a:ext cx="860476" cy="246888"/>
          </a:xfrm>
          <a:prstGeom prst="rect">
            <a:avLst/>
          </a:prstGeom>
          <a:noFill/>
          <a:ln>
            <a:noFill/>
          </a:ln>
        </p:spPr>
      </p:pic>
      <p:sp>
        <p:nvSpPr>
          <p:cNvPr id="70" name="Google Shape;70;p79"/>
          <p:cNvSpPr txBox="1"/>
          <p:nvPr/>
        </p:nvSpPr>
        <p:spPr>
          <a:xfrm>
            <a:off x="7433700" y="4734350"/>
            <a:ext cx="1710300" cy="39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302F"/>
                </a:solidFill>
                <a:latin typeface="Proxima Nova"/>
                <a:ea typeface="Proxima Nova"/>
                <a:cs typeface="Proxima Nova"/>
                <a:sym typeface="Proxima Nova"/>
              </a:rPr>
              <a:t>© 2025 Herrmann Global, LLC</a:t>
            </a:r>
            <a:endParaRPr b="0" i="0" sz="900" u="none" cap="none" strike="noStrike">
              <a:solidFill>
                <a:srgbClr val="2F302F"/>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Proxima Nova"/>
              <a:buChar char="●"/>
              <a:defRPr b="0" i="0" sz="1800" u="none" cap="none" strike="noStrike">
                <a:solidFill>
                  <a:schemeClr val="dk1"/>
                </a:solidFill>
                <a:latin typeface="Proxima Nova"/>
                <a:ea typeface="Proxima Nova"/>
                <a:cs typeface="Proxima Nova"/>
                <a:sym typeface="Proxima Nova"/>
              </a:defRPr>
            </a:lvl1pPr>
            <a:lvl2pPr indent="-330200" lvl="1" marL="914400" marR="0" rtl="0" algn="l">
              <a:lnSpc>
                <a:spcPct val="115000"/>
              </a:lnSpc>
              <a:spcBef>
                <a:spcPts val="1600"/>
              </a:spcBef>
              <a:spcAft>
                <a:spcPts val="0"/>
              </a:spcAft>
              <a:buClr>
                <a:schemeClr val="dk1"/>
              </a:buClr>
              <a:buSzPts val="1600"/>
              <a:buFont typeface="Proxima Nova"/>
              <a:buChar char="○"/>
              <a:defRPr b="0" i="0" sz="1600" u="none" cap="none" strike="noStrike">
                <a:solidFill>
                  <a:schemeClr val="dk1"/>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1"/>
              </a:buClr>
              <a:buSzPts val="1400"/>
              <a:buFont typeface="Proxima Nova"/>
              <a:buChar char="■"/>
              <a:defRPr b="0" i="0" sz="1400" u="none" cap="none" strike="noStrike">
                <a:solidFill>
                  <a:schemeClr val="dk1"/>
                </a:solidFill>
                <a:latin typeface="Proxima Nova"/>
                <a:ea typeface="Proxima Nova"/>
                <a:cs typeface="Proxima Nova"/>
                <a:sym typeface="Proxima Nova"/>
              </a:defRPr>
            </a:lvl3pPr>
            <a:lvl4pPr indent="-304800" lvl="3" marL="1828800" marR="0" rtl="0" algn="l">
              <a:lnSpc>
                <a:spcPct val="115000"/>
              </a:lnSpc>
              <a:spcBef>
                <a:spcPts val="1600"/>
              </a:spcBef>
              <a:spcAft>
                <a:spcPts val="0"/>
              </a:spcAft>
              <a:buClr>
                <a:schemeClr val="dk1"/>
              </a:buClr>
              <a:buSzPts val="1200"/>
              <a:buFont typeface="Proxima Nova"/>
              <a:buChar char="●"/>
              <a:defRPr b="0" i="0" sz="1200" u="none" cap="none" strike="noStrike">
                <a:solidFill>
                  <a:schemeClr val="dk1"/>
                </a:solidFill>
                <a:latin typeface="Proxima Nova"/>
                <a:ea typeface="Proxima Nova"/>
                <a:cs typeface="Proxima Nova"/>
                <a:sym typeface="Proxima Nova"/>
              </a:defRPr>
            </a:lvl4pPr>
            <a:lvl5pPr indent="-292100" lvl="4" marL="2286000" marR="0" rtl="0" algn="l">
              <a:lnSpc>
                <a:spcPct val="115000"/>
              </a:lnSpc>
              <a:spcBef>
                <a:spcPts val="1600"/>
              </a:spcBef>
              <a:spcAft>
                <a:spcPts val="0"/>
              </a:spcAft>
              <a:buClr>
                <a:schemeClr val="dk1"/>
              </a:buClr>
              <a:buSzPts val="1000"/>
              <a:buFont typeface="Proxima Nova"/>
              <a:buChar char="○"/>
              <a:defRPr b="0" i="0" sz="1000" u="none" cap="none" strike="noStrike">
                <a:solidFill>
                  <a:schemeClr val="dk1"/>
                </a:solidFill>
                <a:latin typeface="Proxima Nova"/>
                <a:ea typeface="Proxima Nova"/>
                <a:cs typeface="Proxima Nova"/>
                <a:sym typeface="Proxima Nova"/>
              </a:defRPr>
            </a:lvl5pPr>
            <a:lvl6pPr indent="-292100" lvl="5" marL="2743200" marR="0" rtl="0" algn="l">
              <a:lnSpc>
                <a:spcPct val="115000"/>
              </a:lnSpc>
              <a:spcBef>
                <a:spcPts val="1600"/>
              </a:spcBef>
              <a:spcAft>
                <a:spcPts val="0"/>
              </a:spcAft>
              <a:buClr>
                <a:schemeClr val="dk1"/>
              </a:buClr>
              <a:buSzPts val="1000"/>
              <a:buFont typeface="Proxima Nova"/>
              <a:buChar char="■"/>
              <a:defRPr b="0" i="0" sz="1000" u="none" cap="none" strike="noStrike">
                <a:solidFill>
                  <a:schemeClr val="dk1"/>
                </a:solidFill>
                <a:latin typeface="Proxima Nova"/>
                <a:ea typeface="Proxima Nova"/>
                <a:cs typeface="Proxima Nova"/>
                <a:sym typeface="Proxima Nova"/>
              </a:defRPr>
            </a:lvl6pPr>
            <a:lvl7pPr indent="-292100" lvl="6" marL="3200400" marR="0" rtl="0" algn="l">
              <a:lnSpc>
                <a:spcPct val="115000"/>
              </a:lnSpc>
              <a:spcBef>
                <a:spcPts val="1600"/>
              </a:spcBef>
              <a:spcAft>
                <a:spcPts val="0"/>
              </a:spcAft>
              <a:buClr>
                <a:schemeClr val="dk1"/>
              </a:buClr>
              <a:buSzPts val="1000"/>
              <a:buFont typeface="Proxima Nova"/>
              <a:buChar char="●"/>
              <a:defRPr b="0" i="0" sz="1000" u="none" cap="none" strike="noStrike">
                <a:solidFill>
                  <a:schemeClr val="dk1"/>
                </a:solidFill>
                <a:latin typeface="Proxima Nova"/>
                <a:ea typeface="Proxima Nova"/>
                <a:cs typeface="Proxima Nova"/>
                <a:sym typeface="Proxima Nova"/>
              </a:defRPr>
            </a:lvl7pPr>
            <a:lvl8pPr indent="-292100" lvl="7" marL="3657600" marR="0" rtl="0" algn="l">
              <a:lnSpc>
                <a:spcPct val="115000"/>
              </a:lnSpc>
              <a:spcBef>
                <a:spcPts val="1600"/>
              </a:spcBef>
              <a:spcAft>
                <a:spcPts val="0"/>
              </a:spcAft>
              <a:buClr>
                <a:schemeClr val="dk1"/>
              </a:buClr>
              <a:buSzPts val="1000"/>
              <a:buFont typeface="Proxima Nova"/>
              <a:buChar char="○"/>
              <a:defRPr b="0" i="0" sz="1000" u="none" cap="none" strike="noStrike">
                <a:solidFill>
                  <a:schemeClr val="dk1"/>
                </a:solidFill>
                <a:latin typeface="Proxima Nova"/>
                <a:ea typeface="Proxima Nova"/>
                <a:cs typeface="Proxima Nova"/>
                <a:sym typeface="Proxima Nova"/>
              </a:defRPr>
            </a:lvl8pPr>
            <a:lvl9pPr indent="-292100" lvl="8" marL="4114800" marR="0" rtl="0" algn="l">
              <a:lnSpc>
                <a:spcPct val="115000"/>
              </a:lnSpc>
              <a:spcBef>
                <a:spcPts val="1600"/>
              </a:spcBef>
              <a:spcAft>
                <a:spcPts val="1600"/>
              </a:spcAft>
              <a:buClr>
                <a:schemeClr val="dk1"/>
              </a:buClr>
              <a:buSzPts val="1000"/>
              <a:buFont typeface="Proxima Nova"/>
              <a:buChar char="■"/>
              <a:defRPr b="0" i="0" sz="1000" u="none" cap="none" strike="noStrike">
                <a:solidFill>
                  <a:schemeClr val="dk1"/>
                </a:solidFill>
                <a:latin typeface="Proxima Nova"/>
                <a:ea typeface="Proxima Nova"/>
                <a:cs typeface="Proxima Nova"/>
                <a:sym typeface="Proxima Nova"/>
              </a:defRPr>
            </a:lvl9pPr>
          </a:lstStyle>
          <a:p/>
        </p:txBody>
      </p:sp>
      <p:sp>
        <p:nvSpPr>
          <p:cNvPr id="8" name="Google Shape;8;p41"/>
          <p:cNvSpPr txBox="1"/>
          <p:nvPr>
            <p:ph idx="2" type="title"/>
          </p:nvPr>
        </p:nvSpPr>
        <p:spPr>
          <a:xfrm>
            <a:off x="311700" y="48101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chemeClr val="dk2"/>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type="title"/>
          </p:nvPr>
        </p:nvSpPr>
        <p:spPr>
          <a:xfrm>
            <a:off x="192041" y="1785150"/>
            <a:ext cx="4142923" cy="157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a:t>Whole Brain </a:t>
            </a:r>
            <a:br>
              <a:rPr lang="en"/>
            </a:br>
            <a:r>
              <a:rPr lang="en"/>
              <a:t>ROI Scorecard </a:t>
            </a:r>
            <a:br>
              <a:rPr lang="en"/>
            </a:br>
            <a:r>
              <a:rPr lang="en"/>
              <a:t>Slides</a:t>
            </a:r>
            <a:endParaRPr>
              <a:solidFill>
                <a:srgbClr val="434343"/>
              </a:solidFill>
            </a:endParaRPr>
          </a:p>
          <a:p>
            <a:pPr indent="0" lvl="0" marL="0" rtl="0" algn="l">
              <a:lnSpc>
                <a:spcPct val="100000"/>
              </a:lnSpc>
              <a:spcBef>
                <a:spcPts val="0"/>
              </a:spcBef>
              <a:spcAft>
                <a:spcPts val="0"/>
              </a:spcAft>
              <a:buSzPts val="2800"/>
              <a:buNone/>
            </a:pPr>
            <a:r>
              <a:t/>
            </a:r>
            <a:endParaRPr>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4"/>
          <p:cNvSpPr/>
          <p:nvPr/>
        </p:nvSpPr>
        <p:spPr>
          <a:xfrm>
            <a:off x="2956401" y="1082063"/>
            <a:ext cx="1552336" cy="1668888"/>
          </a:xfrm>
          <a:prstGeom prst="rect">
            <a:avLst/>
          </a:prstGeom>
          <a:noFill/>
          <a:ln>
            <a:noFill/>
          </a:ln>
        </p:spPr>
        <p:txBody>
          <a:bodyPr anchorCtr="0" anchor="t" bIns="34275" lIns="68550" spcFirstLastPara="1" rIns="68550" wrap="square" tIns="34275">
            <a:spAutoFit/>
          </a:bodyPr>
          <a:lstStyle/>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Efficiency</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Financials</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Technology</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Past trends</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Performance</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Measurements</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Goals - Objectives</a:t>
            </a:r>
            <a:endParaRPr b="0" i="0" sz="1400" u="none" cap="none" strike="noStrike">
              <a:solidFill>
                <a:srgbClr val="000000"/>
              </a:solidFill>
              <a:latin typeface="Arial"/>
              <a:ea typeface="Arial"/>
              <a:cs typeface="Arial"/>
              <a:sym typeface="Arial"/>
            </a:endParaRPr>
          </a:p>
        </p:txBody>
      </p:sp>
      <p:sp>
        <p:nvSpPr>
          <p:cNvPr id="178" name="Google Shape;178;p74"/>
          <p:cNvSpPr/>
          <p:nvPr/>
        </p:nvSpPr>
        <p:spPr>
          <a:xfrm>
            <a:off x="4622900" y="1082063"/>
            <a:ext cx="1581190" cy="1668888"/>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Competition</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Environment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Future trends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New concepts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National-World</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Vision-Purpose</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Long term strategy</a:t>
            </a:r>
            <a:endParaRPr b="0" i="0" sz="1400" u="none" cap="none" strike="noStrike">
              <a:solidFill>
                <a:srgbClr val="000000"/>
              </a:solidFill>
              <a:latin typeface="Arial"/>
              <a:ea typeface="Arial"/>
              <a:cs typeface="Arial"/>
              <a:sym typeface="Arial"/>
            </a:endParaRPr>
          </a:p>
        </p:txBody>
      </p:sp>
      <p:sp>
        <p:nvSpPr>
          <p:cNvPr id="179" name="Google Shape;179;p74"/>
          <p:cNvSpPr/>
          <p:nvPr/>
        </p:nvSpPr>
        <p:spPr>
          <a:xfrm>
            <a:off x="2668853" y="2862512"/>
            <a:ext cx="1869731" cy="1668888"/>
          </a:xfrm>
          <a:prstGeom prst="rect">
            <a:avLst/>
          </a:prstGeom>
          <a:noFill/>
          <a:ln>
            <a:noFill/>
          </a:ln>
        </p:spPr>
        <p:txBody>
          <a:bodyPr anchorCtr="0" anchor="t" bIns="34275" lIns="68550" spcFirstLastPara="1" rIns="68550" wrap="square" tIns="34275">
            <a:spAutoFit/>
          </a:bodyPr>
          <a:lstStyle/>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Methods - Regulations</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Quality - Perfection</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Risk reduction</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Control</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Timing</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Policy</a:t>
            </a:r>
            <a:endParaRPr b="0" i="0" sz="1400" u="none" cap="none" strike="noStrike">
              <a:solidFill>
                <a:srgbClr val="000000"/>
              </a:solidFill>
              <a:latin typeface="Arial"/>
              <a:ea typeface="Arial"/>
              <a:cs typeface="Arial"/>
              <a:sym typeface="Arial"/>
            </a:endParaRPr>
          </a:p>
        </p:txBody>
      </p:sp>
      <p:sp>
        <p:nvSpPr>
          <p:cNvPr id="180" name="Google Shape;180;p74"/>
          <p:cNvSpPr/>
          <p:nvPr/>
        </p:nvSpPr>
        <p:spPr>
          <a:xfrm>
            <a:off x="4622631" y="2869254"/>
            <a:ext cx="1930645" cy="1668888"/>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Training - Development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Teams - Relationships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Community Relations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Customer Relations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Communications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Culture - Values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 sz="1350" u="none" cap="none" strike="noStrike">
                <a:solidFill>
                  <a:schemeClr val="dk1"/>
                </a:solidFill>
                <a:latin typeface="Arial"/>
                <a:ea typeface="Arial"/>
                <a:cs typeface="Arial"/>
                <a:sym typeface="Arial"/>
              </a:rPr>
              <a:t>Recognition</a:t>
            </a:r>
            <a:endParaRPr b="0" i="0" sz="1400" u="none" cap="none" strike="noStrike">
              <a:solidFill>
                <a:srgbClr val="000000"/>
              </a:solidFill>
              <a:latin typeface="Arial"/>
              <a:ea typeface="Arial"/>
              <a:cs typeface="Arial"/>
              <a:sym typeface="Arial"/>
            </a:endParaRPr>
          </a:p>
        </p:txBody>
      </p:sp>
      <p:grpSp>
        <p:nvGrpSpPr>
          <p:cNvPr id="181" name="Google Shape;181;p74"/>
          <p:cNvGrpSpPr/>
          <p:nvPr/>
        </p:nvGrpSpPr>
        <p:grpSpPr>
          <a:xfrm>
            <a:off x="233174" y="1155276"/>
            <a:ext cx="9004326" cy="3534302"/>
            <a:chOff x="352351" y="1745751"/>
            <a:chExt cx="13645131" cy="5340723"/>
          </a:xfrm>
        </p:grpSpPr>
        <p:sp>
          <p:nvSpPr>
            <p:cNvPr id="182" name="Google Shape;182;p74"/>
            <p:cNvSpPr txBox="1"/>
            <p:nvPr/>
          </p:nvSpPr>
          <p:spPr>
            <a:xfrm>
              <a:off x="579120" y="1745753"/>
              <a:ext cx="2463883" cy="158211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 sz="2118" u="none" cap="none" strike="noStrike">
                  <a:solidFill>
                    <a:srgbClr val="00B0F0"/>
                  </a:solidFill>
                  <a:latin typeface="Arial"/>
                  <a:ea typeface="Arial"/>
                  <a:cs typeface="Arial"/>
                  <a:sym typeface="Arial"/>
                </a:rPr>
                <a:t>WHAT?</a:t>
              </a:r>
              <a:br>
                <a:rPr b="0" i="0" lang="en" sz="2118" u="none" cap="none" strike="noStrike">
                  <a:solidFill>
                    <a:srgbClr val="00B0F0"/>
                  </a:solidFill>
                  <a:latin typeface="Arial"/>
                  <a:ea typeface="Arial"/>
                  <a:cs typeface="Arial"/>
                  <a:sym typeface="Arial"/>
                </a:rPr>
              </a:br>
              <a:r>
                <a:rPr b="0" i="0" lang="en" sz="2118" u="none" cap="none" strike="noStrike">
                  <a:solidFill>
                    <a:srgbClr val="00B0F0"/>
                  </a:solidFill>
                  <a:latin typeface="Arial"/>
                  <a:ea typeface="Arial"/>
                  <a:cs typeface="Arial"/>
                  <a:sym typeface="Arial"/>
                </a:rPr>
                <a:t>Payoff</a:t>
              </a:r>
              <a:endParaRPr/>
            </a:p>
            <a:p>
              <a:pPr indent="0" lvl="0" marL="0" marR="0" rtl="0" algn="l">
                <a:lnSpc>
                  <a:spcPct val="100000"/>
                </a:lnSpc>
                <a:spcBef>
                  <a:spcPts val="0"/>
                </a:spcBef>
                <a:spcAft>
                  <a:spcPts val="0"/>
                </a:spcAft>
                <a:buNone/>
              </a:pPr>
              <a:r>
                <a:rPr b="0" i="0" lang="en" sz="2118" u="none" cap="none" strike="noStrike">
                  <a:solidFill>
                    <a:srgbClr val="00B0F0"/>
                  </a:solidFill>
                  <a:latin typeface="Arial"/>
                  <a:ea typeface="Arial"/>
                  <a:cs typeface="Arial"/>
                  <a:sym typeface="Arial"/>
                </a:rPr>
                <a:t>Investment</a:t>
              </a:r>
              <a:endParaRPr b="0" i="0" sz="2118" u="none" cap="none" strike="noStrike">
                <a:solidFill>
                  <a:srgbClr val="00B0F0"/>
                </a:solidFill>
                <a:latin typeface="Arial"/>
                <a:ea typeface="Arial"/>
                <a:cs typeface="Arial"/>
                <a:sym typeface="Arial"/>
              </a:endParaRPr>
            </a:p>
          </p:txBody>
        </p:sp>
        <p:sp>
          <p:nvSpPr>
            <p:cNvPr id="183" name="Google Shape;183;p74"/>
            <p:cNvSpPr txBox="1"/>
            <p:nvPr/>
          </p:nvSpPr>
          <p:spPr>
            <a:xfrm>
              <a:off x="352351" y="5504359"/>
              <a:ext cx="3425171" cy="158211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 sz="2118" u="none" cap="none" strike="noStrike">
                  <a:solidFill>
                    <a:srgbClr val="00B050"/>
                  </a:solidFill>
                  <a:latin typeface="Arial"/>
                  <a:ea typeface="Arial"/>
                  <a:cs typeface="Arial"/>
                  <a:sym typeface="Arial"/>
                </a:rPr>
                <a:t>HOW?</a:t>
              </a:r>
              <a:br>
                <a:rPr b="0" i="0" lang="en" sz="2118" u="none" cap="none" strike="noStrike">
                  <a:solidFill>
                    <a:srgbClr val="00B050"/>
                  </a:solidFill>
                  <a:latin typeface="Arial"/>
                  <a:ea typeface="Arial"/>
                  <a:cs typeface="Arial"/>
                  <a:sym typeface="Arial"/>
                </a:rPr>
              </a:br>
              <a:r>
                <a:rPr b="0" i="0" lang="en" sz="2118" u="none" cap="none" strike="noStrike">
                  <a:solidFill>
                    <a:srgbClr val="00B050"/>
                  </a:solidFill>
                  <a:latin typeface="Arial"/>
                  <a:ea typeface="Arial"/>
                  <a:cs typeface="Arial"/>
                  <a:sym typeface="Arial"/>
                </a:rPr>
                <a:t>Process</a:t>
              </a:r>
              <a:endParaRPr/>
            </a:p>
            <a:p>
              <a:pPr indent="0" lvl="0" marL="0" marR="0" rtl="0" algn="l">
                <a:lnSpc>
                  <a:spcPct val="100000"/>
                </a:lnSpc>
                <a:spcBef>
                  <a:spcPts val="0"/>
                </a:spcBef>
                <a:spcAft>
                  <a:spcPts val="0"/>
                </a:spcAft>
                <a:buNone/>
              </a:pPr>
              <a:r>
                <a:rPr b="0" i="0" lang="en" sz="2118" u="none" cap="none" strike="noStrike">
                  <a:solidFill>
                    <a:srgbClr val="00B050"/>
                  </a:solidFill>
                  <a:latin typeface="Arial"/>
                  <a:ea typeface="Arial"/>
                  <a:cs typeface="Arial"/>
                  <a:sym typeface="Arial"/>
                </a:rPr>
                <a:t>Implementation</a:t>
              </a:r>
              <a:endParaRPr b="0" i="0" sz="2118" u="none" cap="none" strike="noStrike">
                <a:solidFill>
                  <a:srgbClr val="00B050"/>
                </a:solidFill>
                <a:latin typeface="Arial"/>
                <a:ea typeface="Arial"/>
                <a:cs typeface="Arial"/>
                <a:sym typeface="Arial"/>
              </a:endParaRPr>
            </a:p>
          </p:txBody>
        </p:sp>
        <p:sp>
          <p:nvSpPr>
            <p:cNvPr id="184" name="Google Shape;184;p74"/>
            <p:cNvSpPr txBox="1"/>
            <p:nvPr/>
          </p:nvSpPr>
          <p:spPr>
            <a:xfrm>
              <a:off x="11383985" y="1745751"/>
              <a:ext cx="2377334" cy="158211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 sz="2118" u="none" cap="none" strike="noStrike">
                  <a:solidFill>
                    <a:srgbClr val="FFC000"/>
                  </a:solidFill>
                  <a:latin typeface="Arial"/>
                  <a:ea typeface="Arial"/>
                  <a:cs typeface="Arial"/>
                  <a:sym typeface="Arial"/>
                </a:rPr>
                <a:t>WHY?</a:t>
              </a:r>
              <a:br>
                <a:rPr b="0" i="0" lang="en" sz="2118" u="none" cap="none" strike="noStrike">
                  <a:solidFill>
                    <a:srgbClr val="FFC000"/>
                  </a:solidFill>
                  <a:latin typeface="Arial"/>
                  <a:ea typeface="Arial"/>
                  <a:cs typeface="Arial"/>
                  <a:sym typeface="Arial"/>
                </a:rPr>
              </a:br>
              <a:r>
                <a:rPr b="0" i="0" lang="en" sz="2118" u="none" cap="none" strike="noStrike">
                  <a:solidFill>
                    <a:srgbClr val="FFC000"/>
                  </a:solidFill>
                  <a:latin typeface="Arial"/>
                  <a:ea typeface="Arial"/>
                  <a:cs typeface="Arial"/>
                  <a:sym typeface="Arial"/>
                </a:rPr>
                <a:t>Possibilities</a:t>
              </a:r>
              <a:endParaRPr/>
            </a:p>
            <a:p>
              <a:pPr indent="0" lvl="0" marL="0" marR="0" rtl="0" algn="l">
                <a:lnSpc>
                  <a:spcPct val="100000"/>
                </a:lnSpc>
                <a:spcBef>
                  <a:spcPts val="0"/>
                </a:spcBef>
                <a:spcAft>
                  <a:spcPts val="0"/>
                </a:spcAft>
                <a:buNone/>
              </a:pPr>
              <a:r>
                <a:rPr b="0" i="0" lang="en" sz="2118" u="none" cap="none" strike="noStrike">
                  <a:solidFill>
                    <a:srgbClr val="FFC000"/>
                  </a:solidFill>
                  <a:latin typeface="Arial"/>
                  <a:ea typeface="Arial"/>
                  <a:cs typeface="Arial"/>
                  <a:sym typeface="Arial"/>
                </a:rPr>
                <a:t>Innovation</a:t>
              </a:r>
              <a:endParaRPr b="0" i="0" sz="2118" u="none" cap="none" strike="noStrike">
                <a:solidFill>
                  <a:srgbClr val="FFC000"/>
                </a:solidFill>
                <a:latin typeface="Arial"/>
                <a:ea typeface="Arial"/>
                <a:cs typeface="Arial"/>
                <a:sym typeface="Arial"/>
              </a:endParaRPr>
            </a:p>
          </p:txBody>
        </p:sp>
        <p:sp>
          <p:nvSpPr>
            <p:cNvPr id="185" name="Google Shape;185;p74"/>
            <p:cNvSpPr txBox="1"/>
            <p:nvPr/>
          </p:nvSpPr>
          <p:spPr>
            <a:xfrm>
              <a:off x="11563868" y="5504357"/>
              <a:ext cx="2433614" cy="158211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 sz="2118" u="none" cap="none" strike="noStrike">
                  <a:solidFill>
                    <a:srgbClr val="FF0000"/>
                  </a:solidFill>
                  <a:latin typeface="Arial"/>
                  <a:ea typeface="Arial"/>
                  <a:cs typeface="Arial"/>
                  <a:sym typeface="Arial"/>
                </a:rPr>
                <a:t>WHO?</a:t>
              </a:r>
              <a:endParaRPr/>
            </a:p>
            <a:p>
              <a:pPr indent="0" lvl="0" marL="0" marR="0" rtl="0" algn="l">
                <a:lnSpc>
                  <a:spcPct val="100000"/>
                </a:lnSpc>
                <a:spcBef>
                  <a:spcPts val="0"/>
                </a:spcBef>
                <a:spcAft>
                  <a:spcPts val="0"/>
                </a:spcAft>
                <a:buNone/>
              </a:pPr>
              <a:r>
                <a:rPr b="0" i="0" lang="en" sz="2118" u="none" cap="none" strike="noStrike">
                  <a:solidFill>
                    <a:srgbClr val="FF0000"/>
                  </a:solidFill>
                  <a:latin typeface="Arial"/>
                  <a:ea typeface="Arial"/>
                  <a:cs typeface="Arial"/>
                  <a:sym typeface="Arial"/>
                </a:rPr>
                <a:t>People</a:t>
              </a:r>
              <a:endParaRPr/>
            </a:p>
            <a:p>
              <a:pPr indent="0" lvl="0" marL="0" marR="0" rtl="0" algn="l">
                <a:lnSpc>
                  <a:spcPct val="100000"/>
                </a:lnSpc>
                <a:spcBef>
                  <a:spcPts val="0"/>
                </a:spcBef>
                <a:spcAft>
                  <a:spcPts val="0"/>
                </a:spcAft>
                <a:buNone/>
              </a:pPr>
              <a:r>
                <a:rPr b="0" i="0" lang="en" sz="2118" u="none" cap="none" strike="noStrike">
                  <a:solidFill>
                    <a:srgbClr val="FF0000"/>
                  </a:solidFill>
                  <a:latin typeface="Arial"/>
                  <a:ea typeface="Arial"/>
                  <a:cs typeface="Arial"/>
                  <a:sym typeface="Arial"/>
                </a:rPr>
                <a:t>Interaction</a:t>
              </a:r>
              <a:endParaRPr b="0" i="0" sz="2118" u="none" cap="none" strike="noStrike">
                <a:solidFill>
                  <a:srgbClr val="FF0000"/>
                </a:solidFill>
                <a:latin typeface="Arial"/>
                <a:ea typeface="Arial"/>
                <a:cs typeface="Arial"/>
                <a:sym typeface="Arial"/>
              </a:endParaRPr>
            </a:p>
          </p:txBody>
        </p:sp>
      </p:grpSp>
      <p:sp>
        <p:nvSpPr>
          <p:cNvPr id="186" name="Google Shape;186;p74"/>
          <p:cNvSpPr txBox="1"/>
          <p:nvPr/>
        </p:nvSpPr>
        <p:spPr>
          <a:xfrm>
            <a:off x="2013060" y="197653"/>
            <a:ext cx="5219140" cy="328368"/>
          </a:xfrm>
          <a:prstGeom prst="rect">
            <a:avLst/>
          </a:prstGeom>
          <a:solidFill>
            <a:schemeClr val="lt1"/>
          </a:solidFill>
          <a:ln>
            <a:noFill/>
          </a:ln>
        </p:spPr>
        <p:txBody>
          <a:bodyPr anchorCtr="0" anchor="t" bIns="30225" lIns="60500" spcFirstLastPara="1" rIns="60500" wrap="square" tIns="30225">
            <a:normAutofit fontScale="77500" lnSpcReduction="20000"/>
          </a:bodyPr>
          <a:lstStyle/>
          <a:p>
            <a:pPr indent="0" lvl="0" marL="0" marR="0" rtl="0" algn="l">
              <a:lnSpc>
                <a:spcPct val="90000"/>
              </a:lnSpc>
              <a:spcBef>
                <a:spcPts val="0"/>
              </a:spcBef>
              <a:spcAft>
                <a:spcPts val="0"/>
              </a:spcAft>
              <a:buClr>
                <a:schemeClr val="dk1"/>
              </a:buClr>
              <a:buSzPct val="146212"/>
              <a:buFont typeface="Arial"/>
              <a:buNone/>
            </a:pPr>
            <a:r>
              <a:rPr b="0" i="0" lang="en" sz="2118" u="none" cap="none" strike="noStrike">
                <a:solidFill>
                  <a:schemeClr val="dk1"/>
                </a:solidFill>
                <a:latin typeface="Arial"/>
                <a:ea typeface="Arial"/>
                <a:cs typeface="Arial"/>
                <a:sym typeface="Arial"/>
              </a:rPr>
              <a:t>Whole Brain</a:t>
            </a:r>
            <a:r>
              <a:rPr b="0" baseline="30000" i="0" lang="en" sz="2118" u="none" cap="none" strike="noStrike">
                <a:solidFill>
                  <a:schemeClr val="dk1"/>
                </a:solidFill>
                <a:latin typeface="Arial"/>
                <a:ea typeface="Arial"/>
                <a:cs typeface="Arial"/>
                <a:sym typeface="Arial"/>
              </a:rPr>
              <a:t>®</a:t>
            </a:r>
            <a:r>
              <a:rPr b="0" i="0" lang="en" sz="2118" u="none" cap="none" strike="noStrike">
                <a:solidFill>
                  <a:schemeClr val="dk1"/>
                </a:solidFill>
                <a:latin typeface="Arial"/>
                <a:ea typeface="Arial"/>
                <a:cs typeface="Arial"/>
                <a:sym typeface="Arial"/>
              </a:rPr>
              <a:t> Business Model (Return on Intelligence)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Success Requires a Whole Brain® Approach</a:t>
            </a:r>
            <a:endParaRPr/>
          </a:p>
        </p:txBody>
      </p:sp>
      <p:sp>
        <p:nvSpPr>
          <p:cNvPr id="192" name="Google Shape;192;p30"/>
          <p:cNvSpPr/>
          <p:nvPr/>
        </p:nvSpPr>
        <p:spPr>
          <a:xfrm>
            <a:off x="2273287" y="1226354"/>
            <a:ext cx="1075800" cy="681300"/>
          </a:xfrm>
          <a:prstGeom prst="roundRect">
            <a:avLst>
              <a:gd fmla="val 16667" name="adj"/>
            </a:avLst>
          </a:prstGeom>
          <a:solidFill>
            <a:schemeClr val="accent1"/>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1100" u="none" cap="none" strike="noStrike">
                <a:solidFill>
                  <a:srgbClr val="FFFFFF"/>
                </a:solidFill>
                <a:latin typeface="Proxima Nova"/>
                <a:ea typeface="Proxima Nova"/>
                <a:cs typeface="Proxima Nova"/>
                <a:sym typeface="Proxima Nova"/>
              </a:rPr>
              <a:t>Capabilities &amp; Resources</a:t>
            </a:r>
            <a:endParaRPr b="0" i="0" sz="1100" u="none" cap="none" strike="noStrike">
              <a:solidFill>
                <a:srgbClr val="FFFFFF"/>
              </a:solidFill>
              <a:latin typeface="Proxima Nova"/>
              <a:ea typeface="Proxima Nova"/>
              <a:cs typeface="Proxima Nova"/>
              <a:sym typeface="Proxima Nova"/>
            </a:endParaRPr>
          </a:p>
        </p:txBody>
      </p:sp>
      <p:sp>
        <p:nvSpPr>
          <p:cNvPr id="193" name="Google Shape;193;p30"/>
          <p:cNvSpPr/>
          <p:nvPr/>
        </p:nvSpPr>
        <p:spPr>
          <a:xfrm>
            <a:off x="5562563" y="1226354"/>
            <a:ext cx="1075800" cy="681300"/>
          </a:xfrm>
          <a:prstGeom prst="roundRect">
            <a:avLst>
              <a:gd fmla="val 16667" name="adj"/>
            </a:avLst>
          </a:prstGeom>
          <a:solidFill>
            <a:schemeClr val="accent2"/>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1100" u="none" cap="none" strike="noStrike">
                <a:solidFill>
                  <a:srgbClr val="FFFFFF"/>
                </a:solidFill>
                <a:latin typeface="Proxima Nova"/>
                <a:ea typeface="Proxima Nova"/>
                <a:cs typeface="Proxima Nova"/>
                <a:sym typeface="Proxima Nova"/>
              </a:rPr>
              <a:t>Action Plan</a:t>
            </a:r>
            <a:endParaRPr b="0" i="0" sz="1100" u="none" cap="none" strike="noStrike">
              <a:solidFill>
                <a:srgbClr val="FFFFFF"/>
              </a:solidFill>
              <a:latin typeface="Proxima Nova"/>
              <a:ea typeface="Proxima Nova"/>
              <a:cs typeface="Proxima Nova"/>
              <a:sym typeface="Proxima Nova"/>
            </a:endParaRPr>
          </a:p>
        </p:txBody>
      </p:sp>
      <p:sp>
        <p:nvSpPr>
          <p:cNvPr id="194" name="Google Shape;194;p30"/>
          <p:cNvSpPr/>
          <p:nvPr/>
        </p:nvSpPr>
        <p:spPr>
          <a:xfrm>
            <a:off x="3917924" y="1226354"/>
            <a:ext cx="1075800" cy="681300"/>
          </a:xfrm>
          <a:prstGeom prst="roundRect">
            <a:avLst>
              <a:gd fmla="val 16667" name="adj"/>
            </a:avLst>
          </a:prstGeom>
          <a:solidFill>
            <a:schemeClr val="accent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1100" u="none" cap="none" strike="noStrike">
                <a:solidFill>
                  <a:srgbClr val="FFFFFF"/>
                </a:solidFill>
                <a:latin typeface="Proxima Nova"/>
                <a:ea typeface="Proxima Nova"/>
                <a:cs typeface="Proxima Nova"/>
                <a:sym typeface="Proxima Nova"/>
              </a:rPr>
              <a:t>Motivators</a:t>
            </a:r>
            <a:endParaRPr b="0" i="0" sz="1100" u="none" cap="none" strike="noStrike">
              <a:solidFill>
                <a:srgbClr val="FFFFFF"/>
              </a:solidFill>
              <a:latin typeface="Proxima Nova"/>
              <a:ea typeface="Proxima Nova"/>
              <a:cs typeface="Proxima Nova"/>
              <a:sym typeface="Proxima Nova"/>
            </a:endParaRPr>
          </a:p>
        </p:txBody>
      </p:sp>
      <p:sp>
        <p:nvSpPr>
          <p:cNvPr id="195" name="Google Shape;195;p30"/>
          <p:cNvSpPr/>
          <p:nvPr/>
        </p:nvSpPr>
        <p:spPr>
          <a:xfrm>
            <a:off x="628650" y="1226354"/>
            <a:ext cx="1075800" cy="681300"/>
          </a:xfrm>
          <a:prstGeom prst="roundRect">
            <a:avLst>
              <a:gd fmla="val 16667" name="adj"/>
            </a:avLst>
          </a:prstGeom>
          <a:solidFill>
            <a:schemeClr val="accent4"/>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1100" u="none" cap="none" strike="noStrike">
                <a:solidFill>
                  <a:srgbClr val="000000"/>
                </a:solidFill>
                <a:latin typeface="Proxima Nova"/>
                <a:ea typeface="Proxima Nova"/>
                <a:cs typeface="Proxima Nova"/>
                <a:sym typeface="Proxima Nova"/>
              </a:rPr>
              <a:t>Vision</a:t>
            </a:r>
            <a:endParaRPr b="0" i="0" sz="1100" u="none" cap="none" strike="noStrike">
              <a:solidFill>
                <a:srgbClr val="000000"/>
              </a:solidFill>
              <a:latin typeface="Proxima Nova"/>
              <a:ea typeface="Proxima Nova"/>
              <a:cs typeface="Proxima Nova"/>
              <a:sym typeface="Proxima Nova"/>
            </a:endParaRPr>
          </a:p>
        </p:txBody>
      </p:sp>
      <p:sp>
        <p:nvSpPr>
          <p:cNvPr id="196" name="Google Shape;196;p30"/>
          <p:cNvSpPr/>
          <p:nvPr/>
        </p:nvSpPr>
        <p:spPr>
          <a:xfrm>
            <a:off x="7207200" y="1226350"/>
            <a:ext cx="1087200" cy="681300"/>
          </a:xfrm>
          <a:prstGeom prst="roundRect">
            <a:avLst>
              <a:gd fmla="val 16667" name="adj"/>
            </a:avLst>
          </a:prstGeom>
          <a:solidFill>
            <a:srgbClr val="000000"/>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FFFFFF"/>
                </a:solidFill>
                <a:latin typeface="Proxima Nova Extrabold"/>
                <a:ea typeface="Proxima Nova Extrabold"/>
                <a:cs typeface="Proxima Nova Extrabold"/>
                <a:sym typeface="Proxima Nova Extrabold"/>
              </a:rPr>
              <a:t>Successful Change</a:t>
            </a:r>
            <a:endParaRPr b="0" i="0" sz="1400" u="none" cap="none" strike="noStrike">
              <a:solidFill>
                <a:srgbClr val="000000"/>
              </a:solidFill>
              <a:latin typeface="Proxima Nova Extrabold"/>
              <a:ea typeface="Proxima Nova Extrabold"/>
              <a:cs typeface="Proxima Nova Extrabold"/>
              <a:sym typeface="Proxima Nova Extrabold"/>
            </a:endParaRPr>
          </a:p>
        </p:txBody>
      </p:sp>
      <p:sp>
        <p:nvSpPr>
          <p:cNvPr id="197" name="Google Shape;197;p30"/>
          <p:cNvSpPr/>
          <p:nvPr/>
        </p:nvSpPr>
        <p:spPr>
          <a:xfrm>
            <a:off x="6784613" y="1416101"/>
            <a:ext cx="276600" cy="301800"/>
          </a:xfrm>
          <a:prstGeom prst="mathEqual">
            <a:avLst>
              <a:gd fmla="val 23520" name="adj1"/>
              <a:gd fmla="val 11760" name="adj2"/>
            </a:avLst>
          </a:prstGeom>
          <a:solidFill>
            <a:srgbClr val="BFBFBF"/>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100" u="none" cap="none" strike="noStrike">
              <a:solidFill>
                <a:srgbClr val="414042"/>
              </a:solidFill>
              <a:latin typeface="Proxima Nova"/>
              <a:ea typeface="Proxima Nova"/>
              <a:cs typeface="Proxima Nova"/>
              <a:sym typeface="Proxima Nova"/>
            </a:endParaRPr>
          </a:p>
        </p:txBody>
      </p:sp>
      <p:sp>
        <p:nvSpPr>
          <p:cNvPr id="198" name="Google Shape;198;p30"/>
          <p:cNvSpPr/>
          <p:nvPr/>
        </p:nvSpPr>
        <p:spPr>
          <a:xfrm>
            <a:off x="5139974" y="1416101"/>
            <a:ext cx="276600" cy="301800"/>
          </a:xfrm>
          <a:prstGeom prst="mathPlus">
            <a:avLst>
              <a:gd fmla="val 23520" name="adj1"/>
            </a:avLst>
          </a:prstGeom>
          <a:solidFill>
            <a:srgbClr val="BFBFBF"/>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100" u="none" cap="none" strike="noStrike">
              <a:solidFill>
                <a:srgbClr val="414042"/>
              </a:solidFill>
              <a:latin typeface="Proxima Nova"/>
              <a:ea typeface="Proxima Nova"/>
              <a:cs typeface="Proxima Nova"/>
              <a:sym typeface="Proxima Nova"/>
            </a:endParaRPr>
          </a:p>
        </p:txBody>
      </p:sp>
      <p:sp>
        <p:nvSpPr>
          <p:cNvPr id="199" name="Google Shape;199;p30"/>
          <p:cNvSpPr/>
          <p:nvPr/>
        </p:nvSpPr>
        <p:spPr>
          <a:xfrm>
            <a:off x="3495334" y="1416101"/>
            <a:ext cx="276600" cy="301800"/>
          </a:xfrm>
          <a:prstGeom prst="mathPlus">
            <a:avLst>
              <a:gd fmla="val 23520" name="adj1"/>
            </a:avLst>
          </a:prstGeom>
          <a:solidFill>
            <a:srgbClr val="BFBFBF"/>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100" u="none" cap="none" strike="noStrike">
              <a:solidFill>
                <a:srgbClr val="414042"/>
              </a:solidFill>
              <a:latin typeface="Proxima Nova"/>
              <a:ea typeface="Proxima Nova"/>
              <a:cs typeface="Proxima Nova"/>
              <a:sym typeface="Proxima Nova"/>
            </a:endParaRPr>
          </a:p>
        </p:txBody>
      </p:sp>
      <p:sp>
        <p:nvSpPr>
          <p:cNvPr id="200" name="Google Shape;200;p30"/>
          <p:cNvSpPr/>
          <p:nvPr/>
        </p:nvSpPr>
        <p:spPr>
          <a:xfrm>
            <a:off x="1850694" y="1416101"/>
            <a:ext cx="276600" cy="301800"/>
          </a:xfrm>
          <a:prstGeom prst="mathPlus">
            <a:avLst>
              <a:gd fmla="val 23520" name="adj1"/>
            </a:avLst>
          </a:prstGeom>
          <a:solidFill>
            <a:srgbClr val="BFBFBF"/>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100" u="none" cap="none" strike="noStrike">
              <a:solidFill>
                <a:srgbClr val="414042"/>
              </a:solidFill>
              <a:latin typeface="Proxima Nova"/>
              <a:ea typeface="Proxima Nova"/>
              <a:cs typeface="Proxima Nova"/>
              <a:sym typeface="Proxima Nova"/>
            </a:endParaRPr>
          </a:p>
        </p:txBody>
      </p:sp>
      <p:grpSp>
        <p:nvGrpSpPr>
          <p:cNvPr id="201" name="Google Shape;201;p30"/>
          <p:cNvGrpSpPr/>
          <p:nvPr/>
        </p:nvGrpSpPr>
        <p:grpSpPr>
          <a:xfrm>
            <a:off x="621024" y="2160425"/>
            <a:ext cx="7673364" cy="161700"/>
            <a:chOff x="402638" y="2195477"/>
            <a:chExt cx="8338800" cy="161700"/>
          </a:xfrm>
        </p:grpSpPr>
        <p:cxnSp>
          <p:nvCxnSpPr>
            <p:cNvPr id="202" name="Google Shape;202;p30"/>
            <p:cNvCxnSpPr/>
            <p:nvPr/>
          </p:nvCxnSpPr>
          <p:spPr>
            <a:xfrm>
              <a:off x="402638" y="2275119"/>
              <a:ext cx="8338800" cy="0"/>
            </a:xfrm>
            <a:prstGeom prst="straightConnector1">
              <a:avLst/>
            </a:prstGeom>
            <a:noFill/>
            <a:ln cap="flat" cmpd="sng" w="9525">
              <a:solidFill>
                <a:srgbClr val="8A8B8A"/>
              </a:solidFill>
              <a:prstDash val="solid"/>
              <a:round/>
              <a:headEnd len="sm" w="sm" type="none"/>
              <a:tailEnd len="sm" w="sm" type="none"/>
            </a:ln>
          </p:spPr>
        </p:cxnSp>
        <p:sp>
          <p:nvSpPr>
            <p:cNvPr id="203" name="Google Shape;203;p30"/>
            <p:cNvSpPr txBox="1"/>
            <p:nvPr/>
          </p:nvSpPr>
          <p:spPr>
            <a:xfrm>
              <a:off x="3618299" y="2195477"/>
              <a:ext cx="1878000" cy="1617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8A8B8A"/>
                  </a:solidFill>
                  <a:latin typeface="Proxima Nova Extrabold"/>
                  <a:ea typeface="Proxima Nova Extrabold"/>
                  <a:cs typeface="Proxima Nova Extrabold"/>
                  <a:sym typeface="Proxima Nova Extrabold"/>
                </a:rPr>
                <a:t>Otherwise...</a:t>
              </a:r>
              <a:endParaRPr b="0" i="0" sz="1700" u="none" cap="none" strike="noStrike">
                <a:solidFill>
                  <a:srgbClr val="8A8B8A"/>
                </a:solidFill>
                <a:latin typeface="Proxima Nova Extrabold"/>
                <a:ea typeface="Proxima Nova Extrabold"/>
                <a:cs typeface="Proxima Nova Extrabold"/>
                <a:sym typeface="Proxima Nova Extrabold"/>
              </a:endParaRPr>
            </a:p>
          </p:txBody>
        </p:sp>
      </p:grpSp>
      <p:grpSp>
        <p:nvGrpSpPr>
          <p:cNvPr id="204" name="Google Shape;204;p30"/>
          <p:cNvGrpSpPr/>
          <p:nvPr/>
        </p:nvGrpSpPr>
        <p:grpSpPr>
          <a:xfrm>
            <a:off x="647648" y="2373236"/>
            <a:ext cx="7867567" cy="552900"/>
            <a:chOff x="275600" y="1912412"/>
            <a:chExt cx="8596555" cy="552900"/>
          </a:xfrm>
        </p:grpSpPr>
        <p:sp>
          <p:nvSpPr>
            <p:cNvPr id="205" name="Google Shape;205;p30"/>
            <p:cNvSpPr/>
            <p:nvPr/>
          </p:nvSpPr>
          <p:spPr>
            <a:xfrm>
              <a:off x="2070311" y="2084899"/>
              <a:ext cx="1174200" cy="368700"/>
            </a:xfrm>
            <a:prstGeom prst="roundRect">
              <a:avLst>
                <a:gd fmla="val 16667" name="adj"/>
              </a:avLst>
            </a:prstGeom>
            <a:solidFill>
              <a:srgbClr val="00BFF5">
                <a:alpha val="29019"/>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Capabilities &amp; Resources</a:t>
              </a:r>
              <a:endParaRPr b="0" i="0" sz="900" u="none" cap="none" strike="noStrike">
                <a:solidFill>
                  <a:srgbClr val="8A8B8A"/>
                </a:solidFill>
                <a:latin typeface="Proxima Nova"/>
                <a:ea typeface="Proxima Nova"/>
                <a:cs typeface="Proxima Nova"/>
                <a:sym typeface="Proxima Nova"/>
              </a:endParaRPr>
            </a:p>
          </p:txBody>
        </p:sp>
        <p:sp>
          <p:nvSpPr>
            <p:cNvPr id="206" name="Google Shape;206;p30"/>
            <p:cNvSpPr/>
            <p:nvPr/>
          </p:nvSpPr>
          <p:spPr>
            <a:xfrm>
              <a:off x="5659885" y="2084899"/>
              <a:ext cx="1174200" cy="368700"/>
            </a:xfrm>
            <a:prstGeom prst="roundRect">
              <a:avLst>
                <a:gd fmla="val 16667" name="adj"/>
              </a:avLst>
            </a:prstGeom>
            <a:solidFill>
              <a:srgbClr val="22D67B">
                <a:alpha val="29411"/>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Action Plan</a:t>
              </a:r>
              <a:endParaRPr b="0" i="0" sz="900" u="none" cap="none" strike="noStrike">
                <a:solidFill>
                  <a:srgbClr val="8A8B8A"/>
                </a:solidFill>
                <a:latin typeface="Proxima Nova"/>
                <a:ea typeface="Proxima Nova"/>
                <a:cs typeface="Proxima Nova"/>
                <a:sym typeface="Proxima Nova"/>
              </a:endParaRPr>
            </a:p>
          </p:txBody>
        </p:sp>
        <p:sp>
          <p:nvSpPr>
            <p:cNvPr id="207" name="Google Shape;207;p30"/>
            <p:cNvSpPr/>
            <p:nvPr/>
          </p:nvSpPr>
          <p:spPr>
            <a:xfrm>
              <a:off x="3865097" y="2084899"/>
              <a:ext cx="1174200" cy="368700"/>
            </a:xfrm>
            <a:prstGeom prst="roundRect">
              <a:avLst>
                <a:gd fmla="val 16667" name="adj"/>
              </a:avLst>
            </a:prstGeom>
            <a:solidFill>
              <a:srgbClr val="F43045">
                <a:alpha val="34117"/>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Motivators</a:t>
              </a:r>
              <a:endParaRPr b="0" i="0" sz="900" u="none" cap="none" strike="noStrike">
                <a:solidFill>
                  <a:srgbClr val="8A8B8A"/>
                </a:solidFill>
                <a:latin typeface="Proxima Nova"/>
                <a:ea typeface="Proxima Nova"/>
                <a:cs typeface="Proxima Nova"/>
                <a:sym typeface="Proxima Nova"/>
              </a:endParaRPr>
            </a:p>
          </p:txBody>
        </p:sp>
        <p:sp>
          <p:nvSpPr>
            <p:cNvPr id="208" name="Google Shape;208;p30"/>
            <p:cNvSpPr/>
            <p:nvPr/>
          </p:nvSpPr>
          <p:spPr>
            <a:xfrm>
              <a:off x="7511888" y="2118349"/>
              <a:ext cx="1174200" cy="301800"/>
            </a:xfrm>
            <a:prstGeom prst="roundRect">
              <a:avLst>
                <a:gd fmla="val 16667" name="adj"/>
              </a:avLst>
            </a:prstGeom>
            <a:solidFill>
              <a:srgbClr val="B7B7B7"/>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0" i="0" lang="en" sz="900" u="none" cap="none" strike="noStrike">
                  <a:solidFill>
                    <a:srgbClr val="FFFFFF"/>
                  </a:solidFill>
                  <a:latin typeface="Proxima Nova Extrabold"/>
                  <a:ea typeface="Proxima Nova Extrabold"/>
                  <a:cs typeface="Proxima Nova Extrabold"/>
                  <a:sym typeface="Proxima Nova Extrabold"/>
                </a:rPr>
                <a:t>Confusion</a:t>
              </a:r>
              <a:endParaRPr b="0" i="0" sz="900" u="none" cap="none" strike="noStrike">
                <a:solidFill>
                  <a:srgbClr val="000000"/>
                </a:solidFill>
                <a:latin typeface="Proxima Nova Extrabold"/>
                <a:ea typeface="Proxima Nova Extrabold"/>
                <a:cs typeface="Proxima Nova Extrabold"/>
                <a:sym typeface="Proxima Nova Extrabold"/>
              </a:endParaRPr>
            </a:p>
          </p:txBody>
        </p:sp>
        <p:sp>
          <p:nvSpPr>
            <p:cNvPr id="209" name="Google Shape;209;p30"/>
            <p:cNvSpPr/>
            <p:nvPr/>
          </p:nvSpPr>
          <p:spPr>
            <a:xfrm>
              <a:off x="6993496" y="2118349"/>
              <a:ext cx="301800" cy="301800"/>
            </a:xfrm>
            <a:prstGeom prst="mathEqual">
              <a:avLst>
                <a:gd fmla="val 23520" name="adj1"/>
                <a:gd fmla="val 11760" name="adj2"/>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10" name="Google Shape;210;p30"/>
            <p:cNvSpPr/>
            <p:nvPr/>
          </p:nvSpPr>
          <p:spPr>
            <a:xfrm>
              <a:off x="5198713" y="2118349"/>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11" name="Google Shape;211;p30"/>
            <p:cNvSpPr/>
            <p:nvPr/>
          </p:nvSpPr>
          <p:spPr>
            <a:xfrm>
              <a:off x="3403929" y="2118349"/>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12" name="Google Shape;212;p30"/>
            <p:cNvSpPr/>
            <p:nvPr/>
          </p:nvSpPr>
          <p:spPr>
            <a:xfrm>
              <a:off x="1609146" y="2118349"/>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13" name="Google Shape;213;p30"/>
            <p:cNvSpPr/>
            <p:nvPr/>
          </p:nvSpPr>
          <p:spPr>
            <a:xfrm>
              <a:off x="275600" y="2084899"/>
              <a:ext cx="1174200" cy="368700"/>
            </a:xfrm>
            <a:prstGeom prst="roundRect">
              <a:avLst>
                <a:gd fmla="val 16667" name="adj"/>
              </a:avLst>
            </a:prstGeom>
            <a:solidFill>
              <a:srgbClr val="FFFFFF"/>
            </a:solidFill>
            <a:ln cap="flat" cmpd="sng" w="9525">
              <a:solidFill>
                <a:srgbClr val="8A8B8A"/>
              </a:solidFill>
              <a:prstDash val="dash"/>
              <a:round/>
              <a:headEnd len="sm" w="sm" type="none"/>
              <a:tailEnd len="sm" w="sm" type="none"/>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900" u="none" cap="none" strike="noStrike">
                <a:solidFill>
                  <a:srgbClr val="414042"/>
                </a:solidFill>
                <a:latin typeface="Proxima Nova Semibold"/>
                <a:ea typeface="Proxima Nova Semibold"/>
                <a:cs typeface="Proxima Nova Semibold"/>
                <a:sym typeface="Proxima Nova Semibold"/>
              </a:endParaRPr>
            </a:p>
          </p:txBody>
        </p:sp>
        <p:sp>
          <p:nvSpPr>
            <p:cNvPr id="214" name="Google Shape;214;p30"/>
            <p:cNvSpPr txBox="1"/>
            <p:nvPr/>
          </p:nvSpPr>
          <p:spPr>
            <a:xfrm>
              <a:off x="8411055" y="1912412"/>
              <a:ext cx="461100" cy="55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Century Gothic"/>
                  <a:ea typeface="Century Gothic"/>
                  <a:cs typeface="Century Gothic"/>
                  <a:sym typeface="Century Gothic"/>
                </a:rPr>
                <a:t>🚫</a:t>
              </a:r>
              <a:endParaRPr b="0" i="0" sz="2300" u="none" cap="none" strike="noStrike">
                <a:solidFill>
                  <a:srgbClr val="000000"/>
                </a:solidFill>
                <a:latin typeface="Century Gothic"/>
                <a:ea typeface="Century Gothic"/>
                <a:cs typeface="Century Gothic"/>
                <a:sym typeface="Century Gothic"/>
              </a:endParaRPr>
            </a:p>
          </p:txBody>
        </p:sp>
      </p:grpSp>
      <p:grpSp>
        <p:nvGrpSpPr>
          <p:cNvPr id="215" name="Google Shape;215;p30"/>
          <p:cNvGrpSpPr/>
          <p:nvPr/>
        </p:nvGrpSpPr>
        <p:grpSpPr>
          <a:xfrm>
            <a:off x="647648" y="2896913"/>
            <a:ext cx="7867567" cy="552900"/>
            <a:chOff x="275600" y="2455927"/>
            <a:chExt cx="8596555" cy="552900"/>
          </a:xfrm>
        </p:grpSpPr>
        <p:sp>
          <p:nvSpPr>
            <p:cNvPr id="216" name="Google Shape;216;p30"/>
            <p:cNvSpPr/>
            <p:nvPr/>
          </p:nvSpPr>
          <p:spPr>
            <a:xfrm>
              <a:off x="275600" y="2628415"/>
              <a:ext cx="1174200" cy="368700"/>
            </a:xfrm>
            <a:prstGeom prst="roundRect">
              <a:avLst>
                <a:gd fmla="val 16667" name="adj"/>
              </a:avLst>
            </a:prstGeom>
            <a:solidFill>
              <a:srgbClr val="FFD701">
                <a:alpha val="28627"/>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Vision</a:t>
              </a:r>
              <a:endParaRPr b="0" i="0" sz="900" u="none" cap="none" strike="noStrike">
                <a:solidFill>
                  <a:srgbClr val="8A8B8A"/>
                </a:solidFill>
                <a:latin typeface="Proxima Nova"/>
                <a:ea typeface="Proxima Nova"/>
                <a:cs typeface="Proxima Nova"/>
                <a:sym typeface="Proxima Nova"/>
              </a:endParaRPr>
            </a:p>
          </p:txBody>
        </p:sp>
        <p:sp>
          <p:nvSpPr>
            <p:cNvPr id="217" name="Google Shape;217;p30"/>
            <p:cNvSpPr/>
            <p:nvPr/>
          </p:nvSpPr>
          <p:spPr>
            <a:xfrm>
              <a:off x="7511888" y="2661865"/>
              <a:ext cx="1174200" cy="301800"/>
            </a:xfrm>
            <a:prstGeom prst="roundRect">
              <a:avLst>
                <a:gd fmla="val 16667" name="adj"/>
              </a:avLst>
            </a:prstGeom>
            <a:solidFill>
              <a:srgbClr val="B7B7B7"/>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0" i="0" lang="en" sz="900" u="none" cap="none" strike="noStrike">
                  <a:solidFill>
                    <a:srgbClr val="FFFFFF"/>
                  </a:solidFill>
                  <a:latin typeface="Proxima Nova Extrabold"/>
                  <a:ea typeface="Proxima Nova Extrabold"/>
                  <a:cs typeface="Proxima Nova Extrabold"/>
                  <a:sym typeface="Proxima Nova Extrabold"/>
                </a:rPr>
                <a:t>Frustration</a:t>
              </a:r>
              <a:endParaRPr b="0" i="0" sz="900" u="none" cap="none" strike="noStrike">
                <a:solidFill>
                  <a:srgbClr val="FFFFFF"/>
                </a:solidFill>
                <a:latin typeface="Proxima Nova Extrabold"/>
                <a:ea typeface="Proxima Nova Extrabold"/>
                <a:cs typeface="Proxima Nova Extrabold"/>
                <a:sym typeface="Proxima Nova Extrabold"/>
              </a:endParaRPr>
            </a:p>
          </p:txBody>
        </p:sp>
        <p:sp>
          <p:nvSpPr>
            <p:cNvPr id="218" name="Google Shape;218;p30"/>
            <p:cNvSpPr/>
            <p:nvPr/>
          </p:nvSpPr>
          <p:spPr>
            <a:xfrm>
              <a:off x="6993496" y="2661865"/>
              <a:ext cx="301800" cy="301800"/>
            </a:xfrm>
            <a:prstGeom prst="mathEqual">
              <a:avLst>
                <a:gd fmla="val 23520" name="adj1"/>
                <a:gd fmla="val 11760" name="adj2"/>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19" name="Google Shape;219;p30"/>
            <p:cNvSpPr txBox="1"/>
            <p:nvPr/>
          </p:nvSpPr>
          <p:spPr>
            <a:xfrm>
              <a:off x="8411055" y="2455927"/>
              <a:ext cx="461100" cy="55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Century Gothic"/>
                  <a:ea typeface="Century Gothic"/>
                  <a:cs typeface="Century Gothic"/>
                  <a:sym typeface="Century Gothic"/>
                </a:rPr>
                <a:t>🚫</a:t>
              </a:r>
              <a:endParaRPr b="0" i="0" sz="2300" u="none" cap="none" strike="noStrike">
                <a:solidFill>
                  <a:srgbClr val="000000"/>
                </a:solidFill>
                <a:latin typeface="Century Gothic"/>
                <a:ea typeface="Century Gothic"/>
                <a:cs typeface="Century Gothic"/>
                <a:sym typeface="Century Gothic"/>
              </a:endParaRPr>
            </a:p>
          </p:txBody>
        </p:sp>
        <p:sp>
          <p:nvSpPr>
            <p:cNvPr id="220" name="Google Shape;220;p30"/>
            <p:cNvSpPr/>
            <p:nvPr/>
          </p:nvSpPr>
          <p:spPr>
            <a:xfrm>
              <a:off x="2070348" y="2628415"/>
              <a:ext cx="1174200" cy="368700"/>
            </a:xfrm>
            <a:prstGeom prst="roundRect">
              <a:avLst>
                <a:gd fmla="val 16667" name="adj"/>
              </a:avLst>
            </a:prstGeom>
            <a:noFill/>
            <a:ln cap="flat" cmpd="sng" w="9525">
              <a:solidFill>
                <a:srgbClr val="8A8B8A"/>
              </a:solidFill>
              <a:prstDash val="dash"/>
              <a:round/>
              <a:headEnd len="sm" w="sm" type="none"/>
              <a:tailEnd len="sm" w="sm" type="none"/>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900" u="none" cap="none" strike="noStrike">
                <a:solidFill>
                  <a:srgbClr val="8A8B8A"/>
                </a:solidFill>
                <a:latin typeface="Proxima Nova"/>
                <a:ea typeface="Proxima Nova"/>
                <a:cs typeface="Proxima Nova"/>
                <a:sym typeface="Proxima Nova"/>
              </a:endParaRPr>
            </a:p>
          </p:txBody>
        </p:sp>
        <p:sp>
          <p:nvSpPr>
            <p:cNvPr id="221" name="Google Shape;221;p30"/>
            <p:cNvSpPr/>
            <p:nvPr/>
          </p:nvSpPr>
          <p:spPr>
            <a:xfrm>
              <a:off x="5659922" y="2628415"/>
              <a:ext cx="1174200" cy="368700"/>
            </a:xfrm>
            <a:prstGeom prst="roundRect">
              <a:avLst>
                <a:gd fmla="val 16667" name="adj"/>
              </a:avLst>
            </a:prstGeom>
            <a:solidFill>
              <a:srgbClr val="22D67B">
                <a:alpha val="29411"/>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Action Plan</a:t>
              </a:r>
              <a:endParaRPr b="0" i="0" sz="900" u="none" cap="none" strike="noStrike">
                <a:solidFill>
                  <a:srgbClr val="8A8B8A"/>
                </a:solidFill>
                <a:latin typeface="Proxima Nova"/>
                <a:ea typeface="Proxima Nova"/>
                <a:cs typeface="Proxima Nova"/>
                <a:sym typeface="Proxima Nova"/>
              </a:endParaRPr>
            </a:p>
          </p:txBody>
        </p:sp>
        <p:sp>
          <p:nvSpPr>
            <p:cNvPr id="222" name="Google Shape;222;p30"/>
            <p:cNvSpPr/>
            <p:nvPr/>
          </p:nvSpPr>
          <p:spPr>
            <a:xfrm>
              <a:off x="3865135" y="2628415"/>
              <a:ext cx="1174200" cy="368700"/>
            </a:xfrm>
            <a:prstGeom prst="roundRect">
              <a:avLst>
                <a:gd fmla="val 16667" name="adj"/>
              </a:avLst>
            </a:prstGeom>
            <a:solidFill>
              <a:srgbClr val="F43045">
                <a:alpha val="34117"/>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Motivators</a:t>
              </a:r>
              <a:endParaRPr b="0" i="0" sz="900" u="none" cap="none" strike="noStrike">
                <a:solidFill>
                  <a:srgbClr val="8A8B8A"/>
                </a:solidFill>
                <a:latin typeface="Proxima Nova"/>
                <a:ea typeface="Proxima Nova"/>
                <a:cs typeface="Proxima Nova"/>
                <a:sym typeface="Proxima Nova"/>
              </a:endParaRPr>
            </a:p>
          </p:txBody>
        </p:sp>
        <p:sp>
          <p:nvSpPr>
            <p:cNvPr id="223" name="Google Shape;223;p30"/>
            <p:cNvSpPr/>
            <p:nvPr/>
          </p:nvSpPr>
          <p:spPr>
            <a:xfrm>
              <a:off x="5198750" y="2661865"/>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24" name="Google Shape;224;p30"/>
            <p:cNvSpPr/>
            <p:nvPr/>
          </p:nvSpPr>
          <p:spPr>
            <a:xfrm>
              <a:off x="3403967" y="2661865"/>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25" name="Google Shape;225;p30"/>
            <p:cNvSpPr/>
            <p:nvPr/>
          </p:nvSpPr>
          <p:spPr>
            <a:xfrm>
              <a:off x="1609183" y="2661865"/>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grpSp>
      <p:grpSp>
        <p:nvGrpSpPr>
          <p:cNvPr id="226" name="Google Shape;226;p30"/>
          <p:cNvGrpSpPr/>
          <p:nvPr/>
        </p:nvGrpSpPr>
        <p:grpSpPr>
          <a:xfrm>
            <a:off x="647648" y="3431235"/>
            <a:ext cx="7867567" cy="552900"/>
            <a:chOff x="275600" y="3010103"/>
            <a:chExt cx="8596555" cy="552900"/>
          </a:xfrm>
        </p:grpSpPr>
        <p:sp>
          <p:nvSpPr>
            <p:cNvPr id="227" name="Google Shape;227;p30"/>
            <p:cNvSpPr/>
            <p:nvPr/>
          </p:nvSpPr>
          <p:spPr>
            <a:xfrm>
              <a:off x="7511888" y="3198570"/>
              <a:ext cx="1174200" cy="301800"/>
            </a:xfrm>
            <a:prstGeom prst="roundRect">
              <a:avLst>
                <a:gd fmla="val 16667" name="adj"/>
              </a:avLst>
            </a:prstGeom>
            <a:solidFill>
              <a:srgbClr val="B7B7B7"/>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0" i="0" lang="en" sz="900" u="none" cap="none" strike="noStrike">
                  <a:solidFill>
                    <a:srgbClr val="FFFFFF"/>
                  </a:solidFill>
                  <a:latin typeface="Proxima Nova Extrabold"/>
                  <a:ea typeface="Proxima Nova Extrabold"/>
                  <a:cs typeface="Proxima Nova Extrabold"/>
                  <a:sym typeface="Proxima Nova Extrabold"/>
                </a:rPr>
                <a:t>Resistance</a:t>
              </a:r>
              <a:endParaRPr b="0" i="0" sz="900" u="none" cap="none" strike="noStrike">
                <a:solidFill>
                  <a:srgbClr val="FFFFFF"/>
                </a:solidFill>
                <a:latin typeface="Proxima Nova Extrabold"/>
                <a:ea typeface="Proxima Nova Extrabold"/>
                <a:cs typeface="Proxima Nova Extrabold"/>
                <a:sym typeface="Proxima Nova Extrabold"/>
              </a:endParaRPr>
            </a:p>
          </p:txBody>
        </p:sp>
        <p:sp>
          <p:nvSpPr>
            <p:cNvPr id="228" name="Google Shape;228;p30"/>
            <p:cNvSpPr txBox="1"/>
            <p:nvPr/>
          </p:nvSpPr>
          <p:spPr>
            <a:xfrm>
              <a:off x="8411055" y="3010103"/>
              <a:ext cx="461100" cy="55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Proxima Nova"/>
                  <a:ea typeface="Proxima Nova"/>
                  <a:cs typeface="Proxima Nova"/>
                  <a:sym typeface="Proxima Nova"/>
                </a:rPr>
                <a:t>🚫</a:t>
              </a:r>
              <a:endParaRPr b="0" i="0" sz="2300" u="none" cap="none" strike="noStrike">
                <a:solidFill>
                  <a:srgbClr val="000000"/>
                </a:solidFill>
                <a:latin typeface="Proxima Nova"/>
                <a:ea typeface="Proxima Nova"/>
                <a:cs typeface="Proxima Nova"/>
                <a:sym typeface="Proxima Nova"/>
              </a:endParaRPr>
            </a:p>
          </p:txBody>
        </p:sp>
        <p:sp>
          <p:nvSpPr>
            <p:cNvPr id="229" name="Google Shape;229;p30"/>
            <p:cNvSpPr/>
            <p:nvPr/>
          </p:nvSpPr>
          <p:spPr>
            <a:xfrm>
              <a:off x="275600" y="3171945"/>
              <a:ext cx="1174200" cy="368700"/>
            </a:xfrm>
            <a:prstGeom prst="roundRect">
              <a:avLst>
                <a:gd fmla="val 16667" name="adj"/>
              </a:avLst>
            </a:prstGeom>
            <a:solidFill>
              <a:srgbClr val="FFD701">
                <a:alpha val="28627"/>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Vision</a:t>
              </a:r>
              <a:endParaRPr b="0" i="0" sz="900" u="none" cap="none" strike="noStrike">
                <a:solidFill>
                  <a:srgbClr val="8A8B8A"/>
                </a:solidFill>
                <a:latin typeface="Proxima Nova"/>
                <a:ea typeface="Proxima Nova"/>
                <a:cs typeface="Proxima Nova"/>
                <a:sym typeface="Proxima Nova"/>
              </a:endParaRPr>
            </a:p>
          </p:txBody>
        </p:sp>
        <p:sp>
          <p:nvSpPr>
            <p:cNvPr id="230" name="Google Shape;230;p30"/>
            <p:cNvSpPr/>
            <p:nvPr/>
          </p:nvSpPr>
          <p:spPr>
            <a:xfrm>
              <a:off x="6993496" y="3205395"/>
              <a:ext cx="301800" cy="301800"/>
            </a:xfrm>
            <a:prstGeom prst="mathEqual">
              <a:avLst>
                <a:gd fmla="val 23520" name="adj1"/>
                <a:gd fmla="val 11760" name="adj2"/>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900" u="none" cap="none" strike="noStrike">
                <a:solidFill>
                  <a:srgbClr val="414042"/>
                </a:solidFill>
                <a:latin typeface="Proxima Nova"/>
                <a:ea typeface="Proxima Nova"/>
                <a:cs typeface="Proxima Nova"/>
                <a:sym typeface="Proxima Nova"/>
              </a:endParaRPr>
            </a:p>
          </p:txBody>
        </p:sp>
        <p:sp>
          <p:nvSpPr>
            <p:cNvPr id="231" name="Google Shape;231;p30"/>
            <p:cNvSpPr/>
            <p:nvPr/>
          </p:nvSpPr>
          <p:spPr>
            <a:xfrm>
              <a:off x="2070348" y="3171945"/>
              <a:ext cx="1174200" cy="368700"/>
            </a:xfrm>
            <a:prstGeom prst="roundRect">
              <a:avLst>
                <a:gd fmla="val 16667" name="adj"/>
              </a:avLst>
            </a:prstGeom>
            <a:solidFill>
              <a:srgbClr val="00BFF5">
                <a:alpha val="29019"/>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Capabilities &amp; Resources</a:t>
              </a:r>
              <a:endParaRPr b="0" i="0" sz="900" u="none" cap="none" strike="noStrike">
                <a:solidFill>
                  <a:srgbClr val="8A8B8A"/>
                </a:solidFill>
                <a:latin typeface="Proxima Nova"/>
                <a:ea typeface="Proxima Nova"/>
                <a:cs typeface="Proxima Nova"/>
                <a:sym typeface="Proxima Nova"/>
              </a:endParaRPr>
            </a:p>
          </p:txBody>
        </p:sp>
        <p:sp>
          <p:nvSpPr>
            <p:cNvPr id="232" name="Google Shape;232;p30"/>
            <p:cNvSpPr/>
            <p:nvPr/>
          </p:nvSpPr>
          <p:spPr>
            <a:xfrm>
              <a:off x="5659922" y="3171945"/>
              <a:ext cx="1174200" cy="368700"/>
            </a:xfrm>
            <a:prstGeom prst="roundRect">
              <a:avLst>
                <a:gd fmla="val 16667" name="adj"/>
              </a:avLst>
            </a:prstGeom>
            <a:solidFill>
              <a:srgbClr val="22D67B">
                <a:alpha val="29411"/>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Action Plan</a:t>
              </a:r>
              <a:endParaRPr b="0" i="0" sz="900" u="none" cap="none" strike="noStrike">
                <a:solidFill>
                  <a:srgbClr val="8A8B8A"/>
                </a:solidFill>
                <a:latin typeface="Proxima Nova"/>
                <a:ea typeface="Proxima Nova"/>
                <a:cs typeface="Proxima Nova"/>
                <a:sym typeface="Proxima Nova"/>
              </a:endParaRPr>
            </a:p>
          </p:txBody>
        </p:sp>
        <p:sp>
          <p:nvSpPr>
            <p:cNvPr id="233" name="Google Shape;233;p30"/>
            <p:cNvSpPr/>
            <p:nvPr/>
          </p:nvSpPr>
          <p:spPr>
            <a:xfrm>
              <a:off x="3865135" y="3171945"/>
              <a:ext cx="1174200" cy="368700"/>
            </a:xfrm>
            <a:prstGeom prst="roundRect">
              <a:avLst>
                <a:gd fmla="val 16667" name="adj"/>
              </a:avLst>
            </a:prstGeom>
            <a:noFill/>
            <a:ln cap="flat" cmpd="sng" w="9525">
              <a:solidFill>
                <a:srgbClr val="8A8B8A"/>
              </a:solidFill>
              <a:prstDash val="dash"/>
              <a:round/>
              <a:headEnd len="sm" w="sm" type="none"/>
              <a:tailEnd len="sm" w="sm" type="none"/>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900" u="none" cap="none" strike="noStrike">
                <a:solidFill>
                  <a:srgbClr val="8A8B8A"/>
                </a:solidFill>
                <a:latin typeface="Proxima Nova"/>
                <a:ea typeface="Proxima Nova"/>
                <a:cs typeface="Proxima Nova"/>
                <a:sym typeface="Proxima Nova"/>
              </a:endParaRPr>
            </a:p>
          </p:txBody>
        </p:sp>
        <p:sp>
          <p:nvSpPr>
            <p:cNvPr id="234" name="Google Shape;234;p30"/>
            <p:cNvSpPr/>
            <p:nvPr/>
          </p:nvSpPr>
          <p:spPr>
            <a:xfrm>
              <a:off x="5198750" y="3205395"/>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900" u="none" cap="none" strike="noStrike">
                <a:solidFill>
                  <a:srgbClr val="414042"/>
                </a:solidFill>
                <a:latin typeface="Proxima Nova"/>
                <a:ea typeface="Proxima Nova"/>
                <a:cs typeface="Proxima Nova"/>
                <a:sym typeface="Proxima Nova"/>
              </a:endParaRPr>
            </a:p>
          </p:txBody>
        </p:sp>
        <p:sp>
          <p:nvSpPr>
            <p:cNvPr id="235" name="Google Shape;235;p30"/>
            <p:cNvSpPr/>
            <p:nvPr/>
          </p:nvSpPr>
          <p:spPr>
            <a:xfrm>
              <a:off x="3403967" y="3205395"/>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900" u="none" cap="none" strike="noStrike">
                <a:solidFill>
                  <a:srgbClr val="414042"/>
                </a:solidFill>
                <a:latin typeface="Proxima Nova"/>
                <a:ea typeface="Proxima Nova"/>
                <a:cs typeface="Proxima Nova"/>
                <a:sym typeface="Proxima Nova"/>
              </a:endParaRPr>
            </a:p>
          </p:txBody>
        </p:sp>
        <p:sp>
          <p:nvSpPr>
            <p:cNvPr id="236" name="Google Shape;236;p30"/>
            <p:cNvSpPr/>
            <p:nvPr/>
          </p:nvSpPr>
          <p:spPr>
            <a:xfrm>
              <a:off x="1609183" y="3205395"/>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900" u="none" cap="none" strike="noStrike">
                <a:solidFill>
                  <a:srgbClr val="414042"/>
                </a:solidFill>
                <a:latin typeface="Proxima Nova"/>
                <a:ea typeface="Proxima Nova"/>
                <a:cs typeface="Proxima Nova"/>
                <a:sym typeface="Proxima Nova"/>
              </a:endParaRPr>
            </a:p>
          </p:txBody>
        </p:sp>
      </p:grpSp>
      <p:grpSp>
        <p:nvGrpSpPr>
          <p:cNvPr id="237" name="Google Shape;237;p30"/>
          <p:cNvGrpSpPr/>
          <p:nvPr/>
        </p:nvGrpSpPr>
        <p:grpSpPr>
          <a:xfrm>
            <a:off x="628646" y="3957245"/>
            <a:ext cx="7879025" cy="552900"/>
            <a:chOff x="254838" y="3496421"/>
            <a:chExt cx="8609075" cy="552900"/>
          </a:xfrm>
        </p:grpSpPr>
        <p:sp>
          <p:nvSpPr>
            <p:cNvPr id="238" name="Google Shape;238;p30"/>
            <p:cNvSpPr/>
            <p:nvPr/>
          </p:nvSpPr>
          <p:spPr>
            <a:xfrm>
              <a:off x="7491213" y="3689382"/>
              <a:ext cx="1174200" cy="301800"/>
            </a:xfrm>
            <a:prstGeom prst="roundRect">
              <a:avLst>
                <a:gd fmla="val 16667" name="adj"/>
              </a:avLst>
            </a:prstGeom>
            <a:solidFill>
              <a:srgbClr val="B7B7B7"/>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0" i="0" lang="en" sz="900" u="none" cap="none" strike="noStrike">
                  <a:solidFill>
                    <a:srgbClr val="FFFFFF"/>
                  </a:solidFill>
                  <a:latin typeface="Proxima Nova Extrabold"/>
                  <a:ea typeface="Proxima Nova Extrabold"/>
                  <a:cs typeface="Proxima Nova Extrabold"/>
                  <a:sym typeface="Proxima Nova Extrabold"/>
                </a:rPr>
                <a:t>False Starts</a:t>
              </a:r>
              <a:endParaRPr b="0" i="0" sz="900" u="none" cap="none" strike="noStrike">
                <a:solidFill>
                  <a:srgbClr val="FFFFFF"/>
                </a:solidFill>
                <a:latin typeface="Proxima Nova Extrabold"/>
                <a:ea typeface="Proxima Nova Extrabold"/>
                <a:cs typeface="Proxima Nova Extrabold"/>
                <a:sym typeface="Proxima Nova Extrabold"/>
              </a:endParaRPr>
            </a:p>
          </p:txBody>
        </p:sp>
        <p:sp>
          <p:nvSpPr>
            <p:cNvPr id="239" name="Google Shape;239;p30"/>
            <p:cNvSpPr txBox="1"/>
            <p:nvPr/>
          </p:nvSpPr>
          <p:spPr>
            <a:xfrm>
              <a:off x="8402813" y="3496421"/>
              <a:ext cx="461100" cy="55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Century Gothic"/>
                  <a:ea typeface="Century Gothic"/>
                  <a:cs typeface="Century Gothic"/>
                  <a:sym typeface="Century Gothic"/>
                </a:rPr>
                <a:t>🚫</a:t>
              </a:r>
              <a:endParaRPr b="0" i="0" sz="2300" u="none" cap="none" strike="noStrike">
                <a:solidFill>
                  <a:srgbClr val="000000"/>
                </a:solidFill>
                <a:latin typeface="Century Gothic"/>
                <a:ea typeface="Century Gothic"/>
                <a:cs typeface="Century Gothic"/>
                <a:sym typeface="Century Gothic"/>
              </a:endParaRPr>
            </a:p>
          </p:txBody>
        </p:sp>
        <p:sp>
          <p:nvSpPr>
            <p:cNvPr id="240" name="Google Shape;240;p30"/>
            <p:cNvSpPr/>
            <p:nvPr/>
          </p:nvSpPr>
          <p:spPr>
            <a:xfrm>
              <a:off x="254838" y="3655932"/>
              <a:ext cx="1174200" cy="368700"/>
            </a:xfrm>
            <a:prstGeom prst="roundRect">
              <a:avLst>
                <a:gd fmla="val 16667" name="adj"/>
              </a:avLst>
            </a:prstGeom>
            <a:solidFill>
              <a:srgbClr val="FFD701">
                <a:alpha val="28627"/>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Vision</a:t>
              </a:r>
              <a:endParaRPr b="0" i="0" sz="900" u="none" cap="none" strike="noStrike">
                <a:solidFill>
                  <a:srgbClr val="8A8B8A"/>
                </a:solidFill>
                <a:latin typeface="Proxima Nova"/>
                <a:ea typeface="Proxima Nova"/>
                <a:cs typeface="Proxima Nova"/>
                <a:sym typeface="Proxima Nova"/>
              </a:endParaRPr>
            </a:p>
          </p:txBody>
        </p:sp>
        <p:sp>
          <p:nvSpPr>
            <p:cNvPr id="241" name="Google Shape;241;p30"/>
            <p:cNvSpPr/>
            <p:nvPr/>
          </p:nvSpPr>
          <p:spPr>
            <a:xfrm>
              <a:off x="6972733" y="3689382"/>
              <a:ext cx="301800" cy="301800"/>
            </a:xfrm>
            <a:prstGeom prst="mathEqual">
              <a:avLst>
                <a:gd fmla="val 23520" name="adj1"/>
                <a:gd fmla="val 11760" name="adj2"/>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42" name="Google Shape;242;p30"/>
            <p:cNvSpPr/>
            <p:nvPr/>
          </p:nvSpPr>
          <p:spPr>
            <a:xfrm>
              <a:off x="2049586" y="3655932"/>
              <a:ext cx="1174200" cy="368700"/>
            </a:xfrm>
            <a:prstGeom prst="roundRect">
              <a:avLst>
                <a:gd fmla="val 16667" name="adj"/>
              </a:avLst>
            </a:prstGeom>
            <a:solidFill>
              <a:srgbClr val="00BFF5">
                <a:alpha val="29019"/>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Capabilities &amp; Resources</a:t>
              </a:r>
              <a:endParaRPr b="0" i="0" sz="900" u="none" cap="none" strike="noStrike">
                <a:solidFill>
                  <a:srgbClr val="8A8B8A"/>
                </a:solidFill>
                <a:latin typeface="Proxima Nova"/>
                <a:ea typeface="Proxima Nova"/>
                <a:cs typeface="Proxima Nova"/>
                <a:sym typeface="Proxima Nova"/>
              </a:endParaRPr>
            </a:p>
          </p:txBody>
        </p:sp>
        <p:sp>
          <p:nvSpPr>
            <p:cNvPr id="243" name="Google Shape;243;p30"/>
            <p:cNvSpPr/>
            <p:nvPr/>
          </p:nvSpPr>
          <p:spPr>
            <a:xfrm>
              <a:off x="5639160" y="3655932"/>
              <a:ext cx="1174200" cy="368700"/>
            </a:xfrm>
            <a:prstGeom prst="roundRect">
              <a:avLst>
                <a:gd fmla="val 16667" name="adj"/>
              </a:avLst>
            </a:prstGeom>
            <a:noFill/>
            <a:ln cap="flat" cmpd="sng" w="9525">
              <a:solidFill>
                <a:srgbClr val="8A8B8A"/>
              </a:solidFill>
              <a:prstDash val="dash"/>
              <a:round/>
              <a:headEnd len="sm" w="sm" type="none"/>
              <a:tailEnd len="sm" w="sm" type="none"/>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900" u="none" cap="none" strike="noStrike">
                <a:solidFill>
                  <a:srgbClr val="8A8B8A"/>
                </a:solidFill>
                <a:latin typeface="Proxima Nova"/>
                <a:ea typeface="Proxima Nova"/>
                <a:cs typeface="Proxima Nova"/>
                <a:sym typeface="Proxima Nova"/>
              </a:endParaRPr>
            </a:p>
          </p:txBody>
        </p:sp>
        <p:sp>
          <p:nvSpPr>
            <p:cNvPr id="244" name="Google Shape;244;p30"/>
            <p:cNvSpPr/>
            <p:nvPr/>
          </p:nvSpPr>
          <p:spPr>
            <a:xfrm>
              <a:off x="3844372" y="3655932"/>
              <a:ext cx="1174200" cy="368700"/>
            </a:xfrm>
            <a:prstGeom prst="roundRect">
              <a:avLst>
                <a:gd fmla="val 16667" name="adj"/>
              </a:avLst>
            </a:prstGeom>
            <a:solidFill>
              <a:srgbClr val="F43045">
                <a:alpha val="34117"/>
              </a:srgbClr>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400"/>
                <a:buFont typeface="Arial"/>
                <a:buNone/>
              </a:pPr>
              <a:r>
                <a:rPr b="1" i="0" lang="en" sz="900" u="none" cap="none" strike="noStrike">
                  <a:solidFill>
                    <a:srgbClr val="8A8B8A"/>
                  </a:solidFill>
                  <a:latin typeface="Proxima Nova"/>
                  <a:ea typeface="Proxima Nova"/>
                  <a:cs typeface="Proxima Nova"/>
                  <a:sym typeface="Proxima Nova"/>
                </a:rPr>
                <a:t>Motivators</a:t>
              </a:r>
              <a:endParaRPr b="0" i="0" sz="900" u="none" cap="none" strike="noStrike">
                <a:solidFill>
                  <a:srgbClr val="8A8B8A"/>
                </a:solidFill>
                <a:latin typeface="Proxima Nova"/>
                <a:ea typeface="Proxima Nova"/>
                <a:cs typeface="Proxima Nova"/>
                <a:sym typeface="Proxima Nova"/>
              </a:endParaRPr>
            </a:p>
          </p:txBody>
        </p:sp>
        <p:sp>
          <p:nvSpPr>
            <p:cNvPr id="245" name="Google Shape;245;p30"/>
            <p:cNvSpPr/>
            <p:nvPr/>
          </p:nvSpPr>
          <p:spPr>
            <a:xfrm>
              <a:off x="5177988" y="3689382"/>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46" name="Google Shape;246;p30"/>
            <p:cNvSpPr/>
            <p:nvPr/>
          </p:nvSpPr>
          <p:spPr>
            <a:xfrm>
              <a:off x="3383204" y="3689382"/>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sp>
          <p:nvSpPr>
            <p:cNvPr id="247" name="Google Shape;247;p30"/>
            <p:cNvSpPr/>
            <p:nvPr/>
          </p:nvSpPr>
          <p:spPr>
            <a:xfrm>
              <a:off x="1588421" y="3689382"/>
              <a:ext cx="301800" cy="301800"/>
            </a:xfrm>
            <a:prstGeom prst="mathPlus">
              <a:avLst>
                <a:gd fmla="val 23520" name="adj1"/>
              </a:avLst>
            </a:prstGeom>
            <a:solidFill>
              <a:srgbClr val="D3D4D3"/>
            </a:solidFill>
            <a:ln>
              <a:noFill/>
            </a:ln>
          </p:spPr>
          <p:txBody>
            <a:bodyPr anchorCtr="0" anchor="ctr" bIns="51775" lIns="103625" spcFirstLastPara="1" rIns="103625" wrap="square" tIns="517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rgbClr val="414042"/>
                </a:solidFill>
                <a:latin typeface="Proxima Nova"/>
                <a:ea typeface="Proxima Nova"/>
                <a:cs typeface="Proxima Nova"/>
                <a:sym typeface="Proxima Nova"/>
              </a:endParaRPr>
            </a:p>
          </p:txBody>
        </p:sp>
      </p:grpSp>
      <p:sp>
        <p:nvSpPr>
          <p:cNvPr id="248" name="Google Shape;248;p30"/>
          <p:cNvSpPr txBox="1"/>
          <p:nvPr/>
        </p:nvSpPr>
        <p:spPr>
          <a:xfrm>
            <a:off x="8074177" y="997300"/>
            <a:ext cx="441300" cy="43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Century Gothic"/>
                <a:ea typeface="Century Gothic"/>
                <a:cs typeface="Century Gothic"/>
                <a:sym typeface="Century Gothic"/>
              </a:rPr>
              <a:t>✅</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Use the ROI Scorecard</a:t>
            </a:r>
            <a:endParaRPr/>
          </a:p>
        </p:txBody>
      </p:sp>
      <p:sp>
        <p:nvSpPr>
          <p:cNvPr id="254" name="Google Shape;254;p19"/>
          <p:cNvSpPr txBox="1"/>
          <p:nvPr>
            <p:ph idx="1" type="body"/>
          </p:nvPr>
        </p:nvSpPr>
        <p:spPr>
          <a:xfrm>
            <a:off x="311700" y="1519675"/>
            <a:ext cx="8520600" cy="2973000"/>
          </a:xfrm>
          <a:prstGeom prst="rect">
            <a:avLst/>
          </a:prstGeom>
          <a:noFill/>
          <a:ln>
            <a:noFill/>
          </a:ln>
        </p:spPr>
        <p:txBody>
          <a:bodyPr anchorCtr="0" anchor="t" bIns="91425" lIns="91425" spcFirstLastPara="1" rIns="91425" wrap="square" tIns="91425">
            <a:noAutofit/>
          </a:bodyPr>
          <a:lstStyle/>
          <a:p>
            <a:pPr indent="-228600" lvl="0" marL="400050" rtl="0" algn="l">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Are there any areas that your team/company tends to overlook when taking on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A new project? If so, make sure your pitch/idea acknowledges those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blind spots.</a:t>
            </a:r>
            <a:endParaRPr>
              <a:solidFill>
                <a:srgbClr val="000000"/>
              </a:solidFill>
              <a:latin typeface="Arial"/>
              <a:ea typeface="Arial"/>
              <a:cs typeface="Arial"/>
              <a:sym typeface="Arial"/>
            </a:endParaRPr>
          </a:p>
          <a:p>
            <a:pPr indent="-228600" lvl="0" marL="400050" rtl="0" algn="l">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Does your idea address any of those areas directly? If so, use the content in</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SzPts val="1800"/>
              <a:buNone/>
            </a:pPr>
            <a:r>
              <a:rPr lang="en">
                <a:solidFill>
                  <a:srgbClr val="000000"/>
                </a:solidFill>
                <a:latin typeface="Arial"/>
                <a:ea typeface="Arial"/>
                <a:cs typeface="Arial"/>
                <a:sym typeface="Arial"/>
              </a:rPr>
              <a:t>the ROI scorecard to bolster the D quadrant question of “why it’s important”.</a:t>
            </a:r>
            <a:endParaRPr>
              <a:solidFill>
                <a:srgbClr val="000000"/>
              </a:solidFill>
              <a:latin typeface="Arial"/>
              <a:ea typeface="Arial"/>
              <a:cs typeface="Arial"/>
              <a:sym typeface="Arial"/>
            </a:endParaRPr>
          </a:p>
          <a:p>
            <a:pPr indent="-228600" lvl="0" marL="400050" rtl="0" algn="l">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For even greater impact, refer to your own organizational data to support</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SzPts val="1800"/>
              <a:buNone/>
            </a:pPr>
            <a:r>
              <a:rPr lang="en">
                <a:solidFill>
                  <a:srgbClr val="000000"/>
                </a:solidFill>
                <a:latin typeface="Arial"/>
                <a:ea typeface="Arial"/>
                <a:cs typeface="Arial"/>
                <a:sym typeface="Arial"/>
              </a:rPr>
              <a:t>your ROI Scorecard highlights.</a:t>
            </a:r>
            <a:endParaRPr>
              <a:solidFill>
                <a:srgbClr val="000000"/>
              </a:solidFill>
              <a:latin typeface="Arial"/>
              <a:ea typeface="Arial"/>
              <a:cs typeface="Arial"/>
              <a:sym typeface="Arial"/>
            </a:endParaRPr>
          </a:p>
          <a:p>
            <a:pPr indent="0" lvl="0" marL="0" rtl="0" algn="ctr">
              <a:lnSpc>
                <a:spcPct val="115000"/>
              </a:lnSpc>
              <a:spcBef>
                <a:spcPts val="0"/>
              </a:spcBef>
              <a:spcAft>
                <a:spcPts val="0"/>
              </a:spcAft>
              <a:buSzPts val="1800"/>
              <a:buNone/>
            </a:pPr>
            <a:r>
              <a:t/>
            </a:r>
            <a:endParaRPr sz="1850">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sz="2600"/>
          </a:p>
        </p:txBody>
      </p:sp>
      <p:sp>
        <p:nvSpPr>
          <p:cNvPr id="255" name="Google Shape;255;p19"/>
          <p:cNvSpPr txBox="1"/>
          <p:nvPr>
            <p:ph idx="4294967295"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56" name="Google Shape;256;p19"/>
          <p:cNvSpPr txBox="1"/>
          <p:nvPr>
            <p:ph idx="2" type="title"/>
          </p:nvPr>
        </p:nvSpPr>
        <p:spPr>
          <a:xfrm>
            <a:off x="311700" y="586235"/>
            <a:ext cx="8520600" cy="933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Identify benefits and/or risks or have a Sr. Team do the ROI activity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ph idx="4294967295" type="ctrTitle"/>
          </p:nvPr>
        </p:nvSpPr>
        <p:spPr>
          <a:xfrm>
            <a:off x="527050" y="1223440"/>
            <a:ext cx="8207700" cy="1790700"/>
          </a:xfrm>
          <a:prstGeom prst="rect">
            <a:avLst/>
          </a:prstGeom>
          <a:noFill/>
          <a:ln>
            <a:noFill/>
          </a:ln>
        </p:spPr>
        <p:txBody>
          <a:bodyPr anchorCtr="0" anchor="b" bIns="30250" lIns="60500" spcFirstLastPara="1" rIns="60500" wrap="square" tIns="30250">
            <a:noAutofit/>
          </a:bodyPr>
          <a:lstStyle/>
          <a:p>
            <a:pPr indent="0" lvl="0" marL="0" marR="0" rtl="0" algn="l">
              <a:lnSpc>
                <a:spcPct val="90000"/>
              </a:lnSpc>
              <a:spcBef>
                <a:spcPts val="0"/>
              </a:spcBef>
              <a:spcAft>
                <a:spcPts val="0"/>
              </a:spcAft>
              <a:buClr>
                <a:schemeClr val="lt1"/>
              </a:buClr>
              <a:buSzPts val="3600"/>
              <a:buFont typeface="Georgia"/>
              <a:buNone/>
            </a:pPr>
            <a:r>
              <a:rPr b="0" i="0" lang="en" sz="3600" u="none" cap="none" strike="noStrike">
                <a:solidFill>
                  <a:schemeClr val="dk1"/>
                </a:solidFill>
                <a:latin typeface="Arial"/>
                <a:ea typeface="Arial"/>
                <a:cs typeface="Arial"/>
                <a:sym typeface="Arial"/>
              </a:rPr>
              <a:t>Whole Brain</a:t>
            </a:r>
            <a:r>
              <a:rPr b="0" baseline="30000" i="0" lang="en" sz="3600" u="none" cap="none" strike="noStrike">
                <a:solidFill>
                  <a:schemeClr val="dk1"/>
                </a:solidFill>
                <a:latin typeface="Arial"/>
                <a:ea typeface="Arial"/>
                <a:cs typeface="Arial"/>
                <a:sym typeface="Arial"/>
              </a:rPr>
              <a:t>®  </a:t>
            </a:r>
            <a:r>
              <a:rPr b="0" i="0" lang="en" sz="3600" u="none" cap="none" strike="noStrike">
                <a:solidFill>
                  <a:schemeClr val="dk1"/>
                </a:solidFill>
                <a:latin typeface="Arial"/>
                <a:ea typeface="Arial"/>
                <a:cs typeface="Arial"/>
                <a:sym typeface="Arial"/>
              </a:rPr>
              <a:t>ROI </a:t>
            </a:r>
            <a:br>
              <a:rPr b="0" i="0" lang="en" sz="3600" u="none" cap="none" strike="noStrike">
                <a:solidFill>
                  <a:schemeClr val="dk1"/>
                </a:solidFill>
                <a:latin typeface="Arial"/>
                <a:ea typeface="Arial"/>
                <a:cs typeface="Arial"/>
                <a:sym typeface="Arial"/>
              </a:rPr>
            </a:br>
            <a:r>
              <a:rPr b="0" i="0" lang="en" sz="3600" u="none" cap="none" strike="noStrike">
                <a:solidFill>
                  <a:schemeClr val="dk1"/>
                </a:solidFill>
                <a:latin typeface="Arial"/>
                <a:ea typeface="Arial"/>
                <a:cs typeface="Arial"/>
                <a:sym typeface="Arial"/>
              </a:rPr>
              <a:t>(Return on Intelligence)</a:t>
            </a:r>
            <a:r>
              <a:rPr b="0" baseline="30000" i="0" lang="en" sz="3600" u="none" cap="none" strike="noStrike">
                <a:solidFill>
                  <a:schemeClr val="dk1"/>
                </a:solidFill>
                <a:latin typeface="Arial"/>
                <a:ea typeface="Arial"/>
                <a:cs typeface="Arial"/>
                <a:sym typeface="Arial"/>
              </a:rPr>
              <a:t> </a:t>
            </a:r>
            <a:br>
              <a:rPr b="0" baseline="30000" i="0" lang="en" sz="3600" u="none" cap="none" strike="noStrike">
                <a:solidFill>
                  <a:schemeClr val="dk1"/>
                </a:solidFill>
                <a:latin typeface="Arial"/>
                <a:ea typeface="Arial"/>
                <a:cs typeface="Arial"/>
                <a:sym typeface="Arial"/>
              </a:rPr>
            </a:br>
            <a:r>
              <a:rPr b="0" i="0" lang="en" sz="3600" u="none" cap="none" strike="noStrike">
                <a:solidFill>
                  <a:schemeClr val="dk1"/>
                </a:solidFill>
                <a:latin typeface="Arial"/>
                <a:ea typeface="Arial"/>
                <a:cs typeface="Arial"/>
                <a:sym typeface="Arial"/>
              </a:rPr>
              <a:t>Scorecard</a:t>
            </a:r>
            <a:endParaRPr b="0" i="0" sz="2800" u="none" cap="none" strike="noStrike">
              <a:solidFill>
                <a:schemeClr val="dk1"/>
              </a:solidFill>
              <a:latin typeface="Arial"/>
              <a:ea typeface="Arial"/>
              <a:cs typeface="Arial"/>
              <a:sym typeface="Arial"/>
            </a:endParaRPr>
          </a:p>
        </p:txBody>
      </p:sp>
      <p:sp>
        <p:nvSpPr>
          <p:cNvPr id="263" name="Google Shape;263;p20"/>
          <p:cNvSpPr txBox="1"/>
          <p:nvPr>
            <p:ph idx="4294967295" type="subTitle"/>
          </p:nvPr>
        </p:nvSpPr>
        <p:spPr>
          <a:xfrm>
            <a:off x="527050" y="3347892"/>
            <a:ext cx="7218600" cy="1241700"/>
          </a:xfrm>
          <a:prstGeom prst="rect">
            <a:avLst/>
          </a:prstGeom>
          <a:noFill/>
          <a:ln>
            <a:noFill/>
          </a:ln>
        </p:spPr>
        <p:txBody>
          <a:bodyPr anchorCtr="0" anchor="t" bIns="30250" lIns="60500" spcFirstLastPara="1" rIns="60500" wrap="square" tIns="30250">
            <a:noAutofit/>
          </a:bodyPr>
          <a:lstStyle/>
          <a:p>
            <a:pPr indent="0" lvl="0" marL="0" marR="0" rtl="0" algn="l">
              <a:lnSpc>
                <a:spcPct val="90000"/>
              </a:lnSpc>
              <a:spcBef>
                <a:spcPts val="0"/>
              </a:spcBef>
              <a:spcAft>
                <a:spcPts val="1600"/>
              </a:spcAft>
              <a:buClr>
                <a:schemeClr val="lt1"/>
              </a:buClr>
              <a:buSzPts val="1800"/>
              <a:buFont typeface="Proxima Nova"/>
              <a:buNone/>
            </a:pPr>
            <a:r>
              <a:rPr b="0" i="0" lang="en" sz="1800" u="none" cap="none" strike="noStrike">
                <a:solidFill>
                  <a:schemeClr val="dk1"/>
                </a:solidFill>
                <a:latin typeface="Proxima Nova"/>
                <a:ea typeface="Proxima Nova"/>
                <a:cs typeface="Proxima Nova"/>
                <a:sym typeface="Proxima Nova"/>
              </a:rPr>
              <a:t>ACTIVITY</a:t>
            </a:r>
            <a:endParaRPr b="0" i="0" sz="18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1"/>
          <p:cNvSpPr txBox="1"/>
          <p:nvPr>
            <p:ph idx="4294967295" type="title"/>
          </p:nvPr>
        </p:nvSpPr>
        <p:spPr>
          <a:xfrm>
            <a:off x="628650" y="273844"/>
            <a:ext cx="7886700" cy="96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2600"/>
              <a:buFont typeface="Georgia"/>
              <a:buNone/>
            </a:pPr>
            <a:r>
              <a:rPr lang="en" sz="2600">
                <a:latin typeface="Arial"/>
                <a:ea typeface="Arial"/>
                <a:cs typeface="Arial"/>
                <a:sym typeface="Arial"/>
              </a:rPr>
              <a:t>Whole Brain</a:t>
            </a:r>
            <a:r>
              <a:rPr baseline="30000" lang="en" sz="2600">
                <a:solidFill>
                  <a:schemeClr val="dk2"/>
                </a:solidFill>
                <a:latin typeface="Arial"/>
                <a:ea typeface="Arial"/>
                <a:cs typeface="Arial"/>
                <a:sym typeface="Arial"/>
              </a:rPr>
              <a:t>®</a:t>
            </a:r>
            <a:r>
              <a:rPr baseline="30000" lang="en" sz="2600">
                <a:latin typeface="Arial"/>
                <a:ea typeface="Arial"/>
                <a:cs typeface="Arial"/>
                <a:sym typeface="Arial"/>
              </a:rPr>
              <a:t>  </a:t>
            </a:r>
            <a:r>
              <a:rPr lang="en" sz="2600">
                <a:latin typeface="Arial"/>
                <a:ea typeface="Arial"/>
                <a:cs typeface="Arial"/>
                <a:sym typeface="Arial"/>
              </a:rPr>
              <a:t>ROI</a:t>
            </a:r>
            <a:r>
              <a:rPr baseline="30000" lang="en" sz="2600">
                <a:latin typeface="Arial"/>
                <a:ea typeface="Arial"/>
                <a:cs typeface="Arial"/>
                <a:sym typeface="Arial"/>
              </a:rPr>
              <a:t>™</a:t>
            </a:r>
            <a:r>
              <a:rPr lang="en" sz="2600">
                <a:latin typeface="Arial"/>
                <a:ea typeface="Arial"/>
                <a:cs typeface="Arial"/>
                <a:sym typeface="Arial"/>
              </a:rPr>
              <a:t> (Return on Intelligence)</a:t>
            </a:r>
            <a:r>
              <a:rPr baseline="30000" lang="en" sz="2600">
                <a:latin typeface="Arial"/>
                <a:ea typeface="Arial"/>
                <a:cs typeface="Arial"/>
                <a:sym typeface="Arial"/>
              </a:rPr>
              <a:t> </a:t>
            </a:r>
            <a:r>
              <a:rPr lang="en" sz="2600">
                <a:latin typeface="Arial"/>
                <a:ea typeface="Arial"/>
                <a:cs typeface="Arial"/>
                <a:sym typeface="Arial"/>
              </a:rPr>
              <a:t>Scorecard</a:t>
            </a:r>
            <a:br>
              <a:rPr lang="en" sz="2600">
                <a:latin typeface="Arial"/>
                <a:ea typeface="Arial"/>
                <a:cs typeface="Arial"/>
                <a:sym typeface="Arial"/>
              </a:rPr>
            </a:br>
            <a:endParaRPr sz="2400">
              <a:latin typeface="Arial"/>
              <a:ea typeface="Arial"/>
              <a:cs typeface="Arial"/>
              <a:sym typeface="Arial"/>
            </a:endParaRPr>
          </a:p>
        </p:txBody>
      </p:sp>
      <p:sp>
        <p:nvSpPr>
          <p:cNvPr id="269" name="Google Shape;269;p21"/>
          <p:cNvSpPr/>
          <p:nvPr/>
        </p:nvSpPr>
        <p:spPr>
          <a:xfrm>
            <a:off x="902775" y="1142179"/>
            <a:ext cx="3273300" cy="17118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Efficiency</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Financials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Technology</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Past Trends &amp; Benchmarks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Performance</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Measurement</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Goals - Objectives</a:t>
            </a:r>
            <a:endParaRPr b="0" i="0" sz="900" u="none" cap="none" strike="noStrike">
              <a:solidFill>
                <a:srgbClr val="000000"/>
              </a:solidFill>
              <a:latin typeface="Arial"/>
              <a:ea typeface="Arial"/>
              <a:cs typeface="Arial"/>
              <a:sym typeface="Arial"/>
            </a:endParaRPr>
          </a:p>
        </p:txBody>
      </p:sp>
      <p:sp>
        <p:nvSpPr>
          <p:cNvPr id="270" name="Google Shape;270;p21"/>
          <p:cNvSpPr/>
          <p:nvPr/>
        </p:nvSpPr>
        <p:spPr>
          <a:xfrm>
            <a:off x="4976370" y="1142179"/>
            <a:ext cx="3217200" cy="17547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Innovation &amp; Ideas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Environment &amp; Competition</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New Markets &amp; Products </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Future Trends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Global &amp; National </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Vision &amp; Purpose</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Long term Strategy</a:t>
            </a:r>
            <a:endParaRPr b="0" i="0" sz="900" u="none" cap="none" strike="noStrike">
              <a:solidFill>
                <a:srgbClr val="000000"/>
              </a:solidFill>
              <a:latin typeface="Arial"/>
              <a:ea typeface="Arial"/>
              <a:cs typeface="Arial"/>
              <a:sym typeface="Arial"/>
            </a:endParaRPr>
          </a:p>
        </p:txBody>
      </p:sp>
      <p:sp>
        <p:nvSpPr>
          <p:cNvPr id="271" name="Google Shape;271;p21"/>
          <p:cNvSpPr/>
          <p:nvPr/>
        </p:nvSpPr>
        <p:spPr>
          <a:xfrm>
            <a:off x="902778" y="2800619"/>
            <a:ext cx="3415800" cy="17118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Regulations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Safety &amp; Risk Mgt.</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Quality</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Controls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Timing &amp; Execution</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Critical Resources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Policies &amp; Procedures: </a:t>
            </a:r>
            <a:endParaRPr b="0" i="0" sz="900" u="none" cap="none" strike="noStrike">
              <a:solidFill>
                <a:srgbClr val="000000"/>
              </a:solidFill>
              <a:latin typeface="Arial"/>
              <a:ea typeface="Arial"/>
              <a:cs typeface="Arial"/>
              <a:sym typeface="Arial"/>
            </a:endParaRPr>
          </a:p>
        </p:txBody>
      </p:sp>
      <p:sp>
        <p:nvSpPr>
          <p:cNvPr id="272" name="Google Shape;272;p21"/>
          <p:cNvSpPr/>
          <p:nvPr/>
        </p:nvSpPr>
        <p:spPr>
          <a:xfrm>
            <a:off x="4976370" y="2800619"/>
            <a:ext cx="3415790" cy="17118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Training &amp; People Development</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Community Relations </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Customer Focus &amp; Relationships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Communication</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Culture &amp; Values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Internal Relationships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Recognition</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628650" y="273844"/>
            <a:ext cx="7886700" cy="96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2600"/>
              <a:buFont typeface="Georgia"/>
              <a:buNone/>
            </a:pPr>
            <a:r>
              <a:rPr lang="en" sz="2600">
                <a:latin typeface="Arial"/>
                <a:ea typeface="Arial"/>
                <a:cs typeface="Arial"/>
                <a:sym typeface="Arial"/>
              </a:rPr>
              <a:t>Whole Brain</a:t>
            </a:r>
            <a:r>
              <a:rPr baseline="30000" lang="en" sz="2600">
                <a:solidFill>
                  <a:schemeClr val="dk2"/>
                </a:solidFill>
                <a:latin typeface="Arial"/>
                <a:ea typeface="Arial"/>
                <a:cs typeface="Arial"/>
                <a:sym typeface="Arial"/>
              </a:rPr>
              <a:t>®</a:t>
            </a:r>
            <a:r>
              <a:rPr baseline="30000" lang="en" sz="2600">
                <a:latin typeface="Arial"/>
                <a:ea typeface="Arial"/>
                <a:cs typeface="Arial"/>
                <a:sym typeface="Arial"/>
              </a:rPr>
              <a:t>  </a:t>
            </a:r>
            <a:r>
              <a:rPr lang="en" sz="2600">
                <a:latin typeface="Arial"/>
                <a:ea typeface="Arial"/>
                <a:cs typeface="Arial"/>
                <a:sym typeface="Arial"/>
              </a:rPr>
              <a:t>ROI</a:t>
            </a:r>
            <a:r>
              <a:rPr baseline="30000" lang="en" sz="2600">
                <a:latin typeface="Arial"/>
                <a:ea typeface="Arial"/>
                <a:cs typeface="Arial"/>
                <a:sym typeface="Arial"/>
              </a:rPr>
              <a:t>™</a:t>
            </a:r>
            <a:r>
              <a:rPr lang="en" sz="2600">
                <a:latin typeface="Arial"/>
                <a:ea typeface="Arial"/>
                <a:cs typeface="Arial"/>
                <a:sym typeface="Arial"/>
              </a:rPr>
              <a:t> (Return on Intelligence)</a:t>
            </a:r>
            <a:r>
              <a:rPr baseline="30000" lang="en" sz="2600">
                <a:latin typeface="Arial"/>
                <a:ea typeface="Arial"/>
                <a:cs typeface="Arial"/>
                <a:sym typeface="Arial"/>
              </a:rPr>
              <a:t> </a:t>
            </a:r>
            <a:r>
              <a:rPr lang="en" sz="2600">
                <a:latin typeface="Arial"/>
                <a:ea typeface="Arial"/>
                <a:cs typeface="Arial"/>
                <a:sym typeface="Arial"/>
              </a:rPr>
              <a:t>Scorecard</a:t>
            </a:r>
            <a:br>
              <a:rPr lang="en" sz="2600">
                <a:latin typeface="Arial"/>
                <a:ea typeface="Arial"/>
                <a:cs typeface="Arial"/>
                <a:sym typeface="Arial"/>
              </a:rPr>
            </a:br>
            <a:endParaRPr sz="2400">
              <a:latin typeface="Arial"/>
              <a:ea typeface="Arial"/>
              <a:cs typeface="Arial"/>
              <a:sym typeface="Arial"/>
            </a:endParaRPr>
          </a:p>
        </p:txBody>
      </p:sp>
      <p:sp>
        <p:nvSpPr>
          <p:cNvPr id="278" name="Google Shape;278;p22"/>
          <p:cNvSpPr/>
          <p:nvPr/>
        </p:nvSpPr>
        <p:spPr>
          <a:xfrm>
            <a:off x="902768" y="1142179"/>
            <a:ext cx="2800551" cy="17118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Efficiency</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Financials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Technology</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Past Trends &amp; Benchmarks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Performance</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Measurement</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Goals - Objectives</a:t>
            </a:r>
            <a:endParaRPr b="0" i="0" sz="900" u="none" cap="none" strike="noStrike">
              <a:solidFill>
                <a:srgbClr val="000000"/>
              </a:solidFill>
              <a:latin typeface="Arial"/>
              <a:ea typeface="Arial"/>
              <a:cs typeface="Arial"/>
              <a:sym typeface="Arial"/>
            </a:endParaRPr>
          </a:p>
        </p:txBody>
      </p:sp>
      <p:sp>
        <p:nvSpPr>
          <p:cNvPr id="279" name="Google Shape;279;p22"/>
          <p:cNvSpPr/>
          <p:nvPr/>
        </p:nvSpPr>
        <p:spPr>
          <a:xfrm>
            <a:off x="4976370" y="1142179"/>
            <a:ext cx="3217200" cy="17547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Innovation &amp; Ideas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Environment &amp; Competition</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New Markets &amp; Products </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Future Trends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Global &amp; National </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Vision &amp; Purpose</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Long term Strategy</a:t>
            </a:r>
            <a:endParaRPr b="0" i="0" sz="900" u="none" cap="none" strike="noStrike">
              <a:solidFill>
                <a:srgbClr val="000000"/>
              </a:solidFill>
              <a:latin typeface="Arial"/>
              <a:ea typeface="Arial"/>
              <a:cs typeface="Arial"/>
              <a:sym typeface="Arial"/>
            </a:endParaRPr>
          </a:p>
        </p:txBody>
      </p:sp>
      <p:sp>
        <p:nvSpPr>
          <p:cNvPr id="280" name="Google Shape;280;p22"/>
          <p:cNvSpPr/>
          <p:nvPr/>
        </p:nvSpPr>
        <p:spPr>
          <a:xfrm>
            <a:off x="902778" y="2866350"/>
            <a:ext cx="3303900" cy="17118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Regulations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Safety &amp; Risk Mgt.</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Quality</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Controls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Timing &amp; Execution</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Critical Resources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Policies &amp; Procedures: </a:t>
            </a:r>
            <a:endParaRPr b="0" i="0" sz="900" u="none" cap="none" strike="noStrike">
              <a:solidFill>
                <a:srgbClr val="000000"/>
              </a:solidFill>
              <a:latin typeface="Arial"/>
              <a:ea typeface="Arial"/>
              <a:cs typeface="Arial"/>
              <a:sym typeface="Arial"/>
            </a:endParaRPr>
          </a:p>
        </p:txBody>
      </p:sp>
      <p:sp>
        <p:nvSpPr>
          <p:cNvPr id="281" name="Google Shape;281;p22"/>
          <p:cNvSpPr/>
          <p:nvPr/>
        </p:nvSpPr>
        <p:spPr>
          <a:xfrm>
            <a:off x="4976370" y="2866358"/>
            <a:ext cx="3304030" cy="1711800"/>
          </a:xfrm>
          <a:prstGeom prst="rect">
            <a:avLst/>
          </a:prstGeom>
          <a:noFill/>
          <a:ln>
            <a:noFill/>
          </a:ln>
        </p:spPr>
        <p:txBody>
          <a:bodyPr anchorCtr="0" anchor="t" bIns="32150" lIns="64350" spcFirstLastPara="1" rIns="64350" wrap="square" tIns="32150">
            <a:noAutofit/>
          </a:bodyPr>
          <a:lstStyle/>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Training &amp; People Development</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Community Relations </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Customer Focus &amp; Relationships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Communication</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Culture &amp; Values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Internal Relationships</a:t>
            </a:r>
            <a:endParaRPr b="0" i="0" sz="900" u="none" cap="none" strike="noStrike">
              <a:solidFill>
                <a:srgbClr val="000000"/>
              </a:solidFill>
              <a:latin typeface="Arial"/>
              <a:ea typeface="Arial"/>
              <a:cs typeface="Arial"/>
              <a:sym typeface="Arial"/>
            </a:endParaRPr>
          </a:p>
          <a:p>
            <a:pPr indent="-88900" lvl="0" marL="0" marR="0" rtl="0" algn="l">
              <a:lnSpc>
                <a:spcPct val="11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 Recognition</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75"/>
          <p:cNvSpPr txBox="1"/>
          <p:nvPr>
            <p:ph type="title"/>
          </p:nvPr>
        </p:nvSpPr>
        <p:spPr>
          <a:xfrm>
            <a:off x="628650" y="273844"/>
            <a:ext cx="7886700" cy="96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200"/>
              <a:buNone/>
            </a:pPr>
            <a:r>
              <a:rPr lang="en"/>
              <a:t>Questions for the LT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rrmann 2020">
  <a:themeElements>
    <a:clrScheme name="Simple Light">
      <a:dk1>
        <a:srgbClr val="4E504F"/>
      </a:dk1>
      <a:lt1>
        <a:srgbClr val="FFFFFF"/>
      </a:lt1>
      <a:dk2>
        <a:srgbClr val="9D9D9D"/>
      </a:dk2>
      <a:lt2>
        <a:srgbClr val="EEEEEE"/>
      </a:lt2>
      <a:accent1>
        <a:srgbClr val="2CC3F0"/>
      </a:accent1>
      <a:accent2>
        <a:srgbClr val="63C084"/>
      </a:accent2>
      <a:accent3>
        <a:srgbClr val="EF354E"/>
      </a:accent3>
      <a:accent4>
        <a:srgbClr val="FDD742"/>
      </a:accent4>
      <a:accent5>
        <a:srgbClr val="214263"/>
      </a:accent5>
      <a:accent6>
        <a:srgbClr val="4E504F"/>
      </a:accent6>
      <a:hlink>
        <a:srgbClr val="005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Anne Griswold</dc:creator>
</cp:coreProperties>
</file>