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79" r:id="rId1"/>
  </p:sldMasterIdLst>
  <p:notesMasterIdLst>
    <p:notesMasterId r:id="rId4"/>
  </p:notesMasterIdLst>
  <p:sldIdLst>
    <p:sldId id="2147479896" r:id="rId2"/>
    <p:sldId id="2147479897" r:id="rId3"/>
  </p:sldIdLst>
  <p:sldSz cx="9144000" cy="5143500" type="screen16x9"/>
  <p:notesSz cx="6858000" cy="9144000"/>
  <p:embeddedFontLst>
    <p:embeddedFont>
      <p:font typeface="Proxima Nova" panose="02000506030000020004" pitchFamily="2" charset="0"/>
      <p:regular r:id="rId5"/>
      <p:bold r:id="rId6"/>
      <p:italic r:id="rId7"/>
      <p:boldItalic r:id="rId6"/>
    </p:embeddedFont>
    <p:embeddedFont>
      <p:font typeface="Proxima Nova Rg" panose="02000506030000020004" pitchFamily="2" charset="0"/>
      <p:regular r:id="rId8"/>
      <p:bold r:id="rId9"/>
      <p: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475">
          <p15:clr>
            <a:srgbClr val="747775"/>
          </p15:clr>
        </p15:guide>
        <p15:guide id="2" pos="2880">
          <p15:clr>
            <a:srgbClr val="747775"/>
          </p15:clr>
        </p15:guide>
        <p15:guide id="3" orient="horz" pos="1716">
          <p15:clr>
            <a:srgbClr val="747775"/>
          </p15:clr>
        </p15:guide>
        <p15:guide id="4" orient="horz" pos="2880">
          <p15:clr>
            <a:srgbClr val="747775"/>
          </p15:clr>
        </p15:guide>
        <p15:guide id="5" pos="357">
          <p15:clr>
            <a:schemeClr val="dk1"/>
          </p15:clr>
        </p15:guide>
        <p15:guide id="6" pos="196">
          <p15:clr>
            <a:srgbClr val="747775"/>
          </p15:clr>
        </p15:guide>
        <p15:guide id="7" pos="2976">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364F"/>
    <a:srgbClr val="62C084"/>
    <a:srgbClr val="3FD536"/>
    <a:srgbClr val="2BC3F0"/>
    <a:srgbClr val="E5EFEC"/>
    <a:srgbClr val="D8EFEC"/>
    <a:srgbClr val="C6EFEC"/>
    <a:srgbClr val="00C3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35"/>
    <p:restoredTop sz="89116"/>
  </p:normalViewPr>
  <p:slideViewPr>
    <p:cSldViewPr snapToGrid="0">
      <p:cViewPr varScale="1">
        <p:scale>
          <a:sx n="151" d="100"/>
          <a:sy n="151" d="100"/>
        </p:scale>
        <p:origin x="1088" y="184"/>
      </p:cViewPr>
      <p:guideLst>
        <p:guide orient="horz" pos="1475"/>
        <p:guide pos="2880"/>
        <p:guide orient="horz" pos="1716"/>
        <p:guide orient="horz" pos="2880"/>
        <p:guide pos="357"/>
        <p:guide pos="196"/>
        <p:guide pos="2976"/>
      </p:guideLst>
    </p:cSldViewPr>
  </p:slideViewPr>
  <p:notesTextViewPr>
    <p:cViewPr>
      <p:scale>
        <a:sx n="1" d="1"/>
        <a:sy n="1" d="1"/>
      </p:scale>
      <p:origin x="0" y="0"/>
    </p:cViewPr>
  </p:notesTextViewPr>
  <p:sorterViewPr>
    <p:cViewPr>
      <p:scale>
        <a:sx n="178" d="100"/>
        <a:sy n="178"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presProps" Target="presProps.xml"/><Relationship Id="rId5" Type="http://schemas.openxmlformats.org/officeDocument/2006/relationships/font" Target="fonts/font1.fntdata"/><Relationship Id="rId10" Type="http://schemas.openxmlformats.org/officeDocument/2006/relationships/font" Target="fonts/font6.fntdata"/><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1D1C1D"/>
                </a:solidFill>
                <a:effectLst/>
                <a:highlight>
                  <a:srgbClr val="F8F8F8"/>
                </a:highlight>
                <a:latin typeface="Arial" panose="020B0604020202020204" pitchFamily="34" charset="0"/>
              </a:rPr>
              <a:t>More complete </a:t>
            </a:r>
            <a:r>
              <a:rPr lang="en-US" sz="1800" b="0" i="0" u="none" strike="noStrike" dirty="0" err="1">
                <a:solidFill>
                  <a:srgbClr val="1D1C1D"/>
                </a:solidFill>
                <a:effectLst/>
                <a:highlight>
                  <a:srgbClr val="F8F8F8"/>
                </a:highlight>
                <a:latin typeface="Arial" panose="020B0604020202020204" pitchFamily="34" charset="0"/>
              </a:rPr>
              <a:t>explnataion</a:t>
            </a:r>
            <a:r>
              <a:rPr lang="en-US" sz="1800" b="0" i="0" u="none" strike="noStrike">
                <a:solidFill>
                  <a:srgbClr val="1D1C1D"/>
                </a:solidFill>
                <a:effectLst/>
                <a:highlight>
                  <a:srgbClr val="F8F8F8"/>
                </a:highlight>
                <a:latin typeface="Arial" panose="020B0604020202020204" pitchFamily="34" charset="0"/>
              </a:rPr>
              <a:t>:</a:t>
            </a:r>
            <a:br>
              <a:rPr lang="en-US" sz="1800" b="0" i="0" u="none" strike="noStrike">
                <a:solidFill>
                  <a:srgbClr val="1D1C1D"/>
                </a:solidFill>
                <a:effectLst/>
                <a:highlight>
                  <a:srgbClr val="F8F8F8"/>
                </a:highlight>
                <a:latin typeface="Arial" panose="020B0604020202020204" pitchFamily="34" charset="0"/>
              </a:rPr>
            </a:br>
            <a:r>
              <a:rPr lang="en-US" sz="1800" b="0" i="0" u="none" strike="noStrike">
                <a:solidFill>
                  <a:srgbClr val="1D1C1D"/>
                </a:solidFill>
                <a:effectLst/>
                <a:highlight>
                  <a:srgbClr val="F8F8F8"/>
                </a:highlight>
                <a:latin typeface="Arial" panose="020B0604020202020204" pitchFamily="34" charset="0"/>
              </a:rPr>
              <a:t>The </a:t>
            </a:r>
            <a:r>
              <a:rPr lang="en-US" sz="1800" b="0" i="0" u="none" strike="noStrike" dirty="0">
                <a:solidFill>
                  <a:srgbClr val="1D1C1D"/>
                </a:solidFill>
                <a:effectLst/>
                <a:highlight>
                  <a:srgbClr val="F8F8F8"/>
                </a:highlight>
                <a:latin typeface="Arial" panose="020B0604020202020204" pitchFamily="34" charset="0"/>
              </a:rPr>
              <a:t>HBDI Preference map is designed to help a team see and compare the degree to which each of their profiles is tilted toward specific quadrants and modes as well as show visually the distance away from the center point of the map which represents a perfectly balanced Whole Brain (1111) profile. </a:t>
            </a:r>
            <a:br>
              <a:rPr lang="en-US" sz="1800" b="0" i="0" u="none" strike="noStrike" dirty="0">
                <a:solidFill>
                  <a:srgbClr val="1D1C1D"/>
                </a:solidFill>
                <a:effectLst/>
                <a:highlight>
                  <a:srgbClr val="F8F8F8"/>
                </a:highlight>
                <a:latin typeface="Arial" panose="020B0604020202020204" pitchFamily="34" charset="0"/>
              </a:rPr>
            </a:br>
            <a:br>
              <a:rPr lang="en-US" sz="1800" b="0" i="0" u="none" strike="noStrike" dirty="0">
                <a:solidFill>
                  <a:srgbClr val="1D1C1D"/>
                </a:solidFill>
                <a:effectLst/>
                <a:highlight>
                  <a:srgbClr val="F8F8F8"/>
                </a:highlight>
                <a:latin typeface="Arial" panose="020B0604020202020204" pitchFamily="34" charset="0"/>
              </a:rPr>
            </a:br>
            <a:r>
              <a:rPr lang="en-US" sz="1800" b="0" i="0" u="none" strike="noStrike" dirty="0">
                <a:solidFill>
                  <a:srgbClr val="1D1C1D"/>
                </a:solidFill>
                <a:effectLst/>
                <a:highlight>
                  <a:srgbClr val="F8F8F8"/>
                </a:highlight>
                <a:latin typeface="Arial" panose="020B0604020202020204" pitchFamily="34" charset="0"/>
              </a:rPr>
              <a:t>The algorithm we use to plot individuals on the Herrmann Preference Map is proprietary but in essence it analyzes the profile scores and the degree to which they tilt toward A vs C and B vs D. This provides a placement on the map that represents the “epicenter” of that profile that determines to what degree it is more analytical vs. relations and at the same time the degree to which it is practical vs. experimental. </a:t>
            </a:r>
            <a:endParaRPr lang="en-US" b="0" dirty="0">
              <a:effectLst/>
            </a:endParaRPr>
          </a:p>
          <a:p>
            <a:pPr rtl="0">
              <a:spcBef>
                <a:spcPts val="0"/>
              </a:spcBef>
              <a:spcAft>
                <a:spcPts val="0"/>
              </a:spcAft>
            </a:pPr>
            <a:br>
              <a:rPr lang="en-US" b="0" dirty="0">
                <a:effectLst/>
              </a:rPr>
            </a:br>
            <a:r>
              <a:rPr lang="en-US" sz="1800" b="0" i="0" u="none" strike="noStrike" dirty="0">
                <a:solidFill>
                  <a:srgbClr val="1D1C1D"/>
                </a:solidFill>
                <a:effectLst/>
                <a:highlight>
                  <a:srgbClr val="F8F8F8"/>
                </a:highlight>
                <a:latin typeface="Arial" panose="020B0604020202020204" pitchFamily="34" charset="0"/>
              </a:rPr>
              <a:t>The more singular the preference of a given profile is, the greater the likelihood it will appear on the axis of the quadrant. The stronger that preference the further the distance from the center. By the same token, the stronger the preference of a double dominant profile is, (</a:t>
            </a:r>
            <a:r>
              <a:rPr lang="en-US" sz="1800" b="0" i="0" u="none" strike="noStrike" dirty="0" err="1">
                <a:solidFill>
                  <a:srgbClr val="1D1C1D"/>
                </a:solidFill>
                <a:effectLst/>
                <a:highlight>
                  <a:srgbClr val="F8F8F8"/>
                </a:highlight>
                <a:latin typeface="Arial" panose="020B0604020202020204" pitchFamily="34" charset="0"/>
              </a:rPr>
              <a:t>eg</a:t>
            </a:r>
            <a:r>
              <a:rPr lang="en-US" sz="1800" b="0" i="0" u="none" strike="noStrike" dirty="0">
                <a:solidFill>
                  <a:srgbClr val="1D1C1D"/>
                </a:solidFill>
                <a:effectLst/>
                <a:highlight>
                  <a:srgbClr val="F8F8F8"/>
                </a:highlight>
                <a:latin typeface="Arial" panose="020B0604020202020204" pitchFamily="34" charset="0"/>
              </a:rPr>
              <a:t> 1122/1133, 2211/3311, 1221/1331, 2112/3113 The more that profile will be placed toward the upper,  lower left  and right of the grid (see graphic).</a:t>
            </a:r>
            <a:br>
              <a:rPr lang="en-US" sz="1800" b="0" i="0" u="none" strike="noStrike" dirty="0">
                <a:solidFill>
                  <a:srgbClr val="1D1C1D"/>
                </a:solidFill>
                <a:effectLst/>
                <a:highlight>
                  <a:srgbClr val="F8F8F8"/>
                </a:highlight>
                <a:latin typeface="Arial" panose="020B0604020202020204" pitchFamily="34" charset="0"/>
              </a:rPr>
            </a:br>
            <a:br>
              <a:rPr lang="en-US" sz="1800" b="0" i="0" u="none" strike="noStrike" dirty="0">
                <a:solidFill>
                  <a:srgbClr val="1D1C1D"/>
                </a:solidFill>
                <a:effectLst/>
                <a:highlight>
                  <a:srgbClr val="F8F8F8"/>
                </a:highlight>
                <a:latin typeface="Arial" panose="020B0604020202020204" pitchFamily="34" charset="0"/>
              </a:rPr>
            </a:br>
            <a:r>
              <a:rPr lang="en-US" sz="1800" b="0" i="0" u="none" strike="noStrike" dirty="0">
                <a:solidFill>
                  <a:srgbClr val="1D1C1D"/>
                </a:solidFill>
                <a:effectLst/>
                <a:highlight>
                  <a:srgbClr val="F8F8F8"/>
                </a:highlight>
                <a:latin typeface="Arial" panose="020B0604020202020204" pitchFamily="34" charset="0"/>
              </a:rPr>
              <a:t>The closer the 4 scores are to each other, the closer to the center of the map it will be placed.</a:t>
            </a:r>
            <a:endParaRPr lang="en-US" b="0" dirty="0">
              <a:effectLst/>
            </a:endParaRPr>
          </a:p>
          <a:p>
            <a:br>
              <a:rPr lang="en-US" dirty="0"/>
            </a:br>
            <a:endParaRPr lang="en-US" dirty="0"/>
          </a:p>
        </p:txBody>
      </p:sp>
    </p:spTree>
    <p:extLst>
      <p:ext uri="{BB962C8B-B14F-4D97-AF65-F5344CB8AC3E}">
        <p14:creationId xmlns:p14="http://schemas.microsoft.com/office/powerpoint/2010/main" val="27804974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thinkherrmann.com/" TargetMode="External"/><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thinkherrmann.com/" TargetMode="External"/><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drive.google.com/file/d/1_5Ap0kNRd4rOcSJ7akDwC_PLW9h2p3HB/view"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4">
  <p:cSld name="CUSTOM_4">
    <p:spTree>
      <p:nvGrpSpPr>
        <p:cNvPr id="1" name="Shape 19"/>
        <p:cNvGrpSpPr/>
        <p:nvPr/>
      </p:nvGrpSpPr>
      <p:grpSpPr>
        <a:xfrm>
          <a:off x="0" y="0"/>
          <a:ext cx="0" cy="0"/>
          <a:chOff x="0" y="0"/>
          <a:chExt cx="0" cy="0"/>
        </a:xfrm>
      </p:grpSpPr>
      <p:sp>
        <p:nvSpPr>
          <p:cNvPr id="25" name="Google Shape;25;p4"/>
          <p:cNvSpPr txBox="1">
            <a:spLocks noGrp="1"/>
          </p:cNvSpPr>
          <p:nvPr>
            <p:ph type="title"/>
          </p:nvPr>
        </p:nvSpPr>
        <p:spPr>
          <a:xfrm>
            <a:off x="2546988" y="2075850"/>
            <a:ext cx="4050000" cy="991800"/>
          </a:xfrm>
          <a:prstGeom prst="rect">
            <a:avLst/>
          </a:prstGeom>
          <a:noFill/>
          <a:ln>
            <a:noFill/>
          </a:ln>
        </p:spPr>
        <p:txBody>
          <a:bodyPr spcFirstLastPara="1" wrap="square" lIns="0" tIns="0" rIns="91425" bIns="0" anchor="t" anchorCtr="0">
            <a:noAutofit/>
          </a:bodyPr>
          <a:lstStyle>
            <a:lvl1pPr lvl="0" algn="ctr" rtl="0">
              <a:lnSpc>
                <a:spcPct val="80000"/>
              </a:lnSpc>
              <a:spcBef>
                <a:spcPts val="0"/>
              </a:spcBef>
              <a:spcAft>
                <a:spcPts val="0"/>
              </a:spcAft>
              <a:buClr>
                <a:schemeClr val="dk2"/>
              </a:buClr>
              <a:buSzPts val="4200"/>
              <a:buNone/>
              <a:defRPr sz="4200" b="1">
                <a:solidFill>
                  <a:schemeClr val="dk2"/>
                </a:solidFill>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pic>
        <p:nvPicPr>
          <p:cNvPr id="6" name="Google Shape;23;p4">
            <a:extLst>
              <a:ext uri="{FF2B5EF4-FFF2-40B4-BE49-F238E27FC236}">
                <a16:creationId xmlns:a16="http://schemas.microsoft.com/office/drawing/2014/main" id="{5B7B5A92-7E25-26EF-856F-EA302A7F49E1}"/>
              </a:ext>
            </a:extLst>
          </p:cNvPr>
          <p:cNvPicPr preferRelativeResize="0"/>
          <p:nvPr userDrawn="1"/>
        </p:nvPicPr>
        <p:blipFill>
          <a:blip r:embed="rId2">
            <a:alphaModFix amt="50000"/>
          </a:blip>
          <a:stretch>
            <a:fillRect/>
          </a:stretch>
        </p:blipFill>
        <p:spPr>
          <a:xfrm>
            <a:off x="1731512" y="-184319"/>
            <a:ext cx="5680951" cy="5680951"/>
          </a:xfrm>
          <a:prstGeom prst="rect">
            <a:avLst/>
          </a:prstGeom>
          <a:noFill/>
          <a:ln>
            <a:noFill/>
          </a:ln>
        </p:spPr>
      </p:pic>
      <p:pic>
        <p:nvPicPr>
          <p:cNvPr id="8" name="Google Shape;21;p4">
            <a:extLst>
              <a:ext uri="{FF2B5EF4-FFF2-40B4-BE49-F238E27FC236}">
                <a16:creationId xmlns:a16="http://schemas.microsoft.com/office/drawing/2014/main" id="{3EAE299D-8989-719C-D062-2AA483D7532E}"/>
              </a:ext>
            </a:extLst>
          </p:cNvPr>
          <p:cNvPicPr preferRelativeResize="0"/>
          <p:nvPr userDrawn="1"/>
        </p:nvPicPr>
        <p:blipFill>
          <a:blip r:embed="rId3">
            <a:alphaModFix/>
          </a:blip>
          <a:stretch>
            <a:fillRect/>
          </a:stretch>
        </p:blipFill>
        <p:spPr>
          <a:xfrm>
            <a:off x="2486088" y="485850"/>
            <a:ext cx="4171800" cy="4171800"/>
          </a:xfrm>
          <a:prstGeom prst="rect">
            <a:avLst/>
          </a:prstGeom>
          <a:noFill/>
          <a:ln>
            <a:noFill/>
          </a:ln>
        </p:spPr>
      </p:pic>
      <p:pic>
        <p:nvPicPr>
          <p:cNvPr id="7" name="Google Shape;22;p4">
            <a:extLst>
              <a:ext uri="{FF2B5EF4-FFF2-40B4-BE49-F238E27FC236}">
                <a16:creationId xmlns:a16="http://schemas.microsoft.com/office/drawing/2014/main" id="{3DB90DDE-848A-0146-63C2-90E738716575}"/>
              </a:ext>
            </a:extLst>
          </p:cNvPr>
          <p:cNvPicPr preferRelativeResize="0"/>
          <p:nvPr userDrawn="1"/>
        </p:nvPicPr>
        <p:blipFill>
          <a:blip r:embed="rId2">
            <a:alphaModFix/>
          </a:blip>
          <a:stretch>
            <a:fillRect/>
          </a:stretch>
        </p:blipFill>
        <p:spPr>
          <a:xfrm>
            <a:off x="1149378" y="-184319"/>
            <a:ext cx="5680951" cy="568097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Green">
  <p:cSld name="Quadrants_1_2_1_1_1">
    <p:spTree>
      <p:nvGrpSpPr>
        <p:cNvPr id="1" name="Shape 235"/>
        <p:cNvGrpSpPr/>
        <p:nvPr/>
      </p:nvGrpSpPr>
      <p:grpSpPr>
        <a:xfrm>
          <a:off x="0" y="0"/>
          <a:ext cx="0" cy="0"/>
          <a:chOff x="0" y="0"/>
          <a:chExt cx="0" cy="0"/>
        </a:xfrm>
      </p:grpSpPr>
      <p:sp>
        <p:nvSpPr>
          <p:cNvPr id="236" name="Google Shape;236;p18"/>
          <p:cNvSpPr/>
          <p:nvPr/>
        </p:nvSpPr>
        <p:spPr>
          <a:xfrm rot="10800000">
            <a:off x="1099200" y="1105625"/>
            <a:ext cx="6945600" cy="32835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237" name="Google Shape;237;p18"/>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pic>
        <p:nvPicPr>
          <p:cNvPr id="238" name="Google Shape;238;p18"/>
          <p:cNvPicPr preferRelativeResize="0"/>
          <p:nvPr/>
        </p:nvPicPr>
        <p:blipFill rotWithShape="1">
          <a:blip>
            <a:alphaModFix/>
          </a:blip>
          <a:srcRect/>
          <a:stretch/>
        </p:blipFill>
        <p:spPr>
          <a:xfrm>
            <a:off x="8476214" y="309889"/>
            <a:ext cx="356086" cy="356086"/>
          </a:xfrm>
          <a:prstGeom prst="rect">
            <a:avLst/>
          </a:prstGeom>
          <a:noFill/>
          <a:ln>
            <a:noFill/>
          </a:ln>
        </p:spPr>
      </p:pic>
      <p:sp>
        <p:nvSpPr>
          <p:cNvPr id="239" name="Google Shape;239;p18"/>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240" name="Google Shape;240;p18"/>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pic>
        <p:nvPicPr>
          <p:cNvPr id="241" name="Google Shape;241;p18"/>
          <p:cNvPicPr preferRelativeResize="0"/>
          <p:nvPr/>
        </p:nvPicPr>
        <p:blipFill>
          <a:blip>
            <a:alphaModFix/>
          </a:blip>
          <a:stretch>
            <a:fillRect/>
          </a:stretch>
        </p:blipFill>
        <p:spPr>
          <a:xfrm>
            <a:off x="7608191" y="987075"/>
            <a:ext cx="524209" cy="3520597"/>
          </a:xfrm>
          <a:prstGeom prst="rect">
            <a:avLst/>
          </a:prstGeom>
          <a:noFill/>
          <a:ln>
            <a:noFill/>
          </a:ln>
        </p:spPr>
      </p:pic>
      <p:pic>
        <p:nvPicPr>
          <p:cNvPr id="242" name="Google Shape;242;p18"/>
          <p:cNvPicPr preferRelativeResize="0"/>
          <p:nvPr/>
        </p:nvPicPr>
        <p:blipFill>
          <a:blip>
            <a:alphaModFix/>
          </a:blip>
          <a:stretch>
            <a:fillRect/>
          </a:stretch>
        </p:blipFill>
        <p:spPr>
          <a:xfrm>
            <a:off x="993450" y="987200"/>
            <a:ext cx="524209" cy="3520597"/>
          </a:xfrm>
          <a:prstGeom prst="rect">
            <a:avLst/>
          </a:prstGeom>
          <a:noFill/>
          <a:ln>
            <a:noFill/>
          </a:ln>
        </p:spPr>
      </p:pic>
      <p:pic>
        <p:nvPicPr>
          <p:cNvPr id="243" name="Google Shape;243;p18"/>
          <p:cNvPicPr preferRelativeResize="0"/>
          <p:nvPr/>
        </p:nvPicPr>
        <p:blipFill>
          <a:blip>
            <a:alphaModFix/>
          </a:blip>
          <a:stretch>
            <a:fillRect/>
          </a:stretch>
        </p:blipFill>
        <p:spPr>
          <a:xfrm>
            <a:off x="993450" y="3983601"/>
            <a:ext cx="524200" cy="524200"/>
          </a:xfrm>
          <a:prstGeom prst="rect">
            <a:avLst/>
          </a:prstGeom>
          <a:noFill/>
          <a:ln>
            <a:noFill/>
          </a:ln>
        </p:spPr>
      </p:pic>
      <p:sp>
        <p:nvSpPr>
          <p:cNvPr id="244" name="Google Shape;244;p18"/>
          <p:cNvSpPr txBox="1">
            <a:spLocks noGrp="1"/>
          </p:cNvSpPr>
          <p:nvPr>
            <p:ph type="subTitle" idx="1"/>
          </p:nvPr>
        </p:nvSpPr>
        <p:spPr>
          <a:xfrm>
            <a:off x="2079150" y="1827575"/>
            <a:ext cx="4985700" cy="1839600"/>
          </a:xfrm>
          <a:prstGeom prst="rect">
            <a:avLst/>
          </a:prstGeom>
        </p:spPr>
        <p:txBody>
          <a:bodyPr spcFirstLastPara="1" wrap="square" lIns="0" tIns="0" rIns="0" bIns="0" anchor="ctr" anchorCtr="0">
            <a:normAutofit/>
          </a:bodyPr>
          <a:lstStyle>
            <a:lvl1pPr lvl="0" algn="ctr" rtl="0">
              <a:lnSpc>
                <a:spcPct val="115000"/>
              </a:lnSpc>
              <a:spcBef>
                <a:spcPts val="0"/>
              </a:spcBef>
              <a:spcAft>
                <a:spcPts val="0"/>
              </a:spcAft>
              <a:buSzPts val="2200"/>
              <a:buNone/>
              <a:defRPr sz="2200" b="1"/>
            </a:lvl1pPr>
            <a:lvl2pPr lvl="1" algn="ctr" rtl="0">
              <a:lnSpc>
                <a:spcPct val="115000"/>
              </a:lnSpc>
              <a:spcBef>
                <a:spcPts val="0"/>
              </a:spcBef>
              <a:spcAft>
                <a:spcPts val="0"/>
              </a:spcAft>
              <a:buSzPts val="2200"/>
              <a:buNone/>
              <a:defRPr sz="2200" b="1"/>
            </a:lvl2pPr>
            <a:lvl3pPr lvl="2" algn="ctr" rtl="0">
              <a:lnSpc>
                <a:spcPct val="115000"/>
              </a:lnSpc>
              <a:spcBef>
                <a:spcPts val="0"/>
              </a:spcBef>
              <a:spcAft>
                <a:spcPts val="0"/>
              </a:spcAft>
              <a:buSzPts val="2200"/>
              <a:buNone/>
              <a:defRPr sz="2200" b="1"/>
            </a:lvl3pPr>
            <a:lvl4pPr lvl="3" algn="ctr" rtl="0">
              <a:lnSpc>
                <a:spcPct val="115000"/>
              </a:lnSpc>
              <a:spcBef>
                <a:spcPts val="0"/>
              </a:spcBef>
              <a:spcAft>
                <a:spcPts val="0"/>
              </a:spcAft>
              <a:buSzPts val="2200"/>
              <a:buNone/>
              <a:defRPr sz="2200" b="1"/>
            </a:lvl4pPr>
            <a:lvl5pPr lvl="4" algn="ctr" rtl="0">
              <a:lnSpc>
                <a:spcPct val="115000"/>
              </a:lnSpc>
              <a:spcBef>
                <a:spcPts val="0"/>
              </a:spcBef>
              <a:spcAft>
                <a:spcPts val="0"/>
              </a:spcAft>
              <a:buSzPts val="2200"/>
              <a:buNone/>
              <a:defRPr sz="2200" b="1"/>
            </a:lvl5pPr>
            <a:lvl6pPr lvl="5" algn="ctr" rtl="0">
              <a:lnSpc>
                <a:spcPct val="115000"/>
              </a:lnSpc>
              <a:spcBef>
                <a:spcPts val="0"/>
              </a:spcBef>
              <a:spcAft>
                <a:spcPts val="0"/>
              </a:spcAft>
              <a:buSzPts val="2200"/>
              <a:buNone/>
              <a:defRPr sz="2200" b="1"/>
            </a:lvl6pPr>
            <a:lvl7pPr lvl="6" algn="ctr" rtl="0">
              <a:lnSpc>
                <a:spcPct val="115000"/>
              </a:lnSpc>
              <a:spcBef>
                <a:spcPts val="0"/>
              </a:spcBef>
              <a:spcAft>
                <a:spcPts val="0"/>
              </a:spcAft>
              <a:buSzPts val="2200"/>
              <a:buNone/>
              <a:defRPr sz="2200" b="1"/>
            </a:lvl7pPr>
            <a:lvl8pPr lvl="7" algn="ctr" rtl="0">
              <a:lnSpc>
                <a:spcPct val="115000"/>
              </a:lnSpc>
              <a:spcBef>
                <a:spcPts val="0"/>
              </a:spcBef>
              <a:spcAft>
                <a:spcPts val="0"/>
              </a:spcAft>
              <a:buSzPts val="2200"/>
              <a:buNone/>
              <a:defRPr sz="2200" b="1"/>
            </a:lvl8pPr>
            <a:lvl9pPr lvl="8" algn="ctr" rtl="0">
              <a:lnSpc>
                <a:spcPct val="115000"/>
              </a:lnSpc>
              <a:spcBef>
                <a:spcPts val="0"/>
              </a:spcBef>
              <a:spcAft>
                <a:spcPts val="0"/>
              </a:spcAft>
              <a:buSzPts val="2200"/>
              <a:buNone/>
              <a:defRPr sz="2200" b="1"/>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Red">
  <p:cSld name="Quadrants_1_2_1_1_1_1">
    <p:spTree>
      <p:nvGrpSpPr>
        <p:cNvPr id="1" name="Shape 245"/>
        <p:cNvGrpSpPr/>
        <p:nvPr/>
      </p:nvGrpSpPr>
      <p:grpSpPr>
        <a:xfrm>
          <a:off x="0" y="0"/>
          <a:ext cx="0" cy="0"/>
          <a:chOff x="0" y="0"/>
          <a:chExt cx="0" cy="0"/>
        </a:xfrm>
      </p:grpSpPr>
      <p:sp>
        <p:nvSpPr>
          <p:cNvPr id="246" name="Google Shape;246;p19"/>
          <p:cNvSpPr/>
          <p:nvPr/>
        </p:nvSpPr>
        <p:spPr>
          <a:xfrm rot="10800000">
            <a:off x="1099200" y="1105625"/>
            <a:ext cx="6945600" cy="32835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247" name="Google Shape;247;p19"/>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49" name="Google Shape;249;p19"/>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250" name="Google Shape;250;p19"/>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pic>
        <p:nvPicPr>
          <p:cNvPr id="251" name="Google Shape;251;p19"/>
          <p:cNvPicPr preferRelativeResize="0"/>
          <p:nvPr/>
        </p:nvPicPr>
        <p:blipFill>
          <a:blip>
            <a:alphaModFix/>
          </a:blip>
          <a:stretch>
            <a:fillRect/>
          </a:stretch>
        </p:blipFill>
        <p:spPr>
          <a:xfrm>
            <a:off x="7608191" y="987075"/>
            <a:ext cx="524209" cy="3520597"/>
          </a:xfrm>
          <a:prstGeom prst="rect">
            <a:avLst/>
          </a:prstGeom>
          <a:noFill/>
          <a:ln>
            <a:noFill/>
          </a:ln>
        </p:spPr>
      </p:pic>
      <p:pic>
        <p:nvPicPr>
          <p:cNvPr id="252" name="Google Shape;252;p19"/>
          <p:cNvPicPr preferRelativeResize="0"/>
          <p:nvPr/>
        </p:nvPicPr>
        <p:blipFill>
          <a:blip>
            <a:alphaModFix/>
          </a:blip>
          <a:stretch>
            <a:fillRect/>
          </a:stretch>
        </p:blipFill>
        <p:spPr>
          <a:xfrm>
            <a:off x="993450" y="987200"/>
            <a:ext cx="524209" cy="3520597"/>
          </a:xfrm>
          <a:prstGeom prst="rect">
            <a:avLst/>
          </a:prstGeom>
          <a:noFill/>
          <a:ln>
            <a:noFill/>
          </a:ln>
        </p:spPr>
      </p:pic>
      <p:pic>
        <p:nvPicPr>
          <p:cNvPr id="253" name="Google Shape;253;p19"/>
          <p:cNvPicPr preferRelativeResize="0"/>
          <p:nvPr/>
        </p:nvPicPr>
        <p:blipFill>
          <a:blip>
            <a:alphaModFix/>
          </a:blip>
          <a:stretch>
            <a:fillRect/>
          </a:stretch>
        </p:blipFill>
        <p:spPr>
          <a:xfrm>
            <a:off x="7583700" y="3958973"/>
            <a:ext cx="548700" cy="548700"/>
          </a:xfrm>
          <a:prstGeom prst="rect">
            <a:avLst/>
          </a:prstGeom>
          <a:noFill/>
          <a:ln>
            <a:noFill/>
          </a:ln>
        </p:spPr>
      </p:pic>
      <p:sp>
        <p:nvSpPr>
          <p:cNvPr id="254" name="Google Shape;254;p19"/>
          <p:cNvSpPr txBox="1">
            <a:spLocks noGrp="1"/>
          </p:cNvSpPr>
          <p:nvPr>
            <p:ph type="subTitle" idx="1"/>
          </p:nvPr>
        </p:nvSpPr>
        <p:spPr>
          <a:xfrm>
            <a:off x="2079150" y="1827575"/>
            <a:ext cx="4985700" cy="1839600"/>
          </a:xfrm>
          <a:prstGeom prst="rect">
            <a:avLst/>
          </a:prstGeom>
        </p:spPr>
        <p:txBody>
          <a:bodyPr spcFirstLastPara="1" wrap="square" lIns="0" tIns="0" rIns="0" bIns="0" anchor="ctr" anchorCtr="0">
            <a:normAutofit/>
          </a:bodyPr>
          <a:lstStyle>
            <a:lvl1pPr lvl="0" algn="ctr" rtl="0">
              <a:lnSpc>
                <a:spcPct val="115000"/>
              </a:lnSpc>
              <a:spcBef>
                <a:spcPts val="0"/>
              </a:spcBef>
              <a:spcAft>
                <a:spcPts val="0"/>
              </a:spcAft>
              <a:buSzPts val="2200"/>
              <a:buNone/>
              <a:defRPr sz="2200" b="1"/>
            </a:lvl1pPr>
            <a:lvl2pPr lvl="1" algn="ctr" rtl="0">
              <a:lnSpc>
                <a:spcPct val="115000"/>
              </a:lnSpc>
              <a:spcBef>
                <a:spcPts val="0"/>
              </a:spcBef>
              <a:spcAft>
                <a:spcPts val="0"/>
              </a:spcAft>
              <a:buSzPts val="2200"/>
              <a:buNone/>
              <a:defRPr sz="2200" b="1"/>
            </a:lvl2pPr>
            <a:lvl3pPr lvl="2" algn="ctr" rtl="0">
              <a:lnSpc>
                <a:spcPct val="115000"/>
              </a:lnSpc>
              <a:spcBef>
                <a:spcPts val="0"/>
              </a:spcBef>
              <a:spcAft>
                <a:spcPts val="0"/>
              </a:spcAft>
              <a:buSzPts val="2200"/>
              <a:buNone/>
              <a:defRPr sz="2200" b="1"/>
            </a:lvl3pPr>
            <a:lvl4pPr lvl="3" algn="ctr" rtl="0">
              <a:lnSpc>
                <a:spcPct val="115000"/>
              </a:lnSpc>
              <a:spcBef>
                <a:spcPts val="0"/>
              </a:spcBef>
              <a:spcAft>
                <a:spcPts val="0"/>
              </a:spcAft>
              <a:buSzPts val="2200"/>
              <a:buNone/>
              <a:defRPr sz="2200" b="1"/>
            </a:lvl4pPr>
            <a:lvl5pPr lvl="4" algn="ctr" rtl="0">
              <a:lnSpc>
                <a:spcPct val="115000"/>
              </a:lnSpc>
              <a:spcBef>
                <a:spcPts val="0"/>
              </a:spcBef>
              <a:spcAft>
                <a:spcPts val="0"/>
              </a:spcAft>
              <a:buSzPts val="2200"/>
              <a:buNone/>
              <a:defRPr sz="2200" b="1"/>
            </a:lvl5pPr>
            <a:lvl6pPr lvl="5" algn="ctr" rtl="0">
              <a:lnSpc>
                <a:spcPct val="115000"/>
              </a:lnSpc>
              <a:spcBef>
                <a:spcPts val="0"/>
              </a:spcBef>
              <a:spcAft>
                <a:spcPts val="0"/>
              </a:spcAft>
              <a:buSzPts val="2200"/>
              <a:buNone/>
              <a:defRPr sz="2200" b="1"/>
            </a:lvl6pPr>
            <a:lvl7pPr lvl="6" algn="ctr" rtl="0">
              <a:lnSpc>
                <a:spcPct val="115000"/>
              </a:lnSpc>
              <a:spcBef>
                <a:spcPts val="0"/>
              </a:spcBef>
              <a:spcAft>
                <a:spcPts val="0"/>
              </a:spcAft>
              <a:buSzPts val="2200"/>
              <a:buNone/>
              <a:defRPr sz="2200" b="1"/>
            </a:lvl7pPr>
            <a:lvl8pPr lvl="7" algn="ctr" rtl="0">
              <a:lnSpc>
                <a:spcPct val="115000"/>
              </a:lnSpc>
              <a:spcBef>
                <a:spcPts val="0"/>
              </a:spcBef>
              <a:spcAft>
                <a:spcPts val="0"/>
              </a:spcAft>
              <a:buSzPts val="2200"/>
              <a:buNone/>
              <a:defRPr sz="2200" b="1"/>
            </a:lvl8pPr>
            <a:lvl9pPr lvl="8" algn="ctr" rtl="0">
              <a:lnSpc>
                <a:spcPct val="115000"/>
              </a:lnSpc>
              <a:spcBef>
                <a:spcPts val="0"/>
              </a:spcBef>
              <a:spcAft>
                <a:spcPts val="0"/>
              </a:spcAft>
              <a:buSzPts val="2200"/>
              <a:buNone/>
              <a:defRPr sz="2200" b="1"/>
            </a:lvl9pPr>
          </a:lstStyle>
          <a:p>
            <a:endParaRPr/>
          </a:p>
        </p:txBody>
      </p:sp>
      <p:pic>
        <p:nvPicPr>
          <p:cNvPr id="2" name="Google Shape;203;p13">
            <a:extLst>
              <a:ext uri="{FF2B5EF4-FFF2-40B4-BE49-F238E27FC236}">
                <a16:creationId xmlns:a16="http://schemas.microsoft.com/office/drawing/2014/main" id="{68D91F80-BA64-776E-1416-DC377686A04E}"/>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Yellow">
  <p:cSld name="Quadrants_1_2_1_1_1_1_1">
    <p:spTree>
      <p:nvGrpSpPr>
        <p:cNvPr id="1" name="Shape 255"/>
        <p:cNvGrpSpPr/>
        <p:nvPr/>
      </p:nvGrpSpPr>
      <p:grpSpPr>
        <a:xfrm>
          <a:off x="0" y="0"/>
          <a:ext cx="0" cy="0"/>
          <a:chOff x="0" y="0"/>
          <a:chExt cx="0" cy="0"/>
        </a:xfrm>
      </p:grpSpPr>
      <p:sp>
        <p:nvSpPr>
          <p:cNvPr id="256" name="Google Shape;256;p20"/>
          <p:cNvSpPr/>
          <p:nvPr/>
        </p:nvSpPr>
        <p:spPr>
          <a:xfrm rot="10800000">
            <a:off x="1099200" y="1105625"/>
            <a:ext cx="6945600" cy="32835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257" name="Google Shape;257;p20"/>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59" name="Google Shape;259;p20"/>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260" name="Google Shape;260;p20"/>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pic>
        <p:nvPicPr>
          <p:cNvPr id="261" name="Google Shape;261;p20"/>
          <p:cNvPicPr preferRelativeResize="0"/>
          <p:nvPr/>
        </p:nvPicPr>
        <p:blipFill>
          <a:blip>
            <a:alphaModFix/>
          </a:blip>
          <a:stretch>
            <a:fillRect/>
          </a:stretch>
        </p:blipFill>
        <p:spPr>
          <a:xfrm>
            <a:off x="7608191" y="987075"/>
            <a:ext cx="524209" cy="3520597"/>
          </a:xfrm>
          <a:prstGeom prst="rect">
            <a:avLst/>
          </a:prstGeom>
          <a:noFill/>
          <a:ln>
            <a:noFill/>
          </a:ln>
        </p:spPr>
      </p:pic>
      <p:pic>
        <p:nvPicPr>
          <p:cNvPr id="262" name="Google Shape;262;p20"/>
          <p:cNvPicPr preferRelativeResize="0"/>
          <p:nvPr/>
        </p:nvPicPr>
        <p:blipFill>
          <a:blip>
            <a:alphaModFix/>
          </a:blip>
          <a:stretch>
            <a:fillRect/>
          </a:stretch>
        </p:blipFill>
        <p:spPr>
          <a:xfrm>
            <a:off x="993450" y="987200"/>
            <a:ext cx="524209" cy="3520597"/>
          </a:xfrm>
          <a:prstGeom prst="rect">
            <a:avLst/>
          </a:prstGeom>
          <a:noFill/>
          <a:ln>
            <a:noFill/>
          </a:ln>
        </p:spPr>
      </p:pic>
      <p:pic>
        <p:nvPicPr>
          <p:cNvPr id="263" name="Google Shape;263;p20"/>
          <p:cNvPicPr preferRelativeResize="0"/>
          <p:nvPr/>
        </p:nvPicPr>
        <p:blipFill>
          <a:blip>
            <a:alphaModFix/>
          </a:blip>
          <a:stretch>
            <a:fillRect/>
          </a:stretch>
        </p:blipFill>
        <p:spPr>
          <a:xfrm>
            <a:off x="7608200" y="987197"/>
            <a:ext cx="524200" cy="530671"/>
          </a:xfrm>
          <a:prstGeom prst="rect">
            <a:avLst/>
          </a:prstGeom>
          <a:noFill/>
          <a:ln>
            <a:noFill/>
          </a:ln>
        </p:spPr>
      </p:pic>
      <p:sp>
        <p:nvSpPr>
          <p:cNvPr id="264" name="Google Shape;264;p20"/>
          <p:cNvSpPr txBox="1">
            <a:spLocks noGrp="1"/>
          </p:cNvSpPr>
          <p:nvPr>
            <p:ph type="subTitle" idx="1"/>
          </p:nvPr>
        </p:nvSpPr>
        <p:spPr>
          <a:xfrm>
            <a:off x="2079150" y="1827575"/>
            <a:ext cx="4985700" cy="1839600"/>
          </a:xfrm>
          <a:prstGeom prst="rect">
            <a:avLst/>
          </a:prstGeom>
        </p:spPr>
        <p:txBody>
          <a:bodyPr spcFirstLastPara="1" wrap="square" lIns="0" tIns="0" rIns="0" bIns="0" anchor="ctr" anchorCtr="0">
            <a:normAutofit/>
          </a:bodyPr>
          <a:lstStyle>
            <a:lvl1pPr lvl="0" algn="ctr" rtl="0">
              <a:lnSpc>
                <a:spcPct val="115000"/>
              </a:lnSpc>
              <a:spcBef>
                <a:spcPts val="0"/>
              </a:spcBef>
              <a:spcAft>
                <a:spcPts val="0"/>
              </a:spcAft>
              <a:buSzPts val="2200"/>
              <a:buNone/>
              <a:defRPr sz="2200" b="1"/>
            </a:lvl1pPr>
            <a:lvl2pPr lvl="1" algn="ctr" rtl="0">
              <a:lnSpc>
                <a:spcPct val="115000"/>
              </a:lnSpc>
              <a:spcBef>
                <a:spcPts val="0"/>
              </a:spcBef>
              <a:spcAft>
                <a:spcPts val="0"/>
              </a:spcAft>
              <a:buSzPts val="2200"/>
              <a:buNone/>
              <a:defRPr sz="2200" b="1"/>
            </a:lvl2pPr>
            <a:lvl3pPr lvl="2" algn="ctr" rtl="0">
              <a:lnSpc>
                <a:spcPct val="115000"/>
              </a:lnSpc>
              <a:spcBef>
                <a:spcPts val="0"/>
              </a:spcBef>
              <a:spcAft>
                <a:spcPts val="0"/>
              </a:spcAft>
              <a:buSzPts val="2200"/>
              <a:buNone/>
              <a:defRPr sz="2200" b="1"/>
            </a:lvl3pPr>
            <a:lvl4pPr lvl="3" algn="ctr" rtl="0">
              <a:lnSpc>
                <a:spcPct val="115000"/>
              </a:lnSpc>
              <a:spcBef>
                <a:spcPts val="0"/>
              </a:spcBef>
              <a:spcAft>
                <a:spcPts val="0"/>
              </a:spcAft>
              <a:buSzPts val="2200"/>
              <a:buNone/>
              <a:defRPr sz="2200" b="1"/>
            </a:lvl4pPr>
            <a:lvl5pPr lvl="4" algn="ctr" rtl="0">
              <a:lnSpc>
                <a:spcPct val="115000"/>
              </a:lnSpc>
              <a:spcBef>
                <a:spcPts val="0"/>
              </a:spcBef>
              <a:spcAft>
                <a:spcPts val="0"/>
              </a:spcAft>
              <a:buSzPts val="2200"/>
              <a:buNone/>
              <a:defRPr sz="2200" b="1"/>
            </a:lvl5pPr>
            <a:lvl6pPr lvl="5" algn="ctr" rtl="0">
              <a:lnSpc>
                <a:spcPct val="115000"/>
              </a:lnSpc>
              <a:spcBef>
                <a:spcPts val="0"/>
              </a:spcBef>
              <a:spcAft>
                <a:spcPts val="0"/>
              </a:spcAft>
              <a:buSzPts val="2200"/>
              <a:buNone/>
              <a:defRPr sz="2200" b="1"/>
            </a:lvl6pPr>
            <a:lvl7pPr lvl="6" algn="ctr" rtl="0">
              <a:lnSpc>
                <a:spcPct val="115000"/>
              </a:lnSpc>
              <a:spcBef>
                <a:spcPts val="0"/>
              </a:spcBef>
              <a:spcAft>
                <a:spcPts val="0"/>
              </a:spcAft>
              <a:buSzPts val="2200"/>
              <a:buNone/>
              <a:defRPr sz="2200" b="1"/>
            </a:lvl7pPr>
            <a:lvl8pPr lvl="7" algn="ctr" rtl="0">
              <a:lnSpc>
                <a:spcPct val="115000"/>
              </a:lnSpc>
              <a:spcBef>
                <a:spcPts val="0"/>
              </a:spcBef>
              <a:spcAft>
                <a:spcPts val="0"/>
              </a:spcAft>
              <a:buSzPts val="2200"/>
              <a:buNone/>
              <a:defRPr sz="2200" b="1"/>
            </a:lvl8pPr>
            <a:lvl9pPr lvl="8" algn="ctr" rtl="0">
              <a:lnSpc>
                <a:spcPct val="115000"/>
              </a:lnSpc>
              <a:spcBef>
                <a:spcPts val="0"/>
              </a:spcBef>
              <a:spcAft>
                <a:spcPts val="0"/>
              </a:spcAft>
              <a:buSzPts val="2200"/>
              <a:buNone/>
              <a:defRPr sz="2200" b="1"/>
            </a:lvl9pPr>
          </a:lstStyle>
          <a:p>
            <a:endParaRPr/>
          </a:p>
        </p:txBody>
      </p:sp>
      <p:pic>
        <p:nvPicPr>
          <p:cNvPr id="2" name="Google Shape;203;p13">
            <a:extLst>
              <a:ext uri="{FF2B5EF4-FFF2-40B4-BE49-F238E27FC236}">
                <a16:creationId xmlns:a16="http://schemas.microsoft.com/office/drawing/2014/main" id="{1EE593D5-B82E-05B5-28EF-A9B34ABD5B5C}"/>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Quadrants_1_1_1">
    <p:spTree>
      <p:nvGrpSpPr>
        <p:cNvPr id="1" name="Shape 265"/>
        <p:cNvGrpSpPr/>
        <p:nvPr/>
      </p:nvGrpSpPr>
      <p:grpSpPr>
        <a:xfrm>
          <a:off x="0" y="0"/>
          <a:ext cx="0" cy="0"/>
          <a:chOff x="0" y="0"/>
          <a:chExt cx="0" cy="0"/>
        </a:xfrm>
      </p:grpSpPr>
      <p:sp>
        <p:nvSpPr>
          <p:cNvPr id="266" name="Google Shape;266;p21"/>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68" name="Google Shape;268;p21"/>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269" name="Google Shape;269;p21"/>
          <p:cNvSpPr/>
          <p:nvPr/>
        </p:nvSpPr>
        <p:spPr>
          <a:xfrm rot="10800000">
            <a:off x="330750" y="1080300"/>
            <a:ext cx="7365300" cy="34257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270" name="Google Shape;270;p21"/>
          <p:cNvSpPr txBox="1">
            <a:spLocks noGrp="1"/>
          </p:cNvSpPr>
          <p:nvPr>
            <p:ph type="subTitle" idx="1"/>
          </p:nvPr>
        </p:nvSpPr>
        <p:spPr>
          <a:xfrm>
            <a:off x="737000" y="1449800"/>
            <a:ext cx="2032200" cy="26907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71" name="Google Shape;271;p21"/>
          <p:cNvSpPr txBox="1">
            <a:spLocks noGrp="1"/>
          </p:cNvSpPr>
          <p:nvPr>
            <p:ph type="subTitle" idx="2"/>
          </p:nvPr>
        </p:nvSpPr>
        <p:spPr>
          <a:xfrm>
            <a:off x="3019125" y="902050"/>
            <a:ext cx="1419000" cy="356100"/>
          </a:xfrm>
          <a:prstGeom prst="rect">
            <a:avLst/>
          </a:prstGeom>
          <a:solidFill>
            <a:srgbClr val="7FDBF6"/>
          </a:solidFill>
          <a:ln w="9525" cap="flat" cmpd="sng">
            <a:solidFill>
              <a:schemeClr val="accent1"/>
            </a:solidFill>
            <a:prstDash val="solid"/>
            <a:round/>
            <a:headEnd type="none" w="sm" len="sm"/>
            <a:tailEnd type="none" w="sm" len="sm"/>
          </a:ln>
        </p:spPr>
        <p:txBody>
          <a:bodyPr spcFirstLastPara="1" wrap="square" lIns="0" tIns="0" rIns="0" bIns="0" anchor="ctr" anchorCtr="0">
            <a:normAutofit/>
          </a:bodyPr>
          <a:lstStyle>
            <a:lvl1pPr lvl="0" algn="ctr" rtl="0">
              <a:spcBef>
                <a:spcPts val="0"/>
              </a:spcBef>
              <a:spcAft>
                <a:spcPts val="0"/>
              </a:spcAft>
              <a:buSzPts val="1000"/>
              <a:buNone/>
              <a:defRPr sz="1000" b="1"/>
            </a:lvl1pPr>
            <a:lvl2pPr lvl="1" algn="ctr" rtl="0">
              <a:spcBef>
                <a:spcPts val="0"/>
              </a:spcBef>
              <a:spcAft>
                <a:spcPts val="0"/>
              </a:spcAft>
              <a:buSzPts val="1000"/>
              <a:buNone/>
              <a:defRPr sz="1000" b="1"/>
            </a:lvl2pPr>
            <a:lvl3pPr lvl="2" algn="ctr" rtl="0">
              <a:spcBef>
                <a:spcPts val="0"/>
              </a:spcBef>
              <a:spcAft>
                <a:spcPts val="0"/>
              </a:spcAft>
              <a:buSzPts val="1000"/>
              <a:buNone/>
              <a:defRPr sz="1000" b="1"/>
            </a:lvl3pPr>
            <a:lvl4pPr lvl="3" algn="ctr" rtl="0">
              <a:spcBef>
                <a:spcPts val="0"/>
              </a:spcBef>
              <a:spcAft>
                <a:spcPts val="0"/>
              </a:spcAft>
              <a:buSzPts val="1000"/>
              <a:buNone/>
              <a:defRPr sz="1000" b="1"/>
            </a:lvl4pPr>
            <a:lvl5pPr lvl="4" algn="ctr" rtl="0">
              <a:spcBef>
                <a:spcPts val="0"/>
              </a:spcBef>
              <a:spcAft>
                <a:spcPts val="0"/>
              </a:spcAft>
              <a:buSzPts val="1000"/>
              <a:buNone/>
              <a:defRPr sz="1000" b="1"/>
            </a:lvl5pPr>
            <a:lvl6pPr lvl="5" algn="ctr" rtl="0">
              <a:spcBef>
                <a:spcPts val="0"/>
              </a:spcBef>
              <a:spcAft>
                <a:spcPts val="0"/>
              </a:spcAft>
              <a:buSzPts val="1000"/>
              <a:buNone/>
              <a:defRPr sz="1000" b="1"/>
            </a:lvl6pPr>
            <a:lvl7pPr lvl="6" algn="ctr" rtl="0">
              <a:spcBef>
                <a:spcPts val="0"/>
              </a:spcBef>
              <a:spcAft>
                <a:spcPts val="0"/>
              </a:spcAft>
              <a:buSzPts val="1000"/>
              <a:buNone/>
              <a:defRPr sz="1000" b="1"/>
            </a:lvl7pPr>
            <a:lvl8pPr lvl="7" algn="ctr" rtl="0">
              <a:spcBef>
                <a:spcPts val="0"/>
              </a:spcBef>
              <a:spcAft>
                <a:spcPts val="0"/>
              </a:spcAft>
              <a:buSzPts val="1000"/>
              <a:buNone/>
              <a:defRPr sz="1000" b="1"/>
            </a:lvl8pPr>
            <a:lvl9pPr lvl="8" algn="ctr" rtl="0">
              <a:spcBef>
                <a:spcPts val="0"/>
              </a:spcBef>
              <a:spcAft>
                <a:spcPts val="0"/>
              </a:spcAft>
              <a:buSzPts val="1000"/>
              <a:buNone/>
              <a:defRPr sz="1000" b="1"/>
            </a:lvl9pPr>
          </a:lstStyle>
          <a:p>
            <a:endParaRPr/>
          </a:p>
        </p:txBody>
      </p:sp>
      <p:sp>
        <p:nvSpPr>
          <p:cNvPr id="272" name="Google Shape;272;p21"/>
          <p:cNvSpPr txBox="1">
            <a:spLocks noGrp="1"/>
          </p:cNvSpPr>
          <p:nvPr>
            <p:ph type="subTitle" idx="3"/>
          </p:nvPr>
        </p:nvSpPr>
        <p:spPr>
          <a:xfrm>
            <a:off x="4483868" y="902050"/>
            <a:ext cx="1419000" cy="356100"/>
          </a:xfrm>
          <a:prstGeom prst="rect">
            <a:avLst/>
          </a:prstGeom>
          <a:solidFill>
            <a:srgbClr val="A0D9B4"/>
          </a:solidFill>
          <a:ln w="9525" cap="flat" cmpd="sng">
            <a:solidFill>
              <a:schemeClr val="accent2"/>
            </a:solidFill>
            <a:prstDash val="solid"/>
            <a:round/>
            <a:headEnd type="none" w="sm" len="sm"/>
            <a:tailEnd type="none" w="sm" len="sm"/>
          </a:ln>
        </p:spPr>
        <p:txBody>
          <a:bodyPr spcFirstLastPara="1" wrap="square" lIns="0" tIns="0" rIns="0" bIns="0" anchor="ctr" anchorCtr="0">
            <a:normAutofit/>
          </a:bodyPr>
          <a:lstStyle>
            <a:lvl1pPr lvl="0" algn="ctr" rtl="0">
              <a:spcBef>
                <a:spcPts val="0"/>
              </a:spcBef>
              <a:spcAft>
                <a:spcPts val="0"/>
              </a:spcAft>
              <a:buSzPts val="1000"/>
              <a:buNone/>
              <a:defRPr sz="1000" b="1"/>
            </a:lvl1pPr>
            <a:lvl2pPr lvl="1" algn="ctr" rtl="0">
              <a:spcBef>
                <a:spcPts val="0"/>
              </a:spcBef>
              <a:spcAft>
                <a:spcPts val="0"/>
              </a:spcAft>
              <a:buSzPts val="1000"/>
              <a:buNone/>
              <a:defRPr sz="1000" b="1"/>
            </a:lvl2pPr>
            <a:lvl3pPr lvl="2" algn="ctr" rtl="0">
              <a:spcBef>
                <a:spcPts val="0"/>
              </a:spcBef>
              <a:spcAft>
                <a:spcPts val="0"/>
              </a:spcAft>
              <a:buSzPts val="1000"/>
              <a:buNone/>
              <a:defRPr sz="1000" b="1"/>
            </a:lvl3pPr>
            <a:lvl4pPr lvl="3" algn="ctr" rtl="0">
              <a:spcBef>
                <a:spcPts val="0"/>
              </a:spcBef>
              <a:spcAft>
                <a:spcPts val="0"/>
              </a:spcAft>
              <a:buSzPts val="1000"/>
              <a:buNone/>
              <a:defRPr sz="1000" b="1"/>
            </a:lvl4pPr>
            <a:lvl5pPr lvl="4" algn="ctr" rtl="0">
              <a:spcBef>
                <a:spcPts val="0"/>
              </a:spcBef>
              <a:spcAft>
                <a:spcPts val="0"/>
              </a:spcAft>
              <a:buSzPts val="1000"/>
              <a:buNone/>
              <a:defRPr sz="1000" b="1"/>
            </a:lvl5pPr>
            <a:lvl6pPr lvl="5" algn="ctr" rtl="0">
              <a:spcBef>
                <a:spcPts val="0"/>
              </a:spcBef>
              <a:spcAft>
                <a:spcPts val="0"/>
              </a:spcAft>
              <a:buSzPts val="1000"/>
              <a:buNone/>
              <a:defRPr sz="1000" b="1"/>
            </a:lvl6pPr>
            <a:lvl7pPr lvl="6" algn="ctr" rtl="0">
              <a:spcBef>
                <a:spcPts val="0"/>
              </a:spcBef>
              <a:spcAft>
                <a:spcPts val="0"/>
              </a:spcAft>
              <a:buSzPts val="1000"/>
              <a:buNone/>
              <a:defRPr sz="1000" b="1"/>
            </a:lvl7pPr>
            <a:lvl8pPr lvl="7" algn="ctr" rtl="0">
              <a:spcBef>
                <a:spcPts val="0"/>
              </a:spcBef>
              <a:spcAft>
                <a:spcPts val="0"/>
              </a:spcAft>
              <a:buSzPts val="1000"/>
              <a:buNone/>
              <a:defRPr sz="1000" b="1"/>
            </a:lvl8pPr>
            <a:lvl9pPr lvl="8" algn="ctr" rtl="0">
              <a:spcBef>
                <a:spcPts val="0"/>
              </a:spcBef>
              <a:spcAft>
                <a:spcPts val="0"/>
              </a:spcAft>
              <a:buSzPts val="1000"/>
              <a:buNone/>
              <a:defRPr sz="1000" b="1"/>
            </a:lvl9pPr>
          </a:lstStyle>
          <a:p>
            <a:endParaRPr/>
          </a:p>
        </p:txBody>
      </p:sp>
      <p:sp>
        <p:nvSpPr>
          <p:cNvPr id="273" name="Google Shape;273;p21"/>
          <p:cNvSpPr txBox="1">
            <a:spLocks noGrp="1"/>
          </p:cNvSpPr>
          <p:nvPr>
            <p:ph type="subTitle" idx="4"/>
          </p:nvPr>
        </p:nvSpPr>
        <p:spPr>
          <a:xfrm>
            <a:off x="5948610" y="902050"/>
            <a:ext cx="1419000" cy="356100"/>
          </a:xfrm>
          <a:prstGeom prst="rect">
            <a:avLst/>
          </a:prstGeom>
          <a:solidFill>
            <a:srgbClr val="F58493"/>
          </a:solidFill>
          <a:ln w="9525" cap="flat" cmpd="sng">
            <a:solidFill>
              <a:schemeClr val="accent3"/>
            </a:solidFill>
            <a:prstDash val="solid"/>
            <a:round/>
            <a:headEnd type="none" w="sm" len="sm"/>
            <a:tailEnd type="none" w="sm" len="sm"/>
          </a:ln>
        </p:spPr>
        <p:txBody>
          <a:bodyPr spcFirstLastPara="1" wrap="square" lIns="0" tIns="0" rIns="0" bIns="0" anchor="ctr" anchorCtr="0">
            <a:normAutofit/>
          </a:bodyPr>
          <a:lstStyle>
            <a:lvl1pPr lvl="0" algn="ctr" rtl="0">
              <a:spcBef>
                <a:spcPts val="0"/>
              </a:spcBef>
              <a:spcAft>
                <a:spcPts val="0"/>
              </a:spcAft>
              <a:buSzPts val="1000"/>
              <a:buNone/>
              <a:defRPr sz="1000" b="1"/>
            </a:lvl1pPr>
            <a:lvl2pPr lvl="1" algn="ctr" rtl="0">
              <a:spcBef>
                <a:spcPts val="0"/>
              </a:spcBef>
              <a:spcAft>
                <a:spcPts val="0"/>
              </a:spcAft>
              <a:buSzPts val="1000"/>
              <a:buNone/>
              <a:defRPr sz="1000" b="1"/>
            </a:lvl2pPr>
            <a:lvl3pPr lvl="2" algn="ctr" rtl="0">
              <a:spcBef>
                <a:spcPts val="0"/>
              </a:spcBef>
              <a:spcAft>
                <a:spcPts val="0"/>
              </a:spcAft>
              <a:buSzPts val="1000"/>
              <a:buNone/>
              <a:defRPr sz="1000" b="1"/>
            </a:lvl3pPr>
            <a:lvl4pPr lvl="3" algn="ctr" rtl="0">
              <a:spcBef>
                <a:spcPts val="0"/>
              </a:spcBef>
              <a:spcAft>
                <a:spcPts val="0"/>
              </a:spcAft>
              <a:buSzPts val="1000"/>
              <a:buNone/>
              <a:defRPr sz="1000" b="1"/>
            </a:lvl4pPr>
            <a:lvl5pPr lvl="4" algn="ctr" rtl="0">
              <a:spcBef>
                <a:spcPts val="0"/>
              </a:spcBef>
              <a:spcAft>
                <a:spcPts val="0"/>
              </a:spcAft>
              <a:buSzPts val="1000"/>
              <a:buNone/>
              <a:defRPr sz="1000" b="1"/>
            </a:lvl5pPr>
            <a:lvl6pPr lvl="5" algn="ctr" rtl="0">
              <a:spcBef>
                <a:spcPts val="0"/>
              </a:spcBef>
              <a:spcAft>
                <a:spcPts val="0"/>
              </a:spcAft>
              <a:buSzPts val="1000"/>
              <a:buNone/>
              <a:defRPr sz="1000" b="1"/>
            </a:lvl6pPr>
            <a:lvl7pPr lvl="6" algn="ctr" rtl="0">
              <a:spcBef>
                <a:spcPts val="0"/>
              </a:spcBef>
              <a:spcAft>
                <a:spcPts val="0"/>
              </a:spcAft>
              <a:buSzPts val="1000"/>
              <a:buNone/>
              <a:defRPr sz="1000" b="1"/>
            </a:lvl7pPr>
            <a:lvl8pPr lvl="7" algn="ctr" rtl="0">
              <a:spcBef>
                <a:spcPts val="0"/>
              </a:spcBef>
              <a:spcAft>
                <a:spcPts val="0"/>
              </a:spcAft>
              <a:buSzPts val="1000"/>
              <a:buNone/>
              <a:defRPr sz="1000" b="1"/>
            </a:lvl8pPr>
            <a:lvl9pPr lvl="8" algn="ctr" rtl="0">
              <a:spcBef>
                <a:spcPts val="0"/>
              </a:spcBef>
              <a:spcAft>
                <a:spcPts val="0"/>
              </a:spcAft>
              <a:buSzPts val="1000"/>
              <a:buNone/>
              <a:defRPr sz="1000" b="1"/>
            </a:lvl9pPr>
          </a:lstStyle>
          <a:p>
            <a:endParaRPr/>
          </a:p>
        </p:txBody>
      </p:sp>
      <p:sp>
        <p:nvSpPr>
          <p:cNvPr id="274" name="Google Shape;274;p21"/>
          <p:cNvSpPr txBox="1">
            <a:spLocks noGrp="1"/>
          </p:cNvSpPr>
          <p:nvPr>
            <p:ph type="subTitle" idx="5"/>
          </p:nvPr>
        </p:nvSpPr>
        <p:spPr>
          <a:xfrm>
            <a:off x="7413353" y="902050"/>
            <a:ext cx="1419000" cy="356100"/>
          </a:xfrm>
          <a:prstGeom prst="rect">
            <a:avLst/>
          </a:prstGeom>
          <a:solidFill>
            <a:srgbClr val="FEEEB2"/>
          </a:solidFill>
          <a:ln w="9525" cap="flat" cmpd="sng">
            <a:solidFill>
              <a:schemeClr val="accent4"/>
            </a:solidFill>
            <a:prstDash val="solid"/>
            <a:round/>
            <a:headEnd type="none" w="sm" len="sm"/>
            <a:tailEnd type="none" w="sm" len="sm"/>
          </a:ln>
        </p:spPr>
        <p:txBody>
          <a:bodyPr spcFirstLastPara="1" wrap="square" lIns="0" tIns="0" rIns="0" bIns="0" anchor="ctr" anchorCtr="0">
            <a:normAutofit/>
          </a:bodyPr>
          <a:lstStyle>
            <a:lvl1pPr lvl="0" algn="ctr" rtl="0">
              <a:spcBef>
                <a:spcPts val="0"/>
              </a:spcBef>
              <a:spcAft>
                <a:spcPts val="0"/>
              </a:spcAft>
              <a:buSzPts val="1000"/>
              <a:buNone/>
              <a:defRPr sz="1000" b="1"/>
            </a:lvl1pPr>
            <a:lvl2pPr lvl="1" algn="ctr" rtl="0">
              <a:spcBef>
                <a:spcPts val="0"/>
              </a:spcBef>
              <a:spcAft>
                <a:spcPts val="0"/>
              </a:spcAft>
              <a:buSzPts val="1000"/>
              <a:buNone/>
              <a:defRPr sz="1000" b="1"/>
            </a:lvl2pPr>
            <a:lvl3pPr lvl="2" algn="ctr" rtl="0">
              <a:spcBef>
                <a:spcPts val="0"/>
              </a:spcBef>
              <a:spcAft>
                <a:spcPts val="0"/>
              </a:spcAft>
              <a:buSzPts val="1000"/>
              <a:buNone/>
              <a:defRPr sz="1000" b="1"/>
            </a:lvl3pPr>
            <a:lvl4pPr lvl="3" algn="ctr" rtl="0">
              <a:spcBef>
                <a:spcPts val="0"/>
              </a:spcBef>
              <a:spcAft>
                <a:spcPts val="0"/>
              </a:spcAft>
              <a:buSzPts val="1000"/>
              <a:buNone/>
              <a:defRPr sz="1000" b="1"/>
            </a:lvl4pPr>
            <a:lvl5pPr lvl="4" algn="ctr" rtl="0">
              <a:spcBef>
                <a:spcPts val="0"/>
              </a:spcBef>
              <a:spcAft>
                <a:spcPts val="0"/>
              </a:spcAft>
              <a:buSzPts val="1000"/>
              <a:buNone/>
              <a:defRPr sz="1000" b="1"/>
            </a:lvl5pPr>
            <a:lvl6pPr lvl="5" algn="ctr" rtl="0">
              <a:spcBef>
                <a:spcPts val="0"/>
              </a:spcBef>
              <a:spcAft>
                <a:spcPts val="0"/>
              </a:spcAft>
              <a:buSzPts val="1000"/>
              <a:buNone/>
              <a:defRPr sz="1000" b="1"/>
            </a:lvl6pPr>
            <a:lvl7pPr lvl="6" algn="ctr" rtl="0">
              <a:spcBef>
                <a:spcPts val="0"/>
              </a:spcBef>
              <a:spcAft>
                <a:spcPts val="0"/>
              </a:spcAft>
              <a:buSzPts val="1000"/>
              <a:buNone/>
              <a:defRPr sz="1000" b="1"/>
            </a:lvl7pPr>
            <a:lvl8pPr lvl="7" algn="ctr" rtl="0">
              <a:spcBef>
                <a:spcPts val="0"/>
              </a:spcBef>
              <a:spcAft>
                <a:spcPts val="0"/>
              </a:spcAft>
              <a:buSzPts val="1000"/>
              <a:buNone/>
              <a:defRPr sz="1000" b="1"/>
            </a:lvl8pPr>
            <a:lvl9pPr lvl="8" algn="ctr" rtl="0">
              <a:spcBef>
                <a:spcPts val="0"/>
              </a:spcBef>
              <a:spcAft>
                <a:spcPts val="0"/>
              </a:spcAft>
              <a:buSzPts val="1000"/>
              <a:buNone/>
              <a:defRPr sz="1000" b="1"/>
            </a:lvl9pPr>
          </a:lstStyle>
          <a:p>
            <a:endParaRPr/>
          </a:p>
        </p:txBody>
      </p:sp>
      <p:sp>
        <p:nvSpPr>
          <p:cNvPr id="275" name="Google Shape;275;p21"/>
          <p:cNvSpPr txBox="1">
            <a:spLocks noGrp="1"/>
          </p:cNvSpPr>
          <p:nvPr>
            <p:ph type="subTitle" idx="6"/>
          </p:nvPr>
        </p:nvSpPr>
        <p:spPr>
          <a:xfrm>
            <a:off x="3019125" y="1344275"/>
            <a:ext cx="1419000" cy="615000"/>
          </a:xfrm>
          <a:prstGeom prst="rect">
            <a:avLst/>
          </a:prstGeom>
          <a:solidFill>
            <a:srgbClr val="D3F2FC"/>
          </a:solidFill>
          <a:ln w="9525"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76" name="Google Shape;276;p21"/>
          <p:cNvSpPr txBox="1">
            <a:spLocks noGrp="1"/>
          </p:cNvSpPr>
          <p:nvPr>
            <p:ph type="subTitle" idx="7"/>
          </p:nvPr>
        </p:nvSpPr>
        <p:spPr>
          <a:xfrm>
            <a:off x="4483867" y="1344275"/>
            <a:ext cx="1419000" cy="615000"/>
          </a:xfrm>
          <a:prstGeom prst="rect">
            <a:avLst/>
          </a:prstGeom>
          <a:solidFill>
            <a:srgbClr val="DEF2E5"/>
          </a:solidFill>
          <a:ln w="9525" cap="flat" cmpd="sng">
            <a:solidFill>
              <a:schemeClr val="accent2"/>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77" name="Google Shape;277;p21"/>
          <p:cNvSpPr txBox="1">
            <a:spLocks noGrp="1"/>
          </p:cNvSpPr>
          <p:nvPr>
            <p:ph type="subTitle" idx="8"/>
          </p:nvPr>
        </p:nvSpPr>
        <p:spPr>
          <a:xfrm>
            <a:off x="5948609" y="1344275"/>
            <a:ext cx="1419000" cy="615000"/>
          </a:xfrm>
          <a:prstGeom prst="rect">
            <a:avLst/>
          </a:prstGeom>
          <a:solidFill>
            <a:srgbClr val="FBD6DA"/>
          </a:solidFill>
          <a:ln w="9525" cap="flat" cmpd="sng">
            <a:solidFill>
              <a:schemeClr val="accent3"/>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78" name="Google Shape;278;p21"/>
          <p:cNvSpPr txBox="1">
            <a:spLocks noGrp="1"/>
          </p:cNvSpPr>
          <p:nvPr>
            <p:ph type="subTitle" idx="9"/>
          </p:nvPr>
        </p:nvSpPr>
        <p:spPr>
          <a:xfrm>
            <a:off x="7413351" y="1344275"/>
            <a:ext cx="1419000" cy="615000"/>
          </a:xfrm>
          <a:prstGeom prst="rect">
            <a:avLst/>
          </a:prstGeom>
          <a:solidFill>
            <a:srgbClr val="FEF6D8"/>
          </a:solidFill>
          <a:ln w="9525" cap="flat" cmpd="sng">
            <a:solidFill>
              <a:schemeClr val="accent4"/>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79" name="Google Shape;279;p21"/>
          <p:cNvSpPr txBox="1">
            <a:spLocks noGrp="1"/>
          </p:cNvSpPr>
          <p:nvPr>
            <p:ph type="subTitle" idx="13"/>
          </p:nvPr>
        </p:nvSpPr>
        <p:spPr>
          <a:xfrm>
            <a:off x="3019125" y="2036205"/>
            <a:ext cx="1419000" cy="615000"/>
          </a:xfrm>
          <a:prstGeom prst="rect">
            <a:avLst/>
          </a:prstGeom>
          <a:solidFill>
            <a:srgbClr val="D3F2FC"/>
          </a:solidFill>
          <a:ln w="9525"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0" name="Google Shape;280;p21"/>
          <p:cNvSpPr txBox="1">
            <a:spLocks noGrp="1"/>
          </p:cNvSpPr>
          <p:nvPr>
            <p:ph type="subTitle" idx="14"/>
          </p:nvPr>
        </p:nvSpPr>
        <p:spPr>
          <a:xfrm>
            <a:off x="4483867" y="2036205"/>
            <a:ext cx="1419000" cy="615000"/>
          </a:xfrm>
          <a:prstGeom prst="rect">
            <a:avLst/>
          </a:prstGeom>
          <a:solidFill>
            <a:srgbClr val="DEF2E5"/>
          </a:solidFill>
          <a:ln w="9525" cap="flat" cmpd="sng">
            <a:solidFill>
              <a:schemeClr val="accent2"/>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1" name="Google Shape;281;p21"/>
          <p:cNvSpPr txBox="1">
            <a:spLocks noGrp="1"/>
          </p:cNvSpPr>
          <p:nvPr>
            <p:ph type="subTitle" idx="15"/>
          </p:nvPr>
        </p:nvSpPr>
        <p:spPr>
          <a:xfrm>
            <a:off x="5948609" y="2036205"/>
            <a:ext cx="1419000" cy="615000"/>
          </a:xfrm>
          <a:prstGeom prst="rect">
            <a:avLst/>
          </a:prstGeom>
          <a:solidFill>
            <a:srgbClr val="FBD6DA"/>
          </a:solidFill>
          <a:ln w="9525" cap="flat" cmpd="sng">
            <a:solidFill>
              <a:schemeClr val="accent3"/>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2" name="Google Shape;282;p21"/>
          <p:cNvSpPr txBox="1">
            <a:spLocks noGrp="1"/>
          </p:cNvSpPr>
          <p:nvPr>
            <p:ph type="subTitle" idx="16"/>
          </p:nvPr>
        </p:nvSpPr>
        <p:spPr>
          <a:xfrm>
            <a:off x="7413351" y="2036205"/>
            <a:ext cx="1419000" cy="615000"/>
          </a:xfrm>
          <a:prstGeom prst="rect">
            <a:avLst/>
          </a:prstGeom>
          <a:solidFill>
            <a:srgbClr val="FEF6D8"/>
          </a:solidFill>
          <a:ln w="9525" cap="flat" cmpd="sng">
            <a:solidFill>
              <a:schemeClr val="accent4"/>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3" name="Google Shape;283;p21"/>
          <p:cNvSpPr txBox="1">
            <a:spLocks noGrp="1"/>
          </p:cNvSpPr>
          <p:nvPr>
            <p:ph type="subTitle" idx="17"/>
          </p:nvPr>
        </p:nvSpPr>
        <p:spPr>
          <a:xfrm>
            <a:off x="3019125" y="2728135"/>
            <a:ext cx="1419000" cy="615000"/>
          </a:xfrm>
          <a:prstGeom prst="rect">
            <a:avLst/>
          </a:prstGeom>
          <a:solidFill>
            <a:srgbClr val="D3F2FC"/>
          </a:solidFill>
          <a:ln w="9525"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4" name="Google Shape;284;p21"/>
          <p:cNvSpPr txBox="1">
            <a:spLocks noGrp="1"/>
          </p:cNvSpPr>
          <p:nvPr>
            <p:ph type="subTitle" idx="18"/>
          </p:nvPr>
        </p:nvSpPr>
        <p:spPr>
          <a:xfrm>
            <a:off x="4483867" y="2728135"/>
            <a:ext cx="1419000" cy="615000"/>
          </a:xfrm>
          <a:prstGeom prst="rect">
            <a:avLst/>
          </a:prstGeom>
          <a:solidFill>
            <a:srgbClr val="DEF2E5"/>
          </a:solidFill>
          <a:ln w="9525" cap="flat" cmpd="sng">
            <a:solidFill>
              <a:schemeClr val="accent2"/>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5" name="Google Shape;285;p21"/>
          <p:cNvSpPr txBox="1">
            <a:spLocks noGrp="1"/>
          </p:cNvSpPr>
          <p:nvPr>
            <p:ph type="subTitle" idx="19"/>
          </p:nvPr>
        </p:nvSpPr>
        <p:spPr>
          <a:xfrm>
            <a:off x="5948609" y="2728135"/>
            <a:ext cx="1419000" cy="615000"/>
          </a:xfrm>
          <a:prstGeom prst="rect">
            <a:avLst/>
          </a:prstGeom>
          <a:solidFill>
            <a:srgbClr val="FBD6DA"/>
          </a:solidFill>
          <a:ln w="9525" cap="flat" cmpd="sng">
            <a:solidFill>
              <a:schemeClr val="accent3"/>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6" name="Google Shape;286;p21"/>
          <p:cNvSpPr txBox="1">
            <a:spLocks noGrp="1"/>
          </p:cNvSpPr>
          <p:nvPr>
            <p:ph type="subTitle" idx="20"/>
          </p:nvPr>
        </p:nvSpPr>
        <p:spPr>
          <a:xfrm>
            <a:off x="7413351" y="2728135"/>
            <a:ext cx="1419000" cy="615000"/>
          </a:xfrm>
          <a:prstGeom prst="rect">
            <a:avLst/>
          </a:prstGeom>
          <a:solidFill>
            <a:srgbClr val="FEF6D8"/>
          </a:solidFill>
          <a:ln w="9525" cap="flat" cmpd="sng">
            <a:solidFill>
              <a:schemeClr val="accent4"/>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7" name="Google Shape;287;p21"/>
          <p:cNvSpPr txBox="1">
            <a:spLocks noGrp="1"/>
          </p:cNvSpPr>
          <p:nvPr>
            <p:ph type="subTitle" idx="21"/>
          </p:nvPr>
        </p:nvSpPr>
        <p:spPr>
          <a:xfrm>
            <a:off x="3019125" y="3420065"/>
            <a:ext cx="1419000" cy="615000"/>
          </a:xfrm>
          <a:prstGeom prst="rect">
            <a:avLst/>
          </a:prstGeom>
          <a:solidFill>
            <a:srgbClr val="D3F2FC"/>
          </a:solidFill>
          <a:ln w="9525"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8" name="Google Shape;288;p21"/>
          <p:cNvSpPr txBox="1">
            <a:spLocks noGrp="1"/>
          </p:cNvSpPr>
          <p:nvPr>
            <p:ph type="subTitle" idx="22"/>
          </p:nvPr>
        </p:nvSpPr>
        <p:spPr>
          <a:xfrm>
            <a:off x="4483867" y="3420065"/>
            <a:ext cx="1419000" cy="615000"/>
          </a:xfrm>
          <a:prstGeom prst="rect">
            <a:avLst/>
          </a:prstGeom>
          <a:solidFill>
            <a:srgbClr val="DEF2E5"/>
          </a:solidFill>
          <a:ln w="9525" cap="flat" cmpd="sng">
            <a:solidFill>
              <a:schemeClr val="accent2"/>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89" name="Google Shape;289;p21"/>
          <p:cNvSpPr txBox="1">
            <a:spLocks noGrp="1"/>
          </p:cNvSpPr>
          <p:nvPr>
            <p:ph type="subTitle" idx="23"/>
          </p:nvPr>
        </p:nvSpPr>
        <p:spPr>
          <a:xfrm>
            <a:off x="5948609" y="3420065"/>
            <a:ext cx="1419000" cy="615000"/>
          </a:xfrm>
          <a:prstGeom prst="rect">
            <a:avLst/>
          </a:prstGeom>
          <a:solidFill>
            <a:srgbClr val="FBD6DA"/>
          </a:solidFill>
          <a:ln w="9525" cap="flat" cmpd="sng">
            <a:solidFill>
              <a:schemeClr val="accent3"/>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90" name="Google Shape;290;p21"/>
          <p:cNvSpPr txBox="1">
            <a:spLocks noGrp="1"/>
          </p:cNvSpPr>
          <p:nvPr>
            <p:ph type="subTitle" idx="24"/>
          </p:nvPr>
        </p:nvSpPr>
        <p:spPr>
          <a:xfrm>
            <a:off x="7413351" y="3420065"/>
            <a:ext cx="1419000" cy="615000"/>
          </a:xfrm>
          <a:prstGeom prst="rect">
            <a:avLst/>
          </a:prstGeom>
          <a:solidFill>
            <a:srgbClr val="FEF6D8"/>
          </a:solidFill>
          <a:ln w="9525" cap="flat" cmpd="sng">
            <a:solidFill>
              <a:schemeClr val="accent4"/>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91" name="Google Shape;291;p21"/>
          <p:cNvSpPr txBox="1">
            <a:spLocks noGrp="1"/>
          </p:cNvSpPr>
          <p:nvPr>
            <p:ph type="subTitle" idx="25"/>
          </p:nvPr>
        </p:nvSpPr>
        <p:spPr>
          <a:xfrm>
            <a:off x="3019125" y="4112015"/>
            <a:ext cx="1419000" cy="615000"/>
          </a:xfrm>
          <a:prstGeom prst="rect">
            <a:avLst/>
          </a:prstGeom>
          <a:solidFill>
            <a:srgbClr val="D3F2FC"/>
          </a:solidFill>
          <a:ln w="9525"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92" name="Google Shape;292;p21"/>
          <p:cNvSpPr txBox="1">
            <a:spLocks noGrp="1"/>
          </p:cNvSpPr>
          <p:nvPr>
            <p:ph type="subTitle" idx="26"/>
          </p:nvPr>
        </p:nvSpPr>
        <p:spPr>
          <a:xfrm>
            <a:off x="4483867" y="4112015"/>
            <a:ext cx="1419000" cy="615000"/>
          </a:xfrm>
          <a:prstGeom prst="rect">
            <a:avLst/>
          </a:prstGeom>
          <a:solidFill>
            <a:srgbClr val="DEF2E5"/>
          </a:solidFill>
          <a:ln w="9525" cap="flat" cmpd="sng">
            <a:solidFill>
              <a:schemeClr val="accent2"/>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93" name="Google Shape;293;p21"/>
          <p:cNvSpPr txBox="1">
            <a:spLocks noGrp="1"/>
          </p:cNvSpPr>
          <p:nvPr>
            <p:ph type="subTitle" idx="27"/>
          </p:nvPr>
        </p:nvSpPr>
        <p:spPr>
          <a:xfrm>
            <a:off x="5948609" y="4112015"/>
            <a:ext cx="1419000" cy="615000"/>
          </a:xfrm>
          <a:prstGeom prst="rect">
            <a:avLst/>
          </a:prstGeom>
          <a:solidFill>
            <a:srgbClr val="FBD6DA"/>
          </a:solidFill>
          <a:ln w="9525" cap="flat" cmpd="sng">
            <a:solidFill>
              <a:schemeClr val="accent3"/>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94" name="Google Shape;294;p21"/>
          <p:cNvSpPr txBox="1">
            <a:spLocks noGrp="1"/>
          </p:cNvSpPr>
          <p:nvPr>
            <p:ph type="subTitle" idx="28"/>
          </p:nvPr>
        </p:nvSpPr>
        <p:spPr>
          <a:xfrm>
            <a:off x="7413351" y="4112015"/>
            <a:ext cx="1419000" cy="615000"/>
          </a:xfrm>
          <a:prstGeom prst="rect">
            <a:avLst/>
          </a:prstGeom>
          <a:solidFill>
            <a:srgbClr val="FEF6D8"/>
          </a:solidFill>
          <a:ln w="9525" cap="flat" cmpd="sng">
            <a:solidFill>
              <a:schemeClr val="accent4"/>
            </a:solidFill>
            <a:prstDash val="solid"/>
            <a:round/>
            <a:headEnd type="none" w="sm" len="sm"/>
            <a:tailEnd type="none" w="sm" len="sm"/>
          </a:ln>
        </p:spPr>
        <p:txBody>
          <a:bodyPr spcFirstLastPara="1" wrap="square" lIns="91425" tIns="91425" rIns="91425" bIns="91425" anchor="t" anchorCtr="0">
            <a:no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295" name="Google Shape;295;p21"/>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203;p13">
            <a:extLst>
              <a:ext uri="{FF2B5EF4-FFF2-40B4-BE49-F238E27FC236}">
                <a16:creationId xmlns:a16="http://schemas.microsoft.com/office/drawing/2014/main" id="{2968B09E-32D4-81A9-9241-B1EA48B44DC1}"/>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lumns">
  <p:cSld name="Quadrants_1_1_1_1">
    <p:spTree>
      <p:nvGrpSpPr>
        <p:cNvPr id="1" name="Shape 296"/>
        <p:cNvGrpSpPr/>
        <p:nvPr/>
      </p:nvGrpSpPr>
      <p:grpSpPr>
        <a:xfrm>
          <a:off x="0" y="0"/>
          <a:ext cx="0" cy="0"/>
          <a:chOff x="0" y="0"/>
          <a:chExt cx="0" cy="0"/>
        </a:xfrm>
      </p:grpSpPr>
      <p:sp>
        <p:nvSpPr>
          <p:cNvPr id="297" name="Google Shape;297;p22"/>
          <p:cNvSpPr/>
          <p:nvPr/>
        </p:nvSpPr>
        <p:spPr>
          <a:xfrm rot="10800000">
            <a:off x="330946" y="1532400"/>
            <a:ext cx="2031000" cy="2973600"/>
          </a:xfrm>
          <a:prstGeom prst="snip1Rect">
            <a:avLst>
              <a:gd name="adj" fmla="val 0"/>
            </a:avLst>
          </a:prstGeom>
          <a:solidFill>
            <a:srgbClr val="F0F5FD"/>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298" name="Google Shape;298;p22"/>
          <p:cNvSpPr/>
          <p:nvPr/>
        </p:nvSpPr>
        <p:spPr>
          <a:xfrm rot="10800000">
            <a:off x="2487731" y="1532400"/>
            <a:ext cx="2031000" cy="29736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299" name="Google Shape;299;p22"/>
          <p:cNvSpPr/>
          <p:nvPr/>
        </p:nvSpPr>
        <p:spPr>
          <a:xfrm rot="10800000">
            <a:off x="4644515" y="1532400"/>
            <a:ext cx="2031000" cy="29736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00" name="Google Shape;300;p22"/>
          <p:cNvSpPr/>
          <p:nvPr/>
        </p:nvSpPr>
        <p:spPr>
          <a:xfrm rot="10800000">
            <a:off x="6801300" y="1532400"/>
            <a:ext cx="2031000" cy="29736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01" name="Google Shape;301;p22"/>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303" name="Google Shape;303;p22"/>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304" name="Google Shape;304;p22"/>
          <p:cNvSpPr txBox="1">
            <a:spLocks noGrp="1"/>
          </p:cNvSpPr>
          <p:nvPr>
            <p:ph type="subTitle" idx="1"/>
          </p:nvPr>
        </p:nvSpPr>
        <p:spPr>
          <a:xfrm>
            <a:off x="311700" y="742850"/>
            <a:ext cx="7848000" cy="3957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305" name="Google Shape;305;p22"/>
          <p:cNvSpPr/>
          <p:nvPr/>
        </p:nvSpPr>
        <p:spPr>
          <a:xfrm>
            <a:off x="4915560" y="1352747"/>
            <a:ext cx="1488900" cy="356100"/>
          </a:xfrm>
          <a:prstGeom prst="roundRect">
            <a:avLst>
              <a:gd name="adj" fmla="val 50000"/>
            </a:avLst>
          </a:prstGeom>
          <a:solidFill>
            <a:schemeClr val="lt1"/>
          </a:solidFill>
          <a:ln w="9525"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6" name="Google Shape;306;p22"/>
          <p:cNvSpPr/>
          <p:nvPr/>
        </p:nvSpPr>
        <p:spPr>
          <a:xfrm>
            <a:off x="601997" y="1352747"/>
            <a:ext cx="1488900" cy="356100"/>
          </a:xfrm>
          <a:prstGeom prst="roundRect">
            <a:avLst>
              <a:gd name="adj" fmla="val 50000"/>
            </a:avLst>
          </a:prstGeom>
          <a:solidFill>
            <a:schemeClr val="l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7" name="Google Shape;307;p22"/>
          <p:cNvSpPr/>
          <p:nvPr/>
        </p:nvSpPr>
        <p:spPr>
          <a:xfrm flipH="1">
            <a:off x="2758782" y="1352747"/>
            <a:ext cx="1488900" cy="356100"/>
          </a:xfrm>
          <a:prstGeom prst="roundRect">
            <a:avLst>
              <a:gd name="adj" fmla="val 50000"/>
            </a:avLst>
          </a:prstGeom>
          <a:solidFill>
            <a:schemeClr val="lt1"/>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8" name="Google Shape;308;p22"/>
          <p:cNvSpPr/>
          <p:nvPr/>
        </p:nvSpPr>
        <p:spPr>
          <a:xfrm flipH="1">
            <a:off x="7072369" y="1352747"/>
            <a:ext cx="1488900" cy="356100"/>
          </a:xfrm>
          <a:prstGeom prst="roundRect">
            <a:avLst>
              <a:gd name="adj" fmla="val 50000"/>
            </a:avLst>
          </a:prstGeom>
          <a:solidFill>
            <a:schemeClr val="lt1"/>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9" name="Google Shape;309;p22"/>
          <p:cNvSpPr txBox="1"/>
          <p:nvPr/>
        </p:nvSpPr>
        <p:spPr>
          <a:xfrm>
            <a:off x="869558" y="1436597"/>
            <a:ext cx="952800" cy="1884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en" sz="1400" b="1" i="0" u="none" strike="noStrike" cap="none">
                <a:solidFill>
                  <a:schemeClr val="dk2"/>
                </a:solidFill>
                <a:latin typeface="Arial"/>
                <a:ea typeface="Arial"/>
                <a:cs typeface="Arial"/>
                <a:sym typeface="Arial"/>
              </a:rPr>
              <a:t>WHAT</a:t>
            </a:r>
            <a:endParaRPr sz="1400" b="1" i="0" u="none" strike="noStrike" cap="none">
              <a:solidFill>
                <a:schemeClr val="dk2"/>
              </a:solidFill>
              <a:latin typeface="Arial"/>
              <a:ea typeface="Arial"/>
              <a:cs typeface="Arial"/>
              <a:sym typeface="Arial"/>
            </a:endParaRPr>
          </a:p>
        </p:txBody>
      </p:sp>
      <p:sp>
        <p:nvSpPr>
          <p:cNvPr id="310" name="Google Shape;310;p22"/>
          <p:cNvSpPr txBox="1"/>
          <p:nvPr/>
        </p:nvSpPr>
        <p:spPr>
          <a:xfrm>
            <a:off x="3026421" y="1436597"/>
            <a:ext cx="952800" cy="1884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en" sz="1400" b="1" i="0" u="none" strike="noStrike" cap="none">
                <a:solidFill>
                  <a:schemeClr val="dk2"/>
                </a:solidFill>
                <a:latin typeface="Arial"/>
                <a:ea typeface="Arial"/>
                <a:cs typeface="Arial"/>
                <a:sym typeface="Arial"/>
              </a:rPr>
              <a:t>HOW</a:t>
            </a:r>
            <a:endParaRPr sz="1400" b="1" i="0" u="none" strike="noStrike" cap="none">
              <a:solidFill>
                <a:schemeClr val="dk2"/>
              </a:solidFill>
              <a:latin typeface="Arial"/>
              <a:ea typeface="Arial"/>
              <a:cs typeface="Arial"/>
              <a:sym typeface="Arial"/>
            </a:endParaRPr>
          </a:p>
        </p:txBody>
      </p:sp>
      <p:sp>
        <p:nvSpPr>
          <p:cNvPr id="311" name="Google Shape;311;p22"/>
          <p:cNvSpPr txBox="1"/>
          <p:nvPr/>
        </p:nvSpPr>
        <p:spPr>
          <a:xfrm>
            <a:off x="5183121" y="1436597"/>
            <a:ext cx="952800" cy="1884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en" sz="1400" b="1" i="0" u="none" strike="noStrike" cap="none">
                <a:solidFill>
                  <a:schemeClr val="dk2"/>
                </a:solidFill>
                <a:latin typeface="Arial"/>
                <a:ea typeface="Arial"/>
                <a:cs typeface="Arial"/>
                <a:sym typeface="Arial"/>
              </a:rPr>
              <a:t>WHO</a:t>
            </a:r>
            <a:endParaRPr sz="1400" b="1" i="0" u="none" strike="noStrike" cap="none">
              <a:solidFill>
                <a:schemeClr val="dk2"/>
              </a:solidFill>
              <a:latin typeface="Arial"/>
              <a:ea typeface="Arial"/>
              <a:cs typeface="Arial"/>
              <a:sym typeface="Arial"/>
            </a:endParaRPr>
          </a:p>
        </p:txBody>
      </p:sp>
      <p:sp>
        <p:nvSpPr>
          <p:cNvPr id="312" name="Google Shape;312;p22"/>
          <p:cNvSpPr txBox="1"/>
          <p:nvPr/>
        </p:nvSpPr>
        <p:spPr>
          <a:xfrm>
            <a:off x="7340008" y="1436597"/>
            <a:ext cx="952800" cy="1884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en" sz="1400" b="1" i="0" u="none" strike="noStrike" cap="none">
                <a:solidFill>
                  <a:schemeClr val="dk2"/>
                </a:solidFill>
                <a:latin typeface="Arial"/>
                <a:ea typeface="Arial"/>
                <a:cs typeface="Arial"/>
                <a:sym typeface="Arial"/>
              </a:rPr>
              <a:t>WHY</a:t>
            </a:r>
            <a:endParaRPr sz="1400" b="1" i="0" u="none" strike="noStrike" cap="none">
              <a:solidFill>
                <a:schemeClr val="dk2"/>
              </a:solidFill>
              <a:latin typeface="Arial"/>
              <a:ea typeface="Arial"/>
              <a:cs typeface="Arial"/>
              <a:sym typeface="Arial"/>
            </a:endParaRPr>
          </a:p>
        </p:txBody>
      </p:sp>
      <p:sp>
        <p:nvSpPr>
          <p:cNvPr id="313" name="Google Shape;313;p22"/>
          <p:cNvSpPr txBox="1">
            <a:spLocks noGrp="1"/>
          </p:cNvSpPr>
          <p:nvPr>
            <p:ph type="subTitle" idx="2"/>
          </p:nvPr>
        </p:nvSpPr>
        <p:spPr>
          <a:xfrm>
            <a:off x="500450" y="1922975"/>
            <a:ext cx="1692000" cy="24174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dirty="0"/>
          </a:p>
        </p:txBody>
      </p:sp>
      <p:sp>
        <p:nvSpPr>
          <p:cNvPr id="314" name="Google Shape;314;p22"/>
          <p:cNvSpPr txBox="1">
            <a:spLocks noGrp="1"/>
          </p:cNvSpPr>
          <p:nvPr>
            <p:ph type="subTitle" idx="3"/>
          </p:nvPr>
        </p:nvSpPr>
        <p:spPr>
          <a:xfrm>
            <a:off x="2657229" y="1922975"/>
            <a:ext cx="1692000" cy="24174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15" name="Google Shape;315;p22"/>
          <p:cNvSpPr txBox="1">
            <a:spLocks noGrp="1"/>
          </p:cNvSpPr>
          <p:nvPr>
            <p:ph type="subTitle" idx="4"/>
          </p:nvPr>
        </p:nvSpPr>
        <p:spPr>
          <a:xfrm>
            <a:off x="4814008" y="1922975"/>
            <a:ext cx="1692000" cy="24174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16" name="Google Shape;316;p22"/>
          <p:cNvSpPr txBox="1">
            <a:spLocks noGrp="1"/>
          </p:cNvSpPr>
          <p:nvPr>
            <p:ph type="subTitle" idx="5"/>
          </p:nvPr>
        </p:nvSpPr>
        <p:spPr>
          <a:xfrm>
            <a:off x="6970788" y="1922975"/>
            <a:ext cx="1692000" cy="24174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17" name="Google Shape;317;p22"/>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203;p13">
            <a:extLst>
              <a:ext uri="{FF2B5EF4-FFF2-40B4-BE49-F238E27FC236}">
                <a16:creationId xmlns:a16="http://schemas.microsoft.com/office/drawing/2014/main" id="{479186FC-C5EB-5D1F-A8ED-F5F91E8332F8}"/>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ase Study">
  <p:cSld name="Quadrants_1_1_1_1_3">
    <p:spTree>
      <p:nvGrpSpPr>
        <p:cNvPr id="1" name="Shape 318"/>
        <p:cNvGrpSpPr/>
        <p:nvPr/>
      </p:nvGrpSpPr>
      <p:grpSpPr>
        <a:xfrm>
          <a:off x="0" y="0"/>
          <a:ext cx="0" cy="0"/>
          <a:chOff x="0" y="0"/>
          <a:chExt cx="0" cy="0"/>
        </a:xfrm>
      </p:grpSpPr>
      <p:sp>
        <p:nvSpPr>
          <p:cNvPr id="319" name="Google Shape;319;p23"/>
          <p:cNvSpPr/>
          <p:nvPr/>
        </p:nvSpPr>
        <p:spPr>
          <a:xfrm rot="10800000">
            <a:off x="1313500" y="1347600"/>
            <a:ext cx="5027100" cy="31584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20" name="Google Shape;320;p23"/>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322" name="Google Shape;322;p23"/>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323" name="Google Shape;323;p23"/>
          <p:cNvSpPr txBox="1">
            <a:spLocks noGrp="1"/>
          </p:cNvSpPr>
          <p:nvPr>
            <p:ph type="subTitle" idx="1"/>
          </p:nvPr>
        </p:nvSpPr>
        <p:spPr>
          <a:xfrm>
            <a:off x="321300" y="742850"/>
            <a:ext cx="7848000" cy="3957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324" name="Google Shape;324;p23"/>
          <p:cNvSpPr txBox="1">
            <a:spLocks noGrp="1"/>
          </p:cNvSpPr>
          <p:nvPr>
            <p:ph type="subTitle" idx="2"/>
          </p:nvPr>
        </p:nvSpPr>
        <p:spPr>
          <a:xfrm>
            <a:off x="1810925" y="1676400"/>
            <a:ext cx="4243800" cy="740100"/>
          </a:xfrm>
          <a:prstGeom prst="rect">
            <a:avLst/>
          </a:prstGeom>
        </p:spPr>
        <p:txBody>
          <a:bodyPr spcFirstLastPara="1" wrap="square" lIns="0" tIns="0" rIns="0" bIns="0" anchor="t" anchorCtr="0">
            <a:normAutofit/>
          </a:bodyPr>
          <a:lstStyle>
            <a:lvl1pPr lvl="0" rtl="0">
              <a:lnSpc>
                <a:spcPct val="115000"/>
              </a:lnSpc>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25" name="Google Shape;325;p23"/>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sp>
        <p:nvSpPr>
          <p:cNvPr id="326" name="Google Shape;326;p23"/>
          <p:cNvSpPr/>
          <p:nvPr/>
        </p:nvSpPr>
        <p:spPr>
          <a:xfrm>
            <a:off x="314026" y="1676401"/>
            <a:ext cx="1220400" cy="356100"/>
          </a:xfrm>
          <a:prstGeom prst="roundRect">
            <a:avLst>
              <a:gd name="adj" fmla="val 50000"/>
            </a:avLst>
          </a:prstGeom>
          <a:solidFill>
            <a:srgbClr val="FFFFFF"/>
          </a:solidFill>
          <a:ln w="9525" cap="flat" cmpd="sng">
            <a:solidFill>
              <a:srgbClr val="21436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sp>
        <p:nvSpPr>
          <p:cNvPr id="327" name="Google Shape;327;p23"/>
          <p:cNvSpPr/>
          <p:nvPr/>
        </p:nvSpPr>
        <p:spPr>
          <a:xfrm>
            <a:off x="317475" y="2652282"/>
            <a:ext cx="1213500" cy="356100"/>
          </a:xfrm>
          <a:prstGeom prst="roundRect">
            <a:avLst>
              <a:gd name="adj" fmla="val 50000"/>
            </a:avLst>
          </a:prstGeom>
          <a:solidFill>
            <a:srgbClr val="FFFFFF"/>
          </a:solidFill>
          <a:ln w="9525" cap="flat" cmpd="sng">
            <a:solidFill>
              <a:srgbClr val="21436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sp>
        <p:nvSpPr>
          <p:cNvPr id="328" name="Google Shape;328;p23"/>
          <p:cNvSpPr/>
          <p:nvPr/>
        </p:nvSpPr>
        <p:spPr>
          <a:xfrm>
            <a:off x="314026" y="3628162"/>
            <a:ext cx="1220400" cy="356100"/>
          </a:xfrm>
          <a:prstGeom prst="roundRect">
            <a:avLst>
              <a:gd name="adj" fmla="val 50000"/>
            </a:avLst>
          </a:prstGeom>
          <a:solidFill>
            <a:srgbClr val="FFFFFF"/>
          </a:solidFill>
          <a:ln w="9525" cap="flat" cmpd="sng">
            <a:solidFill>
              <a:srgbClr val="21436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FFFF"/>
              </a:solidFill>
              <a:latin typeface="Arial"/>
              <a:ea typeface="Arial"/>
              <a:cs typeface="Arial"/>
              <a:sym typeface="Arial"/>
            </a:endParaRPr>
          </a:p>
        </p:txBody>
      </p:sp>
      <p:cxnSp>
        <p:nvCxnSpPr>
          <p:cNvPr id="329" name="Google Shape;329;p23"/>
          <p:cNvCxnSpPr>
            <a:stCxn id="326" idx="2"/>
            <a:endCxn id="327" idx="0"/>
          </p:cNvCxnSpPr>
          <p:nvPr/>
        </p:nvCxnSpPr>
        <p:spPr>
          <a:xfrm>
            <a:off x="924226" y="2032501"/>
            <a:ext cx="0" cy="619800"/>
          </a:xfrm>
          <a:prstGeom prst="straightConnector1">
            <a:avLst/>
          </a:prstGeom>
          <a:noFill/>
          <a:ln w="9525" cap="flat" cmpd="sng">
            <a:solidFill>
              <a:srgbClr val="214363"/>
            </a:solidFill>
            <a:prstDash val="solid"/>
            <a:round/>
            <a:headEnd type="none" w="sm" len="sm"/>
            <a:tailEnd type="none" w="sm" len="sm"/>
          </a:ln>
        </p:spPr>
      </p:cxnSp>
      <p:cxnSp>
        <p:nvCxnSpPr>
          <p:cNvPr id="330" name="Google Shape;330;p23"/>
          <p:cNvCxnSpPr>
            <a:stCxn id="327" idx="2"/>
            <a:endCxn id="328" idx="0"/>
          </p:cNvCxnSpPr>
          <p:nvPr/>
        </p:nvCxnSpPr>
        <p:spPr>
          <a:xfrm>
            <a:off x="924225" y="3008382"/>
            <a:ext cx="0" cy="619800"/>
          </a:xfrm>
          <a:prstGeom prst="straightConnector1">
            <a:avLst/>
          </a:prstGeom>
          <a:noFill/>
          <a:ln w="9525" cap="flat" cmpd="sng">
            <a:solidFill>
              <a:srgbClr val="214363"/>
            </a:solidFill>
            <a:prstDash val="solid"/>
            <a:round/>
            <a:headEnd type="none" w="sm" len="sm"/>
            <a:tailEnd type="none" w="sm" len="sm"/>
          </a:ln>
        </p:spPr>
      </p:cxnSp>
      <p:sp>
        <p:nvSpPr>
          <p:cNvPr id="331" name="Google Shape;331;p23"/>
          <p:cNvSpPr/>
          <p:nvPr/>
        </p:nvSpPr>
        <p:spPr>
          <a:xfrm rot="10800000">
            <a:off x="6721500" y="1347600"/>
            <a:ext cx="2110800" cy="3158400"/>
          </a:xfrm>
          <a:prstGeom prst="snip1Rect">
            <a:avLst>
              <a:gd name="adj" fmla="val 0"/>
            </a:avLst>
          </a:prstGeom>
          <a:noFill/>
          <a:ln w="9525" cap="flat" cmpd="sng">
            <a:solidFill>
              <a:schemeClr val="dk2"/>
            </a:solidFill>
            <a:prstDash val="solid"/>
            <a:round/>
            <a:headEnd type="none" w="sm" len="sm"/>
            <a:tailEnd type="none" w="sm" len="sm"/>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pic>
        <p:nvPicPr>
          <p:cNvPr id="332" name="Google Shape;332;p23"/>
          <p:cNvPicPr preferRelativeResize="0"/>
          <p:nvPr/>
        </p:nvPicPr>
        <p:blipFill rotWithShape="1">
          <a:blip>
            <a:alphaModFix/>
          </a:blip>
          <a:srcRect/>
          <a:stretch/>
        </p:blipFill>
        <p:spPr>
          <a:xfrm>
            <a:off x="6930900" y="1234440"/>
            <a:ext cx="904756" cy="221087"/>
          </a:xfrm>
          <a:prstGeom prst="rect">
            <a:avLst/>
          </a:prstGeom>
          <a:noFill/>
          <a:ln>
            <a:noFill/>
          </a:ln>
        </p:spPr>
      </p:pic>
      <p:sp>
        <p:nvSpPr>
          <p:cNvPr id="333" name="Google Shape;333;p23"/>
          <p:cNvSpPr txBox="1">
            <a:spLocks noGrp="1"/>
          </p:cNvSpPr>
          <p:nvPr>
            <p:ph type="subTitle" idx="3"/>
          </p:nvPr>
        </p:nvSpPr>
        <p:spPr>
          <a:xfrm>
            <a:off x="6930900" y="2290350"/>
            <a:ext cx="1692000" cy="8247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34" name="Google Shape;334;p23"/>
          <p:cNvSpPr txBox="1">
            <a:spLocks noGrp="1"/>
          </p:cNvSpPr>
          <p:nvPr>
            <p:ph type="subTitle" idx="4"/>
          </p:nvPr>
        </p:nvSpPr>
        <p:spPr>
          <a:xfrm>
            <a:off x="6930900" y="1922975"/>
            <a:ext cx="1692000" cy="356100"/>
          </a:xfrm>
          <a:prstGeom prst="rect">
            <a:avLst/>
          </a:prstGeom>
        </p:spPr>
        <p:txBody>
          <a:bodyPr spcFirstLastPara="1" wrap="square" lIns="0" tIns="0" rIns="0" bIns="0" anchor="t" anchorCtr="0">
            <a:normAutofit/>
          </a:bodyPr>
          <a:lstStyle>
            <a:lvl1pPr lvl="0" rtl="0">
              <a:spcBef>
                <a:spcPts val="0"/>
              </a:spcBef>
              <a:spcAft>
                <a:spcPts val="0"/>
              </a:spcAft>
              <a:buSzPts val="2400"/>
              <a:buNone/>
              <a:defRPr sz="2400" b="1"/>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335" name="Google Shape;335;p23"/>
          <p:cNvSpPr>
            <a:spLocks noGrp="1"/>
          </p:cNvSpPr>
          <p:nvPr>
            <p:ph type="pic" idx="5"/>
          </p:nvPr>
        </p:nvSpPr>
        <p:spPr>
          <a:xfrm>
            <a:off x="6930900" y="3288400"/>
            <a:ext cx="1692000" cy="1035600"/>
          </a:xfrm>
          <a:prstGeom prst="rect">
            <a:avLst/>
          </a:prstGeom>
          <a:noFill/>
          <a:ln>
            <a:noFill/>
          </a:ln>
        </p:spPr>
      </p:sp>
      <p:sp>
        <p:nvSpPr>
          <p:cNvPr id="336" name="Google Shape;336;p23"/>
          <p:cNvSpPr txBox="1">
            <a:spLocks noGrp="1"/>
          </p:cNvSpPr>
          <p:nvPr>
            <p:ph type="subTitle" idx="6"/>
          </p:nvPr>
        </p:nvSpPr>
        <p:spPr>
          <a:xfrm>
            <a:off x="1805675" y="2652300"/>
            <a:ext cx="4243800" cy="740100"/>
          </a:xfrm>
          <a:prstGeom prst="rect">
            <a:avLst/>
          </a:prstGeom>
        </p:spPr>
        <p:txBody>
          <a:bodyPr spcFirstLastPara="1" wrap="square" lIns="0" tIns="0" rIns="0" bIns="0" anchor="t" anchorCtr="0">
            <a:normAutofit/>
          </a:bodyPr>
          <a:lstStyle>
            <a:lvl1pPr lvl="0" rtl="0">
              <a:lnSpc>
                <a:spcPct val="115000"/>
              </a:lnSpc>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37" name="Google Shape;337;p23"/>
          <p:cNvSpPr txBox="1">
            <a:spLocks noGrp="1"/>
          </p:cNvSpPr>
          <p:nvPr>
            <p:ph type="subTitle" idx="7"/>
          </p:nvPr>
        </p:nvSpPr>
        <p:spPr>
          <a:xfrm>
            <a:off x="1805675" y="3628200"/>
            <a:ext cx="4243800" cy="740100"/>
          </a:xfrm>
          <a:prstGeom prst="rect">
            <a:avLst/>
          </a:prstGeom>
        </p:spPr>
        <p:txBody>
          <a:bodyPr spcFirstLastPara="1" wrap="square" lIns="0" tIns="0" rIns="0" bIns="0" anchor="t" anchorCtr="0">
            <a:normAutofit/>
          </a:bodyPr>
          <a:lstStyle>
            <a:lvl1pPr lvl="0" rtl="0">
              <a:lnSpc>
                <a:spcPct val="115000"/>
              </a:lnSpc>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38" name="Google Shape;338;p23"/>
          <p:cNvSpPr txBox="1">
            <a:spLocks noGrp="1"/>
          </p:cNvSpPr>
          <p:nvPr>
            <p:ph type="subTitle" idx="8"/>
          </p:nvPr>
        </p:nvSpPr>
        <p:spPr>
          <a:xfrm>
            <a:off x="288675" y="1682496"/>
            <a:ext cx="1132500" cy="356100"/>
          </a:xfrm>
          <a:prstGeom prst="rect">
            <a:avLst/>
          </a:prstGeom>
        </p:spPr>
        <p:txBody>
          <a:bodyPr spcFirstLastPara="1" wrap="square" lIns="0" tIns="0" rIns="0" bIns="0" anchor="ctr" anchorCtr="0">
            <a:normAutofit/>
          </a:bodyPr>
          <a:lstStyle>
            <a:lvl1pPr lvl="0" algn="ctr" rtl="0">
              <a:spcBef>
                <a:spcPts val="0"/>
              </a:spcBef>
              <a:spcAft>
                <a:spcPts val="0"/>
              </a:spcAft>
              <a:buClr>
                <a:schemeClr val="dk2"/>
              </a:buClr>
              <a:buSzPts val="1300"/>
              <a:buNone/>
              <a:defRPr sz="1300" b="1">
                <a:solidFill>
                  <a:schemeClr val="dk2"/>
                </a:solidFill>
              </a:defRPr>
            </a:lvl1pPr>
            <a:lvl2pPr lvl="1" algn="ctr" rtl="0">
              <a:spcBef>
                <a:spcPts val="0"/>
              </a:spcBef>
              <a:spcAft>
                <a:spcPts val="0"/>
              </a:spcAft>
              <a:buClr>
                <a:schemeClr val="dk2"/>
              </a:buClr>
              <a:buSzPts val="1300"/>
              <a:buNone/>
              <a:defRPr sz="1300" b="1">
                <a:solidFill>
                  <a:schemeClr val="dk2"/>
                </a:solidFill>
              </a:defRPr>
            </a:lvl2pPr>
            <a:lvl3pPr lvl="2" algn="ctr" rtl="0">
              <a:spcBef>
                <a:spcPts val="0"/>
              </a:spcBef>
              <a:spcAft>
                <a:spcPts val="0"/>
              </a:spcAft>
              <a:buClr>
                <a:schemeClr val="dk2"/>
              </a:buClr>
              <a:buSzPts val="1300"/>
              <a:buNone/>
              <a:defRPr sz="1300" b="1">
                <a:solidFill>
                  <a:schemeClr val="dk2"/>
                </a:solidFill>
              </a:defRPr>
            </a:lvl3pPr>
            <a:lvl4pPr lvl="3" algn="ctr" rtl="0">
              <a:spcBef>
                <a:spcPts val="0"/>
              </a:spcBef>
              <a:spcAft>
                <a:spcPts val="0"/>
              </a:spcAft>
              <a:buClr>
                <a:schemeClr val="dk2"/>
              </a:buClr>
              <a:buSzPts val="1300"/>
              <a:buNone/>
              <a:defRPr sz="1300" b="1">
                <a:solidFill>
                  <a:schemeClr val="dk2"/>
                </a:solidFill>
              </a:defRPr>
            </a:lvl4pPr>
            <a:lvl5pPr lvl="4" algn="ctr" rtl="0">
              <a:spcBef>
                <a:spcPts val="0"/>
              </a:spcBef>
              <a:spcAft>
                <a:spcPts val="0"/>
              </a:spcAft>
              <a:buClr>
                <a:schemeClr val="dk2"/>
              </a:buClr>
              <a:buSzPts val="1300"/>
              <a:buNone/>
              <a:defRPr sz="1300" b="1">
                <a:solidFill>
                  <a:schemeClr val="dk2"/>
                </a:solidFill>
              </a:defRPr>
            </a:lvl5pPr>
            <a:lvl6pPr lvl="5" algn="ctr" rtl="0">
              <a:spcBef>
                <a:spcPts val="0"/>
              </a:spcBef>
              <a:spcAft>
                <a:spcPts val="0"/>
              </a:spcAft>
              <a:buClr>
                <a:schemeClr val="dk2"/>
              </a:buClr>
              <a:buSzPts val="1300"/>
              <a:buNone/>
              <a:defRPr sz="1300" b="1">
                <a:solidFill>
                  <a:schemeClr val="dk2"/>
                </a:solidFill>
              </a:defRPr>
            </a:lvl6pPr>
            <a:lvl7pPr lvl="6" algn="ctr" rtl="0">
              <a:spcBef>
                <a:spcPts val="0"/>
              </a:spcBef>
              <a:spcAft>
                <a:spcPts val="0"/>
              </a:spcAft>
              <a:buClr>
                <a:schemeClr val="dk2"/>
              </a:buClr>
              <a:buSzPts val="1300"/>
              <a:buNone/>
              <a:defRPr sz="1300" b="1">
                <a:solidFill>
                  <a:schemeClr val="dk2"/>
                </a:solidFill>
              </a:defRPr>
            </a:lvl7pPr>
            <a:lvl8pPr lvl="7" algn="ctr" rtl="0">
              <a:spcBef>
                <a:spcPts val="0"/>
              </a:spcBef>
              <a:spcAft>
                <a:spcPts val="0"/>
              </a:spcAft>
              <a:buClr>
                <a:schemeClr val="dk2"/>
              </a:buClr>
              <a:buSzPts val="1300"/>
              <a:buNone/>
              <a:defRPr sz="1300" b="1">
                <a:solidFill>
                  <a:schemeClr val="dk2"/>
                </a:solidFill>
              </a:defRPr>
            </a:lvl8pPr>
            <a:lvl9pPr lvl="8" algn="ctr" rtl="0">
              <a:spcBef>
                <a:spcPts val="0"/>
              </a:spcBef>
              <a:spcAft>
                <a:spcPts val="0"/>
              </a:spcAft>
              <a:buClr>
                <a:schemeClr val="dk2"/>
              </a:buClr>
              <a:buSzPts val="1300"/>
              <a:buNone/>
              <a:defRPr sz="1300" b="1">
                <a:solidFill>
                  <a:schemeClr val="dk2"/>
                </a:solidFill>
              </a:defRPr>
            </a:lvl9pPr>
          </a:lstStyle>
          <a:p>
            <a:endParaRPr/>
          </a:p>
        </p:txBody>
      </p:sp>
      <p:sp>
        <p:nvSpPr>
          <p:cNvPr id="339" name="Google Shape;339;p23"/>
          <p:cNvSpPr txBox="1">
            <a:spLocks noGrp="1"/>
          </p:cNvSpPr>
          <p:nvPr>
            <p:ph type="subTitle" idx="9"/>
          </p:nvPr>
        </p:nvSpPr>
        <p:spPr>
          <a:xfrm>
            <a:off x="288675" y="2660900"/>
            <a:ext cx="1271100" cy="356100"/>
          </a:xfrm>
          <a:prstGeom prst="rect">
            <a:avLst/>
          </a:prstGeom>
        </p:spPr>
        <p:txBody>
          <a:bodyPr spcFirstLastPara="1" wrap="square" lIns="0" tIns="0" rIns="0" bIns="0" anchor="ctr" anchorCtr="0">
            <a:normAutofit/>
          </a:bodyPr>
          <a:lstStyle>
            <a:lvl1pPr lvl="0" algn="ctr" rtl="0">
              <a:spcBef>
                <a:spcPts val="0"/>
              </a:spcBef>
              <a:spcAft>
                <a:spcPts val="0"/>
              </a:spcAft>
              <a:buClr>
                <a:schemeClr val="dk2"/>
              </a:buClr>
              <a:buSzPts val="1300"/>
              <a:buNone/>
              <a:defRPr sz="1300" b="1">
                <a:solidFill>
                  <a:schemeClr val="dk2"/>
                </a:solidFill>
              </a:defRPr>
            </a:lvl1pPr>
            <a:lvl2pPr lvl="1" algn="ctr" rtl="0">
              <a:spcBef>
                <a:spcPts val="0"/>
              </a:spcBef>
              <a:spcAft>
                <a:spcPts val="0"/>
              </a:spcAft>
              <a:buClr>
                <a:schemeClr val="dk2"/>
              </a:buClr>
              <a:buSzPts val="1300"/>
              <a:buNone/>
              <a:defRPr sz="1300" b="1">
                <a:solidFill>
                  <a:schemeClr val="dk2"/>
                </a:solidFill>
              </a:defRPr>
            </a:lvl2pPr>
            <a:lvl3pPr lvl="2" algn="ctr" rtl="0">
              <a:spcBef>
                <a:spcPts val="0"/>
              </a:spcBef>
              <a:spcAft>
                <a:spcPts val="0"/>
              </a:spcAft>
              <a:buClr>
                <a:schemeClr val="dk2"/>
              </a:buClr>
              <a:buSzPts val="1300"/>
              <a:buNone/>
              <a:defRPr sz="1300" b="1">
                <a:solidFill>
                  <a:schemeClr val="dk2"/>
                </a:solidFill>
              </a:defRPr>
            </a:lvl3pPr>
            <a:lvl4pPr lvl="3" algn="ctr" rtl="0">
              <a:spcBef>
                <a:spcPts val="0"/>
              </a:spcBef>
              <a:spcAft>
                <a:spcPts val="0"/>
              </a:spcAft>
              <a:buClr>
                <a:schemeClr val="dk2"/>
              </a:buClr>
              <a:buSzPts val="1300"/>
              <a:buNone/>
              <a:defRPr sz="1300" b="1">
                <a:solidFill>
                  <a:schemeClr val="dk2"/>
                </a:solidFill>
              </a:defRPr>
            </a:lvl4pPr>
            <a:lvl5pPr lvl="4" algn="ctr" rtl="0">
              <a:spcBef>
                <a:spcPts val="0"/>
              </a:spcBef>
              <a:spcAft>
                <a:spcPts val="0"/>
              </a:spcAft>
              <a:buClr>
                <a:schemeClr val="dk2"/>
              </a:buClr>
              <a:buSzPts val="1300"/>
              <a:buNone/>
              <a:defRPr sz="1300" b="1">
                <a:solidFill>
                  <a:schemeClr val="dk2"/>
                </a:solidFill>
              </a:defRPr>
            </a:lvl5pPr>
            <a:lvl6pPr lvl="5" algn="ctr" rtl="0">
              <a:spcBef>
                <a:spcPts val="0"/>
              </a:spcBef>
              <a:spcAft>
                <a:spcPts val="0"/>
              </a:spcAft>
              <a:buClr>
                <a:schemeClr val="dk2"/>
              </a:buClr>
              <a:buSzPts val="1300"/>
              <a:buNone/>
              <a:defRPr sz="1300" b="1">
                <a:solidFill>
                  <a:schemeClr val="dk2"/>
                </a:solidFill>
              </a:defRPr>
            </a:lvl6pPr>
            <a:lvl7pPr lvl="6" algn="ctr" rtl="0">
              <a:spcBef>
                <a:spcPts val="0"/>
              </a:spcBef>
              <a:spcAft>
                <a:spcPts val="0"/>
              </a:spcAft>
              <a:buClr>
                <a:schemeClr val="dk2"/>
              </a:buClr>
              <a:buSzPts val="1300"/>
              <a:buNone/>
              <a:defRPr sz="1300" b="1">
                <a:solidFill>
                  <a:schemeClr val="dk2"/>
                </a:solidFill>
              </a:defRPr>
            </a:lvl7pPr>
            <a:lvl8pPr lvl="7" algn="ctr" rtl="0">
              <a:spcBef>
                <a:spcPts val="0"/>
              </a:spcBef>
              <a:spcAft>
                <a:spcPts val="0"/>
              </a:spcAft>
              <a:buClr>
                <a:schemeClr val="dk2"/>
              </a:buClr>
              <a:buSzPts val="1300"/>
              <a:buNone/>
              <a:defRPr sz="1300" b="1">
                <a:solidFill>
                  <a:schemeClr val="dk2"/>
                </a:solidFill>
              </a:defRPr>
            </a:lvl8pPr>
            <a:lvl9pPr lvl="8" algn="ctr" rtl="0">
              <a:spcBef>
                <a:spcPts val="0"/>
              </a:spcBef>
              <a:spcAft>
                <a:spcPts val="0"/>
              </a:spcAft>
              <a:buClr>
                <a:schemeClr val="dk2"/>
              </a:buClr>
              <a:buSzPts val="1300"/>
              <a:buNone/>
              <a:defRPr sz="1300" b="1">
                <a:solidFill>
                  <a:schemeClr val="dk2"/>
                </a:solidFill>
              </a:defRPr>
            </a:lvl9pPr>
          </a:lstStyle>
          <a:p>
            <a:endParaRPr/>
          </a:p>
        </p:txBody>
      </p:sp>
      <p:sp>
        <p:nvSpPr>
          <p:cNvPr id="340" name="Google Shape;340;p23"/>
          <p:cNvSpPr txBox="1">
            <a:spLocks noGrp="1"/>
          </p:cNvSpPr>
          <p:nvPr>
            <p:ph type="subTitle" idx="13"/>
          </p:nvPr>
        </p:nvSpPr>
        <p:spPr>
          <a:xfrm>
            <a:off x="288675" y="3628200"/>
            <a:ext cx="1271100" cy="356100"/>
          </a:xfrm>
          <a:prstGeom prst="rect">
            <a:avLst/>
          </a:prstGeom>
        </p:spPr>
        <p:txBody>
          <a:bodyPr spcFirstLastPara="1" wrap="square" lIns="0" tIns="0" rIns="0" bIns="0" anchor="ctr" anchorCtr="0">
            <a:normAutofit/>
          </a:bodyPr>
          <a:lstStyle>
            <a:lvl1pPr lvl="0" algn="ctr" rtl="0">
              <a:spcBef>
                <a:spcPts val="0"/>
              </a:spcBef>
              <a:spcAft>
                <a:spcPts val="0"/>
              </a:spcAft>
              <a:buClr>
                <a:schemeClr val="dk2"/>
              </a:buClr>
              <a:buSzPts val="1300"/>
              <a:buNone/>
              <a:defRPr sz="1300" b="1">
                <a:solidFill>
                  <a:schemeClr val="dk2"/>
                </a:solidFill>
              </a:defRPr>
            </a:lvl1pPr>
            <a:lvl2pPr lvl="1" algn="ctr" rtl="0">
              <a:spcBef>
                <a:spcPts val="0"/>
              </a:spcBef>
              <a:spcAft>
                <a:spcPts val="0"/>
              </a:spcAft>
              <a:buClr>
                <a:schemeClr val="dk2"/>
              </a:buClr>
              <a:buSzPts val="1300"/>
              <a:buNone/>
              <a:defRPr sz="1300" b="1">
                <a:solidFill>
                  <a:schemeClr val="dk2"/>
                </a:solidFill>
              </a:defRPr>
            </a:lvl2pPr>
            <a:lvl3pPr lvl="2" algn="ctr" rtl="0">
              <a:spcBef>
                <a:spcPts val="0"/>
              </a:spcBef>
              <a:spcAft>
                <a:spcPts val="0"/>
              </a:spcAft>
              <a:buClr>
                <a:schemeClr val="dk2"/>
              </a:buClr>
              <a:buSzPts val="1300"/>
              <a:buNone/>
              <a:defRPr sz="1300" b="1">
                <a:solidFill>
                  <a:schemeClr val="dk2"/>
                </a:solidFill>
              </a:defRPr>
            </a:lvl3pPr>
            <a:lvl4pPr lvl="3" algn="ctr" rtl="0">
              <a:spcBef>
                <a:spcPts val="0"/>
              </a:spcBef>
              <a:spcAft>
                <a:spcPts val="0"/>
              </a:spcAft>
              <a:buClr>
                <a:schemeClr val="dk2"/>
              </a:buClr>
              <a:buSzPts val="1300"/>
              <a:buNone/>
              <a:defRPr sz="1300" b="1">
                <a:solidFill>
                  <a:schemeClr val="dk2"/>
                </a:solidFill>
              </a:defRPr>
            </a:lvl4pPr>
            <a:lvl5pPr lvl="4" algn="ctr" rtl="0">
              <a:spcBef>
                <a:spcPts val="0"/>
              </a:spcBef>
              <a:spcAft>
                <a:spcPts val="0"/>
              </a:spcAft>
              <a:buClr>
                <a:schemeClr val="dk2"/>
              </a:buClr>
              <a:buSzPts val="1300"/>
              <a:buNone/>
              <a:defRPr sz="1300" b="1">
                <a:solidFill>
                  <a:schemeClr val="dk2"/>
                </a:solidFill>
              </a:defRPr>
            </a:lvl5pPr>
            <a:lvl6pPr lvl="5" algn="ctr" rtl="0">
              <a:spcBef>
                <a:spcPts val="0"/>
              </a:spcBef>
              <a:spcAft>
                <a:spcPts val="0"/>
              </a:spcAft>
              <a:buClr>
                <a:schemeClr val="dk2"/>
              </a:buClr>
              <a:buSzPts val="1300"/>
              <a:buNone/>
              <a:defRPr sz="1300" b="1">
                <a:solidFill>
                  <a:schemeClr val="dk2"/>
                </a:solidFill>
              </a:defRPr>
            </a:lvl6pPr>
            <a:lvl7pPr lvl="6" algn="ctr" rtl="0">
              <a:spcBef>
                <a:spcPts val="0"/>
              </a:spcBef>
              <a:spcAft>
                <a:spcPts val="0"/>
              </a:spcAft>
              <a:buClr>
                <a:schemeClr val="dk2"/>
              </a:buClr>
              <a:buSzPts val="1300"/>
              <a:buNone/>
              <a:defRPr sz="1300" b="1">
                <a:solidFill>
                  <a:schemeClr val="dk2"/>
                </a:solidFill>
              </a:defRPr>
            </a:lvl7pPr>
            <a:lvl8pPr lvl="7" algn="ctr" rtl="0">
              <a:spcBef>
                <a:spcPts val="0"/>
              </a:spcBef>
              <a:spcAft>
                <a:spcPts val="0"/>
              </a:spcAft>
              <a:buClr>
                <a:schemeClr val="dk2"/>
              </a:buClr>
              <a:buSzPts val="1300"/>
              <a:buNone/>
              <a:defRPr sz="1300" b="1">
                <a:solidFill>
                  <a:schemeClr val="dk2"/>
                </a:solidFill>
              </a:defRPr>
            </a:lvl8pPr>
            <a:lvl9pPr lvl="8" algn="ctr" rtl="0">
              <a:spcBef>
                <a:spcPts val="0"/>
              </a:spcBef>
              <a:spcAft>
                <a:spcPts val="0"/>
              </a:spcAft>
              <a:buClr>
                <a:schemeClr val="dk2"/>
              </a:buClr>
              <a:buSzPts val="1300"/>
              <a:buNone/>
              <a:defRPr sz="1300" b="1">
                <a:solidFill>
                  <a:schemeClr val="dk2"/>
                </a:solidFill>
              </a:defRPr>
            </a:lvl9pPr>
          </a:lstStyle>
          <a:p>
            <a:endParaRPr/>
          </a:p>
        </p:txBody>
      </p:sp>
      <p:pic>
        <p:nvPicPr>
          <p:cNvPr id="2" name="Google Shape;203;p13">
            <a:extLst>
              <a:ext uri="{FF2B5EF4-FFF2-40B4-BE49-F238E27FC236}">
                <a16:creationId xmlns:a16="http://schemas.microsoft.com/office/drawing/2014/main" id="{E07F858E-F9AA-DD39-5707-A5ECFE3F5CE1}"/>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lumns 1a">
  <p:cSld name="Quadrants_1_1_1_1_2">
    <p:spTree>
      <p:nvGrpSpPr>
        <p:cNvPr id="1" name="Shape 341"/>
        <p:cNvGrpSpPr/>
        <p:nvPr/>
      </p:nvGrpSpPr>
      <p:grpSpPr>
        <a:xfrm>
          <a:off x="0" y="0"/>
          <a:ext cx="0" cy="0"/>
          <a:chOff x="0" y="0"/>
          <a:chExt cx="0" cy="0"/>
        </a:xfrm>
      </p:grpSpPr>
      <p:cxnSp>
        <p:nvCxnSpPr>
          <p:cNvPr id="342" name="Google Shape;342;p24"/>
          <p:cNvCxnSpPr>
            <a:stCxn id="343" idx="0"/>
          </p:cNvCxnSpPr>
          <p:nvPr/>
        </p:nvCxnSpPr>
        <p:spPr>
          <a:xfrm rot="10800000" flipH="1">
            <a:off x="1345958" y="952697"/>
            <a:ext cx="983700" cy="483900"/>
          </a:xfrm>
          <a:prstGeom prst="bentConnector3">
            <a:avLst>
              <a:gd name="adj1" fmla="val -583"/>
            </a:avLst>
          </a:prstGeom>
          <a:noFill/>
          <a:ln w="9525" cap="flat" cmpd="sng">
            <a:solidFill>
              <a:schemeClr val="dk2"/>
            </a:solidFill>
            <a:prstDash val="solid"/>
            <a:round/>
            <a:headEnd type="none" w="med" len="med"/>
            <a:tailEnd type="none" w="med" len="med"/>
          </a:ln>
        </p:spPr>
      </p:cxnSp>
      <p:cxnSp>
        <p:nvCxnSpPr>
          <p:cNvPr id="344" name="Google Shape;344;p24"/>
          <p:cNvCxnSpPr/>
          <p:nvPr/>
        </p:nvCxnSpPr>
        <p:spPr>
          <a:xfrm rot="5400000" flipH="1">
            <a:off x="7083408" y="700547"/>
            <a:ext cx="483900" cy="983700"/>
          </a:xfrm>
          <a:prstGeom prst="bentConnector2">
            <a:avLst/>
          </a:prstGeom>
          <a:noFill/>
          <a:ln w="9525" cap="flat" cmpd="sng">
            <a:solidFill>
              <a:schemeClr val="dk2"/>
            </a:solidFill>
            <a:prstDash val="solid"/>
            <a:round/>
            <a:headEnd type="none" w="med" len="med"/>
            <a:tailEnd type="none" w="med" len="med"/>
          </a:ln>
        </p:spPr>
      </p:cxnSp>
      <p:sp>
        <p:nvSpPr>
          <p:cNvPr id="345" name="Google Shape;345;p24"/>
          <p:cNvSpPr/>
          <p:nvPr/>
        </p:nvSpPr>
        <p:spPr>
          <a:xfrm rot="10800000">
            <a:off x="330949" y="1532375"/>
            <a:ext cx="2031000" cy="23484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46" name="Google Shape;346;p24"/>
          <p:cNvSpPr/>
          <p:nvPr/>
        </p:nvSpPr>
        <p:spPr>
          <a:xfrm rot="10800000">
            <a:off x="2487733" y="1532375"/>
            <a:ext cx="2031000" cy="23484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47" name="Google Shape;347;p24"/>
          <p:cNvSpPr/>
          <p:nvPr/>
        </p:nvSpPr>
        <p:spPr>
          <a:xfrm rot="10800000">
            <a:off x="4644516" y="1532375"/>
            <a:ext cx="2031000" cy="23484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48" name="Google Shape;348;p24"/>
          <p:cNvSpPr/>
          <p:nvPr/>
        </p:nvSpPr>
        <p:spPr>
          <a:xfrm rot="10800000">
            <a:off x="6801300" y="1532375"/>
            <a:ext cx="2031000" cy="23484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49" name="Google Shape;349;p24"/>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351" name="Google Shape;351;p24"/>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352" name="Google Shape;352;p24"/>
          <p:cNvSpPr txBox="1">
            <a:spLocks noGrp="1"/>
          </p:cNvSpPr>
          <p:nvPr>
            <p:ph type="subTitle" idx="1"/>
          </p:nvPr>
        </p:nvSpPr>
        <p:spPr>
          <a:xfrm>
            <a:off x="2478150" y="742925"/>
            <a:ext cx="4187700" cy="395700"/>
          </a:xfrm>
          <a:prstGeom prst="rect">
            <a:avLst/>
          </a:prstGeom>
        </p:spPr>
        <p:txBody>
          <a:bodyPr spcFirstLastPara="1" wrap="square" lIns="0" tIns="0" rIns="0" bIns="0" anchor="ctr" anchorCtr="0">
            <a:normAutofit/>
          </a:bodyPr>
          <a:lstStyle>
            <a:lvl1pPr lvl="0" algn="ctr" rtl="0">
              <a:spcBef>
                <a:spcPts val="0"/>
              </a:spcBef>
              <a:spcAft>
                <a:spcPts val="0"/>
              </a:spcAft>
              <a:buSzPts val="1400"/>
              <a:buNone/>
              <a:defRPr b="1"/>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a:endParaRPr/>
          </a:p>
        </p:txBody>
      </p:sp>
      <p:sp>
        <p:nvSpPr>
          <p:cNvPr id="353" name="Google Shape;353;p24"/>
          <p:cNvSpPr/>
          <p:nvPr/>
        </p:nvSpPr>
        <p:spPr>
          <a:xfrm>
            <a:off x="4915560" y="1352747"/>
            <a:ext cx="1488900" cy="356100"/>
          </a:xfrm>
          <a:prstGeom prst="roundRect">
            <a:avLst>
              <a:gd name="adj" fmla="val 50000"/>
            </a:avLst>
          </a:prstGeom>
          <a:solidFill>
            <a:schemeClr val="lt1"/>
          </a:solidFill>
          <a:ln w="9525"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54" name="Google Shape;354;p24"/>
          <p:cNvSpPr/>
          <p:nvPr/>
        </p:nvSpPr>
        <p:spPr>
          <a:xfrm>
            <a:off x="601997" y="1352747"/>
            <a:ext cx="1488900" cy="356100"/>
          </a:xfrm>
          <a:prstGeom prst="roundRect">
            <a:avLst>
              <a:gd name="adj" fmla="val 50000"/>
            </a:avLst>
          </a:prstGeom>
          <a:solidFill>
            <a:schemeClr val="l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55" name="Google Shape;355;p24"/>
          <p:cNvSpPr/>
          <p:nvPr/>
        </p:nvSpPr>
        <p:spPr>
          <a:xfrm flipH="1">
            <a:off x="2758782" y="1352747"/>
            <a:ext cx="1488900" cy="356100"/>
          </a:xfrm>
          <a:prstGeom prst="roundRect">
            <a:avLst>
              <a:gd name="adj" fmla="val 50000"/>
            </a:avLst>
          </a:prstGeom>
          <a:solidFill>
            <a:schemeClr val="lt1"/>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56" name="Google Shape;356;p24"/>
          <p:cNvSpPr/>
          <p:nvPr/>
        </p:nvSpPr>
        <p:spPr>
          <a:xfrm flipH="1">
            <a:off x="7072369" y="1352747"/>
            <a:ext cx="1488900" cy="356100"/>
          </a:xfrm>
          <a:prstGeom prst="roundRect">
            <a:avLst>
              <a:gd name="adj" fmla="val 50000"/>
            </a:avLst>
          </a:prstGeom>
          <a:solidFill>
            <a:schemeClr val="lt1"/>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57" name="Google Shape;357;p24"/>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sp>
        <p:nvSpPr>
          <p:cNvPr id="358" name="Google Shape;358;p24"/>
          <p:cNvSpPr txBox="1">
            <a:spLocks noGrp="1"/>
          </p:cNvSpPr>
          <p:nvPr>
            <p:ph type="subTitle" idx="2"/>
          </p:nvPr>
        </p:nvSpPr>
        <p:spPr>
          <a:xfrm>
            <a:off x="771500" y="1380744"/>
            <a:ext cx="1149900" cy="259200"/>
          </a:xfrm>
          <a:prstGeom prst="rect">
            <a:avLst/>
          </a:prstGeom>
        </p:spPr>
        <p:txBody>
          <a:bodyPr spcFirstLastPara="1" wrap="square" lIns="0" tIns="0" rIns="0" bIns="0" anchor="ctr" anchorCtr="0">
            <a:normAutofit/>
          </a:bodyPr>
          <a:lstStyle>
            <a:lvl1pPr lvl="0" algn="ctr" rtl="0">
              <a:spcBef>
                <a:spcPts val="0"/>
              </a:spcBef>
              <a:spcAft>
                <a:spcPts val="0"/>
              </a:spcAft>
              <a:buSzPts val="1000"/>
              <a:buNone/>
              <a:defRPr sz="1000" b="1"/>
            </a:lvl1pPr>
            <a:lvl2pPr lvl="1" rtl="0">
              <a:spcBef>
                <a:spcPts val="0"/>
              </a:spcBef>
              <a:spcAft>
                <a:spcPts val="0"/>
              </a:spcAft>
              <a:buSzPts val="1000"/>
              <a:buNone/>
              <a:defRPr sz="1000" b="1"/>
            </a:lvl2pPr>
            <a:lvl3pPr lvl="2" rtl="0">
              <a:spcBef>
                <a:spcPts val="0"/>
              </a:spcBef>
              <a:spcAft>
                <a:spcPts val="0"/>
              </a:spcAft>
              <a:buSzPts val="1000"/>
              <a:buNone/>
              <a:defRPr sz="1000" b="1"/>
            </a:lvl3pPr>
            <a:lvl4pPr lvl="3" rtl="0">
              <a:spcBef>
                <a:spcPts val="0"/>
              </a:spcBef>
              <a:spcAft>
                <a:spcPts val="0"/>
              </a:spcAft>
              <a:buSzPts val="1000"/>
              <a:buNone/>
              <a:defRPr sz="1000" b="1"/>
            </a:lvl4pPr>
            <a:lvl5pPr lvl="4" rtl="0">
              <a:spcBef>
                <a:spcPts val="0"/>
              </a:spcBef>
              <a:spcAft>
                <a:spcPts val="0"/>
              </a:spcAft>
              <a:buSzPts val="1000"/>
              <a:buNone/>
              <a:defRPr sz="1000" b="1"/>
            </a:lvl5pPr>
            <a:lvl6pPr lvl="5" rtl="0">
              <a:spcBef>
                <a:spcPts val="0"/>
              </a:spcBef>
              <a:spcAft>
                <a:spcPts val="0"/>
              </a:spcAft>
              <a:buSzPts val="1000"/>
              <a:buNone/>
              <a:defRPr sz="1000" b="1"/>
            </a:lvl6pPr>
            <a:lvl7pPr lvl="6" rtl="0">
              <a:spcBef>
                <a:spcPts val="0"/>
              </a:spcBef>
              <a:spcAft>
                <a:spcPts val="0"/>
              </a:spcAft>
              <a:buSzPts val="1000"/>
              <a:buNone/>
              <a:defRPr sz="1000" b="1"/>
            </a:lvl7pPr>
            <a:lvl8pPr lvl="7" rtl="0">
              <a:spcBef>
                <a:spcPts val="0"/>
              </a:spcBef>
              <a:spcAft>
                <a:spcPts val="0"/>
              </a:spcAft>
              <a:buSzPts val="1000"/>
              <a:buNone/>
              <a:defRPr sz="1000" b="1"/>
            </a:lvl8pPr>
            <a:lvl9pPr lvl="8" rtl="0">
              <a:spcBef>
                <a:spcPts val="0"/>
              </a:spcBef>
              <a:spcAft>
                <a:spcPts val="0"/>
              </a:spcAft>
              <a:buSzPts val="1000"/>
              <a:buNone/>
              <a:defRPr sz="1000" b="1"/>
            </a:lvl9pPr>
          </a:lstStyle>
          <a:p>
            <a:endParaRPr/>
          </a:p>
        </p:txBody>
      </p:sp>
      <p:sp>
        <p:nvSpPr>
          <p:cNvPr id="359" name="Google Shape;359;p24"/>
          <p:cNvSpPr txBox="1">
            <a:spLocks noGrp="1"/>
          </p:cNvSpPr>
          <p:nvPr>
            <p:ph type="subTitle" idx="3"/>
          </p:nvPr>
        </p:nvSpPr>
        <p:spPr>
          <a:xfrm>
            <a:off x="7241875" y="1380744"/>
            <a:ext cx="1149900" cy="259200"/>
          </a:xfrm>
          <a:prstGeom prst="rect">
            <a:avLst/>
          </a:prstGeom>
        </p:spPr>
        <p:txBody>
          <a:bodyPr spcFirstLastPara="1" wrap="square" lIns="0" tIns="0" rIns="0" bIns="0" anchor="ctr" anchorCtr="0">
            <a:normAutofit/>
          </a:bodyPr>
          <a:lstStyle>
            <a:lvl1pPr lvl="0" algn="ctr" rtl="0">
              <a:spcBef>
                <a:spcPts val="0"/>
              </a:spcBef>
              <a:spcAft>
                <a:spcPts val="0"/>
              </a:spcAft>
              <a:buSzPts val="1000"/>
              <a:buNone/>
              <a:defRPr sz="1000" b="1"/>
            </a:lvl1pPr>
            <a:lvl2pPr lvl="1" rtl="0">
              <a:spcBef>
                <a:spcPts val="0"/>
              </a:spcBef>
              <a:spcAft>
                <a:spcPts val="0"/>
              </a:spcAft>
              <a:buSzPts val="1000"/>
              <a:buNone/>
              <a:defRPr sz="1000" b="1"/>
            </a:lvl2pPr>
            <a:lvl3pPr lvl="2" rtl="0">
              <a:spcBef>
                <a:spcPts val="0"/>
              </a:spcBef>
              <a:spcAft>
                <a:spcPts val="0"/>
              </a:spcAft>
              <a:buSzPts val="1000"/>
              <a:buNone/>
              <a:defRPr sz="1000" b="1"/>
            </a:lvl3pPr>
            <a:lvl4pPr lvl="3" rtl="0">
              <a:spcBef>
                <a:spcPts val="0"/>
              </a:spcBef>
              <a:spcAft>
                <a:spcPts val="0"/>
              </a:spcAft>
              <a:buSzPts val="1000"/>
              <a:buNone/>
              <a:defRPr sz="1000" b="1"/>
            </a:lvl4pPr>
            <a:lvl5pPr lvl="4" rtl="0">
              <a:spcBef>
                <a:spcPts val="0"/>
              </a:spcBef>
              <a:spcAft>
                <a:spcPts val="0"/>
              </a:spcAft>
              <a:buSzPts val="1000"/>
              <a:buNone/>
              <a:defRPr sz="1000" b="1"/>
            </a:lvl5pPr>
            <a:lvl6pPr lvl="5" rtl="0">
              <a:spcBef>
                <a:spcPts val="0"/>
              </a:spcBef>
              <a:spcAft>
                <a:spcPts val="0"/>
              </a:spcAft>
              <a:buSzPts val="1000"/>
              <a:buNone/>
              <a:defRPr sz="1000" b="1"/>
            </a:lvl6pPr>
            <a:lvl7pPr lvl="6" rtl="0">
              <a:spcBef>
                <a:spcPts val="0"/>
              </a:spcBef>
              <a:spcAft>
                <a:spcPts val="0"/>
              </a:spcAft>
              <a:buSzPts val="1000"/>
              <a:buNone/>
              <a:defRPr sz="1000" b="1"/>
            </a:lvl7pPr>
            <a:lvl8pPr lvl="7" rtl="0">
              <a:spcBef>
                <a:spcPts val="0"/>
              </a:spcBef>
              <a:spcAft>
                <a:spcPts val="0"/>
              </a:spcAft>
              <a:buSzPts val="1000"/>
              <a:buNone/>
              <a:defRPr sz="1000" b="1"/>
            </a:lvl8pPr>
            <a:lvl9pPr lvl="8" rtl="0">
              <a:spcBef>
                <a:spcPts val="0"/>
              </a:spcBef>
              <a:spcAft>
                <a:spcPts val="0"/>
              </a:spcAft>
              <a:buSzPts val="1000"/>
              <a:buNone/>
              <a:defRPr sz="1000" b="1"/>
            </a:lvl9pPr>
          </a:lstStyle>
          <a:p>
            <a:endParaRPr/>
          </a:p>
        </p:txBody>
      </p:sp>
      <p:sp>
        <p:nvSpPr>
          <p:cNvPr id="360" name="Google Shape;360;p24"/>
          <p:cNvSpPr txBox="1">
            <a:spLocks noGrp="1"/>
          </p:cNvSpPr>
          <p:nvPr>
            <p:ph type="subTitle" idx="4"/>
          </p:nvPr>
        </p:nvSpPr>
        <p:spPr>
          <a:xfrm>
            <a:off x="5085063" y="1380744"/>
            <a:ext cx="1149900" cy="259200"/>
          </a:xfrm>
          <a:prstGeom prst="rect">
            <a:avLst/>
          </a:prstGeom>
        </p:spPr>
        <p:txBody>
          <a:bodyPr spcFirstLastPara="1" wrap="square" lIns="0" tIns="0" rIns="0" bIns="0" anchor="ctr" anchorCtr="0">
            <a:normAutofit/>
          </a:bodyPr>
          <a:lstStyle>
            <a:lvl1pPr lvl="0" algn="ctr" rtl="0">
              <a:spcBef>
                <a:spcPts val="0"/>
              </a:spcBef>
              <a:spcAft>
                <a:spcPts val="0"/>
              </a:spcAft>
              <a:buSzPts val="1000"/>
              <a:buNone/>
              <a:defRPr sz="1000" b="1"/>
            </a:lvl1pPr>
            <a:lvl2pPr lvl="1" rtl="0">
              <a:spcBef>
                <a:spcPts val="0"/>
              </a:spcBef>
              <a:spcAft>
                <a:spcPts val="0"/>
              </a:spcAft>
              <a:buSzPts val="1000"/>
              <a:buNone/>
              <a:defRPr sz="1000" b="1"/>
            </a:lvl2pPr>
            <a:lvl3pPr lvl="2" rtl="0">
              <a:spcBef>
                <a:spcPts val="0"/>
              </a:spcBef>
              <a:spcAft>
                <a:spcPts val="0"/>
              </a:spcAft>
              <a:buSzPts val="1000"/>
              <a:buNone/>
              <a:defRPr sz="1000" b="1"/>
            </a:lvl3pPr>
            <a:lvl4pPr lvl="3" rtl="0">
              <a:spcBef>
                <a:spcPts val="0"/>
              </a:spcBef>
              <a:spcAft>
                <a:spcPts val="0"/>
              </a:spcAft>
              <a:buSzPts val="1000"/>
              <a:buNone/>
              <a:defRPr sz="1000" b="1"/>
            </a:lvl4pPr>
            <a:lvl5pPr lvl="4" rtl="0">
              <a:spcBef>
                <a:spcPts val="0"/>
              </a:spcBef>
              <a:spcAft>
                <a:spcPts val="0"/>
              </a:spcAft>
              <a:buSzPts val="1000"/>
              <a:buNone/>
              <a:defRPr sz="1000" b="1"/>
            </a:lvl5pPr>
            <a:lvl6pPr lvl="5" rtl="0">
              <a:spcBef>
                <a:spcPts val="0"/>
              </a:spcBef>
              <a:spcAft>
                <a:spcPts val="0"/>
              </a:spcAft>
              <a:buSzPts val="1000"/>
              <a:buNone/>
              <a:defRPr sz="1000" b="1"/>
            </a:lvl6pPr>
            <a:lvl7pPr lvl="6" rtl="0">
              <a:spcBef>
                <a:spcPts val="0"/>
              </a:spcBef>
              <a:spcAft>
                <a:spcPts val="0"/>
              </a:spcAft>
              <a:buSzPts val="1000"/>
              <a:buNone/>
              <a:defRPr sz="1000" b="1"/>
            </a:lvl7pPr>
            <a:lvl8pPr lvl="7" rtl="0">
              <a:spcBef>
                <a:spcPts val="0"/>
              </a:spcBef>
              <a:spcAft>
                <a:spcPts val="0"/>
              </a:spcAft>
              <a:buSzPts val="1000"/>
              <a:buNone/>
              <a:defRPr sz="1000" b="1"/>
            </a:lvl8pPr>
            <a:lvl9pPr lvl="8" rtl="0">
              <a:spcBef>
                <a:spcPts val="0"/>
              </a:spcBef>
              <a:spcAft>
                <a:spcPts val="0"/>
              </a:spcAft>
              <a:buSzPts val="1000"/>
              <a:buNone/>
              <a:defRPr sz="1000" b="1"/>
            </a:lvl9pPr>
          </a:lstStyle>
          <a:p>
            <a:endParaRPr/>
          </a:p>
        </p:txBody>
      </p:sp>
      <p:sp>
        <p:nvSpPr>
          <p:cNvPr id="361" name="Google Shape;361;p24"/>
          <p:cNvSpPr txBox="1">
            <a:spLocks noGrp="1"/>
          </p:cNvSpPr>
          <p:nvPr>
            <p:ph type="subTitle" idx="5"/>
          </p:nvPr>
        </p:nvSpPr>
        <p:spPr>
          <a:xfrm>
            <a:off x="2912125" y="1380744"/>
            <a:ext cx="1149900" cy="259200"/>
          </a:xfrm>
          <a:prstGeom prst="rect">
            <a:avLst/>
          </a:prstGeom>
        </p:spPr>
        <p:txBody>
          <a:bodyPr spcFirstLastPara="1" wrap="square" lIns="0" tIns="0" rIns="0" bIns="0" anchor="ctr" anchorCtr="0">
            <a:normAutofit/>
          </a:bodyPr>
          <a:lstStyle>
            <a:lvl1pPr lvl="0" algn="ctr" rtl="0">
              <a:spcBef>
                <a:spcPts val="0"/>
              </a:spcBef>
              <a:spcAft>
                <a:spcPts val="0"/>
              </a:spcAft>
              <a:buSzPts val="1000"/>
              <a:buNone/>
              <a:defRPr sz="1000" b="1"/>
            </a:lvl1pPr>
            <a:lvl2pPr lvl="1" rtl="0">
              <a:spcBef>
                <a:spcPts val="0"/>
              </a:spcBef>
              <a:spcAft>
                <a:spcPts val="0"/>
              </a:spcAft>
              <a:buSzPts val="1000"/>
              <a:buNone/>
              <a:defRPr sz="1000" b="1"/>
            </a:lvl2pPr>
            <a:lvl3pPr lvl="2" rtl="0">
              <a:spcBef>
                <a:spcPts val="0"/>
              </a:spcBef>
              <a:spcAft>
                <a:spcPts val="0"/>
              </a:spcAft>
              <a:buSzPts val="1000"/>
              <a:buNone/>
              <a:defRPr sz="1000" b="1"/>
            </a:lvl3pPr>
            <a:lvl4pPr lvl="3" rtl="0">
              <a:spcBef>
                <a:spcPts val="0"/>
              </a:spcBef>
              <a:spcAft>
                <a:spcPts val="0"/>
              </a:spcAft>
              <a:buSzPts val="1000"/>
              <a:buNone/>
              <a:defRPr sz="1000" b="1"/>
            </a:lvl4pPr>
            <a:lvl5pPr lvl="4" rtl="0">
              <a:spcBef>
                <a:spcPts val="0"/>
              </a:spcBef>
              <a:spcAft>
                <a:spcPts val="0"/>
              </a:spcAft>
              <a:buSzPts val="1000"/>
              <a:buNone/>
              <a:defRPr sz="1000" b="1"/>
            </a:lvl5pPr>
            <a:lvl6pPr lvl="5" rtl="0">
              <a:spcBef>
                <a:spcPts val="0"/>
              </a:spcBef>
              <a:spcAft>
                <a:spcPts val="0"/>
              </a:spcAft>
              <a:buSzPts val="1000"/>
              <a:buNone/>
              <a:defRPr sz="1000" b="1"/>
            </a:lvl6pPr>
            <a:lvl7pPr lvl="6" rtl="0">
              <a:spcBef>
                <a:spcPts val="0"/>
              </a:spcBef>
              <a:spcAft>
                <a:spcPts val="0"/>
              </a:spcAft>
              <a:buSzPts val="1000"/>
              <a:buNone/>
              <a:defRPr sz="1000" b="1"/>
            </a:lvl7pPr>
            <a:lvl8pPr lvl="7" rtl="0">
              <a:spcBef>
                <a:spcPts val="0"/>
              </a:spcBef>
              <a:spcAft>
                <a:spcPts val="0"/>
              </a:spcAft>
              <a:buSzPts val="1000"/>
              <a:buNone/>
              <a:defRPr sz="1000" b="1"/>
            </a:lvl8pPr>
            <a:lvl9pPr lvl="8" rtl="0">
              <a:spcBef>
                <a:spcPts val="0"/>
              </a:spcBef>
              <a:spcAft>
                <a:spcPts val="0"/>
              </a:spcAft>
              <a:buSzPts val="1000"/>
              <a:buNone/>
              <a:defRPr sz="1000" b="1"/>
            </a:lvl9pPr>
          </a:lstStyle>
          <a:p>
            <a:endParaRPr/>
          </a:p>
        </p:txBody>
      </p:sp>
      <p:sp>
        <p:nvSpPr>
          <p:cNvPr id="362" name="Google Shape;362;p24"/>
          <p:cNvSpPr txBox="1">
            <a:spLocks noGrp="1"/>
          </p:cNvSpPr>
          <p:nvPr>
            <p:ph type="subTitle" idx="6"/>
          </p:nvPr>
        </p:nvSpPr>
        <p:spPr>
          <a:xfrm>
            <a:off x="2478150" y="4143200"/>
            <a:ext cx="4187700" cy="395700"/>
          </a:xfrm>
          <a:prstGeom prst="rect">
            <a:avLst/>
          </a:prstGeom>
        </p:spPr>
        <p:txBody>
          <a:bodyPr spcFirstLastPara="1" wrap="square" lIns="0" tIns="0" rIns="0" bIns="0" anchor="ctr" anchorCtr="0">
            <a:normAutofit/>
          </a:bodyPr>
          <a:lstStyle>
            <a:lvl1pPr lvl="0" algn="ctr" rtl="0">
              <a:spcBef>
                <a:spcPts val="0"/>
              </a:spcBef>
              <a:spcAft>
                <a:spcPts val="0"/>
              </a:spcAft>
              <a:buSzPts val="1400"/>
              <a:buNone/>
              <a:defRPr b="1"/>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a:endParaRPr/>
          </a:p>
        </p:txBody>
      </p:sp>
      <p:cxnSp>
        <p:nvCxnSpPr>
          <p:cNvPr id="363" name="Google Shape;363;p24"/>
          <p:cNvCxnSpPr/>
          <p:nvPr/>
        </p:nvCxnSpPr>
        <p:spPr>
          <a:xfrm rot="5400000">
            <a:off x="6985983" y="3633121"/>
            <a:ext cx="483900" cy="983700"/>
          </a:xfrm>
          <a:prstGeom prst="bentConnector2">
            <a:avLst/>
          </a:prstGeom>
          <a:noFill/>
          <a:ln w="9525" cap="flat" cmpd="sng">
            <a:solidFill>
              <a:schemeClr val="dk2"/>
            </a:solidFill>
            <a:prstDash val="solid"/>
            <a:round/>
            <a:headEnd type="none" w="med" len="med"/>
            <a:tailEnd type="none" w="med" len="med"/>
          </a:ln>
        </p:spPr>
      </p:cxnSp>
      <p:cxnSp>
        <p:nvCxnSpPr>
          <p:cNvPr id="364" name="Google Shape;364;p24"/>
          <p:cNvCxnSpPr/>
          <p:nvPr/>
        </p:nvCxnSpPr>
        <p:spPr>
          <a:xfrm rot="-5400000" flipH="1">
            <a:off x="1590133" y="3633121"/>
            <a:ext cx="483900" cy="983700"/>
          </a:xfrm>
          <a:prstGeom prst="bentConnector2">
            <a:avLst/>
          </a:prstGeom>
          <a:noFill/>
          <a:ln w="9525" cap="flat" cmpd="sng">
            <a:solidFill>
              <a:schemeClr val="dk2"/>
            </a:solidFill>
            <a:prstDash val="solid"/>
            <a:round/>
            <a:headEnd type="none" w="med" len="med"/>
            <a:tailEnd type="none" w="med" len="med"/>
          </a:ln>
        </p:spPr>
      </p:cxnSp>
      <p:sp>
        <p:nvSpPr>
          <p:cNvPr id="365" name="Google Shape;365;p24"/>
          <p:cNvSpPr txBox="1">
            <a:spLocks noGrp="1"/>
          </p:cNvSpPr>
          <p:nvPr>
            <p:ph type="subTitle" idx="7"/>
          </p:nvPr>
        </p:nvSpPr>
        <p:spPr>
          <a:xfrm>
            <a:off x="416450" y="2101025"/>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66" name="Google Shape;366;p24"/>
          <p:cNvCxnSpPr/>
          <p:nvPr/>
        </p:nvCxnSpPr>
        <p:spPr>
          <a:xfrm rot="10800000">
            <a:off x="950300" y="2400752"/>
            <a:ext cx="792300" cy="0"/>
          </a:xfrm>
          <a:prstGeom prst="straightConnector1">
            <a:avLst/>
          </a:prstGeom>
          <a:noFill/>
          <a:ln w="9525" cap="flat" cmpd="sng">
            <a:solidFill>
              <a:schemeClr val="accent5"/>
            </a:solidFill>
            <a:prstDash val="solid"/>
            <a:round/>
            <a:headEnd type="none" w="sm" len="sm"/>
            <a:tailEnd type="none" w="sm" len="sm"/>
          </a:ln>
        </p:spPr>
      </p:cxnSp>
      <p:sp>
        <p:nvSpPr>
          <p:cNvPr id="367" name="Google Shape;367;p24"/>
          <p:cNvSpPr txBox="1">
            <a:spLocks noGrp="1"/>
          </p:cNvSpPr>
          <p:nvPr>
            <p:ph type="subTitle" idx="8"/>
          </p:nvPr>
        </p:nvSpPr>
        <p:spPr>
          <a:xfrm>
            <a:off x="416450" y="2496796"/>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68" name="Google Shape;368;p24"/>
          <p:cNvCxnSpPr/>
          <p:nvPr/>
        </p:nvCxnSpPr>
        <p:spPr>
          <a:xfrm rot="10800000">
            <a:off x="950300" y="2804670"/>
            <a:ext cx="792300" cy="0"/>
          </a:xfrm>
          <a:prstGeom prst="straightConnector1">
            <a:avLst/>
          </a:prstGeom>
          <a:noFill/>
          <a:ln w="9525" cap="flat" cmpd="sng">
            <a:solidFill>
              <a:schemeClr val="accent5"/>
            </a:solidFill>
            <a:prstDash val="solid"/>
            <a:round/>
            <a:headEnd type="none" w="sm" len="sm"/>
            <a:tailEnd type="none" w="sm" len="sm"/>
          </a:ln>
        </p:spPr>
      </p:cxnSp>
      <p:sp>
        <p:nvSpPr>
          <p:cNvPr id="369" name="Google Shape;369;p24"/>
          <p:cNvSpPr txBox="1">
            <a:spLocks noGrp="1"/>
          </p:cNvSpPr>
          <p:nvPr>
            <p:ph type="subTitle" idx="9"/>
          </p:nvPr>
        </p:nvSpPr>
        <p:spPr>
          <a:xfrm>
            <a:off x="416450" y="2892567"/>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70" name="Google Shape;370;p24"/>
          <p:cNvCxnSpPr/>
          <p:nvPr/>
        </p:nvCxnSpPr>
        <p:spPr>
          <a:xfrm rot="10800000">
            <a:off x="950300" y="3208588"/>
            <a:ext cx="792300" cy="0"/>
          </a:xfrm>
          <a:prstGeom prst="straightConnector1">
            <a:avLst/>
          </a:prstGeom>
          <a:noFill/>
          <a:ln w="9525" cap="flat" cmpd="sng">
            <a:solidFill>
              <a:schemeClr val="accent5"/>
            </a:solidFill>
            <a:prstDash val="solid"/>
            <a:round/>
            <a:headEnd type="none" w="sm" len="sm"/>
            <a:tailEnd type="none" w="sm" len="sm"/>
          </a:ln>
        </p:spPr>
      </p:cxnSp>
      <p:sp>
        <p:nvSpPr>
          <p:cNvPr id="371" name="Google Shape;371;p24"/>
          <p:cNvSpPr txBox="1">
            <a:spLocks noGrp="1"/>
          </p:cNvSpPr>
          <p:nvPr>
            <p:ph type="subTitle" idx="13"/>
          </p:nvPr>
        </p:nvSpPr>
        <p:spPr>
          <a:xfrm>
            <a:off x="416450" y="3288338"/>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72" name="Google Shape;372;p24"/>
          <p:cNvSpPr txBox="1">
            <a:spLocks noGrp="1"/>
          </p:cNvSpPr>
          <p:nvPr>
            <p:ph type="subTitle" idx="14"/>
          </p:nvPr>
        </p:nvSpPr>
        <p:spPr>
          <a:xfrm>
            <a:off x="2573225" y="2109763"/>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73" name="Google Shape;373;p24"/>
          <p:cNvCxnSpPr/>
          <p:nvPr/>
        </p:nvCxnSpPr>
        <p:spPr>
          <a:xfrm rot="10800000">
            <a:off x="3107075" y="2409490"/>
            <a:ext cx="792300" cy="0"/>
          </a:xfrm>
          <a:prstGeom prst="straightConnector1">
            <a:avLst/>
          </a:prstGeom>
          <a:noFill/>
          <a:ln w="9525" cap="flat" cmpd="sng">
            <a:solidFill>
              <a:schemeClr val="accent5"/>
            </a:solidFill>
            <a:prstDash val="solid"/>
            <a:round/>
            <a:headEnd type="none" w="sm" len="sm"/>
            <a:tailEnd type="none" w="sm" len="sm"/>
          </a:ln>
        </p:spPr>
      </p:cxnSp>
      <p:sp>
        <p:nvSpPr>
          <p:cNvPr id="374" name="Google Shape;374;p24"/>
          <p:cNvSpPr txBox="1">
            <a:spLocks noGrp="1"/>
          </p:cNvSpPr>
          <p:nvPr>
            <p:ph type="subTitle" idx="15"/>
          </p:nvPr>
        </p:nvSpPr>
        <p:spPr>
          <a:xfrm>
            <a:off x="2573225" y="2505533"/>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75" name="Google Shape;375;p24"/>
          <p:cNvCxnSpPr/>
          <p:nvPr/>
        </p:nvCxnSpPr>
        <p:spPr>
          <a:xfrm rot="10800000">
            <a:off x="3107075" y="2813407"/>
            <a:ext cx="792300" cy="0"/>
          </a:xfrm>
          <a:prstGeom prst="straightConnector1">
            <a:avLst/>
          </a:prstGeom>
          <a:noFill/>
          <a:ln w="9525" cap="flat" cmpd="sng">
            <a:solidFill>
              <a:schemeClr val="accent5"/>
            </a:solidFill>
            <a:prstDash val="solid"/>
            <a:round/>
            <a:headEnd type="none" w="sm" len="sm"/>
            <a:tailEnd type="none" w="sm" len="sm"/>
          </a:ln>
        </p:spPr>
      </p:cxnSp>
      <p:sp>
        <p:nvSpPr>
          <p:cNvPr id="376" name="Google Shape;376;p24"/>
          <p:cNvSpPr txBox="1">
            <a:spLocks noGrp="1"/>
          </p:cNvSpPr>
          <p:nvPr>
            <p:ph type="subTitle" idx="16"/>
          </p:nvPr>
        </p:nvSpPr>
        <p:spPr>
          <a:xfrm>
            <a:off x="2573225" y="2901304"/>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77" name="Google Shape;377;p24"/>
          <p:cNvCxnSpPr/>
          <p:nvPr/>
        </p:nvCxnSpPr>
        <p:spPr>
          <a:xfrm rot="10800000">
            <a:off x="3107075" y="3217325"/>
            <a:ext cx="792300" cy="0"/>
          </a:xfrm>
          <a:prstGeom prst="straightConnector1">
            <a:avLst/>
          </a:prstGeom>
          <a:noFill/>
          <a:ln w="9525" cap="flat" cmpd="sng">
            <a:solidFill>
              <a:schemeClr val="accent5"/>
            </a:solidFill>
            <a:prstDash val="solid"/>
            <a:round/>
            <a:headEnd type="none" w="sm" len="sm"/>
            <a:tailEnd type="none" w="sm" len="sm"/>
          </a:ln>
        </p:spPr>
      </p:cxnSp>
      <p:sp>
        <p:nvSpPr>
          <p:cNvPr id="378" name="Google Shape;378;p24"/>
          <p:cNvSpPr txBox="1">
            <a:spLocks noGrp="1"/>
          </p:cNvSpPr>
          <p:nvPr>
            <p:ph type="subTitle" idx="17"/>
          </p:nvPr>
        </p:nvSpPr>
        <p:spPr>
          <a:xfrm>
            <a:off x="2573225" y="3297075"/>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79" name="Google Shape;379;p24"/>
          <p:cNvSpPr txBox="1">
            <a:spLocks noGrp="1"/>
          </p:cNvSpPr>
          <p:nvPr>
            <p:ph type="subTitle" idx="18"/>
          </p:nvPr>
        </p:nvSpPr>
        <p:spPr>
          <a:xfrm>
            <a:off x="4730000" y="2118488"/>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80" name="Google Shape;380;p24"/>
          <p:cNvCxnSpPr/>
          <p:nvPr/>
        </p:nvCxnSpPr>
        <p:spPr>
          <a:xfrm rot="10800000">
            <a:off x="5263850" y="2418215"/>
            <a:ext cx="792300" cy="0"/>
          </a:xfrm>
          <a:prstGeom prst="straightConnector1">
            <a:avLst/>
          </a:prstGeom>
          <a:noFill/>
          <a:ln w="9525" cap="flat" cmpd="sng">
            <a:solidFill>
              <a:schemeClr val="accent5"/>
            </a:solidFill>
            <a:prstDash val="solid"/>
            <a:round/>
            <a:headEnd type="none" w="sm" len="sm"/>
            <a:tailEnd type="none" w="sm" len="sm"/>
          </a:ln>
        </p:spPr>
      </p:cxnSp>
      <p:sp>
        <p:nvSpPr>
          <p:cNvPr id="381" name="Google Shape;381;p24"/>
          <p:cNvSpPr txBox="1">
            <a:spLocks noGrp="1"/>
          </p:cNvSpPr>
          <p:nvPr>
            <p:ph type="subTitle" idx="19"/>
          </p:nvPr>
        </p:nvSpPr>
        <p:spPr>
          <a:xfrm>
            <a:off x="4730000" y="2514258"/>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82" name="Google Shape;382;p24"/>
          <p:cNvCxnSpPr/>
          <p:nvPr/>
        </p:nvCxnSpPr>
        <p:spPr>
          <a:xfrm rot="10800000">
            <a:off x="5263850" y="2822132"/>
            <a:ext cx="792300" cy="0"/>
          </a:xfrm>
          <a:prstGeom prst="straightConnector1">
            <a:avLst/>
          </a:prstGeom>
          <a:noFill/>
          <a:ln w="9525" cap="flat" cmpd="sng">
            <a:solidFill>
              <a:schemeClr val="accent5"/>
            </a:solidFill>
            <a:prstDash val="solid"/>
            <a:round/>
            <a:headEnd type="none" w="sm" len="sm"/>
            <a:tailEnd type="none" w="sm" len="sm"/>
          </a:ln>
        </p:spPr>
      </p:cxnSp>
      <p:sp>
        <p:nvSpPr>
          <p:cNvPr id="383" name="Google Shape;383;p24"/>
          <p:cNvSpPr txBox="1">
            <a:spLocks noGrp="1"/>
          </p:cNvSpPr>
          <p:nvPr>
            <p:ph type="subTitle" idx="20"/>
          </p:nvPr>
        </p:nvSpPr>
        <p:spPr>
          <a:xfrm>
            <a:off x="4730000" y="2910029"/>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84" name="Google Shape;384;p24"/>
          <p:cNvCxnSpPr/>
          <p:nvPr/>
        </p:nvCxnSpPr>
        <p:spPr>
          <a:xfrm rot="10800000">
            <a:off x="5263850" y="3226050"/>
            <a:ext cx="792300" cy="0"/>
          </a:xfrm>
          <a:prstGeom prst="straightConnector1">
            <a:avLst/>
          </a:prstGeom>
          <a:noFill/>
          <a:ln w="9525" cap="flat" cmpd="sng">
            <a:solidFill>
              <a:schemeClr val="accent5"/>
            </a:solidFill>
            <a:prstDash val="solid"/>
            <a:round/>
            <a:headEnd type="none" w="sm" len="sm"/>
            <a:tailEnd type="none" w="sm" len="sm"/>
          </a:ln>
        </p:spPr>
      </p:cxnSp>
      <p:sp>
        <p:nvSpPr>
          <p:cNvPr id="385" name="Google Shape;385;p24"/>
          <p:cNvSpPr txBox="1">
            <a:spLocks noGrp="1"/>
          </p:cNvSpPr>
          <p:nvPr>
            <p:ph type="subTitle" idx="21"/>
          </p:nvPr>
        </p:nvSpPr>
        <p:spPr>
          <a:xfrm>
            <a:off x="4730000" y="3305800"/>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386" name="Google Shape;386;p24"/>
          <p:cNvSpPr txBox="1">
            <a:spLocks noGrp="1"/>
          </p:cNvSpPr>
          <p:nvPr>
            <p:ph type="subTitle" idx="22"/>
          </p:nvPr>
        </p:nvSpPr>
        <p:spPr>
          <a:xfrm>
            <a:off x="6886825" y="2127213"/>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87" name="Google Shape;387;p24"/>
          <p:cNvCxnSpPr/>
          <p:nvPr/>
        </p:nvCxnSpPr>
        <p:spPr>
          <a:xfrm rot="10800000">
            <a:off x="7420675" y="2426940"/>
            <a:ext cx="792300" cy="0"/>
          </a:xfrm>
          <a:prstGeom prst="straightConnector1">
            <a:avLst/>
          </a:prstGeom>
          <a:noFill/>
          <a:ln w="9525" cap="flat" cmpd="sng">
            <a:solidFill>
              <a:schemeClr val="accent5"/>
            </a:solidFill>
            <a:prstDash val="solid"/>
            <a:round/>
            <a:headEnd type="none" w="sm" len="sm"/>
            <a:tailEnd type="none" w="sm" len="sm"/>
          </a:ln>
        </p:spPr>
      </p:cxnSp>
      <p:sp>
        <p:nvSpPr>
          <p:cNvPr id="388" name="Google Shape;388;p24"/>
          <p:cNvSpPr txBox="1">
            <a:spLocks noGrp="1"/>
          </p:cNvSpPr>
          <p:nvPr>
            <p:ph type="subTitle" idx="23"/>
          </p:nvPr>
        </p:nvSpPr>
        <p:spPr>
          <a:xfrm>
            <a:off x="6886825" y="2522983"/>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89" name="Google Shape;389;p24"/>
          <p:cNvCxnSpPr/>
          <p:nvPr/>
        </p:nvCxnSpPr>
        <p:spPr>
          <a:xfrm rot="10800000">
            <a:off x="7420675" y="2830857"/>
            <a:ext cx="792300" cy="0"/>
          </a:xfrm>
          <a:prstGeom prst="straightConnector1">
            <a:avLst/>
          </a:prstGeom>
          <a:noFill/>
          <a:ln w="9525" cap="flat" cmpd="sng">
            <a:solidFill>
              <a:schemeClr val="accent5"/>
            </a:solidFill>
            <a:prstDash val="solid"/>
            <a:round/>
            <a:headEnd type="none" w="sm" len="sm"/>
            <a:tailEnd type="none" w="sm" len="sm"/>
          </a:ln>
        </p:spPr>
      </p:cxnSp>
      <p:sp>
        <p:nvSpPr>
          <p:cNvPr id="390" name="Google Shape;390;p24"/>
          <p:cNvSpPr txBox="1">
            <a:spLocks noGrp="1"/>
          </p:cNvSpPr>
          <p:nvPr>
            <p:ph type="subTitle" idx="24"/>
          </p:nvPr>
        </p:nvSpPr>
        <p:spPr>
          <a:xfrm>
            <a:off x="6886825" y="2918754"/>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cxnSp>
        <p:nvCxnSpPr>
          <p:cNvPr id="391" name="Google Shape;391;p24"/>
          <p:cNvCxnSpPr/>
          <p:nvPr/>
        </p:nvCxnSpPr>
        <p:spPr>
          <a:xfrm rot="10800000">
            <a:off x="7420675" y="3234775"/>
            <a:ext cx="792300" cy="0"/>
          </a:xfrm>
          <a:prstGeom prst="straightConnector1">
            <a:avLst/>
          </a:prstGeom>
          <a:noFill/>
          <a:ln w="9525" cap="flat" cmpd="sng">
            <a:solidFill>
              <a:schemeClr val="accent5"/>
            </a:solidFill>
            <a:prstDash val="solid"/>
            <a:round/>
            <a:headEnd type="none" w="sm" len="sm"/>
            <a:tailEnd type="none" w="sm" len="sm"/>
          </a:ln>
        </p:spPr>
      </p:cxnSp>
      <p:sp>
        <p:nvSpPr>
          <p:cNvPr id="392" name="Google Shape;392;p24"/>
          <p:cNvSpPr txBox="1">
            <a:spLocks noGrp="1"/>
          </p:cNvSpPr>
          <p:nvPr>
            <p:ph type="subTitle" idx="25"/>
          </p:nvPr>
        </p:nvSpPr>
        <p:spPr>
          <a:xfrm>
            <a:off x="6886825" y="3314525"/>
            <a:ext cx="1860000" cy="202500"/>
          </a:xfrm>
          <a:prstGeom prst="rect">
            <a:avLst/>
          </a:prstGeom>
        </p:spPr>
        <p:txBody>
          <a:bodyPr spcFirstLastPara="1" wrap="square" lIns="0" tIns="0" rIns="0" bIns="0" anchor="ctr"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pic>
        <p:nvPicPr>
          <p:cNvPr id="2" name="Google Shape;203;p13">
            <a:extLst>
              <a:ext uri="{FF2B5EF4-FFF2-40B4-BE49-F238E27FC236}">
                <a16:creationId xmlns:a16="http://schemas.microsoft.com/office/drawing/2014/main" id="{027A733F-27F6-F7F0-4094-7C8AE8F47C21}"/>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lumns 2">
  <p:cSld name="Quadrants_1_1_1_1_1">
    <p:spTree>
      <p:nvGrpSpPr>
        <p:cNvPr id="1" name="Shape 393"/>
        <p:cNvGrpSpPr/>
        <p:nvPr/>
      </p:nvGrpSpPr>
      <p:grpSpPr>
        <a:xfrm>
          <a:off x="0" y="0"/>
          <a:ext cx="0" cy="0"/>
          <a:chOff x="0" y="0"/>
          <a:chExt cx="0" cy="0"/>
        </a:xfrm>
      </p:grpSpPr>
      <p:sp>
        <p:nvSpPr>
          <p:cNvPr id="394" name="Google Shape;394;p25"/>
          <p:cNvSpPr/>
          <p:nvPr/>
        </p:nvSpPr>
        <p:spPr>
          <a:xfrm rot="10800000">
            <a:off x="330950" y="1996025"/>
            <a:ext cx="2031000" cy="26043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95" name="Google Shape;395;p25"/>
          <p:cNvSpPr/>
          <p:nvPr/>
        </p:nvSpPr>
        <p:spPr>
          <a:xfrm rot="10800000">
            <a:off x="2487733" y="1996025"/>
            <a:ext cx="2031000" cy="26043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96" name="Google Shape;396;p25"/>
          <p:cNvSpPr/>
          <p:nvPr/>
        </p:nvSpPr>
        <p:spPr>
          <a:xfrm rot="10800000">
            <a:off x="4644517" y="1996025"/>
            <a:ext cx="2031000" cy="26043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97" name="Google Shape;397;p25"/>
          <p:cNvSpPr/>
          <p:nvPr/>
        </p:nvSpPr>
        <p:spPr>
          <a:xfrm rot="10800000">
            <a:off x="6801300" y="1996025"/>
            <a:ext cx="2031000" cy="26043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398" name="Google Shape;398;p25"/>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400" name="Google Shape;400;p25"/>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401" name="Google Shape;401;p25"/>
          <p:cNvSpPr txBox="1">
            <a:spLocks noGrp="1"/>
          </p:cNvSpPr>
          <p:nvPr>
            <p:ph type="subTitle" idx="1"/>
          </p:nvPr>
        </p:nvSpPr>
        <p:spPr>
          <a:xfrm>
            <a:off x="500450" y="2175750"/>
            <a:ext cx="1692000" cy="22347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402" name="Google Shape;402;p25"/>
          <p:cNvSpPr txBox="1">
            <a:spLocks noGrp="1"/>
          </p:cNvSpPr>
          <p:nvPr>
            <p:ph type="subTitle" idx="2"/>
          </p:nvPr>
        </p:nvSpPr>
        <p:spPr>
          <a:xfrm>
            <a:off x="2657233" y="2175750"/>
            <a:ext cx="1692000" cy="22347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403" name="Google Shape;403;p25"/>
          <p:cNvSpPr txBox="1">
            <a:spLocks noGrp="1"/>
          </p:cNvSpPr>
          <p:nvPr>
            <p:ph type="subTitle" idx="3"/>
          </p:nvPr>
        </p:nvSpPr>
        <p:spPr>
          <a:xfrm>
            <a:off x="4814016" y="2175750"/>
            <a:ext cx="1692000" cy="22347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404" name="Google Shape;404;p25"/>
          <p:cNvSpPr txBox="1">
            <a:spLocks noGrp="1"/>
          </p:cNvSpPr>
          <p:nvPr>
            <p:ph type="subTitle" idx="4"/>
          </p:nvPr>
        </p:nvSpPr>
        <p:spPr>
          <a:xfrm>
            <a:off x="6970799" y="2175750"/>
            <a:ext cx="1692000" cy="22347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405" name="Google Shape;405;p25"/>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sp>
        <p:nvSpPr>
          <p:cNvPr id="406" name="Google Shape;406;p25"/>
          <p:cNvSpPr txBox="1">
            <a:spLocks noGrp="1"/>
          </p:cNvSpPr>
          <p:nvPr>
            <p:ph type="subTitle" idx="5"/>
          </p:nvPr>
        </p:nvSpPr>
        <p:spPr>
          <a:xfrm>
            <a:off x="490825" y="1532925"/>
            <a:ext cx="1692000" cy="3561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b="1"/>
            </a:lvl1pPr>
            <a:lvl2pPr lvl="1" rtl="0">
              <a:spcBef>
                <a:spcPts val="0"/>
              </a:spcBef>
              <a:spcAft>
                <a:spcPts val="0"/>
              </a:spcAft>
              <a:buSzPts val="1000"/>
              <a:buNone/>
              <a:defRPr sz="1000" b="1"/>
            </a:lvl2pPr>
            <a:lvl3pPr lvl="2" rtl="0">
              <a:spcBef>
                <a:spcPts val="0"/>
              </a:spcBef>
              <a:spcAft>
                <a:spcPts val="0"/>
              </a:spcAft>
              <a:buSzPts val="1000"/>
              <a:buNone/>
              <a:defRPr sz="1000" b="1"/>
            </a:lvl3pPr>
            <a:lvl4pPr lvl="3" rtl="0">
              <a:spcBef>
                <a:spcPts val="0"/>
              </a:spcBef>
              <a:spcAft>
                <a:spcPts val="0"/>
              </a:spcAft>
              <a:buSzPts val="1000"/>
              <a:buNone/>
              <a:defRPr sz="1000" b="1"/>
            </a:lvl4pPr>
            <a:lvl5pPr lvl="4" rtl="0">
              <a:spcBef>
                <a:spcPts val="0"/>
              </a:spcBef>
              <a:spcAft>
                <a:spcPts val="0"/>
              </a:spcAft>
              <a:buSzPts val="1000"/>
              <a:buNone/>
              <a:defRPr sz="1000" b="1"/>
            </a:lvl5pPr>
            <a:lvl6pPr lvl="5" rtl="0">
              <a:spcBef>
                <a:spcPts val="0"/>
              </a:spcBef>
              <a:spcAft>
                <a:spcPts val="0"/>
              </a:spcAft>
              <a:buSzPts val="1000"/>
              <a:buNone/>
              <a:defRPr sz="1000" b="1"/>
            </a:lvl6pPr>
            <a:lvl7pPr lvl="6" rtl="0">
              <a:spcBef>
                <a:spcPts val="0"/>
              </a:spcBef>
              <a:spcAft>
                <a:spcPts val="0"/>
              </a:spcAft>
              <a:buSzPts val="1000"/>
              <a:buNone/>
              <a:defRPr sz="1000" b="1"/>
            </a:lvl7pPr>
            <a:lvl8pPr lvl="7" rtl="0">
              <a:spcBef>
                <a:spcPts val="0"/>
              </a:spcBef>
              <a:spcAft>
                <a:spcPts val="0"/>
              </a:spcAft>
              <a:buSzPts val="1000"/>
              <a:buNone/>
              <a:defRPr sz="1000" b="1"/>
            </a:lvl8pPr>
            <a:lvl9pPr lvl="8" rtl="0">
              <a:spcBef>
                <a:spcPts val="0"/>
              </a:spcBef>
              <a:spcAft>
                <a:spcPts val="0"/>
              </a:spcAft>
              <a:buSzPts val="1000"/>
              <a:buNone/>
              <a:defRPr sz="1000" b="1"/>
            </a:lvl9pPr>
          </a:lstStyle>
          <a:p>
            <a:endParaRPr/>
          </a:p>
        </p:txBody>
      </p:sp>
      <p:sp>
        <p:nvSpPr>
          <p:cNvPr id="407" name="Google Shape;407;p25"/>
          <p:cNvSpPr txBox="1">
            <a:spLocks noGrp="1"/>
          </p:cNvSpPr>
          <p:nvPr>
            <p:ph type="subTitle" idx="6"/>
          </p:nvPr>
        </p:nvSpPr>
        <p:spPr>
          <a:xfrm>
            <a:off x="2647608" y="1532925"/>
            <a:ext cx="1692000" cy="3561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b="1"/>
            </a:lvl1pPr>
            <a:lvl2pPr lvl="1" rtl="0">
              <a:spcBef>
                <a:spcPts val="0"/>
              </a:spcBef>
              <a:spcAft>
                <a:spcPts val="0"/>
              </a:spcAft>
              <a:buSzPts val="1000"/>
              <a:buNone/>
              <a:defRPr sz="1000" b="1"/>
            </a:lvl2pPr>
            <a:lvl3pPr lvl="2" rtl="0">
              <a:spcBef>
                <a:spcPts val="0"/>
              </a:spcBef>
              <a:spcAft>
                <a:spcPts val="0"/>
              </a:spcAft>
              <a:buSzPts val="1000"/>
              <a:buNone/>
              <a:defRPr sz="1000" b="1"/>
            </a:lvl3pPr>
            <a:lvl4pPr lvl="3" rtl="0">
              <a:spcBef>
                <a:spcPts val="0"/>
              </a:spcBef>
              <a:spcAft>
                <a:spcPts val="0"/>
              </a:spcAft>
              <a:buSzPts val="1000"/>
              <a:buNone/>
              <a:defRPr sz="1000" b="1"/>
            </a:lvl4pPr>
            <a:lvl5pPr lvl="4" rtl="0">
              <a:spcBef>
                <a:spcPts val="0"/>
              </a:spcBef>
              <a:spcAft>
                <a:spcPts val="0"/>
              </a:spcAft>
              <a:buSzPts val="1000"/>
              <a:buNone/>
              <a:defRPr sz="1000" b="1"/>
            </a:lvl5pPr>
            <a:lvl6pPr lvl="5" rtl="0">
              <a:spcBef>
                <a:spcPts val="0"/>
              </a:spcBef>
              <a:spcAft>
                <a:spcPts val="0"/>
              </a:spcAft>
              <a:buSzPts val="1000"/>
              <a:buNone/>
              <a:defRPr sz="1000" b="1"/>
            </a:lvl6pPr>
            <a:lvl7pPr lvl="6" rtl="0">
              <a:spcBef>
                <a:spcPts val="0"/>
              </a:spcBef>
              <a:spcAft>
                <a:spcPts val="0"/>
              </a:spcAft>
              <a:buSzPts val="1000"/>
              <a:buNone/>
              <a:defRPr sz="1000" b="1"/>
            </a:lvl7pPr>
            <a:lvl8pPr lvl="7" rtl="0">
              <a:spcBef>
                <a:spcPts val="0"/>
              </a:spcBef>
              <a:spcAft>
                <a:spcPts val="0"/>
              </a:spcAft>
              <a:buSzPts val="1000"/>
              <a:buNone/>
              <a:defRPr sz="1000" b="1"/>
            </a:lvl8pPr>
            <a:lvl9pPr lvl="8" rtl="0">
              <a:spcBef>
                <a:spcPts val="0"/>
              </a:spcBef>
              <a:spcAft>
                <a:spcPts val="0"/>
              </a:spcAft>
              <a:buSzPts val="1000"/>
              <a:buNone/>
              <a:defRPr sz="1000" b="1"/>
            </a:lvl9pPr>
          </a:lstStyle>
          <a:p>
            <a:endParaRPr/>
          </a:p>
        </p:txBody>
      </p:sp>
      <p:sp>
        <p:nvSpPr>
          <p:cNvPr id="408" name="Google Shape;408;p25"/>
          <p:cNvSpPr txBox="1">
            <a:spLocks noGrp="1"/>
          </p:cNvSpPr>
          <p:nvPr>
            <p:ph type="subTitle" idx="7"/>
          </p:nvPr>
        </p:nvSpPr>
        <p:spPr>
          <a:xfrm>
            <a:off x="4804392" y="1532925"/>
            <a:ext cx="1692000" cy="3561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b="1"/>
            </a:lvl1pPr>
            <a:lvl2pPr lvl="1" rtl="0">
              <a:spcBef>
                <a:spcPts val="0"/>
              </a:spcBef>
              <a:spcAft>
                <a:spcPts val="0"/>
              </a:spcAft>
              <a:buSzPts val="1000"/>
              <a:buNone/>
              <a:defRPr sz="1000" b="1"/>
            </a:lvl2pPr>
            <a:lvl3pPr lvl="2" rtl="0">
              <a:spcBef>
                <a:spcPts val="0"/>
              </a:spcBef>
              <a:spcAft>
                <a:spcPts val="0"/>
              </a:spcAft>
              <a:buSzPts val="1000"/>
              <a:buNone/>
              <a:defRPr sz="1000" b="1"/>
            </a:lvl3pPr>
            <a:lvl4pPr lvl="3" rtl="0">
              <a:spcBef>
                <a:spcPts val="0"/>
              </a:spcBef>
              <a:spcAft>
                <a:spcPts val="0"/>
              </a:spcAft>
              <a:buSzPts val="1000"/>
              <a:buNone/>
              <a:defRPr sz="1000" b="1"/>
            </a:lvl4pPr>
            <a:lvl5pPr lvl="4" rtl="0">
              <a:spcBef>
                <a:spcPts val="0"/>
              </a:spcBef>
              <a:spcAft>
                <a:spcPts val="0"/>
              </a:spcAft>
              <a:buSzPts val="1000"/>
              <a:buNone/>
              <a:defRPr sz="1000" b="1"/>
            </a:lvl5pPr>
            <a:lvl6pPr lvl="5" rtl="0">
              <a:spcBef>
                <a:spcPts val="0"/>
              </a:spcBef>
              <a:spcAft>
                <a:spcPts val="0"/>
              </a:spcAft>
              <a:buSzPts val="1000"/>
              <a:buNone/>
              <a:defRPr sz="1000" b="1"/>
            </a:lvl6pPr>
            <a:lvl7pPr lvl="6" rtl="0">
              <a:spcBef>
                <a:spcPts val="0"/>
              </a:spcBef>
              <a:spcAft>
                <a:spcPts val="0"/>
              </a:spcAft>
              <a:buSzPts val="1000"/>
              <a:buNone/>
              <a:defRPr sz="1000" b="1"/>
            </a:lvl7pPr>
            <a:lvl8pPr lvl="7" rtl="0">
              <a:spcBef>
                <a:spcPts val="0"/>
              </a:spcBef>
              <a:spcAft>
                <a:spcPts val="0"/>
              </a:spcAft>
              <a:buSzPts val="1000"/>
              <a:buNone/>
              <a:defRPr sz="1000" b="1"/>
            </a:lvl8pPr>
            <a:lvl9pPr lvl="8" rtl="0">
              <a:spcBef>
                <a:spcPts val="0"/>
              </a:spcBef>
              <a:spcAft>
                <a:spcPts val="0"/>
              </a:spcAft>
              <a:buSzPts val="1000"/>
              <a:buNone/>
              <a:defRPr sz="1000" b="1"/>
            </a:lvl9pPr>
          </a:lstStyle>
          <a:p>
            <a:endParaRPr/>
          </a:p>
        </p:txBody>
      </p:sp>
      <p:sp>
        <p:nvSpPr>
          <p:cNvPr id="409" name="Google Shape;409;p25"/>
          <p:cNvSpPr txBox="1">
            <a:spLocks noGrp="1"/>
          </p:cNvSpPr>
          <p:nvPr>
            <p:ph type="subTitle" idx="8"/>
          </p:nvPr>
        </p:nvSpPr>
        <p:spPr>
          <a:xfrm>
            <a:off x="6961175" y="1532925"/>
            <a:ext cx="1692000" cy="3561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b="1"/>
            </a:lvl1pPr>
            <a:lvl2pPr lvl="1" rtl="0">
              <a:spcBef>
                <a:spcPts val="0"/>
              </a:spcBef>
              <a:spcAft>
                <a:spcPts val="0"/>
              </a:spcAft>
              <a:buSzPts val="1000"/>
              <a:buNone/>
              <a:defRPr sz="1000" b="1"/>
            </a:lvl2pPr>
            <a:lvl3pPr lvl="2" rtl="0">
              <a:spcBef>
                <a:spcPts val="0"/>
              </a:spcBef>
              <a:spcAft>
                <a:spcPts val="0"/>
              </a:spcAft>
              <a:buSzPts val="1000"/>
              <a:buNone/>
              <a:defRPr sz="1000" b="1"/>
            </a:lvl3pPr>
            <a:lvl4pPr lvl="3" rtl="0">
              <a:spcBef>
                <a:spcPts val="0"/>
              </a:spcBef>
              <a:spcAft>
                <a:spcPts val="0"/>
              </a:spcAft>
              <a:buSzPts val="1000"/>
              <a:buNone/>
              <a:defRPr sz="1000" b="1"/>
            </a:lvl4pPr>
            <a:lvl5pPr lvl="4" rtl="0">
              <a:spcBef>
                <a:spcPts val="0"/>
              </a:spcBef>
              <a:spcAft>
                <a:spcPts val="0"/>
              </a:spcAft>
              <a:buSzPts val="1000"/>
              <a:buNone/>
              <a:defRPr sz="1000" b="1"/>
            </a:lvl5pPr>
            <a:lvl6pPr lvl="5" rtl="0">
              <a:spcBef>
                <a:spcPts val="0"/>
              </a:spcBef>
              <a:spcAft>
                <a:spcPts val="0"/>
              </a:spcAft>
              <a:buSzPts val="1000"/>
              <a:buNone/>
              <a:defRPr sz="1000" b="1"/>
            </a:lvl6pPr>
            <a:lvl7pPr lvl="6" rtl="0">
              <a:spcBef>
                <a:spcPts val="0"/>
              </a:spcBef>
              <a:spcAft>
                <a:spcPts val="0"/>
              </a:spcAft>
              <a:buSzPts val="1000"/>
              <a:buNone/>
              <a:defRPr sz="1000" b="1"/>
            </a:lvl7pPr>
            <a:lvl8pPr lvl="7" rtl="0">
              <a:spcBef>
                <a:spcPts val="0"/>
              </a:spcBef>
              <a:spcAft>
                <a:spcPts val="0"/>
              </a:spcAft>
              <a:buSzPts val="1000"/>
              <a:buNone/>
              <a:defRPr sz="1000" b="1"/>
            </a:lvl8pPr>
            <a:lvl9pPr lvl="8" rtl="0">
              <a:spcBef>
                <a:spcPts val="0"/>
              </a:spcBef>
              <a:spcAft>
                <a:spcPts val="0"/>
              </a:spcAft>
              <a:buSzPts val="1000"/>
              <a:buNone/>
              <a:defRPr sz="1000" b="1"/>
            </a:lvl9pPr>
          </a:lstStyle>
          <a:p>
            <a:endParaRPr/>
          </a:p>
        </p:txBody>
      </p:sp>
      <p:sp>
        <p:nvSpPr>
          <p:cNvPr id="410" name="Google Shape;410;p25"/>
          <p:cNvSpPr>
            <a:spLocks noGrp="1"/>
          </p:cNvSpPr>
          <p:nvPr>
            <p:ph type="pic" idx="9"/>
          </p:nvPr>
        </p:nvSpPr>
        <p:spPr>
          <a:xfrm>
            <a:off x="490825" y="877225"/>
            <a:ext cx="548700" cy="548700"/>
          </a:xfrm>
          <a:prstGeom prst="rect">
            <a:avLst/>
          </a:prstGeom>
          <a:noFill/>
          <a:ln>
            <a:noFill/>
          </a:ln>
        </p:spPr>
      </p:sp>
      <p:sp>
        <p:nvSpPr>
          <p:cNvPr id="411" name="Google Shape;411;p25"/>
          <p:cNvSpPr>
            <a:spLocks noGrp="1"/>
          </p:cNvSpPr>
          <p:nvPr>
            <p:ph type="pic" idx="13"/>
          </p:nvPr>
        </p:nvSpPr>
        <p:spPr>
          <a:xfrm>
            <a:off x="2650817" y="877225"/>
            <a:ext cx="548700" cy="548700"/>
          </a:xfrm>
          <a:prstGeom prst="rect">
            <a:avLst/>
          </a:prstGeom>
          <a:noFill/>
          <a:ln>
            <a:noFill/>
          </a:ln>
        </p:spPr>
      </p:sp>
      <p:sp>
        <p:nvSpPr>
          <p:cNvPr id="412" name="Google Shape;412;p25"/>
          <p:cNvSpPr>
            <a:spLocks noGrp="1"/>
          </p:cNvSpPr>
          <p:nvPr>
            <p:ph type="pic" idx="14"/>
          </p:nvPr>
        </p:nvSpPr>
        <p:spPr>
          <a:xfrm>
            <a:off x="4810808" y="877225"/>
            <a:ext cx="548700" cy="548700"/>
          </a:xfrm>
          <a:prstGeom prst="rect">
            <a:avLst/>
          </a:prstGeom>
          <a:noFill/>
          <a:ln>
            <a:noFill/>
          </a:ln>
        </p:spPr>
      </p:sp>
      <p:sp>
        <p:nvSpPr>
          <p:cNvPr id="413" name="Google Shape;413;p25"/>
          <p:cNvSpPr>
            <a:spLocks noGrp="1"/>
          </p:cNvSpPr>
          <p:nvPr>
            <p:ph type="pic" idx="15"/>
          </p:nvPr>
        </p:nvSpPr>
        <p:spPr>
          <a:xfrm>
            <a:off x="6970800" y="877225"/>
            <a:ext cx="548700" cy="548700"/>
          </a:xfrm>
          <a:prstGeom prst="rect">
            <a:avLst/>
          </a:prstGeom>
          <a:noFill/>
          <a:ln>
            <a:noFill/>
          </a:ln>
        </p:spPr>
      </p:sp>
      <p:pic>
        <p:nvPicPr>
          <p:cNvPr id="2" name="Google Shape;203;p13">
            <a:extLst>
              <a:ext uri="{FF2B5EF4-FFF2-40B4-BE49-F238E27FC236}">
                <a16:creationId xmlns:a16="http://schemas.microsoft.com/office/drawing/2014/main" id="{3C126CB6-15B7-2F14-748A-BF7D9EF5AFC9}"/>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Highlights_2">
  <p:cSld name="Quadrants_1_1_1_1_1_1">
    <p:spTree>
      <p:nvGrpSpPr>
        <p:cNvPr id="1" name="Shape 414"/>
        <p:cNvGrpSpPr/>
        <p:nvPr/>
      </p:nvGrpSpPr>
      <p:grpSpPr>
        <a:xfrm>
          <a:off x="0" y="0"/>
          <a:ext cx="0" cy="0"/>
          <a:chOff x="0" y="0"/>
          <a:chExt cx="0" cy="0"/>
        </a:xfrm>
      </p:grpSpPr>
      <p:sp>
        <p:nvSpPr>
          <p:cNvPr id="415" name="Google Shape;415;p26"/>
          <p:cNvSpPr/>
          <p:nvPr/>
        </p:nvSpPr>
        <p:spPr>
          <a:xfrm rot="10800000">
            <a:off x="6182396" y="919184"/>
            <a:ext cx="2649900" cy="3689100"/>
          </a:xfrm>
          <a:prstGeom prst="snip1Rect">
            <a:avLst>
              <a:gd name="adj" fmla="val 0"/>
            </a:avLst>
          </a:prstGeom>
          <a:solidFill>
            <a:srgbClr val="F0F5FC"/>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416" name="Google Shape;416;p26"/>
          <p:cNvSpPr/>
          <p:nvPr/>
        </p:nvSpPr>
        <p:spPr>
          <a:xfrm rot="10800000">
            <a:off x="3247063" y="919184"/>
            <a:ext cx="2649900" cy="3689100"/>
          </a:xfrm>
          <a:prstGeom prst="snip1Rect">
            <a:avLst>
              <a:gd name="adj" fmla="val 0"/>
            </a:avLst>
          </a:prstGeom>
          <a:solidFill>
            <a:srgbClr val="F0F5FC"/>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417" name="Google Shape;417;p26"/>
          <p:cNvSpPr/>
          <p:nvPr/>
        </p:nvSpPr>
        <p:spPr>
          <a:xfrm rot="10800000">
            <a:off x="311729" y="919184"/>
            <a:ext cx="2649900" cy="3689100"/>
          </a:xfrm>
          <a:prstGeom prst="snip1Rect">
            <a:avLst>
              <a:gd name="adj" fmla="val 0"/>
            </a:avLst>
          </a:prstGeom>
          <a:solidFill>
            <a:srgbClr val="F0F5FC"/>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cxnSp>
        <p:nvCxnSpPr>
          <p:cNvPr id="418" name="Google Shape;418;p26"/>
          <p:cNvCxnSpPr/>
          <p:nvPr/>
        </p:nvCxnSpPr>
        <p:spPr>
          <a:xfrm>
            <a:off x="559290" y="2763692"/>
            <a:ext cx="2154600" cy="0"/>
          </a:xfrm>
          <a:prstGeom prst="straightConnector1">
            <a:avLst/>
          </a:prstGeom>
          <a:noFill/>
          <a:ln w="9525" cap="flat" cmpd="sng">
            <a:solidFill>
              <a:srgbClr val="214263"/>
            </a:solidFill>
            <a:prstDash val="solid"/>
            <a:round/>
            <a:headEnd type="none" w="sm" len="sm"/>
            <a:tailEnd type="none" w="sm" len="sm"/>
          </a:ln>
        </p:spPr>
      </p:cxnSp>
      <p:cxnSp>
        <p:nvCxnSpPr>
          <p:cNvPr id="419" name="Google Shape;419;p26"/>
          <p:cNvCxnSpPr/>
          <p:nvPr/>
        </p:nvCxnSpPr>
        <p:spPr>
          <a:xfrm>
            <a:off x="3494624" y="2763692"/>
            <a:ext cx="2154600" cy="0"/>
          </a:xfrm>
          <a:prstGeom prst="straightConnector1">
            <a:avLst/>
          </a:prstGeom>
          <a:noFill/>
          <a:ln w="9525" cap="flat" cmpd="sng">
            <a:solidFill>
              <a:srgbClr val="214263"/>
            </a:solidFill>
            <a:prstDash val="solid"/>
            <a:round/>
            <a:headEnd type="none" w="sm" len="sm"/>
            <a:tailEnd type="none" w="sm" len="sm"/>
          </a:ln>
        </p:spPr>
      </p:cxnSp>
      <p:cxnSp>
        <p:nvCxnSpPr>
          <p:cNvPr id="420" name="Google Shape;420;p26"/>
          <p:cNvCxnSpPr/>
          <p:nvPr/>
        </p:nvCxnSpPr>
        <p:spPr>
          <a:xfrm>
            <a:off x="6429958" y="2763692"/>
            <a:ext cx="2154600" cy="0"/>
          </a:xfrm>
          <a:prstGeom prst="straightConnector1">
            <a:avLst/>
          </a:prstGeom>
          <a:noFill/>
          <a:ln w="9525" cap="flat" cmpd="sng">
            <a:solidFill>
              <a:srgbClr val="214263"/>
            </a:solidFill>
            <a:prstDash val="solid"/>
            <a:round/>
            <a:headEnd type="none" w="sm" len="sm"/>
            <a:tailEnd type="none" w="sm" len="sm"/>
          </a:ln>
        </p:spPr>
      </p:cxnSp>
      <p:sp>
        <p:nvSpPr>
          <p:cNvPr id="421" name="Google Shape;421;p26"/>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atin typeface="Arial"/>
                <a:ea typeface="Arial"/>
                <a:cs typeface="Arial"/>
                <a:sym typeface="Arial"/>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423" name="Google Shape;423;p26"/>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424" name="Google Shape;424;p26"/>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sp>
        <p:nvSpPr>
          <p:cNvPr id="425" name="Google Shape;425;p26"/>
          <p:cNvSpPr>
            <a:spLocks noGrp="1"/>
          </p:cNvSpPr>
          <p:nvPr>
            <p:ph type="pic" idx="2"/>
          </p:nvPr>
        </p:nvSpPr>
        <p:spPr>
          <a:xfrm>
            <a:off x="559375" y="1207025"/>
            <a:ext cx="548700" cy="548700"/>
          </a:xfrm>
          <a:prstGeom prst="rect">
            <a:avLst/>
          </a:prstGeom>
          <a:noFill/>
          <a:ln>
            <a:noFill/>
          </a:ln>
        </p:spPr>
      </p:sp>
      <p:sp>
        <p:nvSpPr>
          <p:cNvPr id="426" name="Google Shape;426;p26"/>
          <p:cNvSpPr txBox="1">
            <a:spLocks noGrp="1"/>
          </p:cNvSpPr>
          <p:nvPr>
            <p:ph type="subTitle" idx="1"/>
          </p:nvPr>
        </p:nvSpPr>
        <p:spPr>
          <a:xfrm>
            <a:off x="559375" y="1892175"/>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27" name="Google Shape;427;p26"/>
          <p:cNvSpPr>
            <a:spLocks noGrp="1"/>
          </p:cNvSpPr>
          <p:nvPr>
            <p:ph type="pic" idx="3"/>
          </p:nvPr>
        </p:nvSpPr>
        <p:spPr>
          <a:xfrm>
            <a:off x="559375" y="3139438"/>
            <a:ext cx="548700" cy="548700"/>
          </a:xfrm>
          <a:prstGeom prst="rect">
            <a:avLst/>
          </a:prstGeom>
          <a:noFill/>
          <a:ln>
            <a:noFill/>
          </a:ln>
        </p:spPr>
      </p:sp>
      <p:sp>
        <p:nvSpPr>
          <p:cNvPr id="428" name="Google Shape;428;p26"/>
          <p:cNvSpPr txBox="1">
            <a:spLocks noGrp="1"/>
          </p:cNvSpPr>
          <p:nvPr>
            <p:ph type="subTitle" idx="4"/>
          </p:nvPr>
        </p:nvSpPr>
        <p:spPr>
          <a:xfrm>
            <a:off x="559375" y="3824588"/>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29" name="Google Shape;429;p26"/>
          <p:cNvSpPr>
            <a:spLocks noGrp="1"/>
          </p:cNvSpPr>
          <p:nvPr>
            <p:ph type="pic" idx="5"/>
          </p:nvPr>
        </p:nvSpPr>
        <p:spPr>
          <a:xfrm>
            <a:off x="3494713" y="1180588"/>
            <a:ext cx="548700" cy="548700"/>
          </a:xfrm>
          <a:prstGeom prst="rect">
            <a:avLst/>
          </a:prstGeom>
          <a:noFill/>
          <a:ln>
            <a:noFill/>
          </a:ln>
        </p:spPr>
      </p:sp>
      <p:sp>
        <p:nvSpPr>
          <p:cNvPr id="430" name="Google Shape;430;p26"/>
          <p:cNvSpPr txBox="1">
            <a:spLocks noGrp="1"/>
          </p:cNvSpPr>
          <p:nvPr>
            <p:ph type="subTitle" idx="6"/>
          </p:nvPr>
        </p:nvSpPr>
        <p:spPr>
          <a:xfrm>
            <a:off x="3494713" y="1865738"/>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31" name="Google Shape;431;p26"/>
          <p:cNvSpPr>
            <a:spLocks noGrp="1"/>
          </p:cNvSpPr>
          <p:nvPr>
            <p:ph type="pic" idx="7"/>
          </p:nvPr>
        </p:nvSpPr>
        <p:spPr>
          <a:xfrm>
            <a:off x="3494713" y="3113000"/>
            <a:ext cx="548700" cy="548700"/>
          </a:xfrm>
          <a:prstGeom prst="rect">
            <a:avLst/>
          </a:prstGeom>
          <a:noFill/>
          <a:ln>
            <a:noFill/>
          </a:ln>
        </p:spPr>
      </p:sp>
      <p:sp>
        <p:nvSpPr>
          <p:cNvPr id="432" name="Google Shape;432;p26"/>
          <p:cNvSpPr txBox="1">
            <a:spLocks noGrp="1"/>
          </p:cNvSpPr>
          <p:nvPr>
            <p:ph type="subTitle" idx="8"/>
          </p:nvPr>
        </p:nvSpPr>
        <p:spPr>
          <a:xfrm>
            <a:off x="3494713" y="3798150"/>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33" name="Google Shape;433;p26"/>
          <p:cNvSpPr>
            <a:spLocks noGrp="1"/>
          </p:cNvSpPr>
          <p:nvPr>
            <p:ph type="pic" idx="9"/>
          </p:nvPr>
        </p:nvSpPr>
        <p:spPr>
          <a:xfrm>
            <a:off x="6430063" y="1180588"/>
            <a:ext cx="548700" cy="548700"/>
          </a:xfrm>
          <a:prstGeom prst="rect">
            <a:avLst/>
          </a:prstGeom>
          <a:noFill/>
          <a:ln>
            <a:noFill/>
          </a:ln>
        </p:spPr>
      </p:sp>
      <p:sp>
        <p:nvSpPr>
          <p:cNvPr id="434" name="Google Shape;434;p26"/>
          <p:cNvSpPr txBox="1">
            <a:spLocks noGrp="1"/>
          </p:cNvSpPr>
          <p:nvPr>
            <p:ph type="subTitle" idx="13"/>
          </p:nvPr>
        </p:nvSpPr>
        <p:spPr>
          <a:xfrm>
            <a:off x="6430063" y="1865738"/>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35" name="Google Shape;435;p26"/>
          <p:cNvSpPr>
            <a:spLocks noGrp="1"/>
          </p:cNvSpPr>
          <p:nvPr>
            <p:ph type="pic" idx="14"/>
          </p:nvPr>
        </p:nvSpPr>
        <p:spPr>
          <a:xfrm>
            <a:off x="6430063" y="3113000"/>
            <a:ext cx="548700" cy="548700"/>
          </a:xfrm>
          <a:prstGeom prst="rect">
            <a:avLst/>
          </a:prstGeom>
          <a:noFill/>
          <a:ln>
            <a:noFill/>
          </a:ln>
        </p:spPr>
      </p:sp>
      <p:sp>
        <p:nvSpPr>
          <p:cNvPr id="436" name="Google Shape;436;p26"/>
          <p:cNvSpPr txBox="1">
            <a:spLocks noGrp="1"/>
          </p:cNvSpPr>
          <p:nvPr>
            <p:ph type="subTitle" idx="15"/>
          </p:nvPr>
        </p:nvSpPr>
        <p:spPr>
          <a:xfrm>
            <a:off x="6430063" y="3798150"/>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pic>
        <p:nvPicPr>
          <p:cNvPr id="2" name="Google Shape;203;p13">
            <a:extLst>
              <a:ext uri="{FF2B5EF4-FFF2-40B4-BE49-F238E27FC236}">
                <a16:creationId xmlns:a16="http://schemas.microsoft.com/office/drawing/2014/main" id="{7128F95F-1C8E-30C6-50D1-73CE24CEFD65}"/>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Highlights_3">
  <p:cSld name="Quadrants_1_1_1_1_1_1_1">
    <p:spTree>
      <p:nvGrpSpPr>
        <p:cNvPr id="1" name="Shape 437"/>
        <p:cNvGrpSpPr/>
        <p:nvPr/>
      </p:nvGrpSpPr>
      <p:grpSpPr>
        <a:xfrm>
          <a:off x="0" y="0"/>
          <a:ext cx="0" cy="0"/>
          <a:chOff x="0" y="0"/>
          <a:chExt cx="0" cy="0"/>
        </a:xfrm>
      </p:grpSpPr>
      <p:sp>
        <p:nvSpPr>
          <p:cNvPr id="438" name="Google Shape;438;p27"/>
          <p:cNvSpPr/>
          <p:nvPr/>
        </p:nvSpPr>
        <p:spPr>
          <a:xfrm rot="10800000">
            <a:off x="6182396" y="919184"/>
            <a:ext cx="2649900" cy="3689100"/>
          </a:xfrm>
          <a:prstGeom prst="snip1Rect">
            <a:avLst>
              <a:gd name="adj" fmla="val 0"/>
            </a:avLst>
          </a:prstGeom>
          <a:solidFill>
            <a:srgbClr val="F0F5FC"/>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439" name="Google Shape;439;p27"/>
          <p:cNvSpPr/>
          <p:nvPr/>
        </p:nvSpPr>
        <p:spPr>
          <a:xfrm rot="10800000">
            <a:off x="3247063" y="919184"/>
            <a:ext cx="2649900" cy="3689100"/>
          </a:xfrm>
          <a:prstGeom prst="snip1Rect">
            <a:avLst>
              <a:gd name="adj" fmla="val 0"/>
            </a:avLst>
          </a:prstGeom>
          <a:solidFill>
            <a:srgbClr val="F0F5FC"/>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440" name="Google Shape;440;p27"/>
          <p:cNvSpPr/>
          <p:nvPr/>
        </p:nvSpPr>
        <p:spPr>
          <a:xfrm rot="10800000">
            <a:off x="311729" y="919184"/>
            <a:ext cx="2649900" cy="3689100"/>
          </a:xfrm>
          <a:prstGeom prst="snip1Rect">
            <a:avLst>
              <a:gd name="adj" fmla="val 0"/>
            </a:avLst>
          </a:prstGeom>
          <a:solidFill>
            <a:srgbClr val="F0F5FC"/>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cxnSp>
        <p:nvCxnSpPr>
          <p:cNvPr id="441" name="Google Shape;441;p27"/>
          <p:cNvCxnSpPr/>
          <p:nvPr/>
        </p:nvCxnSpPr>
        <p:spPr>
          <a:xfrm>
            <a:off x="559290" y="2763692"/>
            <a:ext cx="2154600" cy="0"/>
          </a:xfrm>
          <a:prstGeom prst="straightConnector1">
            <a:avLst/>
          </a:prstGeom>
          <a:noFill/>
          <a:ln w="9525" cap="flat" cmpd="sng">
            <a:solidFill>
              <a:srgbClr val="214263"/>
            </a:solidFill>
            <a:prstDash val="solid"/>
            <a:round/>
            <a:headEnd type="none" w="sm" len="sm"/>
            <a:tailEnd type="none" w="sm" len="sm"/>
          </a:ln>
        </p:spPr>
      </p:cxnSp>
      <p:cxnSp>
        <p:nvCxnSpPr>
          <p:cNvPr id="442" name="Google Shape;442;p27"/>
          <p:cNvCxnSpPr/>
          <p:nvPr/>
        </p:nvCxnSpPr>
        <p:spPr>
          <a:xfrm>
            <a:off x="3494624" y="2763692"/>
            <a:ext cx="2154600" cy="0"/>
          </a:xfrm>
          <a:prstGeom prst="straightConnector1">
            <a:avLst/>
          </a:prstGeom>
          <a:noFill/>
          <a:ln w="9525" cap="flat" cmpd="sng">
            <a:solidFill>
              <a:srgbClr val="214263"/>
            </a:solidFill>
            <a:prstDash val="solid"/>
            <a:round/>
            <a:headEnd type="none" w="sm" len="sm"/>
            <a:tailEnd type="none" w="sm" len="sm"/>
          </a:ln>
        </p:spPr>
      </p:cxnSp>
      <p:cxnSp>
        <p:nvCxnSpPr>
          <p:cNvPr id="443" name="Google Shape;443;p27"/>
          <p:cNvCxnSpPr/>
          <p:nvPr/>
        </p:nvCxnSpPr>
        <p:spPr>
          <a:xfrm>
            <a:off x="6429958" y="2763692"/>
            <a:ext cx="2154600" cy="0"/>
          </a:xfrm>
          <a:prstGeom prst="straightConnector1">
            <a:avLst/>
          </a:prstGeom>
          <a:noFill/>
          <a:ln w="9525" cap="flat" cmpd="sng">
            <a:solidFill>
              <a:srgbClr val="214263"/>
            </a:solidFill>
            <a:prstDash val="solid"/>
            <a:round/>
            <a:headEnd type="none" w="sm" len="sm"/>
            <a:tailEnd type="none" w="sm" len="sm"/>
          </a:ln>
        </p:spPr>
      </p:cxnSp>
      <p:sp>
        <p:nvSpPr>
          <p:cNvPr id="444" name="Google Shape;444;p27"/>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446" name="Google Shape;446;p27"/>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447" name="Google Shape;447;p27"/>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sp>
        <p:nvSpPr>
          <p:cNvPr id="448" name="Google Shape;448;p27"/>
          <p:cNvSpPr txBox="1">
            <a:spLocks noGrp="1"/>
          </p:cNvSpPr>
          <p:nvPr>
            <p:ph type="subTitle" idx="1"/>
          </p:nvPr>
        </p:nvSpPr>
        <p:spPr>
          <a:xfrm>
            <a:off x="559375" y="1214850"/>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3600"/>
              <a:buNone/>
              <a:defRPr sz="3600" b="1"/>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449" name="Google Shape;449;p27"/>
          <p:cNvSpPr txBox="1">
            <a:spLocks noGrp="1"/>
          </p:cNvSpPr>
          <p:nvPr>
            <p:ph type="subTitle" idx="2"/>
          </p:nvPr>
        </p:nvSpPr>
        <p:spPr>
          <a:xfrm>
            <a:off x="559375" y="1845488"/>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500"/>
              <a:buNone/>
              <a:defRPr sz="1500"/>
            </a:lvl1pPr>
            <a:lvl2pPr lvl="1" rtl="0">
              <a:spcBef>
                <a:spcPts val="0"/>
              </a:spcBef>
              <a:spcAft>
                <a:spcPts val="0"/>
              </a:spcAft>
              <a:buSzPts val="1500"/>
              <a:buNone/>
              <a:defRPr sz="1500"/>
            </a:lvl2pPr>
            <a:lvl3pPr lvl="2" rtl="0">
              <a:spcBef>
                <a:spcPts val="0"/>
              </a:spcBef>
              <a:spcAft>
                <a:spcPts val="0"/>
              </a:spcAft>
              <a:buSzPts val="1500"/>
              <a:buNone/>
              <a:defRPr sz="1500"/>
            </a:lvl3pPr>
            <a:lvl4pPr lvl="3" rtl="0">
              <a:spcBef>
                <a:spcPts val="0"/>
              </a:spcBef>
              <a:spcAft>
                <a:spcPts val="0"/>
              </a:spcAft>
              <a:buSzPts val="1500"/>
              <a:buNone/>
              <a:defRPr sz="1500"/>
            </a:lvl4pPr>
            <a:lvl5pPr lvl="4" rtl="0">
              <a:spcBef>
                <a:spcPts val="0"/>
              </a:spcBef>
              <a:spcAft>
                <a:spcPts val="0"/>
              </a:spcAft>
              <a:buSzPts val="1500"/>
              <a:buNone/>
              <a:defRPr sz="1500"/>
            </a:lvl5pPr>
            <a:lvl6pPr lvl="5" rtl="0">
              <a:spcBef>
                <a:spcPts val="0"/>
              </a:spcBef>
              <a:spcAft>
                <a:spcPts val="0"/>
              </a:spcAft>
              <a:buSzPts val="1500"/>
              <a:buNone/>
              <a:defRPr sz="1500"/>
            </a:lvl6pPr>
            <a:lvl7pPr lvl="6" rtl="0">
              <a:spcBef>
                <a:spcPts val="0"/>
              </a:spcBef>
              <a:spcAft>
                <a:spcPts val="0"/>
              </a:spcAft>
              <a:buSzPts val="1500"/>
              <a:buNone/>
              <a:defRPr sz="1500"/>
            </a:lvl7pPr>
            <a:lvl8pPr lvl="7" rtl="0">
              <a:spcBef>
                <a:spcPts val="0"/>
              </a:spcBef>
              <a:spcAft>
                <a:spcPts val="0"/>
              </a:spcAft>
              <a:buSzPts val="1500"/>
              <a:buNone/>
              <a:defRPr sz="1500"/>
            </a:lvl8pPr>
            <a:lvl9pPr lvl="8" rtl="0">
              <a:spcBef>
                <a:spcPts val="0"/>
              </a:spcBef>
              <a:spcAft>
                <a:spcPts val="0"/>
              </a:spcAft>
              <a:buSzPts val="1500"/>
              <a:buNone/>
              <a:defRPr sz="1500"/>
            </a:lvl9pPr>
          </a:lstStyle>
          <a:p>
            <a:endParaRPr/>
          </a:p>
        </p:txBody>
      </p:sp>
      <p:sp>
        <p:nvSpPr>
          <p:cNvPr id="450" name="Google Shape;450;p27"/>
          <p:cNvSpPr txBox="1">
            <a:spLocks noGrp="1"/>
          </p:cNvSpPr>
          <p:nvPr>
            <p:ph type="subTitle" idx="3"/>
          </p:nvPr>
        </p:nvSpPr>
        <p:spPr>
          <a:xfrm>
            <a:off x="3494713" y="1188413"/>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3600"/>
              <a:buNone/>
              <a:defRPr sz="3600" b="1"/>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451" name="Google Shape;451;p27"/>
          <p:cNvSpPr txBox="1">
            <a:spLocks noGrp="1"/>
          </p:cNvSpPr>
          <p:nvPr>
            <p:ph type="subTitle" idx="4"/>
          </p:nvPr>
        </p:nvSpPr>
        <p:spPr>
          <a:xfrm>
            <a:off x="3494713" y="1819050"/>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500"/>
              <a:buNone/>
              <a:defRPr sz="1500"/>
            </a:lvl1pPr>
            <a:lvl2pPr lvl="1" rtl="0">
              <a:spcBef>
                <a:spcPts val="0"/>
              </a:spcBef>
              <a:spcAft>
                <a:spcPts val="0"/>
              </a:spcAft>
              <a:buSzPts val="1500"/>
              <a:buNone/>
              <a:defRPr sz="1500"/>
            </a:lvl2pPr>
            <a:lvl3pPr lvl="2" rtl="0">
              <a:spcBef>
                <a:spcPts val="0"/>
              </a:spcBef>
              <a:spcAft>
                <a:spcPts val="0"/>
              </a:spcAft>
              <a:buSzPts val="1500"/>
              <a:buNone/>
              <a:defRPr sz="1500"/>
            </a:lvl3pPr>
            <a:lvl4pPr lvl="3" rtl="0">
              <a:spcBef>
                <a:spcPts val="0"/>
              </a:spcBef>
              <a:spcAft>
                <a:spcPts val="0"/>
              </a:spcAft>
              <a:buSzPts val="1500"/>
              <a:buNone/>
              <a:defRPr sz="1500"/>
            </a:lvl4pPr>
            <a:lvl5pPr lvl="4" rtl="0">
              <a:spcBef>
                <a:spcPts val="0"/>
              </a:spcBef>
              <a:spcAft>
                <a:spcPts val="0"/>
              </a:spcAft>
              <a:buSzPts val="1500"/>
              <a:buNone/>
              <a:defRPr sz="1500"/>
            </a:lvl5pPr>
            <a:lvl6pPr lvl="5" rtl="0">
              <a:spcBef>
                <a:spcPts val="0"/>
              </a:spcBef>
              <a:spcAft>
                <a:spcPts val="0"/>
              </a:spcAft>
              <a:buSzPts val="1500"/>
              <a:buNone/>
              <a:defRPr sz="1500"/>
            </a:lvl6pPr>
            <a:lvl7pPr lvl="6" rtl="0">
              <a:spcBef>
                <a:spcPts val="0"/>
              </a:spcBef>
              <a:spcAft>
                <a:spcPts val="0"/>
              </a:spcAft>
              <a:buSzPts val="1500"/>
              <a:buNone/>
              <a:defRPr sz="1500"/>
            </a:lvl7pPr>
            <a:lvl8pPr lvl="7" rtl="0">
              <a:spcBef>
                <a:spcPts val="0"/>
              </a:spcBef>
              <a:spcAft>
                <a:spcPts val="0"/>
              </a:spcAft>
              <a:buSzPts val="1500"/>
              <a:buNone/>
              <a:defRPr sz="1500"/>
            </a:lvl8pPr>
            <a:lvl9pPr lvl="8" rtl="0">
              <a:spcBef>
                <a:spcPts val="0"/>
              </a:spcBef>
              <a:spcAft>
                <a:spcPts val="0"/>
              </a:spcAft>
              <a:buSzPts val="1500"/>
              <a:buNone/>
              <a:defRPr sz="1500"/>
            </a:lvl9pPr>
          </a:lstStyle>
          <a:p>
            <a:endParaRPr/>
          </a:p>
        </p:txBody>
      </p:sp>
      <p:sp>
        <p:nvSpPr>
          <p:cNvPr id="452" name="Google Shape;452;p27"/>
          <p:cNvSpPr txBox="1">
            <a:spLocks noGrp="1"/>
          </p:cNvSpPr>
          <p:nvPr>
            <p:ph type="subTitle" idx="5"/>
          </p:nvPr>
        </p:nvSpPr>
        <p:spPr>
          <a:xfrm>
            <a:off x="6430063" y="1188413"/>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3600"/>
              <a:buNone/>
              <a:defRPr sz="3600" b="1"/>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453" name="Google Shape;453;p27"/>
          <p:cNvSpPr txBox="1">
            <a:spLocks noGrp="1"/>
          </p:cNvSpPr>
          <p:nvPr>
            <p:ph type="subTitle" idx="6"/>
          </p:nvPr>
        </p:nvSpPr>
        <p:spPr>
          <a:xfrm>
            <a:off x="6430063" y="1819050"/>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500"/>
              <a:buNone/>
              <a:defRPr sz="1500"/>
            </a:lvl1pPr>
            <a:lvl2pPr lvl="1" rtl="0">
              <a:spcBef>
                <a:spcPts val="0"/>
              </a:spcBef>
              <a:spcAft>
                <a:spcPts val="0"/>
              </a:spcAft>
              <a:buSzPts val="1500"/>
              <a:buNone/>
              <a:defRPr sz="1500"/>
            </a:lvl2pPr>
            <a:lvl3pPr lvl="2" rtl="0">
              <a:spcBef>
                <a:spcPts val="0"/>
              </a:spcBef>
              <a:spcAft>
                <a:spcPts val="0"/>
              </a:spcAft>
              <a:buSzPts val="1500"/>
              <a:buNone/>
              <a:defRPr sz="1500"/>
            </a:lvl3pPr>
            <a:lvl4pPr lvl="3" rtl="0">
              <a:spcBef>
                <a:spcPts val="0"/>
              </a:spcBef>
              <a:spcAft>
                <a:spcPts val="0"/>
              </a:spcAft>
              <a:buSzPts val="1500"/>
              <a:buNone/>
              <a:defRPr sz="1500"/>
            </a:lvl4pPr>
            <a:lvl5pPr lvl="4" rtl="0">
              <a:spcBef>
                <a:spcPts val="0"/>
              </a:spcBef>
              <a:spcAft>
                <a:spcPts val="0"/>
              </a:spcAft>
              <a:buSzPts val="1500"/>
              <a:buNone/>
              <a:defRPr sz="1500"/>
            </a:lvl5pPr>
            <a:lvl6pPr lvl="5" rtl="0">
              <a:spcBef>
                <a:spcPts val="0"/>
              </a:spcBef>
              <a:spcAft>
                <a:spcPts val="0"/>
              </a:spcAft>
              <a:buSzPts val="1500"/>
              <a:buNone/>
              <a:defRPr sz="1500"/>
            </a:lvl6pPr>
            <a:lvl7pPr lvl="6" rtl="0">
              <a:spcBef>
                <a:spcPts val="0"/>
              </a:spcBef>
              <a:spcAft>
                <a:spcPts val="0"/>
              </a:spcAft>
              <a:buSzPts val="1500"/>
              <a:buNone/>
              <a:defRPr sz="1500"/>
            </a:lvl7pPr>
            <a:lvl8pPr lvl="7" rtl="0">
              <a:spcBef>
                <a:spcPts val="0"/>
              </a:spcBef>
              <a:spcAft>
                <a:spcPts val="0"/>
              </a:spcAft>
              <a:buSzPts val="1500"/>
              <a:buNone/>
              <a:defRPr sz="1500"/>
            </a:lvl8pPr>
            <a:lvl9pPr lvl="8" rtl="0">
              <a:spcBef>
                <a:spcPts val="0"/>
              </a:spcBef>
              <a:spcAft>
                <a:spcPts val="0"/>
              </a:spcAft>
              <a:buSzPts val="1500"/>
              <a:buNone/>
              <a:defRPr sz="1500"/>
            </a:lvl9pPr>
          </a:lstStyle>
          <a:p>
            <a:endParaRPr/>
          </a:p>
        </p:txBody>
      </p:sp>
      <p:sp>
        <p:nvSpPr>
          <p:cNvPr id="454" name="Google Shape;454;p27"/>
          <p:cNvSpPr txBox="1">
            <a:spLocks noGrp="1"/>
          </p:cNvSpPr>
          <p:nvPr>
            <p:ph type="subTitle" idx="7"/>
          </p:nvPr>
        </p:nvSpPr>
        <p:spPr>
          <a:xfrm>
            <a:off x="559275" y="3102925"/>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3600"/>
              <a:buNone/>
              <a:defRPr sz="3600" b="1"/>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455" name="Google Shape;455;p27"/>
          <p:cNvSpPr txBox="1">
            <a:spLocks noGrp="1"/>
          </p:cNvSpPr>
          <p:nvPr>
            <p:ph type="subTitle" idx="8"/>
          </p:nvPr>
        </p:nvSpPr>
        <p:spPr>
          <a:xfrm>
            <a:off x="559275" y="3733563"/>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500"/>
              <a:buNone/>
              <a:defRPr sz="1500"/>
            </a:lvl1pPr>
            <a:lvl2pPr lvl="1" rtl="0">
              <a:spcBef>
                <a:spcPts val="0"/>
              </a:spcBef>
              <a:spcAft>
                <a:spcPts val="0"/>
              </a:spcAft>
              <a:buSzPts val="1500"/>
              <a:buNone/>
              <a:defRPr sz="1500"/>
            </a:lvl2pPr>
            <a:lvl3pPr lvl="2" rtl="0">
              <a:spcBef>
                <a:spcPts val="0"/>
              </a:spcBef>
              <a:spcAft>
                <a:spcPts val="0"/>
              </a:spcAft>
              <a:buSzPts val="1500"/>
              <a:buNone/>
              <a:defRPr sz="1500"/>
            </a:lvl3pPr>
            <a:lvl4pPr lvl="3" rtl="0">
              <a:spcBef>
                <a:spcPts val="0"/>
              </a:spcBef>
              <a:spcAft>
                <a:spcPts val="0"/>
              </a:spcAft>
              <a:buSzPts val="1500"/>
              <a:buNone/>
              <a:defRPr sz="1500"/>
            </a:lvl4pPr>
            <a:lvl5pPr lvl="4" rtl="0">
              <a:spcBef>
                <a:spcPts val="0"/>
              </a:spcBef>
              <a:spcAft>
                <a:spcPts val="0"/>
              </a:spcAft>
              <a:buSzPts val="1500"/>
              <a:buNone/>
              <a:defRPr sz="1500"/>
            </a:lvl5pPr>
            <a:lvl6pPr lvl="5" rtl="0">
              <a:spcBef>
                <a:spcPts val="0"/>
              </a:spcBef>
              <a:spcAft>
                <a:spcPts val="0"/>
              </a:spcAft>
              <a:buSzPts val="1500"/>
              <a:buNone/>
              <a:defRPr sz="1500"/>
            </a:lvl6pPr>
            <a:lvl7pPr lvl="6" rtl="0">
              <a:spcBef>
                <a:spcPts val="0"/>
              </a:spcBef>
              <a:spcAft>
                <a:spcPts val="0"/>
              </a:spcAft>
              <a:buSzPts val="1500"/>
              <a:buNone/>
              <a:defRPr sz="1500"/>
            </a:lvl7pPr>
            <a:lvl8pPr lvl="7" rtl="0">
              <a:spcBef>
                <a:spcPts val="0"/>
              </a:spcBef>
              <a:spcAft>
                <a:spcPts val="0"/>
              </a:spcAft>
              <a:buSzPts val="1500"/>
              <a:buNone/>
              <a:defRPr sz="1500"/>
            </a:lvl8pPr>
            <a:lvl9pPr lvl="8" rtl="0">
              <a:spcBef>
                <a:spcPts val="0"/>
              </a:spcBef>
              <a:spcAft>
                <a:spcPts val="0"/>
              </a:spcAft>
              <a:buSzPts val="1500"/>
              <a:buNone/>
              <a:defRPr sz="1500"/>
            </a:lvl9pPr>
          </a:lstStyle>
          <a:p>
            <a:endParaRPr/>
          </a:p>
        </p:txBody>
      </p:sp>
      <p:sp>
        <p:nvSpPr>
          <p:cNvPr id="456" name="Google Shape;456;p27"/>
          <p:cNvSpPr txBox="1">
            <a:spLocks noGrp="1"/>
          </p:cNvSpPr>
          <p:nvPr>
            <p:ph type="subTitle" idx="9"/>
          </p:nvPr>
        </p:nvSpPr>
        <p:spPr>
          <a:xfrm>
            <a:off x="3494613" y="3076488"/>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3600"/>
              <a:buNone/>
              <a:defRPr sz="3600" b="1"/>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457" name="Google Shape;457;p27"/>
          <p:cNvSpPr txBox="1">
            <a:spLocks noGrp="1"/>
          </p:cNvSpPr>
          <p:nvPr>
            <p:ph type="subTitle" idx="13"/>
          </p:nvPr>
        </p:nvSpPr>
        <p:spPr>
          <a:xfrm>
            <a:off x="3494613" y="3707125"/>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500"/>
              <a:buNone/>
              <a:defRPr sz="1500"/>
            </a:lvl1pPr>
            <a:lvl2pPr lvl="1" rtl="0">
              <a:spcBef>
                <a:spcPts val="0"/>
              </a:spcBef>
              <a:spcAft>
                <a:spcPts val="0"/>
              </a:spcAft>
              <a:buSzPts val="1500"/>
              <a:buNone/>
              <a:defRPr sz="1500"/>
            </a:lvl2pPr>
            <a:lvl3pPr lvl="2" rtl="0">
              <a:spcBef>
                <a:spcPts val="0"/>
              </a:spcBef>
              <a:spcAft>
                <a:spcPts val="0"/>
              </a:spcAft>
              <a:buSzPts val="1500"/>
              <a:buNone/>
              <a:defRPr sz="1500"/>
            </a:lvl3pPr>
            <a:lvl4pPr lvl="3" rtl="0">
              <a:spcBef>
                <a:spcPts val="0"/>
              </a:spcBef>
              <a:spcAft>
                <a:spcPts val="0"/>
              </a:spcAft>
              <a:buSzPts val="1500"/>
              <a:buNone/>
              <a:defRPr sz="1500"/>
            </a:lvl4pPr>
            <a:lvl5pPr lvl="4" rtl="0">
              <a:spcBef>
                <a:spcPts val="0"/>
              </a:spcBef>
              <a:spcAft>
                <a:spcPts val="0"/>
              </a:spcAft>
              <a:buSzPts val="1500"/>
              <a:buNone/>
              <a:defRPr sz="1500"/>
            </a:lvl5pPr>
            <a:lvl6pPr lvl="5" rtl="0">
              <a:spcBef>
                <a:spcPts val="0"/>
              </a:spcBef>
              <a:spcAft>
                <a:spcPts val="0"/>
              </a:spcAft>
              <a:buSzPts val="1500"/>
              <a:buNone/>
              <a:defRPr sz="1500"/>
            </a:lvl6pPr>
            <a:lvl7pPr lvl="6" rtl="0">
              <a:spcBef>
                <a:spcPts val="0"/>
              </a:spcBef>
              <a:spcAft>
                <a:spcPts val="0"/>
              </a:spcAft>
              <a:buSzPts val="1500"/>
              <a:buNone/>
              <a:defRPr sz="1500"/>
            </a:lvl7pPr>
            <a:lvl8pPr lvl="7" rtl="0">
              <a:spcBef>
                <a:spcPts val="0"/>
              </a:spcBef>
              <a:spcAft>
                <a:spcPts val="0"/>
              </a:spcAft>
              <a:buSzPts val="1500"/>
              <a:buNone/>
              <a:defRPr sz="1500"/>
            </a:lvl8pPr>
            <a:lvl9pPr lvl="8" rtl="0">
              <a:spcBef>
                <a:spcPts val="0"/>
              </a:spcBef>
              <a:spcAft>
                <a:spcPts val="0"/>
              </a:spcAft>
              <a:buSzPts val="1500"/>
              <a:buNone/>
              <a:defRPr sz="1500"/>
            </a:lvl9pPr>
          </a:lstStyle>
          <a:p>
            <a:endParaRPr/>
          </a:p>
        </p:txBody>
      </p:sp>
      <p:sp>
        <p:nvSpPr>
          <p:cNvPr id="458" name="Google Shape;458;p27"/>
          <p:cNvSpPr txBox="1">
            <a:spLocks noGrp="1"/>
          </p:cNvSpPr>
          <p:nvPr>
            <p:ph type="subTitle" idx="14"/>
          </p:nvPr>
        </p:nvSpPr>
        <p:spPr>
          <a:xfrm>
            <a:off x="6429963" y="3076488"/>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3600"/>
              <a:buNone/>
              <a:defRPr sz="3600" b="1"/>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459" name="Google Shape;459;p27"/>
          <p:cNvSpPr txBox="1">
            <a:spLocks noGrp="1"/>
          </p:cNvSpPr>
          <p:nvPr>
            <p:ph type="subTitle" idx="15"/>
          </p:nvPr>
        </p:nvSpPr>
        <p:spPr>
          <a:xfrm>
            <a:off x="6429963" y="3707125"/>
            <a:ext cx="2154600" cy="548700"/>
          </a:xfrm>
          <a:prstGeom prst="rect">
            <a:avLst/>
          </a:prstGeom>
        </p:spPr>
        <p:txBody>
          <a:bodyPr spcFirstLastPara="1" wrap="square" lIns="0" tIns="0" rIns="0" bIns="0" anchor="t" anchorCtr="0">
            <a:normAutofit/>
          </a:bodyPr>
          <a:lstStyle>
            <a:lvl1pPr lvl="0" rtl="0">
              <a:spcBef>
                <a:spcPts val="0"/>
              </a:spcBef>
              <a:spcAft>
                <a:spcPts val="0"/>
              </a:spcAft>
              <a:buSzPts val="1500"/>
              <a:buNone/>
              <a:defRPr sz="1500"/>
            </a:lvl1pPr>
            <a:lvl2pPr lvl="1" rtl="0">
              <a:spcBef>
                <a:spcPts val="0"/>
              </a:spcBef>
              <a:spcAft>
                <a:spcPts val="0"/>
              </a:spcAft>
              <a:buSzPts val="1500"/>
              <a:buNone/>
              <a:defRPr sz="1500"/>
            </a:lvl2pPr>
            <a:lvl3pPr lvl="2" rtl="0">
              <a:spcBef>
                <a:spcPts val="0"/>
              </a:spcBef>
              <a:spcAft>
                <a:spcPts val="0"/>
              </a:spcAft>
              <a:buSzPts val="1500"/>
              <a:buNone/>
              <a:defRPr sz="1500"/>
            </a:lvl3pPr>
            <a:lvl4pPr lvl="3" rtl="0">
              <a:spcBef>
                <a:spcPts val="0"/>
              </a:spcBef>
              <a:spcAft>
                <a:spcPts val="0"/>
              </a:spcAft>
              <a:buSzPts val="1500"/>
              <a:buNone/>
              <a:defRPr sz="1500"/>
            </a:lvl4pPr>
            <a:lvl5pPr lvl="4" rtl="0">
              <a:spcBef>
                <a:spcPts val="0"/>
              </a:spcBef>
              <a:spcAft>
                <a:spcPts val="0"/>
              </a:spcAft>
              <a:buSzPts val="1500"/>
              <a:buNone/>
              <a:defRPr sz="1500"/>
            </a:lvl5pPr>
            <a:lvl6pPr lvl="5" rtl="0">
              <a:spcBef>
                <a:spcPts val="0"/>
              </a:spcBef>
              <a:spcAft>
                <a:spcPts val="0"/>
              </a:spcAft>
              <a:buSzPts val="1500"/>
              <a:buNone/>
              <a:defRPr sz="1500"/>
            </a:lvl6pPr>
            <a:lvl7pPr lvl="6" rtl="0">
              <a:spcBef>
                <a:spcPts val="0"/>
              </a:spcBef>
              <a:spcAft>
                <a:spcPts val="0"/>
              </a:spcAft>
              <a:buSzPts val="1500"/>
              <a:buNone/>
              <a:defRPr sz="1500"/>
            </a:lvl7pPr>
            <a:lvl8pPr lvl="7" rtl="0">
              <a:spcBef>
                <a:spcPts val="0"/>
              </a:spcBef>
              <a:spcAft>
                <a:spcPts val="0"/>
              </a:spcAft>
              <a:buSzPts val="1500"/>
              <a:buNone/>
              <a:defRPr sz="1500"/>
            </a:lvl8pPr>
            <a:lvl9pPr lvl="8" rtl="0">
              <a:spcBef>
                <a:spcPts val="0"/>
              </a:spcBef>
              <a:spcAft>
                <a:spcPts val="0"/>
              </a:spcAft>
              <a:buSzPts val="1500"/>
              <a:buNone/>
              <a:defRPr sz="1500"/>
            </a:lvl9pPr>
          </a:lstStyle>
          <a:p>
            <a:endParaRPr/>
          </a:p>
        </p:txBody>
      </p:sp>
      <p:pic>
        <p:nvPicPr>
          <p:cNvPr id="2" name="Google Shape;203;p13">
            <a:extLst>
              <a:ext uri="{FF2B5EF4-FFF2-40B4-BE49-F238E27FC236}">
                <a16:creationId xmlns:a16="http://schemas.microsoft.com/office/drawing/2014/main" id="{90E270E3-67DE-5878-CF4F-F7A66A637541}"/>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Quadrants">
  <p:cSld name="Title &amp; quadrants">
    <p:spTree>
      <p:nvGrpSpPr>
        <p:cNvPr id="1" name="Shape 46"/>
        <p:cNvGrpSpPr/>
        <p:nvPr/>
      </p:nvGrpSpPr>
      <p:grpSpPr>
        <a:xfrm>
          <a:off x="0" y="0"/>
          <a:ext cx="0" cy="0"/>
          <a:chOff x="0" y="0"/>
          <a:chExt cx="0" cy="0"/>
        </a:xfrm>
      </p:grpSpPr>
      <p:sp>
        <p:nvSpPr>
          <p:cNvPr id="47" name="Google Shape;47;p6"/>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49" name="Google Shape;49;p6"/>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50" name="Google Shape;50;p6"/>
          <p:cNvSpPr/>
          <p:nvPr/>
        </p:nvSpPr>
        <p:spPr>
          <a:xfrm flipH="1">
            <a:off x="4581009" y="2936007"/>
            <a:ext cx="4242900" cy="1595100"/>
          </a:xfrm>
          <a:prstGeom prst="snip1Rect">
            <a:avLst>
              <a:gd name="adj" fmla="val 0"/>
            </a:avLst>
          </a:prstGeom>
          <a:solidFill>
            <a:srgbClr val="FBD6DA"/>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51" name="Google Shape;51;p6"/>
          <p:cNvSpPr/>
          <p:nvPr/>
        </p:nvSpPr>
        <p:spPr>
          <a:xfrm>
            <a:off x="311694" y="2936007"/>
            <a:ext cx="4242900" cy="1595100"/>
          </a:xfrm>
          <a:prstGeom prst="snip1Rect">
            <a:avLst>
              <a:gd name="adj" fmla="val 0"/>
            </a:avLst>
          </a:prstGeom>
          <a:solidFill>
            <a:srgbClr val="DEF2E5"/>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52" name="Google Shape;52;p6"/>
          <p:cNvSpPr/>
          <p:nvPr/>
        </p:nvSpPr>
        <p:spPr>
          <a:xfrm rot="10800000" flipH="1">
            <a:off x="311694" y="1321704"/>
            <a:ext cx="4242900" cy="1595100"/>
          </a:xfrm>
          <a:prstGeom prst="snip1Rect">
            <a:avLst>
              <a:gd name="adj" fmla="val 0"/>
            </a:avLst>
          </a:prstGeom>
          <a:solidFill>
            <a:srgbClr val="D3F2FC"/>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53" name="Google Shape;53;p6"/>
          <p:cNvSpPr/>
          <p:nvPr/>
        </p:nvSpPr>
        <p:spPr>
          <a:xfrm rot="10800000">
            <a:off x="4581009" y="1321704"/>
            <a:ext cx="4242900" cy="1595100"/>
          </a:xfrm>
          <a:prstGeom prst="snip1Rect">
            <a:avLst>
              <a:gd name="adj" fmla="val 0"/>
            </a:avLst>
          </a:prstGeom>
          <a:solidFill>
            <a:srgbClr val="FEF6D8"/>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58" name="Google Shape;58;p6"/>
          <p:cNvSpPr txBox="1"/>
          <p:nvPr/>
        </p:nvSpPr>
        <p:spPr>
          <a:xfrm>
            <a:off x="3988475" y="2418600"/>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300" b="1"/>
              <a:t>A</a:t>
            </a:r>
            <a:endParaRPr sz="1300" b="1"/>
          </a:p>
        </p:txBody>
      </p:sp>
      <p:sp>
        <p:nvSpPr>
          <p:cNvPr id="59" name="Google Shape;59;p6"/>
          <p:cNvSpPr txBox="1"/>
          <p:nvPr/>
        </p:nvSpPr>
        <p:spPr>
          <a:xfrm>
            <a:off x="4724331" y="2418600"/>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300" b="1"/>
              <a:t>D</a:t>
            </a:r>
            <a:endParaRPr sz="1300" b="1"/>
          </a:p>
        </p:txBody>
      </p:sp>
      <p:sp>
        <p:nvSpPr>
          <p:cNvPr id="60" name="Google Shape;60;p6"/>
          <p:cNvSpPr txBox="1"/>
          <p:nvPr/>
        </p:nvSpPr>
        <p:spPr>
          <a:xfrm>
            <a:off x="3996138" y="3193750"/>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300" b="1"/>
              <a:t>B</a:t>
            </a:r>
            <a:endParaRPr sz="1300" b="1"/>
          </a:p>
        </p:txBody>
      </p:sp>
      <p:sp>
        <p:nvSpPr>
          <p:cNvPr id="61" name="Google Shape;61;p6"/>
          <p:cNvSpPr txBox="1"/>
          <p:nvPr/>
        </p:nvSpPr>
        <p:spPr>
          <a:xfrm>
            <a:off x="4724331" y="3193750"/>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300" b="1"/>
              <a:t>C</a:t>
            </a:r>
            <a:endParaRPr sz="1300" b="1"/>
          </a:p>
        </p:txBody>
      </p:sp>
      <p:sp>
        <p:nvSpPr>
          <p:cNvPr id="62" name="Google Shape;62;p6"/>
          <p:cNvSpPr txBox="1">
            <a:spLocks noGrp="1"/>
          </p:cNvSpPr>
          <p:nvPr>
            <p:ph type="subTitle" idx="1"/>
          </p:nvPr>
        </p:nvSpPr>
        <p:spPr>
          <a:xfrm>
            <a:off x="640700" y="1562375"/>
            <a:ext cx="2588400" cy="11703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 name="Google Shape;63;p6"/>
          <p:cNvSpPr txBox="1">
            <a:spLocks noGrp="1"/>
          </p:cNvSpPr>
          <p:nvPr>
            <p:ph type="subTitle" idx="2"/>
          </p:nvPr>
        </p:nvSpPr>
        <p:spPr>
          <a:xfrm>
            <a:off x="5887825" y="1562375"/>
            <a:ext cx="2588400" cy="1170300"/>
          </a:xfrm>
          <a:prstGeom prst="rect">
            <a:avLst/>
          </a:prstGeom>
        </p:spPr>
        <p:txBody>
          <a:bodyPr spcFirstLastPara="1" wrap="square" lIns="0" tIns="0" rIns="0" bIns="0" anchor="t" anchorCtr="0">
            <a:normAutofit/>
          </a:bodyPr>
          <a:lstStyle>
            <a:lvl1pPr lvl="0" algn="r"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4" name="Google Shape;64;p6"/>
          <p:cNvSpPr txBox="1">
            <a:spLocks noGrp="1"/>
          </p:cNvSpPr>
          <p:nvPr>
            <p:ph type="subTitle" idx="3"/>
          </p:nvPr>
        </p:nvSpPr>
        <p:spPr>
          <a:xfrm>
            <a:off x="5887825" y="3195688"/>
            <a:ext cx="2588400" cy="1170300"/>
          </a:xfrm>
          <a:prstGeom prst="rect">
            <a:avLst/>
          </a:prstGeom>
        </p:spPr>
        <p:txBody>
          <a:bodyPr spcFirstLastPara="1" wrap="square" lIns="0" tIns="0" rIns="0" bIns="0" anchor="t" anchorCtr="0">
            <a:normAutofit/>
          </a:bodyPr>
          <a:lstStyle>
            <a:lvl1pPr lvl="0" algn="r" rtl="0">
              <a:spcBef>
                <a:spcPts val="0"/>
              </a:spcBef>
              <a:spcAft>
                <a:spcPts val="0"/>
              </a:spcAft>
              <a:buSzPts val="1600"/>
              <a:buNone/>
              <a:defRPr sz="1600" b="1"/>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65" name="Google Shape;65;p6"/>
          <p:cNvSpPr txBox="1">
            <a:spLocks noGrp="1"/>
          </p:cNvSpPr>
          <p:nvPr>
            <p:ph type="subTitle" idx="4"/>
          </p:nvPr>
        </p:nvSpPr>
        <p:spPr>
          <a:xfrm>
            <a:off x="311699" y="742850"/>
            <a:ext cx="7848000" cy="3561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6" name="Google Shape;66;p6"/>
          <p:cNvSpPr txBox="1">
            <a:spLocks noGrp="1"/>
          </p:cNvSpPr>
          <p:nvPr>
            <p:ph type="subTitle" idx="5"/>
          </p:nvPr>
        </p:nvSpPr>
        <p:spPr>
          <a:xfrm>
            <a:off x="640700" y="3196100"/>
            <a:ext cx="2588400" cy="11703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pic>
        <p:nvPicPr>
          <p:cNvPr id="2" name="Google Shape;203;p13">
            <a:extLst>
              <a:ext uri="{FF2B5EF4-FFF2-40B4-BE49-F238E27FC236}">
                <a16:creationId xmlns:a16="http://schemas.microsoft.com/office/drawing/2014/main" id="{7DBFCD1A-65F4-6BB4-8636-DECDB2D978BE}"/>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pic>
        <p:nvPicPr>
          <p:cNvPr id="3" name="Google Shape;54;p6">
            <a:extLst>
              <a:ext uri="{FF2B5EF4-FFF2-40B4-BE49-F238E27FC236}">
                <a16:creationId xmlns:a16="http://schemas.microsoft.com/office/drawing/2014/main" id="{D1B41C0D-1B7C-0786-4FAC-5D87338B9358}"/>
              </a:ext>
            </a:extLst>
          </p:cNvPr>
          <p:cNvPicPr preferRelativeResize="0"/>
          <p:nvPr userDrawn="1"/>
        </p:nvPicPr>
        <p:blipFill>
          <a:blip r:embed="rId3">
            <a:alphaModFix/>
          </a:blip>
          <a:stretch>
            <a:fillRect/>
          </a:stretch>
        </p:blipFill>
        <p:spPr>
          <a:xfrm>
            <a:off x="4733393" y="2150138"/>
            <a:ext cx="914905" cy="919050"/>
          </a:xfrm>
          <a:prstGeom prst="rect">
            <a:avLst/>
          </a:prstGeom>
          <a:noFill/>
          <a:ln>
            <a:noFill/>
          </a:ln>
        </p:spPr>
      </p:pic>
      <p:pic>
        <p:nvPicPr>
          <p:cNvPr id="4" name="Google Shape;55;p6">
            <a:extLst>
              <a:ext uri="{FF2B5EF4-FFF2-40B4-BE49-F238E27FC236}">
                <a16:creationId xmlns:a16="http://schemas.microsoft.com/office/drawing/2014/main" id="{E76E75A1-89F7-789E-1675-D076E090DF55}"/>
              </a:ext>
            </a:extLst>
          </p:cNvPr>
          <p:cNvPicPr preferRelativeResize="0"/>
          <p:nvPr userDrawn="1"/>
        </p:nvPicPr>
        <p:blipFill>
          <a:blip r:embed="rId4">
            <a:alphaModFix/>
          </a:blip>
          <a:stretch>
            <a:fillRect/>
          </a:stretch>
        </p:blipFill>
        <p:spPr>
          <a:xfrm>
            <a:off x="3792094" y="2150122"/>
            <a:ext cx="914900" cy="919059"/>
          </a:xfrm>
          <a:prstGeom prst="rect">
            <a:avLst/>
          </a:prstGeom>
          <a:noFill/>
          <a:ln>
            <a:noFill/>
          </a:ln>
        </p:spPr>
      </p:pic>
      <p:pic>
        <p:nvPicPr>
          <p:cNvPr id="5" name="Google Shape;56;p6">
            <a:extLst>
              <a:ext uri="{FF2B5EF4-FFF2-40B4-BE49-F238E27FC236}">
                <a16:creationId xmlns:a16="http://schemas.microsoft.com/office/drawing/2014/main" id="{7514952F-DBE2-64AB-E2A2-560AF1F76EE4}"/>
              </a:ext>
            </a:extLst>
          </p:cNvPr>
          <p:cNvPicPr preferRelativeResize="0"/>
          <p:nvPr userDrawn="1"/>
        </p:nvPicPr>
        <p:blipFill>
          <a:blip r:embed="rId5">
            <a:alphaModFix/>
          </a:blip>
          <a:stretch>
            <a:fillRect/>
          </a:stretch>
        </p:blipFill>
        <p:spPr>
          <a:xfrm>
            <a:off x="4733401" y="3088401"/>
            <a:ext cx="914900" cy="910730"/>
          </a:xfrm>
          <a:prstGeom prst="rect">
            <a:avLst/>
          </a:prstGeom>
          <a:noFill/>
          <a:ln>
            <a:noFill/>
          </a:ln>
        </p:spPr>
      </p:pic>
      <p:pic>
        <p:nvPicPr>
          <p:cNvPr id="6" name="Google Shape;57;p6">
            <a:extLst>
              <a:ext uri="{FF2B5EF4-FFF2-40B4-BE49-F238E27FC236}">
                <a16:creationId xmlns:a16="http://schemas.microsoft.com/office/drawing/2014/main" id="{BDA25CBF-399C-9DD7-3786-43DD3277D271}"/>
              </a:ext>
            </a:extLst>
          </p:cNvPr>
          <p:cNvPicPr preferRelativeResize="0"/>
          <p:nvPr userDrawn="1"/>
        </p:nvPicPr>
        <p:blipFill>
          <a:blip r:embed="rId6">
            <a:alphaModFix/>
          </a:blip>
          <a:stretch>
            <a:fillRect/>
          </a:stretch>
        </p:blipFill>
        <p:spPr>
          <a:xfrm>
            <a:off x="3792099" y="3088400"/>
            <a:ext cx="914900" cy="910757"/>
          </a:xfrm>
          <a:prstGeom prst="rect">
            <a:avLst/>
          </a:prstGeom>
          <a:noFill/>
          <a:ln>
            <a:noFill/>
          </a:ln>
        </p:spPr>
      </p:pic>
      <p:sp>
        <p:nvSpPr>
          <p:cNvPr id="7" name="Google Shape;58;p6">
            <a:extLst>
              <a:ext uri="{FF2B5EF4-FFF2-40B4-BE49-F238E27FC236}">
                <a16:creationId xmlns:a16="http://schemas.microsoft.com/office/drawing/2014/main" id="{6D8248F9-32D2-EA74-FDC9-0B52C019AF98}"/>
              </a:ext>
            </a:extLst>
          </p:cNvPr>
          <p:cNvSpPr txBox="1"/>
          <p:nvPr userDrawn="1"/>
        </p:nvSpPr>
        <p:spPr>
          <a:xfrm>
            <a:off x="4140875" y="2571000"/>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300" b="1"/>
              <a:t>A</a:t>
            </a:r>
            <a:endParaRPr sz="1300" b="1"/>
          </a:p>
        </p:txBody>
      </p:sp>
      <p:sp>
        <p:nvSpPr>
          <p:cNvPr id="8" name="Google Shape;59;p6">
            <a:extLst>
              <a:ext uri="{FF2B5EF4-FFF2-40B4-BE49-F238E27FC236}">
                <a16:creationId xmlns:a16="http://schemas.microsoft.com/office/drawing/2014/main" id="{0732D1B3-3418-4C72-C9EE-81BFC69F8FAF}"/>
              </a:ext>
            </a:extLst>
          </p:cNvPr>
          <p:cNvSpPr txBox="1"/>
          <p:nvPr userDrawn="1"/>
        </p:nvSpPr>
        <p:spPr>
          <a:xfrm>
            <a:off x="4876731" y="2571000"/>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300" b="1"/>
              <a:t>D</a:t>
            </a:r>
            <a:endParaRPr sz="1300" b="1"/>
          </a:p>
        </p:txBody>
      </p:sp>
      <p:sp>
        <p:nvSpPr>
          <p:cNvPr id="9" name="Google Shape;60;p6">
            <a:extLst>
              <a:ext uri="{FF2B5EF4-FFF2-40B4-BE49-F238E27FC236}">
                <a16:creationId xmlns:a16="http://schemas.microsoft.com/office/drawing/2014/main" id="{B4C3450E-ECED-3BD2-5D74-13230E17FAE1}"/>
              </a:ext>
            </a:extLst>
          </p:cNvPr>
          <p:cNvSpPr txBox="1"/>
          <p:nvPr userDrawn="1"/>
        </p:nvSpPr>
        <p:spPr>
          <a:xfrm>
            <a:off x="4148538" y="3346150"/>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300" b="1"/>
              <a:t>B</a:t>
            </a:r>
            <a:endParaRPr sz="1300" b="1"/>
          </a:p>
        </p:txBody>
      </p:sp>
      <p:sp>
        <p:nvSpPr>
          <p:cNvPr id="10" name="Google Shape;61;p6">
            <a:extLst>
              <a:ext uri="{FF2B5EF4-FFF2-40B4-BE49-F238E27FC236}">
                <a16:creationId xmlns:a16="http://schemas.microsoft.com/office/drawing/2014/main" id="{009D7D11-F953-6592-4F1D-92B9CDD1FC65}"/>
              </a:ext>
            </a:extLst>
          </p:cNvPr>
          <p:cNvSpPr txBox="1"/>
          <p:nvPr userDrawn="1"/>
        </p:nvSpPr>
        <p:spPr>
          <a:xfrm>
            <a:off x="4876731" y="3346150"/>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300" b="1"/>
              <a:t>C</a:t>
            </a:r>
            <a:endParaRPr sz="1300" b="1"/>
          </a:p>
        </p:txBody>
      </p:sp>
    </p:spTree>
  </p:cSld>
  <p:clrMapOvr>
    <a:masterClrMapping/>
  </p:clrMapOvr>
  <p:extLst>
    <p:ext uri="{DCECCB84-F9BA-43D5-87BE-67443E8EF086}">
      <p15:sldGuideLst xmlns:p15="http://schemas.microsoft.com/office/powerpoint/2012/main">
        <p15:guide id="1" pos="196">
          <p15:clr>
            <a:srgbClr val="E46962"/>
          </p15:clr>
        </p15:guide>
        <p15:guide id="2" pos="5558">
          <p15:clr>
            <a:srgbClr val="E46962"/>
          </p15:clr>
        </p15:guide>
        <p15:guide id="3" pos="292">
          <p15:clr>
            <a:srgbClr val="E46962"/>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losing" preserve="1">
  <p:cSld name="1_Closing">
    <p:bg>
      <p:bgPr>
        <a:solidFill>
          <a:schemeClr val="lt2"/>
        </a:solidFill>
        <a:effectLst/>
      </p:bgPr>
    </p:bg>
    <p:spTree>
      <p:nvGrpSpPr>
        <p:cNvPr id="1" name="Shape 460"/>
        <p:cNvGrpSpPr/>
        <p:nvPr/>
      </p:nvGrpSpPr>
      <p:grpSpPr>
        <a:xfrm>
          <a:off x="0" y="0"/>
          <a:ext cx="0" cy="0"/>
          <a:chOff x="0" y="0"/>
          <a:chExt cx="0" cy="0"/>
        </a:xfrm>
      </p:grpSpPr>
      <p:pic>
        <p:nvPicPr>
          <p:cNvPr id="467" name="Google Shape;467;p28"/>
          <p:cNvPicPr preferRelativeResize="0"/>
          <p:nvPr/>
        </p:nvPicPr>
        <p:blipFill rotWithShape="1">
          <a:blip r:embed="rId2">
            <a:alphaModFix/>
          </a:blip>
          <a:srcRect t="-9204" r="71908"/>
          <a:stretch/>
        </p:blipFill>
        <p:spPr>
          <a:xfrm>
            <a:off x="8342722" y="216815"/>
            <a:ext cx="414780" cy="424207"/>
          </a:xfrm>
          <a:prstGeom prst="rect">
            <a:avLst/>
          </a:prstGeom>
          <a:noFill/>
          <a:ln>
            <a:noFill/>
          </a:ln>
        </p:spPr>
      </p:pic>
      <p:sp>
        <p:nvSpPr>
          <p:cNvPr id="2" name="Google Shape;464;p28">
            <a:extLst>
              <a:ext uri="{FF2B5EF4-FFF2-40B4-BE49-F238E27FC236}">
                <a16:creationId xmlns:a16="http://schemas.microsoft.com/office/drawing/2014/main" id="{68694D05-C501-FAD8-411F-C8234C78E7D5}"/>
              </a:ext>
            </a:extLst>
          </p:cNvPr>
          <p:cNvSpPr txBox="1"/>
          <p:nvPr userDrawn="1"/>
        </p:nvSpPr>
        <p:spPr>
          <a:xfrm>
            <a:off x="73524" y="4876799"/>
            <a:ext cx="1084716" cy="141175"/>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dirty="0">
                <a:solidFill>
                  <a:schemeClr val="dk1"/>
                </a:solidFill>
                <a:latin typeface="Proxima Nova Rg"/>
                <a:ea typeface="Proxima Nova Rg"/>
                <a:cs typeface="Proxima Nova Rg"/>
                <a:sym typeface="Proxima Nova"/>
              </a:rPr>
              <a:t>© 202</a:t>
            </a:r>
            <a:r>
              <a:rPr lang="en" sz="900" dirty="0">
                <a:solidFill>
                  <a:schemeClr val="dk1"/>
                </a:solidFill>
                <a:latin typeface="Proxima Nova Rg"/>
                <a:ea typeface="Proxima Nova Rg"/>
                <a:cs typeface="Proxima Nova Rg"/>
                <a:sym typeface="Proxima Nova"/>
              </a:rPr>
              <a:t>4</a:t>
            </a:r>
            <a:r>
              <a:rPr lang="en" sz="900" i="0" u="none" strike="noStrike" cap="none" dirty="0">
                <a:solidFill>
                  <a:schemeClr val="dk1"/>
                </a:solidFill>
                <a:latin typeface="Proxima Nova Rg"/>
                <a:ea typeface="Proxima Nova Rg"/>
                <a:cs typeface="Proxima Nova Rg"/>
                <a:sym typeface="Proxima Nova"/>
              </a:rPr>
              <a:t> Herrmann Global, LLC</a:t>
            </a:r>
            <a:endParaRPr sz="900" i="0" u="none" strike="noStrike" cap="none" dirty="0">
              <a:solidFill>
                <a:schemeClr val="dk1"/>
              </a:solidFill>
              <a:latin typeface="Proxima Nova Rg"/>
              <a:ea typeface="Proxima Nova Rg"/>
              <a:cs typeface="Proxima Nova Rg"/>
              <a:sym typeface="Proxima Nova"/>
            </a:endParaRPr>
          </a:p>
        </p:txBody>
      </p:sp>
    </p:spTree>
    <p:extLst>
      <p:ext uri="{BB962C8B-B14F-4D97-AF65-F5344CB8AC3E}">
        <p14:creationId xmlns:p14="http://schemas.microsoft.com/office/powerpoint/2010/main" val="28386771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losing 1">
  <p:cSld name="Last slide_1">
    <p:bg>
      <p:bgPr>
        <a:solidFill>
          <a:schemeClr val="lt2"/>
        </a:solidFill>
        <a:effectLst/>
      </p:bgPr>
    </p:bg>
    <p:spTree>
      <p:nvGrpSpPr>
        <p:cNvPr id="1" name="Shape 468"/>
        <p:cNvGrpSpPr/>
        <p:nvPr/>
      </p:nvGrpSpPr>
      <p:grpSpPr>
        <a:xfrm>
          <a:off x="0" y="0"/>
          <a:ext cx="0" cy="0"/>
          <a:chOff x="0" y="0"/>
          <a:chExt cx="0" cy="0"/>
        </a:xfrm>
      </p:grpSpPr>
      <p:sp>
        <p:nvSpPr>
          <p:cNvPr id="469" name="Google Shape;469;p29"/>
          <p:cNvSpPr/>
          <p:nvPr/>
        </p:nvSpPr>
        <p:spPr>
          <a:xfrm>
            <a:off x="6343652" y="588419"/>
            <a:ext cx="2019300" cy="561900"/>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70" name="Google Shape;470;p29">
            <a:hlinkClick r:id="rId2"/>
          </p:cNvPr>
          <p:cNvSpPr txBox="1"/>
          <p:nvPr/>
        </p:nvSpPr>
        <p:spPr>
          <a:xfrm>
            <a:off x="6293925" y="4574576"/>
            <a:ext cx="3393000" cy="13860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Clr>
                <a:srgbClr val="7F7F7F"/>
              </a:buClr>
              <a:buSzPts val="1900"/>
              <a:buFont typeface="Proxima Nova"/>
              <a:buNone/>
            </a:pPr>
            <a:r>
              <a:rPr lang="en" sz="900" i="0" u="none" strike="noStrike" cap="none">
                <a:solidFill>
                  <a:schemeClr val="dk2"/>
                </a:solidFill>
                <a:latin typeface="Proxima Nova Rg"/>
                <a:ea typeface="Proxima Nova Rg"/>
                <a:cs typeface="Proxima Nova Rg"/>
                <a:sym typeface="Proxima Nova"/>
              </a:rPr>
              <a:t>ThinkHerrmann.com</a:t>
            </a:r>
            <a:endParaRPr sz="900">
              <a:solidFill>
                <a:schemeClr val="dk2"/>
              </a:solidFill>
              <a:latin typeface="Proxima Nova Rg"/>
              <a:ea typeface="Proxima Nova Rg"/>
              <a:cs typeface="Proxima Nova Rg"/>
              <a:sym typeface="Proxima Nova"/>
            </a:endParaRPr>
          </a:p>
        </p:txBody>
      </p:sp>
      <p:sp>
        <p:nvSpPr>
          <p:cNvPr id="471" name="Google Shape;471;p29"/>
          <p:cNvSpPr txBox="1"/>
          <p:nvPr/>
        </p:nvSpPr>
        <p:spPr>
          <a:xfrm>
            <a:off x="569913" y="4559576"/>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pic>
        <p:nvPicPr>
          <p:cNvPr id="472" name="Google Shape;472;p29"/>
          <p:cNvPicPr preferRelativeResize="0"/>
          <p:nvPr/>
        </p:nvPicPr>
        <p:blipFill rotWithShape="1">
          <a:blip r:embed="rId3">
            <a:alphaModFix/>
          </a:blip>
          <a:srcRect/>
          <a:stretch/>
        </p:blipFill>
        <p:spPr>
          <a:xfrm>
            <a:off x="2328400" y="1796319"/>
            <a:ext cx="4015250" cy="1115868"/>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Closing 1 1">
  <p:cSld name="Last slide_1_1">
    <p:bg>
      <p:bgPr>
        <a:solidFill>
          <a:schemeClr val="lt2"/>
        </a:solidFill>
        <a:effectLst/>
      </p:bgPr>
    </p:bg>
    <p:spTree>
      <p:nvGrpSpPr>
        <p:cNvPr id="1" name="Shape 473"/>
        <p:cNvGrpSpPr/>
        <p:nvPr/>
      </p:nvGrpSpPr>
      <p:grpSpPr>
        <a:xfrm>
          <a:off x="0" y="0"/>
          <a:ext cx="0" cy="0"/>
          <a:chOff x="0" y="0"/>
          <a:chExt cx="0" cy="0"/>
        </a:xfrm>
      </p:grpSpPr>
      <p:sp>
        <p:nvSpPr>
          <p:cNvPr id="474" name="Google Shape;474;p30">
            <a:hlinkClick r:id="rId2"/>
          </p:cNvPr>
          <p:cNvSpPr txBox="1"/>
          <p:nvPr/>
        </p:nvSpPr>
        <p:spPr>
          <a:xfrm>
            <a:off x="6293925" y="4574576"/>
            <a:ext cx="3393000" cy="13860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Clr>
                <a:srgbClr val="7F7F7F"/>
              </a:buClr>
              <a:buSzPts val="1900"/>
              <a:buFont typeface="Proxima Nova"/>
              <a:buNone/>
            </a:pPr>
            <a:r>
              <a:rPr lang="en" sz="900" i="0" u="none" strike="noStrike" cap="none">
                <a:solidFill>
                  <a:schemeClr val="dk2"/>
                </a:solidFill>
                <a:latin typeface="Proxima Nova Rg"/>
                <a:ea typeface="Proxima Nova Rg"/>
                <a:cs typeface="Proxima Nova Rg"/>
                <a:sym typeface="Proxima Nova"/>
              </a:rPr>
              <a:t>ThinkHerrmann.com</a:t>
            </a:r>
            <a:endParaRPr sz="900">
              <a:solidFill>
                <a:schemeClr val="dk2"/>
              </a:solidFill>
              <a:latin typeface="Proxima Nova Rg"/>
              <a:ea typeface="Proxima Nova Rg"/>
              <a:cs typeface="Proxima Nova Rg"/>
              <a:sym typeface="Proxima Nova"/>
            </a:endParaRPr>
          </a:p>
        </p:txBody>
      </p:sp>
      <p:sp>
        <p:nvSpPr>
          <p:cNvPr id="475" name="Google Shape;475;p30"/>
          <p:cNvSpPr txBox="1"/>
          <p:nvPr/>
        </p:nvSpPr>
        <p:spPr>
          <a:xfrm>
            <a:off x="569913" y="4559576"/>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pic>
        <p:nvPicPr>
          <p:cNvPr id="476" name="Google Shape;476;p30"/>
          <p:cNvPicPr preferRelativeResize="0"/>
          <p:nvPr/>
        </p:nvPicPr>
        <p:blipFill rotWithShape="1">
          <a:blip r:embed="rId3">
            <a:alphaModFix/>
          </a:blip>
          <a:srcRect/>
          <a:stretch/>
        </p:blipFill>
        <p:spPr>
          <a:xfrm>
            <a:off x="468750" y="1784306"/>
            <a:ext cx="3762299" cy="1045575"/>
          </a:xfrm>
          <a:prstGeom prst="rect">
            <a:avLst/>
          </a:prstGeom>
          <a:noFill/>
          <a:ln>
            <a:noFill/>
          </a:ln>
        </p:spPr>
      </p:pic>
      <p:sp>
        <p:nvSpPr>
          <p:cNvPr id="477" name="Google Shape;477;p30"/>
          <p:cNvSpPr/>
          <p:nvPr/>
        </p:nvSpPr>
        <p:spPr>
          <a:xfrm>
            <a:off x="4709964" y="2105932"/>
            <a:ext cx="2391300" cy="4824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78" name="Google Shape;478;p30">
            <a:hlinkClick r:id="rId2"/>
          </p:cNvPr>
          <p:cNvSpPr txBox="1"/>
          <p:nvPr/>
        </p:nvSpPr>
        <p:spPr>
          <a:xfrm>
            <a:off x="4671540" y="2191719"/>
            <a:ext cx="2484300" cy="284700"/>
          </a:xfrm>
          <a:prstGeom prst="rect">
            <a:avLst/>
          </a:prstGeom>
          <a:noFill/>
          <a:ln>
            <a:noFill/>
          </a:ln>
        </p:spPr>
        <p:txBody>
          <a:bodyPr spcFirstLastPara="1" wrap="square" lIns="0" tIns="0" rIns="0" bIns="0" anchor="ctr" anchorCtr="0">
            <a:spAutoFit/>
          </a:bodyPr>
          <a:lstStyle/>
          <a:p>
            <a:pPr marL="0" marR="0" lvl="0" indent="0" algn="ctr" rtl="0">
              <a:lnSpc>
                <a:spcPct val="100000"/>
              </a:lnSpc>
              <a:spcBef>
                <a:spcPts val="0"/>
              </a:spcBef>
              <a:spcAft>
                <a:spcPts val="0"/>
              </a:spcAft>
              <a:buClr>
                <a:srgbClr val="7F7F7F"/>
              </a:buClr>
              <a:buSzPts val="1900"/>
              <a:buFont typeface="Proxima Nova"/>
              <a:buNone/>
            </a:pPr>
            <a:r>
              <a:rPr lang="en" sz="1850" i="0" u="none" strike="noStrike" cap="none">
                <a:solidFill>
                  <a:schemeClr val="accent6"/>
                </a:solidFill>
                <a:latin typeface="Proxima Nova Rg"/>
                <a:ea typeface="Proxima Nova Rg"/>
                <a:cs typeface="Proxima Nova Rg"/>
                <a:sym typeface="Proxima Nova"/>
              </a:rPr>
              <a:t>ThinkHerrmann.com</a:t>
            </a:r>
            <a:endParaRPr sz="1850">
              <a:solidFill>
                <a:schemeClr val="accent6"/>
              </a:solidFill>
              <a:latin typeface="Proxima Nova Rg"/>
              <a:ea typeface="Proxima Nova Rg"/>
              <a:cs typeface="Proxima Nova Rg"/>
              <a:sym typeface="Proxima Nova"/>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Google Shape;218;p16">
            <a:extLst>
              <a:ext uri="{FF2B5EF4-FFF2-40B4-BE49-F238E27FC236}">
                <a16:creationId xmlns:a16="http://schemas.microsoft.com/office/drawing/2014/main" id="{9FF5DA15-76C2-3BDA-48D3-D83845098E28}"/>
              </a:ext>
            </a:extLst>
          </p:cNvPr>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400"/>
              <a:buNone/>
              <a:defRPr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4" name="Google Shape;220;p16">
            <a:extLst>
              <a:ext uri="{FF2B5EF4-FFF2-40B4-BE49-F238E27FC236}">
                <a16:creationId xmlns:a16="http://schemas.microsoft.com/office/drawing/2014/main" id="{10079FDF-5A63-F69E-E500-163AC4E67A4B}"/>
              </a:ext>
            </a:extLst>
          </p:cNvPr>
          <p:cNvSpPr txBox="1"/>
          <p:nvPr userDrawn="1"/>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5" name="Google Shape;222;p16">
            <a:extLst>
              <a:ext uri="{FF2B5EF4-FFF2-40B4-BE49-F238E27FC236}">
                <a16:creationId xmlns:a16="http://schemas.microsoft.com/office/drawing/2014/main" id="{982E49ED-F624-B1D7-ECFD-55B65C8AEF4A}"/>
              </a:ext>
            </a:extLst>
          </p:cNvPr>
          <p:cNvSpPr/>
          <p:nvPr userDrawn="1"/>
        </p:nvSpPr>
        <p:spPr>
          <a:xfrm rot="10800000">
            <a:off x="1099200" y="1105625"/>
            <a:ext cx="6945600" cy="32835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6" name="Google Shape;222;p16">
            <a:extLst>
              <a:ext uri="{FF2B5EF4-FFF2-40B4-BE49-F238E27FC236}">
                <a16:creationId xmlns:a16="http://schemas.microsoft.com/office/drawing/2014/main" id="{C33DCABC-646A-2D99-5FBD-B830EA4B334E}"/>
              </a:ext>
            </a:extLst>
          </p:cNvPr>
          <p:cNvSpPr/>
          <p:nvPr userDrawn="1"/>
        </p:nvSpPr>
        <p:spPr>
          <a:xfrm rot="10800000">
            <a:off x="1099200" y="1105625"/>
            <a:ext cx="6945600" cy="32835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pic>
        <p:nvPicPr>
          <p:cNvPr id="7" name="Google Shape;223;p16">
            <a:extLst>
              <a:ext uri="{FF2B5EF4-FFF2-40B4-BE49-F238E27FC236}">
                <a16:creationId xmlns:a16="http://schemas.microsoft.com/office/drawing/2014/main" id="{D5B6D948-E043-68EE-2938-0DC41744891A}"/>
              </a:ext>
            </a:extLst>
          </p:cNvPr>
          <p:cNvPicPr preferRelativeResize="0"/>
          <p:nvPr userDrawn="1"/>
        </p:nvPicPr>
        <p:blipFill>
          <a:blip r:embed="rId2">
            <a:alphaModFix/>
          </a:blip>
          <a:stretch>
            <a:fillRect/>
          </a:stretch>
        </p:blipFill>
        <p:spPr>
          <a:xfrm>
            <a:off x="311698" y="990424"/>
            <a:ext cx="1437475" cy="1437475"/>
          </a:xfrm>
          <a:prstGeom prst="rect">
            <a:avLst/>
          </a:prstGeom>
          <a:noFill/>
          <a:ln>
            <a:noFill/>
          </a:ln>
        </p:spPr>
      </p:pic>
      <p:pic>
        <p:nvPicPr>
          <p:cNvPr id="8" name="Google Shape;224;p16">
            <a:extLst>
              <a:ext uri="{FF2B5EF4-FFF2-40B4-BE49-F238E27FC236}">
                <a16:creationId xmlns:a16="http://schemas.microsoft.com/office/drawing/2014/main" id="{C694BF52-AE66-FF14-09E3-71C76B247E8B}"/>
              </a:ext>
            </a:extLst>
          </p:cNvPr>
          <p:cNvPicPr preferRelativeResize="0"/>
          <p:nvPr userDrawn="1"/>
        </p:nvPicPr>
        <p:blipFill>
          <a:blip r:embed="rId3">
            <a:alphaModFix/>
          </a:blip>
          <a:stretch>
            <a:fillRect/>
          </a:stretch>
        </p:blipFill>
        <p:spPr>
          <a:xfrm>
            <a:off x="7515250" y="3223912"/>
            <a:ext cx="1159650" cy="1159650"/>
          </a:xfrm>
          <a:prstGeom prst="rect">
            <a:avLst/>
          </a:prstGeom>
          <a:noFill/>
          <a:ln>
            <a:noFill/>
          </a:ln>
        </p:spPr>
      </p:pic>
    </p:spTree>
    <p:extLst>
      <p:ext uri="{BB962C8B-B14F-4D97-AF65-F5344CB8AC3E}">
        <p14:creationId xmlns:p14="http://schemas.microsoft.com/office/powerpoint/2010/main" val="37307465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tatistic">
  <p:cSld name="Statistic">
    <p:bg>
      <p:bgPr>
        <a:blipFill>
          <a:blip>
            <a:alphaModFix/>
          </a:blip>
          <a:stretch>
            <a:fillRect/>
          </a:stretch>
        </a:blipFill>
        <a:effectLst/>
      </p:bgPr>
    </p:bg>
    <p:spTree>
      <p:nvGrpSpPr>
        <p:cNvPr id="1" name="Shape 217"/>
        <p:cNvGrpSpPr/>
        <p:nvPr/>
      </p:nvGrpSpPr>
      <p:grpSpPr>
        <a:xfrm>
          <a:off x="0" y="0"/>
          <a:ext cx="0" cy="0"/>
          <a:chOff x="0" y="0"/>
          <a:chExt cx="0" cy="0"/>
        </a:xfrm>
      </p:grpSpPr>
      <p:sp>
        <p:nvSpPr>
          <p:cNvPr id="218" name="Google Shape;218;p16"/>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400"/>
              <a:buNone/>
              <a:defRPr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20" name="Google Shape;220;p16"/>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222" name="Google Shape;222;p16"/>
          <p:cNvSpPr/>
          <p:nvPr/>
        </p:nvSpPr>
        <p:spPr>
          <a:xfrm rot="10800000">
            <a:off x="1099200" y="1105625"/>
            <a:ext cx="6945600" cy="32835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2" name="Google Shape;222;p16">
            <a:extLst>
              <a:ext uri="{FF2B5EF4-FFF2-40B4-BE49-F238E27FC236}">
                <a16:creationId xmlns:a16="http://schemas.microsoft.com/office/drawing/2014/main" id="{93F689AD-1121-A420-4E4A-34A046051C33}"/>
              </a:ext>
            </a:extLst>
          </p:cNvPr>
          <p:cNvSpPr/>
          <p:nvPr userDrawn="1"/>
        </p:nvSpPr>
        <p:spPr>
          <a:xfrm rot="10800000">
            <a:off x="1099200" y="1105625"/>
            <a:ext cx="6945600" cy="32835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pic>
        <p:nvPicPr>
          <p:cNvPr id="3" name="Google Shape;223;p16">
            <a:extLst>
              <a:ext uri="{FF2B5EF4-FFF2-40B4-BE49-F238E27FC236}">
                <a16:creationId xmlns:a16="http://schemas.microsoft.com/office/drawing/2014/main" id="{A647A234-9293-0D80-C852-B3664F159617}"/>
              </a:ext>
            </a:extLst>
          </p:cNvPr>
          <p:cNvPicPr preferRelativeResize="0"/>
          <p:nvPr userDrawn="1"/>
        </p:nvPicPr>
        <p:blipFill>
          <a:blip r:embed="rId2">
            <a:alphaModFix/>
          </a:blip>
          <a:stretch>
            <a:fillRect/>
          </a:stretch>
        </p:blipFill>
        <p:spPr>
          <a:xfrm>
            <a:off x="311698" y="990424"/>
            <a:ext cx="1437475" cy="1437475"/>
          </a:xfrm>
          <a:prstGeom prst="rect">
            <a:avLst/>
          </a:prstGeom>
          <a:noFill/>
          <a:ln>
            <a:noFill/>
          </a:ln>
        </p:spPr>
      </p:pic>
      <p:pic>
        <p:nvPicPr>
          <p:cNvPr id="4" name="Google Shape;224;p16">
            <a:extLst>
              <a:ext uri="{FF2B5EF4-FFF2-40B4-BE49-F238E27FC236}">
                <a16:creationId xmlns:a16="http://schemas.microsoft.com/office/drawing/2014/main" id="{14256E78-88B5-FA36-DA4D-850C9F31E1FC}"/>
              </a:ext>
            </a:extLst>
          </p:cNvPr>
          <p:cNvPicPr preferRelativeResize="0"/>
          <p:nvPr userDrawn="1"/>
        </p:nvPicPr>
        <p:blipFill>
          <a:blip r:embed="rId3">
            <a:alphaModFix/>
          </a:blip>
          <a:stretch>
            <a:fillRect/>
          </a:stretch>
        </p:blipFill>
        <p:spPr>
          <a:xfrm>
            <a:off x="7515250" y="3223912"/>
            <a:ext cx="1159650" cy="1159650"/>
          </a:xfrm>
          <a:prstGeom prst="rect">
            <a:avLst/>
          </a:prstGeom>
          <a:noFill/>
          <a:ln>
            <a:noFill/>
          </a:ln>
        </p:spPr>
      </p:pic>
    </p:spTree>
    <p:extLst>
      <p:ext uri="{BB962C8B-B14F-4D97-AF65-F5344CB8AC3E}">
        <p14:creationId xmlns:p14="http://schemas.microsoft.com/office/powerpoint/2010/main" val="2915878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adrants_2">
  <p:cSld name="Title &amp; quadrants_3">
    <p:spTree>
      <p:nvGrpSpPr>
        <p:cNvPr id="1" name="Shape 68"/>
        <p:cNvGrpSpPr/>
        <p:nvPr/>
      </p:nvGrpSpPr>
      <p:grpSpPr>
        <a:xfrm>
          <a:off x="0" y="0"/>
          <a:ext cx="0" cy="0"/>
          <a:chOff x="0" y="0"/>
          <a:chExt cx="0" cy="0"/>
        </a:xfrm>
      </p:grpSpPr>
      <p:sp>
        <p:nvSpPr>
          <p:cNvPr id="69" name="Google Shape;69;p7"/>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71" name="Google Shape;71;p7"/>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72" name="Google Shape;72;p7"/>
          <p:cNvSpPr/>
          <p:nvPr/>
        </p:nvSpPr>
        <p:spPr>
          <a:xfrm flipH="1">
            <a:off x="4581009" y="2761488"/>
            <a:ext cx="4242900" cy="1866900"/>
          </a:xfrm>
          <a:prstGeom prst="snip1Rect">
            <a:avLst>
              <a:gd name="adj" fmla="val 0"/>
            </a:avLst>
          </a:prstGeom>
          <a:solidFill>
            <a:srgbClr val="FBD6DA"/>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73" name="Google Shape;73;p7"/>
          <p:cNvSpPr/>
          <p:nvPr/>
        </p:nvSpPr>
        <p:spPr>
          <a:xfrm>
            <a:off x="311694" y="2761488"/>
            <a:ext cx="4242900" cy="1866900"/>
          </a:xfrm>
          <a:prstGeom prst="snip1Rect">
            <a:avLst>
              <a:gd name="adj" fmla="val 0"/>
            </a:avLst>
          </a:prstGeom>
          <a:solidFill>
            <a:srgbClr val="DEF2E5"/>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74" name="Google Shape;74;p7"/>
          <p:cNvSpPr/>
          <p:nvPr/>
        </p:nvSpPr>
        <p:spPr>
          <a:xfrm rot="10800000" flipH="1">
            <a:off x="311694" y="872112"/>
            <a:ext cx="4242900" cy="1866900"/>
          </a:xfrm>
          <a:prstGeom prst="snip1Rect">
            <a:avLst>
              <a:gd name="adj" fmla="val 0"/>
            </a:avLst>
          </a:prstGeom>
          <a:solidFill>
            <a:srgbClr val="D3F2FC"/>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75" name="Google Shape;75;p7"/>
          <p:cNvSpPr/>
          <p:nvPr/>
        </p:nvSpPr>
        <p:spPr>
          <a:xfrm rot="10800000">
            <a:off x="4581009" y="872112"/>
            <a:ext cx="4242900" cy="1866900"/>
          </a:xfrm>
          <a:prstGeom prst="snip1Rect">
            <a:avLst>
              <a:gd name="adj" fmla="val 0"/>
            </a:avLst>
          </a:prstGeom>
          <a:solidFill>
            <a:srgbClr val="FEF6D8"/>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84" name="Google Shape;84;p7"/>
          <p:cNvSpPr txBox="1">
            <a:spLocks noGrp="1"/>
          </p:cNvSpPr>
          <p:nvPr>
            <p:ph type="subTitle" idx="1"/>
          </p:nvPr>
        </p:nvSpPr>
        <p:spPr>
          <a:xfrm>
            <a:off x="640700" y="1222600"/>
            <a:ext cx="2588400" cy="3099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5" name="Google Shape;85;p7"/>
          <p:cNvSpPr txBox="1">
            <a:spLocks noGrp="1"/>
          </p:cNvSpPr>
          <p:nvPr>
            <p:ph type="subTitle" idx="2"/>
          </p:nvPr>
        </p:nvSpPr>
        <p:spPr>
          <a:xfrm>
            <a:off x="5887825" y="1222600"/>
            <a:ext cx="2588400" cy="309900"/>
          </a:xfrm>
          <a:prstGeom prst="rect">
            <a:avLst/>
          </a:prstGeom>
        </p:spPr>
        <p:txBody>
          <a:bodyPr spcFirstLastPara="1" wrap="square" lIns="0" tIns="0" rIns="0" bIns="0" anchor="t" anchorCtr="0">
            <a:normAutofit/>
          </a:bodyPr>
          <a:lstStyle>
            <a:lvl1pPr lvl="0" algn="r"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6" name="Google Shape;86;p7"/>
          <p:cNvSpPr txBox="1">
            <a:spLocks noGrp="1"/>
          </p:cNvSpPr>
          <p:nvPr>
            <p:ph type="subTitle" idx="3"/>
          </p:nvPr>
        </p:nvSpPr>
        <p:spPr>
          <a:xfrm>
            <a:off x="640700" y="3067600"/>
            <a:ext cx="2588400" cy="309900"/>
          </a:xfrm>
          <a:prstGeom prst="rect">
            <a:avLst/>
          </a:prstGeom>
        </p:spPr>
        <p:txBody>
          <a:bodyPr spcFirstLastPara="1" wrap="square" lIns="0" tIns="0" rIns="0" bIns="0" anchor="t" anchorCtr="0">
            <a:normAutofit/>
          </a:bodyPr>
          <a:lstStyle>
            <a:lvl1pPr lvl="0" rtl="0">
              <a:spcBef>
                <a:spcPts val="0"/>
              </a:spcBef>
              <a:spcAft>
                <a:spcPts val="0"/>
              </a:spcAft>
              <a:buSzPts val="1600"/>
              <a:buNone/>
              <a:defRPr sz="16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7" name="Google Shape;87;p7"/>
          <p:cNvSpPr txBox="1">
            <a:spLocks noGrp="1"/>
          </p:cNvSpPr>
          <p:nvPr>
            <p:ph type="subTitle" idx="4"/>
          </p:nvPr>
        </p:nvSpPr>
        <p:spPr>
          <a:xfrm>
            <a:off x="5887825" y="3067600"/>
            <a:ext cx="2588400" cy="309900"/>
          </a:xfrm>
          <a:prstGeom prst="rect">
            <a:avLst/>
          </a:prstGeom>
        </p:spPr>
        <p:txBody>
          <a:bodyPr spcFirstLastPara="1" wrap="square" lIns="0" tIns="0" rIns="0" bIns="0" anchor="t" anchorCtr="0">
            <a:normAutofit/>
          </a:bodyPr>
          <a:lstStyle>
            <a:lvl1pPr lvl="0" algn="r" rtl="0">
              <a:spcBef>
                <a:spcPts val="0"/>
              </a:spcBef>
              <a:spcAft>
                <a:spcPts val="0"/>
              </a:spcAft>
              <a:buSzPts val="1600"/>
              <a:buNone/>
              <a:defRPr sz="1600" b="1"/>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88" name="Google Shape;88;p7"/>
          <p:cNvSpPr txBox="1">
            <a:spLocks noGrp="1"/>
          </p:cNvSpPr>
          <p:nvPr>
            <p:ph type="subTitle" idx="5"/>
          </p:nvPr>
        </p:nvSpPr>
        <p:spPr>
          <a:xfrm>
            <a:off x="650675" y="1532500"/>
            <a:ext cx="2588400" cy="9687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9" name="Google Shape;89;p7"/>
          <p:cNvSpPr txBox="1">
            <a:spLocks noGrp="1"/>
          </p:cNvSpPr>
          <p:nvPr>
            <p:ph type="subTitle" idx="6"/>
          </p:nvPr>
        </p:nvSpPr>
        <p:spPr>
          <a:xfrm>
            <a:off x="640700" y="3377500"/>
            <a:ext cx="2588400" cy="9693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0" name="Google Shape;90;p7"/>
          <p:cNvSpPr txBox="1">
            <a:spLocks noGrp="1"/>
          </p:cNvSpPr>
          <p:nvPr>
            <p:ph type="subTitle" idx="7"/>
          </p:nvPr>
        </p:nvSpPr>
        <p:spPr>
          <a:xfrm>
            <a:off x="5887825" y="3377500"/>
            <a:ext cx="2588400" cy="969300"/>
          </a:xfrm>
          <a:prstGeom prst="rect">
            <a:avLst/>
          </a:prstGeom>
        </p:spPr>
        <p:txBody>
          <a:bodyPr spcFirstLastPara="1" wrap="square" lIns="0" tIns="0" rIns="0" bIns="0" anchor="t" anchorCtr="0">
            <a:normAutofit/>
          </a:bodyPr>
          <a:lstStyle>
            <a:lvl1pPr lvl="0" algn="r" rtl="0">
              <a:spcBef>
                <a:spcPts val="0"/>
              </a:spcBef>
              <a:spcAft>
                <a:spcPts val="0"/>
              </a:spcAft>
              <a:buSzPts val="1400"/>
              <a:buNone/>
              <a:defRPr/>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91" name="Google Shape;91;p7"/>
          <p:cNvSpPr txBox="1">
            <a:spLocks noGrp="1"/>
          </p:cNvSpPr>
          <p:nvPr>
            <p:ph type="subTitle" idx="8"/>
          </p:nvPr>
        </p:nvSpPr>
        <p:spPr>
          <a:xfrm>
            <a:off x="5887825" y="1532500"/>
            <a:ext cx="2588400" cy="969300"/>
          </a:xfrm>
          <a:prstGeom prst="rect">
            <a:avLst/>
          </a:prstGeom>
        </p:spPr>
        <p:txBody>
          <a:bodyPr spcFirstLastPara="1" wrap="square" lIns="0" tIns="0" rIns="0" bIns="0" anchor="t" anchorCtr="0">
            <a:normAutofit/>
          </a:bodyPr>
          <a:lstStyle>
            <a:lvl1pPr lvl="0" algn="r" rtl="0">
              <a:spcBef>
                <a:spcPts val="0"/>
              </a:spcBef>
              <a:spcAft>
                <a:spcPts val="0"/>
              </a:spcAft>
              <a:buSzPts val="1400"/>
              <a:buNone/>
              <a:defRPr/>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pic>
        <p:nvPicPr>
          <p:cNvPr id="2" name="Google Shape;203;p13">
            <a:extLst>
              <a:ext uri="{FF2B5EF4-FFF2-40B4-BE49-F238E27FC236}">
                <a16:creationId xmlns:a16="http://schemas.microsoft.com/office/drawing/2014/main" id="{D8B71463-27AF-07C9-71E3-7879D783ED3D}"/>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pic>
        <p:nvPicPr>
          <p:cNvPr id="3" name="Google Shape;54;p6">
            <a:extLst>
              <a:ext uri="{FF2B5EF4-FFF2-40B4-BE49-F238E27FC236}">
                <a16:creationId xmlns:a16="http://schemas.microsoft.com/office/drawing/2014/main" id="{989AE05B-B885-5674-FF47-E40FB6E0FB28}"/>
              </a:ext>
            </a:extLst>
          </p:cNvPr>
          <p:cNvPicPr preferRelativeResize="0"/>
          <p:nvPr userDrawn="1"/>
        </p:nvPicPr>
        <p:blipFill>
          <a:blip r:embed="rId3">
            <a:alphaModFix/>
          </a:blip>
          <a:stretch>
            <a:fillRect/>
          </a:stretch>
        </p:blipFill>
        <p:spPr>
          <a:xfrm>
            <a:off x="4580993" y="1823558"/>
            <a:ext cx="914905" cy="919050"/>
          </a:xfrm>
          <a:prstGeom prst="rect">
            <a:avLst/>
          </a:prstGeom>
          <a:noFill/>
          <a:ln>
            <a:noFill/>
          </a:ln>
        </p:spPr>
      </p:pic>
      <p:pic>
        <p:nvPicPr>
          <p:cNvPr id="4" name="Google Shape;55;p6">
            <a:extLst>
              <a:ext uri="{FF2B5EF4-FFF2-40B4-BE49-F238E27FC236}">
                <a16:creationId xmlns:a16="http://schemas.microsoft.com/office/drawing/2014/main" id="{D5675B91-1E31-BF44-6FE5-4E4BFAEC2817}"/>
              </a:ext>
            </a:extLst>
          </p:cNvPr>
          <p:cNvPicPr preferRelativeResize="0"/>
          <p:nvPr userDrawn="1"/>
        </p:nvPicPr>
        <p:blipFill>
          <a:blip r:embed="rId4">
            <a:alphaModFix/>
          </a:blip>
          <a:stretch>
            <a:fillRect/>
          </a:stretch>
        </p:blipFill>
        <p:spPr>
          <a:xfrm>
            <a:off x="3639694" y="1823542"/>
            <a:ext cx="914900" cy="919059"/>
          </a:xfrm>
          <a:prstGeom prst="rect">
            <a:avLst/>
          </a:prstGeom>
          <a:noFill/>
          <a:ln>
            <a:noFill/>
          </a:ln>
        </p:spPr>
      </p:pic>
      <p:pic>
        <p:nvPicPr>
          <p:cNvPr id="5" name="Google Shape;56;p6">
            <a:extLst>
              <a:ext uri="{FF2B5EF4-FFF2-40B4-BE49-F238E27FC236}">
                <a16:creationId xmlns:a16="http://schemas.microsoft.com/office/drawing/2014/main" id="{F420AD52-7B7A-0E3B-0B7B-10CF1736BF0C}"/>
              </a:ext>
            </a:extLst>
          </p:cNvPr>
          <p:cNvPicPr preferRelativeResize="0"/>
          <p:nvPr userDrawn="1"/>
        </p:nvPicPr>
        <p:blipFill>
          <a:blip r:embed="rId5">
            <a:alphaModFix/>
          </a:blip>
          <a:stretch>
            <a:fillRect/>
          </a:stretch>
        </p:blipFill>
        <p:spPr>
          <a:xfrm>
            <a:off x="4581001" y="2761821"/>
            <a:ext cx="914900" cy="910730"/>
          </a:xfrm>
          <a:prstGeom prst="rect">
            <a:avLst/>
          </a:prstGeom>
          <a:noFill/>
          <a:ln>
            <a:noFill/>
          </a:ln>
        </p:spPr>
      </p:pic>
      <p:pic>
        <p:nvPicPr>
          <p:cNvPr id="6" name="Google Shape;57;p6">
            <a:extLst>
              <a:ext uri="{FF2B5EF4-FFF2-40B4-BE49-F238E27FC236}">
                <a16:creationId xmlns:a16="http://schemas.microsoft.com/office/drawing/2014/main" id="{2ED98FD5-00B8-CB36-6D02-EF84DB0BC098}"/>
              </a:ext>
            </a:extLst>
          </p:cNvPr>
          <p:cNvPicPr preferRelativeResize="0"/>
          <p:nvPr userDrawn="1"/>
        </p:nvPicPr>
        <p:blipFill>
          <a:blip r:embed="rId6">
            <a:alphaModFix/>
          </a:blip>
          <a:stretch>
            <a:fillRect/>
          </a:stretch>
        </p:blipFill>
        <p:spPr>
          <a:xfrm>
            <a:off x="3639699" y="2761820"/>
            <a:ext cx="914900" cy="910757"/>
          </a:xfrm>
          <a:prstGeom prst="rect">
            <a:avLst/>
          </a:prstGeom>
          <a:noFill/>
          <a:ln>
            <a:noFill/>
          </a:ln>
        </p:spPr>
      </p:pic>
      <p:sp>
        <p:nvSpPr>
          <p:cNvPr id="80" name="Google Shape;80;p7"/>
          <p:cNvSpPr txBox="1"/>
          <p:nvPr/>
        </p:nvSpPr>
        <p:spPr>
          <a:xfrm>
            <a:off x="3892731" y="2261825"/>
            <a:ext cx="515444"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100" b="1" dirty="0"/>
              <a:t>WHAT</a:t>
            </a:r>
            <a:endParaRPr sz="1100" b="1" dirty="0"/>
          </a:p>
        </p:txBody>
      </p:sp>
      <p:sp>
        <p:nvSpPr>
          <p:cNvPr id="81" name="Google Shape;81;p7"/>
          <p:cNvSpPr txBox="1"/>
          <p:nvPr/>
        </p:nvSpPr>
        <p:spPr>
          <a:xfrm>
            <a:off x="4724331" y="2261825"/>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100" b="1"/>
              <a:t>WHY</a:t>
            </a:r>
            <a:endParaRPr sz="1100" b="1"/>
          </a:p>
        </p:txBody>
      </p:sp>
      <p:sp>
        <p:nvSpPr>
          <p:cNvPr id="82" name="Google Shape;82;p7"/>
          <p:cNvSpPr txBox="1"/>
          <p:nvPr/>
        </p:nvSpPr>
        <p:spPr>
          <a:xfrm>
            <a:off x="3996138" y="3023825"/>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100" b="1"/>
              <a:t>HOW</a:t>
            </a:r>
            <a:endParaRPr sz="1100" b="1"/>
          </a:p>
        </p:txBody>
      </p:sp>
      <p:sp>
        <p:nvSpPr>
          <p:cNvPr id="83" name="Google Shape;83;p7"/>
          <p:cNvSpPr txBox="1"/>
          <p:nvPr/>
        </p:nvSpPr>
        <p:spPr>
          <a:xfrm>
            <a:off x="4724331" y="3023825"/>
            <a:ext cx="419700" cy="1539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 sz="1100" b="1"/>
              <a:t>WHO</a:t>
            </a:r>
            <a:endParaRPr sz="1100" b="1"/>
          </a:p>
        </p:txBody>
      </p:sp>
    </p:spTree>
  </p:cSld>
  <p:clrMapOvr>
    <a:masterClrMapping/>
  </p:clrMapOvr>
  <p:extLst>
    <p:ext uri="{DCECCB84-F9BA-43D5-87BE-67443E8EF086}">
      <p15:sldGuideLst xmlns:p15="http://schemas.microsoft.com/office/powerpoint/2012/main">
        <p15:guide id="1" pos="196">
          <p15:clr>
            <a:srgbClr val="E46962"/>
          </p15:clr>
        </p15:guide>
        <p15:guide id="2" pos="5558">
          <p15:clr>
            <a:srgbClr val="E46962"/>
          </p15:clr>
        </p15:guide>
        <p15:guide id="3" orient="horz" pos="2916">
          <p15:clr>
            <a:srgbClr val="E46962"/>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Rows">
  <p:cSld name="Title &amp; quadrants_3_1">
    <p:spTree>
      <p:nvGrpSpPr>
        <p:cNvPr id="1" name="Shape 93"/>
        <p:cNvGrpSpPr/>
        <p:nvPr/>
      </p:nvGrpSpPr>
      <p:grpSpPr>
        <a:xfrm>
          <a:off x="0" y="0"/>
          <a:ext cx="0" cy="0"/>
          <a:chOff x="0" y="0"/>
          <a:chExt cx="0" cy="0"/>
        </a:xfrm>
      </p:grpSpPr>
      <p:sp>
        <p:nvSpPr>
          <p:cNvPr id="94" name="Google Shape;94;p8"/>
          <p:cNvSpPr/>
          <p:nvPr/>
        </p:nvSpPr>
        <p:spPr>
          <a:xfrm rot="10800000">
            <a:off x="1700100" y="1080300"/>
            <a:ext cx="7132200" cy="34257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95" name="Google Shape;95;p8"/>
          <p:cNvSpPr/>
          <p:nvPr/>
        </p:nvSpPr>
        <p:spPr>
          <a:xfrm>
            <a:off x="311698" y="3026500"/>
            <a:ext cx="1488900" cy="356100"/>
          </a:xfrm>
          <a:prstGeom prst="roundRect">
            <a:avLst>
              <a:gd name="adj" fmla="val 50000"/>
            </a:avLst>
          </a:prstGeom>
          <a:solidFill>
            <a:srgbClr val="FBD6DA"/>
          </a:solidFill>
          <a:ln w="9525" cap="flat" cmpd="sng">
            <a:solidFill>
              <a:srgbClr val="FBD6D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96" name="Google Shape;96;p8"/>
          <p:cNvSpPr/>
          <p:nvPr/>
        </p:nvSpPr>
        <p:spPr>
          <a:xfrm>
            <a:off x="625295" y="3026500"/>
            <a:ext cx="1488900" cy="356100"/>
          </a:xfrm>
          <a:prstGeom prst="roundRect">
            <a:avLst>
              <a:gd name="adj" fmla="val 50000"/>
            </a:avLst>
          </a:prstGeom>
          <a:solidFill>
            <a:srgbClr val="F8ADB6"/>
          </a:solidFill>
          <a:ln w="9525" cap="flat" cmpd="sng">
            <a:solidFill>
              <a:srgbClr val="F8ADB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97" name="Google Shape;97;p8"/>
          <p:cNvSpPr/>
          <p:nvPr/>
        </p:nvSpPr>
        <p:spPr>
          <a:xfrm>
            <a:off x="928847" y="3026500"/>
            <a:ext cx="1488900" cy="356100"/>
          </a:xfrm>
          <a:prstGeom prst="roundRect">
            <a:avLst>
              <a:gd name="adj" fmla="val 50000"/>
            </a:avLst>
          </a:prstGeom>
          <a:solidFill>
            <a:schemeClr val="lt1"/>
          </a:solidFill>
          <a:ln w="9525"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98" name="Google Shape;98;p8"/>
          <p:cNvSpPr/>
          <p:nvPr/>
        </p:nvSpPr>
        <p:spPr>
          <a:xfrm>
            <a:off x="311698" y="1329871"/>
            <a:ext cx="1488900" cy="356100"/>
          </a:xfrm>
          <a:prstGeom prst="roundRect">
            <a:avLst>
              <a:gd name="adj" fmla="val 50000"/>
            </a:avLst>
          </a:prstGeom>
          <a:solidFill>
            <a:srgbClr val="D3F2FC"/>
          </a:solidFill>
          <a:ln w="9525" cap="flat" cmpd="sng">
            <a:solidFill>
              <a:srgbClr val="D3F2F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99" name="Google Shape;99;p8"/>
          <p:cNvSpPr/>
          <p:nvPr/>
        </p:nvSpPr>
        <p:spPr>
          <a:xfrm>
            <a:off x="625295" y="1329871"/>
            <a:ext cx="1488900" cy="356100"/>
          </a:xfrm>
          <a:prstGeom prst="roundRect">
            <a:avLst>
              <a:gd name="adj" fmla="val 50000"/>
            </a:avLst>
          </a:prstGeom>
          <a:solidFill>
            <a:srgbClr val="A9E6F9"/>
          </a:solidFill>
          <a:ln w="9525" cap="flat" cmpd="sng">
            <a:solidFill>
              <a:srgbClr val="A9E6F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00" name="Google Shape;100;p8"/>
          <p:cNvSpPr/>
          <p:nvPr/>
        </p:nvSpPr>
        <p:spPr>
          <a:xfrm>
            <a:off x="928847" y="1329871"/>
            <a:ext cx="1488900" cy="356100"/>
          </a:xfrm>
          <a:prstGeom prst="roundRect">
            <a:avLst>
              <a:gd name="adj" fmla="val 50000"/>
            </a:avLst>
          </a:prstGeom>
          <a:solidFill>
            <a:schemeClr val="l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01" name="Google Shape;101;p8"/>
          <p:cNvSpPr/>
          <p:nvPr/>
        </p:nvSpPr>
        <p:spPr>
          <a:xfrm flipH="1">
            <a:off x="311620" y="2178493"/>
            <a:ext cx="1488900" cy="356100"/>
          </a:xfrm>
          <a:prstGeom prst="roundRect">
            <a:avLst>
              <a:gd name="adj" fmla="val 50000"/>
            </a:avLst>
          </a:prstGeom>
          <a:solidFill>
            <a:srgbClr val="DEF2E5"/>
          </a:solidFill>
          <a:ln w="9525" cap="flat" cmpd="sng">
            <a:solidFill>
              <a:srgbClr val="DEF2E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02" name="Google Shape;102;p8"/>
          <p:cNvSpPr/>
          <p:nvPr/>
        </p:nvSpPr>
        <p:spPr>
          <a:xfrm flipH="1">
            <a:off x="625217" y="2178493"/>
            <a:ext cx="1488900" cy="356100"/>
          </a:xfrm>
          <a:prstGeom prst="roundRect">
            <a:avLst>
              <a:gd name="adj" fmla="val 50000"/>
            </a:avLst>
          </a:prstGeom>
          <a:solidFill>
            <a:srgbClr val="BFE5CD"/>
          </a:solidFill>
          <a:ln w="9525" cap="flat" cmpd="sng">
            <a:solidFill>
              <a:srgbClr val="BFE5C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03" name="Google Shape;103;p8"/>
          <p:cNvSpPr/>
          <p:nvPr/>
        </p:nvSpPr>
        <p:spPr>
          <a:xfrm flipH="1">
            <a:off x="928769" y="2178493"/>
            <a:ext cx="1488900" cy="356100"/>
          </a:xfrm>
          <a:prstGeom prst="roundRect">
            <a:avLst>
              <a:gd name="adj" fmla="val 50000"/>
            </a:avLst>
          </a:prstGeom>
          <a:solidFill>
            <a:schemeClr val="lt1"/>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04" name="Google Shape;104;p8"/>
          <p:cNvSpPr/>
          <p:nvPr/>
        </p:nvSpPr>
        <p:spPr>
          <a:xfrm flipH="1">
            <a:off x="311620" y="3876595"/>
            <a:ext cx="1488900" cy="356100"/>
          </a:xfrm>
          <a:prstGeom prst="roundRect">
            <a:avLst>
              <a:gd name="adj" fmla="val 50000"/>
            </a:avLst>
          </a:prstGeom>
          <a:solidFill>
            <a:srgbClr val="FEF6D8"/>
          </a:solidFill>
          <a:ln w="9525" cap="flat" cmpd="sng">
            <a:solidFill>
              <a:srgbClr val="FEF6D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05" name="Google Shape;105;p8"/>
          <p:cNvSpPr/>
          <p:nvPr/>
        </p:nvSpPr>
        <p:spPr>
          <a:xfrm flipH="1">
            <a:off x="625217" y="3876595"/>
            <a:ext cx="1488900" cy="356100"/>
          </a:xfrm>
          <a:prstGeom prst="roundRect">
            <a:avLst>
              <a:gd name="adj" fmla="val 50000"/>
            </a:avLst>
          </a:prstGeom>
          <a:solidFill>
            <a:srgbClr val="FEEEB2"/>
          </a:solidFill>
          <a:ln w="9525" cap="flat" cmpd="sng">
            <a:solidFill>
              <a:srgbClr val="FEEEB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06" name="Google Shape;106;p8"/>
          <p:cNvSpPr/>
          <p:nvPr/>
        </p:nvSpPr>
        <p:spPr>
          <a:xfrm flipH="1">
            <a:off x="928769" y="3876595"/>
            <a:ext cx="1488900" cy="356100"/>
          </a:xfrm>
          <a:prstGeom prst="roundRect">
            <a:avLst>
              <a:gd name="adj" fmla="val 50000"/>
            </a:avLst>
          </a:prstGeom>
          <a:solidFill>
            <a:schemeClr val="lt1"/>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cxnSp>
        <p:nvCxnSpPr>
          <p:cNvPr id="107" name="Google Shape;107;p8"/>
          <p:cNvCxnSpPr/>
          <p:nvPr/>
        </p:nvCxnSpPr>
        <p:spPr>
          <a:xfrm>
            <a:off x="3055477" y="1936820"/>
            <a:ext cx="4985700" cy="0"/>
          </a:xfrm>
          <a:prstGeom prst="straightConnector1">
            <a:avLst/>
          </a:prstGeom>
          <a:noFill/>
          <a:ln w="9525" cap="flat" cmpd="sng">
            <a:solidFill>
              <a:schemeClr val="accent5"/>
            </a:solidFill>
            <a:prstDash val="solid"/>
            <a:round/>
            <a:headEnd type="none" w="sm" len="sm"/>
            <a:tailEnd type="none" w="sm" len="sm"/>
          </a:ln>
        </p:spPr>
      </p:cxnSp>
      <p:cxnSp>
        <p:nvCxnSpPr>
          <p:cNvPr id="108" name="Google Shape;108;p8"/>
          <p:cNvCxnSpPr/>
          <p:nvPr/>
        </p:nvCxnSpPr>
        <p:spPr>
          <a:xfrm>
            <a:off x="3055477" y="2793217"/>
            <a:ext cx="4985700" cy="0"/>
          </a:xfrm>
          <a:prstGeom prst="straightConnector1">
            <a:avLst/>
          </a:prstGeom>
          <a:noFill/>
          <a:ln w="9525" cap="flat" cmpd="sng">
            <a:solidFill>
              <a:schemeClr val="accent5"/>
            </a:solidFill>
            <a:prstDash val="solid"/>
            <a:round/>
            <a:headEnd type="none" w="sm" len="sm"/>
            <a:tailEnd type="none" w="sm" len="sm"/>
          </a:ln>
        </p:spPr>
      </p:cxnSp>
      <p:cxnSp>
        <p:nvCxnSpPr>
          <p:cNvPr id="109" name="Google Shape;109;p8"/>
          <p:cNvCxnSpPr/>
          <p:nvPr/>
        </p:nvCxnSpPr>
        <p:spPr>
          <a:xfrm>
            <a:off x="3055477" y="3649614"/>
            <a:ext cx="4985700" cy="0"/>
          </a:xfrm>
          <a:prstGeom prst="straightConnector1">
            <a:avLst/>
          </a:prstGeom>
          <a:noFill/>
          <a:ln w="9525" cap="flat" cmpd="sng">
            <a:solidFill>
              <a:schemeClr val="accent5"/>
            </a:solidFill>
            <a:prstDash val="solid"/>
            <a:round/>
            <a:headEnd type="none" w="sm" len="sm"/>
            <a:tailEnd type="none" w="sm" len="sm"/>
          </a:ln>
        </p:spPr>
      </p:cxnSp>
      <p:sp>
        <p:nvSpPr>
          <p:cNvPr id="110" name="Google Shape;110;p8"/>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12" name="Google Shape;112;p8"/>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113" name="Google Shape;113;p8"/>
          <p:cNvSpPr txBox="1">
            <a:spLocks noGrp="1"/>
          </p:cNvSpPr>
          <p:nvPr>
            <p:ph type="subTitle" idx="1"/>
          </p:nvPr>
        </p:nvSpPr>
        <p:spPr>
          <a:xfrm>
            <a:off x="3055475" y="1329875"/>
            <a:ext cx="4985700" cy="3894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400"/>
              <a:buNone/>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114" name="Google Shape;114;p8"/>
          <p:cNvSpPr txBox="1">
            <a:spLocks noGrp="1"/>
          </p:cNvSpPr>
          <p:nvPr>
            <p:ph type="subTitle" idx="2"/>
          </p:nvPr>
        </p:nvSpPr>
        <p:spPr>
          <a:xfrm>
            <a:off x="3055475" y="2154375"/>
            <a:ext cx="4985700" cy="3894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400"/>
              <a:buNone/>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115" name="Google Shape;115;p8"/>
          <p:cNvSpPr txBox="1">
            <a:spLocks noGrp="1"/>
          </p:cNvSpPr>
          <p:nvPr>
            <p:ph type="subTitle" idx="3"/>
          </p:nvPr>
        </p:nvSpPr>
        <p:spPr>
          <a:xfrm>
            <a:off x="3055475" y="2993210"/>
            <a:ext cx="4985700" cy="3894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400"/>
              <a:buNone/>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116" name="Google Shape;116;p8"/>
          <p:cNvSpPr txBox="1">
            <a:spLocks noGrp="1"/>
          </p:cNvSpPr>
          <p:nvPr>
            <p:ph type="subTitle" idx="4"/>
          </p:nvPr>
        </p:nvSpPr>
        <p:spPr>
          <a:xfrm>
            <a:off x="3055475" y="3832020"/>
            <a:ext cx="4985700" cy="3894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400"/>
              <a:buNone/>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118" name="Google Shape;118;p8"/>
          <p:cNvSpPr txBox="1">
            <a:spLocks noGrp="1"/>
          </p:cNvSpPr>
          <p:nvPr>
            <p:ph type="subTitle" idx="5"/>
          </p:nvPr>
        </p:nvSpPr>
        <p:spPr>
          <a:xfrm>
            <a:off x="1091200" y="1316736"/>
            <a:ext cx="1132500" cy="356100"/>
          </a:xfrm>
          <a:prstGeom prst="rect">
            <a:avLst/>
          </a:prstGeom>
        </p:spPr>
        <p:txBody>
          <a:bodyPr spcFirstLastPara="1" wrap="square" lIns="0" tIns="0" rIns="0" bIns="0" anchor="ctr" anchorCtr="0">
            <a:normAutofit/>
          </a:bodyPr>
          <a:lstStyle>
            <a:lvl1pPr lvl="0" algn="ctr" rtl="0">
              <a:spcBef>
                <a:spcPts val="0"/>
              </a:spcBef>
              <a:spcAft>
                <a:spcPts val="0"/>
              </a:spcAft>
              <a:buClr>
                <a:schemeClr val="dk2"/>
              </a:buClr>
              <a:buSzPts val="1300"/>
              <a:buNone/>
              <a:defRPr sz="1300" b="1">
                <a:solidFill>
                  <a:schemeClr val="dk2"/>
                </a:solidFill>
              </a:defRPr>
            </a:lvl1pPr>
            <a:lvl2pPr lvl="1" algn="ctr" rtl="0">
              <a:spcBef>
                <a:spcPts val="0"/>
              </a:spcBef>
              <a:spcAft>
                <a:spcPts val="0"/>
              </a:spcAft>
              <a:buClr>
                <a:schemeClr val="dk2"/>
              </a:buClr>
              <a:buSzPts val="1300"/>
              <a:buNone/>
              <a:defRPr sz="1300" b="1">
                <a:solidFill>
                  <a:schemeClr val="dk2"/>
                </a:solidFill>
              </a:defRPr>
            </a:lvl2pPr>
            <a:lvl3pPr lvl="2" algn="ctr" rtl="0">
              <a:spcBef>
                <a:spcPts val="0"/>
              </a:spcBef>
              <a:spcAft>
                <a:spcPts val="0"/>
              </a:spcAft>
              <a:buClr>
                <a:schemeClr val="dk2"/>
              </a:buClr>
              <a:buSzPts val="1300"/>
              <a:buNone/>
              <a:defRPr sz="1300" b="1">
                <a:solidFill>
                  <a:schemeClr val="dk2"/>
                </a:solidFill>
              </a:defRPr>
            </a:lvl3pPr>
            <a:lvl4pPr lvl="3" algn="ctr" rtl="0">
              <a:spcBef>
                <a:spcPts val="0"/>
              </a:spcBef>
              <a:spcAft>
                <a:spcPts val="0"/>
              </a:spcAft>
              <a:buClr>
                <a:schemeClr val="dk2"/>
              </a:buClr>
              <a:buSzPts val="1300"/>
              <a:buNone/>
              <a:defRPr sz="1300" b="1">
                <a:solidFill>
                  <a:schemeClr val="dk2"/>
                </a:solidFill>
              </a:defRPr>
            </a:lvl4pPr>
            <a:lvl5pPr lvl="4" algn="ctr" rtl="0">
              <a:spcBef>
                <a:spcPts val="0"/>
              </a:spcBef>
              <a:spcAft>
                <a:spcPts val="0"/>
              </a:spcAft>
              <a:buClr>
                <a:schemeClr val="dk2"/>
              </a:buClr>
              <a:buSzPts val="1300"/>
              <a:buNone/>
              <a:defRPr sz="1300" b="1">
                <a:solidFill>
                  <a:schemeClr val="dk2"/>
                </a:solidFill>
              </a:defRPr>
            </a:lvl5pPr>
            <a:lvl6pPr lvl="5" algn="ctr" rtl="0">
              <a:spcBef>
                <a:spcPts val="0"/>
              </a:spcBef>
              <a:spcAft>
                <a:spcPts val="0"/>
              </a:spcAft>
              <a:buClr>
                <a:schemeClr val="dk2"/>
              </a:buClr>
              <a:buSzPts val="1300"/>
              <a:buNone/>
              <a:defRPr sz="1300" b="1">
                <a:solidFill>
                  <a:schemeClr val="dk2"/>
                </a:solidFill>
              </a:defRPr>
            </a:lvl6pPr>
            <a:lvl7pPr lvl="6" algn="ctr" rtl="0">
              <a:spcBef>
                <a:spcPts val="0"/>
              </a:spcBef>
              <a:spcAft>
                <a:spcPts val="0"/>
              </a:spcAft>
              <a:buClr>
                <a:schemeClr val="dk2"/>
              </a:buClr>
              <a:buSzPts val="1300"/>
              <a:buNone/>
              <a:defRPr sz="1300" b="1">
                <a:solidFill>
                  <a:schemeClr val="dk2"/>
                </a:solidFill>
              </a:defRPr>
            </a:lvl7pPr>
            <a:lvl8pPr lvl="7" algn="ctr" rtl="0">
              <a:spcBef>
                <a:spcPts val="0"/>
              </a:spcBef>
              <a:spcAft>
                <a:spcPts val="0"/>
              </a:spcAft>
              <a:buClr>
                <a:schemeClr val="dk2"/>
              </a:buClr>
              <a:buSzPts val="1300"/>
              <a:buNone/>
              <a:defRPr sz="1300" b="1">
                <a:solidFill>
                  <a:schemeClr val="dk2"/>
                </a:solidFill>
              </a:defRPr>
            </a:lvl8pPr>
            <a:lvl9pPr lvl="8" algn="ctr" rtl="0">
              <a:spcBef>
                <a:spcPts val="0"/>
              </a:spcBef>
              <a:spcAft>
                <a:spcPts val="0"/>
              </a:spcAft>
              <a:buClr>
                <a:schemeClr val="dk2"/>
              </a:buClr>
              <a:buSzPts val="1300"/>
              <a:buNone/>
              <a:defRPr sz="1300" b="1">
                <a:solidFill>
                  <a:schemeClr val="dk2"/>
                </a:solidFill>
              </a:defRPr>
            </a:lvl9pPr>
          </a:lstStyle>
          <a:p>
            <a:endParaRPr/>
          </a:p>
        </p:txBody>
      </p:sp>
      <p:sp>
        <p:nvSpPr>
          <p:cNvPr id="119" name="Google Shape;119;p8"/>
          <p:cNvSpPr txBox="1">
            <a:spLocks noGrp="1"/>
          </p:cNvSpPr>
          <p:nvPr>
            <p:ph type="subTitle" idx="6"/>
          </p:nvPr>
        </p:nvSpPr>
        <p:spPr>
          <a:xfrm>
            <a:off x="1091200" y="2176272"/>
            <a:ext cx="1132500" cy="356100"/>
          </a:xfrm>
          <a:prstGeom prst="rect">
            <a:avLst/>
          </a:prstGeom>
        </p:spPr>
        <p:txBody>
          <a:bodyPr spcFirstLastPara="1" wrap="square" lIns="0" tIns="0" rIns="0" bIns="0" anchor="ctr" anchorCtr="0">
            <a:normAutofit/>
          </a:bodyPr>
          <a:lstStyle>
            <a:lvl1pPr lvl="0" algn="ctr" rtl="0">
              <a:spcBef>
                <a:spcPts val="0"/>
              </a:spcBef>
              <a:spcAft>
                <a:spcPts val="0"/>
              </a:spcAft>
              <a:buClr>
                <a:schemeClr val="dk2"/>
              </a:buClr>
              <a:buSzPts val="1300"/>
              <a:buNone/>
              <a:defRPr sz="1300" b="1">
                <a:solidFill>
                  <a:schemeClr val="dk2"/>
                </a:solidFill>
              </a:defRPr>
            </a:lvl1pPr>
            <a:lvl2pPr lvl="1" algn="ctr" rtl="0">
              <a:spcBef>
                <a:spcPts val="0"/>
              </a:spcBef>
              <a:spcAft>
                <a:spcPts val="0"/>
              </a:spcAft>
              <a:buClr>
                <a:schemeClr val="dk2"/>
              </a:buClr>
              <a:buSzPts val="1300"/>
              <a:buNone/>
              <a:defRPr sz="1300" b="1">
                <a:solidFill>
                  <a:schemeClr val="dk2"/>
                </a:solidFill>
              </a:defRPr>
            </a:lvl2pPr>
            <a:lvl3pPr lvl="2" algn="ctr" rtl="0">
              <a:spcBef>
                <a:spcPts val="0"/>
              </a:spcBef>
              <a:spcAft>
                <a:spcPts val="0"/>
              </a:spcAft>
              <a:buClr>
                <a:schemeClr val="dk2"/>
              </a:buClr>
              <a:buSzPts val="1300"/>
              <a:buNone/>
              <a:defRPr sz="1300" b="1">
                <a:solidFill>
                  <a:schemeClr val="dk2"/>
                </a:solidFill>
              </a:defRPr>
            </a:lvl3pPr>
            <a:lvl4pPr lvl="3" algn="ctr" rtl="0">
              <a:spcBef>
                <a:spcPts val="0"/>
              </a:spcBef>
              <a:spcAft>
                <a:spcPts val="0"/>
              </a:spcAft>
              <a:buClr>
                <a:schemeClr val="dk2"/>
              </a:buClr>
              <a:buSzPts val="1300"/>
              <a:buNone/>
              <a:defRPr sz="1300" b="1">
                <a:solidFill>
                  <a:schemeClr val="dk2"/>
                </a:solidFill>
              </a:defRPr>
            </a:lvl4pPr>
            <a:lvl5pPr lvl="4" algn="ctr" rtl="0">
              <a:spcBef>
                <a:spcPts val="0"/>
              </a:spcBef>
              <a:spcAft>
                <a:spcPts val="0"/>
              </a:spcAft>
              <a:buClr>
                <a:schemeClr val="dk2"/>
              </a:buClr>
              <a:buSzPts val="1300"/>
              <a:buNone/>
              <a:defRPr sz="1300" b="1">
                <a:solidFill>
                  <a:schemeClr val="dk2"/>
                </a:solidFill>
              </a:defRPr>
            </a:lvl5pPr>
            <a:lvl6pPr lvl="5" algn="ctr" rtl="0">
              <a:spcBef>
                <a:spcPts val="0"/>
              </a:spcBef>
              <a:spcAft>
                <a:spcPts val="0"/>
              </a:spcAft>
              <a:buClr>
                <a:schemeClr val="dk2"/>
              </a:buClr>
              <a:buSzPts val="1300"/>
              <a:buNone/>
              <a:defRPr sz="1300" b="1">
                <a:solidFill>
                  <a:schemeClr val="dk2"/>
                </a:solidFill>
              </a:defRPr>
            </a:lvl6pPr>
            <a:lvl7pPr lvl="6" algn="ctr" rtl="0">
              <a:spcBef>
                <a:spcPts val="0"/>
              </a:spcBef>
              <a:spcAft>
                <a:spcPts val="0"/>
              </a:spcAft>
              <a:buClr>
                <a:schemeClr val="dk2"/>
              </a:buClr>
              <a:buSzPts val="1300"/>
              <a:buNone/>
              <a:defRPr sz="1300" b="1">
                <a:solidFill>
                  <a:schemeClr val="dk2"/>
                </a:solidFill>
              </a:defRPr>
            </a:lvl7pPr>
            <a:lvl8pPr lvl="7" algn="ctr" rtl="0">
              <a:spcBef>
                <a:spcPts val="0"/>
              </a:spcBef>
              <a:spcAft>
                <a:spcPts val="0"/>
              </a:spcAft>
              <a:buClr>
                <a:schemeClr val="dk2"/>
              </a:buClr>
              <a:buSzPts val="1300"/>
              <a:buNone/>
              <a:defRPr sz="1300" b="1">
                <a:solidFill>
                  <a:schemeClr val="dk2"/>
                </a:solidFill>
              </a:defRPr>
            </a:lvl8pPr>
            <a:lvl9pPr lvl="8" algn="ctr" rtl="0">
              <a:spcBef>
                <a:spcPts val="0"/>
              </a:spcBef>
              <a:spcAft>
                <a:spcPts val="0"/>
              </a:spcAft>
              <a:buClr>
                <a:schemeClr val="dk2"/>
              </a:buClr>
              <a:buSzPts val="1300"/>
              <a:buNone/>
              <a:defRPr sz="1300" b="1">
                <a:solidFill>
                  <a:schemeClr val="dk2"/>
                </a:solidFill>
              </a:defRPr>
            </a:lvl9pPr>
          </a:lstStyle>
          <a:p>
            <a:endParaRPr/>
          </a:p>
        </p:txBody>
      </p:sp>
      <p:sp>
        <p:nvSpPr>
          <p:cNvPr id="120" name="Google Shape;120;p8"/>
          <p:cNvSpPr txBox="1">
            <a:spLocks noGrp="1"/>
          </p:cNvSpPr>
          <p:nvPr>
            <p:ph type="subTitle" idx="7"/>
          </p:nvPr>
        </p:nvSpPr>
        <p:spPr>
          <a:xfrm>
            <a:off x="1091200" y="3026664"/>
            <a:ext cx="1132500" cy="356100"/>
          </a:xfrm>
          <a:prstGeom prst="rect">
            <a:avLst/>
          </a:prstGeom>
        </p:spPr>
        <p:txBody>
          <a:bodyPr spcFirstLastPara="1" wrap="square" lIns="0" tIns="0" rIns="0" bIns="0" anchor="ctr" anchorCtr="0">
            <a:normAutofit/>
          </a:bodyPr>
          <a:lstStyle>
            <a:lvl1pPr lvl="0" algn="ctr" rtl="0">
              <a:spcBef>
                <a:spcPts val="0"/>
              </a:spcBef>
              <a:spcAft>
                <a:spcPts val="0"/>
              </a:spcAft>
              <a:buClr>
                <a:schemeClr val="dk2"/>
              </a:buClr>
              <a:buSzPts val="1300"/>
              <a:buNone/>
              <a:defRPr sz="1300" b="1">
                <a:solidFill>
                  <a:schemeClr val="dk2"/>
                </a:solidFill>
              </a:defRPr>
            </a:lvl1pPr>
            <a:lvl2pPr lvl="1" algn="ctr" rtl="0">
              <a:spcBef>
                <a:spcPts val="0"/>
              </a:spcBef>
              <a:spcAft>
                <a:spcPts val="0"/>
              </a:spcAft>
              <a:buClr>
                <a:schemeClr val="dk2"/>
              </a:buClr>
              <a:buSzPts val="1300"/>
              <a:buNone/>
              <a:defRPr sz="1300" b="1">
                <a:solidFill>
                  <a:schemeClr val="dk2"/>
                </a:solidFill>
              </a:defRPr>
            </a:lvl2pPr>
            <a:lvl3pPr lvl="2" algn="ctr" rtl="0">
              <a:spcBef>
                <a:spcPts val="0"/>
              </a:spcBef>
              <a:spcAft>
                <a:spcPts val="0"/>
              </a:spcAft>
              <a:buClr>
                <a:schemeClr val="dk2"/>
              </a:buClr>
              <a:buSzPts val="1300"/>
              <a:buNone/>
              <a:defRPr sz="1300" b="1">
                <a:solidFill>
                  <a:schemeClr val="dk2"/>
                </a:solidFill>
              </a:defRPr>
            </a:lvl3pPr>
            <a:lvl4pPr lvl="3" algn="ctr" rtl="0">
              <a:spcBef>
                <a:spcPts val="0"/>
              </a:spcBef>
              <a:spcAft>
                <a:spcPts val="0"/>
              </a:spcAft>
              <a:buClr>
                <a:schemeClr val="dk2"/>
              </a:buClr>
              <a:buSzPts val="1300"/>
              <a:buNone/>
              <a:defRPr sz="1300" b="1">
                <a:solidFill>
                  <a:schemeClr val="dk2"/>
                </a:solidFill>
              </a:defRPr>
            </a:lvl4pPr>
            <a:lvl5pPr lvl="4" algn="ctr" rtl="0">
              <a:spcBef>
                <a:spcPts val="0"/>
              </a:spcBef>
              <a:spcAft>
                <a:spcPts val="0"/>
              </a:spcAft>
              <a:buClr>
                <a:schemeClr val="dk2"/>
              </a:buClr>
              <a:buSzPts val="1300"/>
              <a:buNone/>
              <a:defRPr sz="1300" b="1">
                <a:solidFill>
                  <a:schemeClr val="dk2"/>
                </a:solidFill>
              </a:defRPr>
            </a:lvl5pPr>
            <a:lvl6pPr lvl="5" algn="ctr" rtl="0">
              <a:spcBef>
                <a:spcPts val="0"/>
              </a:spcBef>
              <a:spcAft>
                <a:spcPts val="0"/>
              </a:spcAft>
              <a:buClr>
                <a:schemeClr val="dk2"/>
              </a:buClr>
              <a:buSzPts val="1300"/>
              <a:buNone/>
              <a:defRPr sz="1300" b="1">
                <a:solidFill>
                  <a:schemeClr val="dk2"/>
                </a:solidFill>
              </a:defRPr>
            </a:lvl6pPr>
            <a:lvl7pPr lvl="6" algn="ctr" rtl="0">
              <a:spcBef>
                <a:spcPts val="0"/>
              </a:spcBef>
              <a:spcAft>
                <a:spcPts val="0"/>
              </a:spcAft>
              <a:buClr>
                <a:schemeClr val="dk2"/>
              </a:buClr>
              <a:buSzPts val="1300"/>
              <a:buNone/>
              <a:defRPr sz="1300" b="1">
                <a:solidFill>
                  <a:schemeClr val="dk2"/>
                </a:solidFill>
              </a:defRPr>
            </a:lvl7pPr>
            <a:lvl8pPr lvl="7" algn="ctr" rtl="0">
              <a:spcBef>
                <a:spcPts val="0"/>
              </a:spcBef>
              <a:spcAft>
                <a:spcPts val="0"/>
              </a:spcAft>
              <a:buClr>
                <a:schemeClr val="dk2"/>
              </a:buClr>
              <a:buSzPts val="1300"/>
              <a:buNone/>
              <a:defRPr sz="1300" b="1">
                <a:solidFill>
                  <a:schemeClr val="dk2"/>
                </a:solidFill>
              </a:defRPr>
            </a:lvl8pPr>
            <a:lvl9pPr lvl="8" algn="ctr" rtl="0">
              <a:spcBef>
                <a:spcPts val="0"/>
              </a:spcBef>
              <a:spcAft>
                <a:spcPts val="0"/>
              </a:spcAft>
              <a:buClr>
                <a:schemeClr val="dk2"/>
              </a:buClr>
              <a:buSzPts val="1300"/>
              <a:buNone/>
              <a:defRPr sz="1300" b="1">
                <a:solidFill>
                  <a:schemeClr val="dk2"/>
                </a:solidFill>
              </a:defRPr>
            </a:lvl9pPr>
          </a:lstStyle>
          <a:p>
            <a:endParaRPr/>
          </a:p>
        </p:txBody>
      </p:sp>
      <p:sp>
        <p:nvSpPr>
          <p:cNvPr id="121" name="Google Shape;121;p8"/>
          <p:cNvSpPr txBox="1">
            <a:spLocks noGrp="1"/>
          </p:cNvSpPr>
          <p:nvPr>
            <p:ph type="subTitle" idx="8"/>
          </p:nvPr>
        </p:nvSpPr>
        <p:spPr>
          <a:xfrm>
            <a:off x="1091200" y="3877056"/>
            <a:ext cx="1132500" cy="356100"/>
          </a:xfrm>
          <a:prstGeom prst="rect">
            <a:avLst/>
          </a:prstGeom>
        </p:spPr>
        <p:txBody>
          <a:bodyPr spcFirstLastPara="1" wrap="square" lIns="0" tIns="0" rIns="0" bIns="0" anchor="ctr" anchorCtr="0">
            <a:normAutofit/>
          </a:bodyPr>
          <a:lstStyle>
            <a:lvl1pPr lvl="0" algn="ctr" rtl="0">
              <a:spcBef>
                <a:spcPts val="0"/>
              </a:spcBef>
              <a:spcAft>
                <a:spcPts val="0"/>
              </a:spcAft>
              <a:buClr>
                <a:schemeClr val="dk2"/>
              </a:buClr>
              <a:buSzPts val="1300"/>
              <a:buNone/>
              <a:defRPr sz="1300" b="1">
                <a:solidFill>
                  <a:schemeClr val="dk2"/>
                </a:solidFill>
              </a:defRPr>
            </a:lvl1pPr>
            <a:lvl2pPr lvl="1" algn="ctr" rtl="0">
              <a:spcBef>
                <a:spcPts val="0"/>
              </a:spcBef>
              <a:spcAft>
                <a:spcPts val="0"/>
              </a:spcAft>
              <a:buClr>
                <a:schemeClr val="dk2"/>
              </a:buClr>
              <a:buSzPts val="1300"/>
              <a:buNone/>
              <a:defRPr sz="1300" b="1">
                <a:solidFill>
                  <a:schemeClr val="dk2"/>
                </a:solidFill>
              </a:defRPr>
            </a:lvl2pPr>
            <a:lvl3pPr lvl="2" algn="ctr" rtl="0">
              <a:spcBef>
                <a:spcPts val="0"/>
              </a:spcBef>
              <a:spcAft>
                <a:spcPts val="0"/>
              </a:spcAft>
              <a:buClr>
                <a:schemeClr val="dk2"/>
              </a:buClr>
              <a:buSzPts val="1300"/>
              <a:buNone/>
              <a:defRPr sz="1300" b="1">
                <a:solidFill>
                  <a:schemeClr val="dk2"/>
                </a:solidFill>
              </a:defRPr>
            </a:lvl3pPr>
            <a:lvl4pPr lvl="3" algn="ctr" rtl="0">
              <a:spcBef>
                <a:spcPts val="0"/>
              </a:spcBef>
              <a:spcAft>
                <a:spcPts val="0"/>
              </a:spcAft>
              <a:buClr>
                <a:schemeClr val="dk2"/>
              </a:buClr>
              <a:buSzPts val="1300"/>
              <a:buNone/>
              <a:defRPr sz="1300" b="1">
                <a:solidFill>
                  <a:schemeClr val="dk2"/>
                </a:solidFill>
              </a:defRPr>
            </a:lvl4pPr>
            <a:lvl5pPr lvl="4" algn="ctr" rtl="0">
              <a:spcBef>
                <a:spcPts val="0"/>
              </a:spcBef>
              <a:spcAft>
                <a:spcPts val="0"/>
              </a:spcAft>
              <a:buClr>
                <a:schemeClr val="dk2"/>
              </a:buClr>
              <a:buSzPts val="1300"/>
              <a:buNone/>
              <a:defRPr sz="1300" b="1">
                <a:solidFill>
                  <a:schemeClr val="dk2"/>
                </a:solidFill>
              </a:defRPr>
            </a:lvl5pPr>
            <a:lvl6pPr lvl="5" algn="ctr" rtl="0">
              <a:spcBef>
                <a:spcPts val="0"/>
              </a:spcBef>
              <a:spcAft>
                <a:spcPts val="0"/>
              </a:spcAft>
              <a:buClr>
                <a:schemeClr val="dk2"/>
              </a:buClr>
              <a:buSzPts val="1300"/>
              <a:buNone/>
              <a:defRPr sz="1300" b="1">
                <a:solidFill>
                  <a:schemeClr val="dk2"/>
                </a:solidFill>
              </a:defRPr>
            </a:lvl6pPr>
            <a:lvl7pPr lvl="6" algn="ctr" rtl="0">
              <a:spcBef>
                <a:spcPts val="0"/>
              </a:spcBef>
              <a:spcAft>
                <a:spcPts val="0"/>
              </a:spcAft>
              <a:buClr>
                <a:schemeClr val="dk2"/>
              </a:buClr>
              <a:buSzPts val="1300"/>
              <a:buNone/>
              <a:defRPr sz="1300" b="1">
                <a:solidFill>
                  <a:schemeClr val="dk2"/>
                </a:solidFill>
              </a:defRPr>
            </a:lvl7pPr>
            <a:lvl8pPr lvl="7" algn="ctr" rtl="0">
              <a:spcBef>
                <a:spcPts val="0"/>
              </a:spcBef>
              <a:spcAft>
                <a:spcPts val="0"/>
              </a:spcAft>
              <a:buClr>
                <a:schemeClr val="dk2"/>
              </a:buClr>
              <a:buSzPts val="1300"/>
              <a:buNone/>
              <a:defRPr sz="1300" b="1">
                <a:solidFill>
                  <a:schemeClr val="dk2"/>
                </a:solidFill>
              </a:defRPr>
            </a:lvl8pPr>
            <a:lvl9pPr lvl="8" algn="ctr" rtl="0">
              <a:spcBef>
                <a:spcPts val="0"/>
              </a:spcBef>
              <a:spcAft>
                <a:spcPts val="0"/>
              </a:spcAft>
              <a:buClr>
                <a:schemeClr val="dk2"/>
              </a:buClr>
              <a:buSzPts val="1300"/>
              <a:buNone/>
              <a:defRPr sz="1300" b="1">
                <a:solidFill>
                  <a:schemeClr val="dk2"/>
                </a:solidFill>
              </a:defRPr>
            </a:lvl9pPr>
          </a:lstStyle>
          <a:p>
            <a:endParaRPr/>
          </a:p>
        </p:txBody>
      </p:sp>
      <p:pic>
        <p:nvPicPr>
          <p:cNvPr id="2" name="Google Shape;203;p13">
            <a:extLst>
              <a:ext uri="{FF2B5EF4-FFF2-40B4-BE49-F238E27FC236}">
                <a16:creationId xmlns:a16="http://schemas.microsoft.com/office/drawing/2014/main" id="{22C72867-0D8F-78D7-CA6D-5D304CE264BD}"/>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extLst>
    <p:ext uri="{DCECCB84-F9BA-43D5-87BE-67443E8EF086}">
      <p15:sldGuideLst xmlns:p15="http://schemas.microsoft.com/office/powerpoint/2012/main">
        <p15:guide id="1" pos="196">
          <p15:clr>
            <a:srgbClr val="E46962"/>
          </p15:clr>
        </p15:guide>
        <p15:guide id="2" pos="5558">
          <p15:clr>
            <a:srgbClr val="E46962"/>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Rows 2">
  <p:cSld name="Title &amp; quadrants_3_1_1">
    <p:spTree>
      <p:nvGrpSpPr>
        <p:cNvPr id="1" name="Shape 122"/>
        <p:cNvGrpSpPr/>
        <p:nvPr/>
      </p:nvGrpSpPr>
      <p:grpSpPr>
        <a:xfrm>
          <a:off x="0" y="0"/>
          <a:ext cx="0" cy="0"/>
          <a:chOff x="0" y="0"/>
          <a:chExt cx="0" cy="0"/>
        </a:xfrm>
      </p:grpSpPr>
      <p:sp>
        <p:nvSpPr>
          <p:cNvPr id="123" name="Google Shape;123;p9"/>
          <p:cNvSpPr/>
          <p:nvPr/>
        </p:nvSpPr>
        <p:spPr>
          <a:xfrm rot="10800000">
            <a:off x="311700" y="3648050"/>
            <a:ext cx="8520600" cy="9357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124" name="Google Shape;124;p9"/>
          <p:cNvSpPr/>
          <p:nvPr/>
        </p:nvSpPr>
        <p:spPr>
          <a:xfrm rot="10800000">
            <a:off x="311700" y="1449498"/>
            <a:ext cx="8520600" cy="9357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cxnSp>
        <p:nvCxnSpPr>
          <p:cNvPr id="125" name="Google Shape;125;p9"/>
          <p:cNvCxnSpPr/>
          <p:nvPr/>
        </p:nvCxnSpPr>
        <p:spPr>
          <a:xfrm>
            <a:off x="3055477" y="2793217"/>
            <a:ext cx="4985700" cy="0"/>
          </a:xfrm>
          <a:prstGeom prst="straightConnector1">
            <a:avLst/>
          </a:prstGeom>
          <a:noFill/>
          <a:ln w="9525" cap="flat" cmpd="sng">
            <a:solidFill>
              <a:schemeClr val="accent5"/>
            </a:solidFill>
            <a:prstDash val="solid"/>
            <a:round/>
            <a:headEnd type="none" w="sm" len="sm"/>
            <a:tailEnd type="none" w="sm" len="sm"/>
          </a:ln>
        </p:spPr>
      </p:cxnSp>
      <p:sp>
        <p:nvSpPr>
          <p:cNvPr id="126" name="Google Shape;126;p9"/>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28" name="Google Shape;128;p9"/>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129" name="Google Shape;129;p9"/>
          <p:cNvSpPr txBox="1">
            <a:spLocks noGrp="1"/>
          </p:cNvSpPr>
          <p:nvPr>
            <p:ph type="subTitle" idx="1"/>
          </p:nvPr>
        </p:nvSpPr>
        <p:spPr>
          <a:xfrm>
            <a:off x="1479850" y="1610250"/>
            <a:ext cx="2079900" cy="2145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b="1"/>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a:endParaRPr/>
          </a:p>
        </p:txBody>
      </p:sp>
      <p:sp>
        <p:nvSpPr>
          <p:cNvPr id="130" name="Google Shape;130;p9"/>
          <p:cNvSpPr txBox="1">
            <a:spLocks noGrp="1"/>
          </p:cNvSpPr>
          <p:nvPr>
            <p:ph type="subTitle" idx="2"/>
          </p:nvPr>
        </p:nvSpPr>
        <p:spPr>
          <a:xfrm>
            <a:off x="3055475" y="3043375"/>
            <a:ext cx="4985700" cy="356100"/>
          </a:xfrm>
          <a:prstGeom prst="rect">
            <a:avLst/>
          </a:prstGeom>
        </p:spPr>
        <p:txBody>
          <a:bodyPr spcFirstLastPara="1" wrap="square" lIns="0" tIns="0" rIns="0" bIns="0" anchor="ctr" anchorCtr="0">
            <a:norm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1" name="Google Shape;131;p9"/>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sp>
        <p:nvSpPr>
          <p:cNvPr id="132" name="Google Shape;132;p9"/>
          <p:cNvSpPr/>
          <p:nvPr/>
        </p:nvSpPr>
        <p:spPr>
          <a:xfrm rot="10800000">
            <a:off x="311700" y="2548774"/>
            <a:ext cx="8520600" cy="9357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cxnSp>
        <p:nvCxnSpPr>
          <p:cNvPr id="133" name="Google Shape;133;p9"/>
          <p:cNvCxnSpPr/>
          <p:nvPr/>
        </p:nvCxnSpPr>
        <p:spPr>
          <a:xfrm>
            <a:off x="3837450" y="886433"/>
            <a:ext cx="0" cy="3833700"/>
          </a:xfrm>
          <a:prstGeom prst="straightConnector1">
            <a:avLst/>
          </a:prstGeom>
          <a:noFill/>
          <a:ln w="9525" cap="flat" cmpd="sng">
            <a:solidFill>
              <a:schemeClr val="accent5"/>
            </a:solidFill>
            <a:prstDash val="solid"/>
            <a:round/>
            <a:headEnd type="none" w="sm" len="sm"/>
            <a:tailEnd type="none" w="sm" len="sm"/>
          </a:ln>
        </p:spPr>
      </p:cxnSp>
      <p:sp>
        <p:nvSpPr>
          <p:cNvPr id="134" name="Google Shape;134;p9"/>
          <p:cNvSpPr>
            <a:spLocks noGrp="1"/>
          </p:cNvSpPr>
          <p:nvPr>
            <p:ph type="pic" idx="3"/>
          </p:nvPr>
        </p:nvSpPr>
        <p:spPr>
          <a:xfrm>
            <a:off x="311700" y="3610700"/>
            <a:ext cx="948300" cy="1010400"/>
          </a:xfrm>
          <a:prstGeom prst="rect">
            <a:avLst/>
          </a:prstGeom>
          <a:noFill/>
          <a:ln>
            <a:noFill/>
          </a:ln>
        </p:spPr>
      </p:sp>
      <p:sp>
        <p:nvSpPr>
          <p:cNvPr id="135" name="Google Shape;135;p9"/>
          <p:cNvSpPr txBox="1">
            <a:spLocks noGrp="1"/>
          </p:cNvSpPr>
          <p:nvPr>
            <p:ph type="subTitle" idx="4"/>
          </p:nvPr>
        </p:nvSpPr>
        <p:spPr>
          <a:xfrm>
            <a:off x="1479850" y="1859725"/>
            <a:ext cx="2079900" cy="356100"/>
          </a:xfrm>
          <a:prstGeom prst="rect">
            <a:avLst/>
          </a:prstGeom>
        </p:spPr>
        <p:txBody>
          <a:bodyPr spcFirstLastPara="1" wrap="square" lIns="0" tIns="0" rIns="0" bIns="0" anchor="t" anchorCtr="0">
            <a:normAutofit/>
          </a:bodyPr>
          <a:lstStyle>
            <a:lvl1pPr lvl="0" rtl="0">
              <a:spcBef>
                <a:spcPts val="0"/>
              </a:spcBef>
              <a:spcAft>
                <a:spcPts val="0"/>
              </a:spcAft>
              <a:buSzPts val="1100"/>
              <a:buNone/>
              <a:defRPr sz="1100"/>
            </a:lvl1pPr>
            <a:lvl2pPr lvl="1" rtl="0">
              <a:spcBef>
                <a:spcPts val="0"/>
              </a:spcBef>
              <a:spcAft>
                <a:spcPts val="0"/>
              </a:spcAft>
              <a:buSzPts val="1100"/>
              <a:buNone/>
              <a:defRPr sz="1100"/>
            </a:lvl2pPr>
            <a:lvl3pPr lvl="2" rtl="0">
              <a:spcBef>
                <a:spcPts val="0"/>
              </a:spcBef>
              <a:spcAft>
                <a:spcPts val="0"/>
              </a:spcAft>
              <a:buSzPts val="1100"/>
              <a:buNone/>
              <a:defRPr sz="1100"/>
            </a:lvl3pPr>
            <a:lvl4pPr lvl="3" rtl="0">
              <a:spcBef>
                <a:spcPts val="0"/>
              </a:spcBef>
              <a:spcAft>
                <a:spcPts val="0"/>
              </a:spcAft>
              <a:buSzPts val="1100"/>
              <a:buNone/>
              <a:defRPr sz="1100"/>
            </a:lvl4pPr>
            <a:lvl5pPr lvl="4" rtl="0">
              <a:spcBef>
                <a:spcPts val="0"/>
              </a:spcBef>
              <a:spcAft>
                <a:spcPts val="0"/>
              </a:spcAft>
              <a:buSzPts val="1100"/>
              <a:buNone/>
              <a:defRPr sz="1100"/>
            </a:lvl5pPr>
            <a:lvl6pPr lvl="5" rtl="0">
              <a:spcBef>
                <a:spcPts val="0"/>
              </a:spcBef>
              <a:spcAft>
                <a:spcPts val="0"/>
              </a:spcAft>
              <a:buSzPts val="1100"/>
              <a:buNone/>
              <a:defRPr sz="1100"/>
            </a:lvl6pPr>
            <a:lvl7pPr lvl="6" rtl="0">
              <a:spcBef>
                <a:spcPts val="0"/>
              </a:spcBef>
              <a:spcAft>
                <a:spcPts val="0"/>
              </a:spcAft>
              <a:buSzPts val="1100"/>
              <a:buNone/>
              <a:defRPr sz="1100"/>
            </a:lvl7pPr>
            <a:lvl8pPr lvl="7" rtl="0">
              <a:spcBef>
                <a:spcPts val="0"/>
              </a:spcBef>
              <a:spcAft>
                <a:spcPts val="0"/>
              </a:spcAft>
              <a:buSzPts val="1100"/>
              <a:buNone/>
              <a:defRPr sz="1100"/>
            </a:lvl8pPr>
            <a:lvl9pPr lvl="8" rtl="0">
              <a:spcBef>
                <a:spcPts val="0"/>
              </a:spcBef>
              <a:spcAft>
                <a:spcPts val="0"/>
              </a:spcAft>
              <a:buSzPts val="1100"/>
              <a:buNone/>
              <a:defRPr sz="1100"/>
            </a:lvl9pPr>
          </a:lstStyle>
          <a:p>
            <a:endParaRPr/>
          </a:p>
        </p:txBody>
      </p:sp>
      <p:sp>
        <p:nvSpPr>
          <p:cNvPr id="136" name="Google Shape;136;p9"/>
          <p:cNvSpPr txBox="1">
            <a:spLocks noGrp="1"/>
          </p:cNvSpPr>
          <p:nvPr>
            <p:ph type="subTitle" idx="5"/>
          </p:nvPr>
        </p:nvSpPr>
        <p:spPr>
          <a:xfrm>
            <a:off x="1479850" y="2755013"/>
            <a:ext cx="2079900" cy="2145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b="1"/>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a:endParaRPr/>
          </a:p>
        </p:txBody>
      </p:sp>
      <p:sp>
        <p:nvSpPr>
          <p:cNvPr id="137" name="Google Shape;137;p9"/>
          <p:cNvSpPr txBox="1">
            <a:spLocks noGrp="1"/>
          </p:cNvSpPr>
          <p:nvPr>
            <p:ph type="subTitle" idx="6"/>
          </p:nvPr>
        </p:nvSpPr>
        <p:spPr>
          <a:xfrm>
            <a:off x="1479850" y="3004488"/>
            <a:ext cx="2079900" cy="356100"/>
          </a:xfrm>
          <a:prstGeom prst="rect">
            <a:avLst/>
          </a:prstGeom>
        </p:spPr>
        <p:txBody>
          <a:bodyPr spcFirstLastPara="1" wrap="square" lIns="0" tIns="0" rIns="0" bIns="0" anchor="t" anchorCtr="0">
            <a:normAutofit/>
          </a:bodyPr>
          <a:lstStyle>
            <a:lvl1pPr lvl="0" rtl="0">
              <a:spcBef>
                <a:spcPts val="0"/>
              </a:spcBef>
              <a:spcAft>
                <a:spcPts val="0"/>
              </a:spcAft>
              <a:buSzPts val="1100"/>
              <a:buNone/>
              <a:defRPr sz="1100"/>
            </a:lvl1pPr>
            <a:lvl2pPr lvl="1" rtl="0">
              <a:spcBef>
                <a:spcPts val="0"/>
              </a:spcBef>
              <a:spcAft>
                <a:spcPts val="0"/>
              </a:spcAft>
              <a:buSzPts val="1100"/>
              <a:buNone/>
              <a:defRPr sz="1100"/>
            </a:lvl2pPr>
            <a:lvl3pPr lvl="2" rtl="0">
              <a:spcBef>
                <a:spcPts val="0"/>
              </a:spcBef>
              <a:spcAft>
                <a:spcPts val="0"/>
              </a:spcAft>
              <a:buSzPts val="1100"/>
              <a:buNone/>
              <a:defRPr sz="1100"/>
            </a:lvl3pPr>
            <a:lvl4pPr lvl="3" rtl="0">
              <a:spcBef>
                <a:spcPts val="0"/>
              </a:spcBef>
              <a:spcAft>
                <a:spcPts val="0"/>
              </a:spcAft>
              <a:buSzPts val="1100"/>
              <a:buNone/>
              <a:defRPr sz="1100"/>
            </a:lvl4pPr>
            <a:lvl5pPr lvl="4" rtl="0">
              <a:spcBef>
                <a:spcPts val="0"/>
              </a:spcBef>
              <a:spcAft>
                <a:spcPts val="0"/>
              </a:spcAft>
              <a:buSzPts val="1100"/>
              <a:buNone/>
              <a:defRPr sz="1100"/>
            </a:lvl5pPr>
            <a:lvl6pPr lvl="5" rtl="0">
              <a:spcBef>
                <a:spcPts val="0"/>
              </a:spcBef>
              <a:spcAft>
                <a:spcPts val="0"/>
              </a:spcAft>
              <a:buSzPts val="1100"/>
              <a:buNone/>
              <a:defRPr sz="1100"/>
            </a:lvl6pPr>
            <a:lvl7pPr lvl="6" rtl="0">
              <a:spcBef>
                <a:spcPts val="0"/>
              </a:spcBef>
              <a:spcAft>
                <a:spcPts val="0"/>
              </a:spcAft>
              <a:buSzPts val="1100"/>
              <a:buNone/>
              <a:defRPr sz="1100"/>
            </a:lvl7pPr>
            <a:lvl8pPr lvl="7" rtl="0">
              <a:spcBef>
                <a:spcPts val="0"/>
              </a:spcBef>
              <a:spcAft>
                <a:spcPts val="0"/>
              </a:spcAft>
              <a:buSzPts val="1100"/>
              <a:buNone/>
              <a:defRPr sz="1100"/>
            </a:lvl8pPr>
            <a:lvl9pPr lvl="8" rtl="0">
              <a:spcBef>
                <a:spcPts val="0"/>
              </a:spcBef>
              <a:spcAft>
                <a:spcPts val="0"/>
              </a:spcAft>
              <a:buSzPts val="1100"/>
              <a:buNone/>
              <a:defRPr sz="1100"/>
            </a:lvl9pPr>
          </a:lstStyle>
          <a:p>
            <a:endParaRPr/>
          </a:p>
        </p:txBody>
      </p:sp>
      <p:sp>
        <p:nvSpPr>
          <p:cNvPr id="138" name="Google Shape;138;p9"/>
          <p:cNvSpPr txBox="1">
            <a:spLocks noGrp="1"/>
          </p:cNvSpPr>
          <p:nvPr>
            <p:ph type="subTitle" idx="7"/>
          </p:nvPr>
        </p:nvSpPr>
        <p:spPr>
          <a:xfrm>
            <a:off x="1479850" y="3811438"/>
            <a:ext cx="2079900" cy="2145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b="1"/>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a:endParaRPr/>
          </a:p>
        </p:txBody>
      </p:sp>
      <p:sp>
        <p:nvSpPr>
          <p:cNvPr id="139" name="Google Shape;139;p9"/>
          <p:cNvSpPr txBox="1">
            <a:spLocks noGrp="1"/>
          </p:cNvSpPr>
          <p:nvPr>
            <p:ph type="subTitle" idx="8"/>
          </p:nvPr>
        </p:nvSpPr>
        <p:spPr>
          <a:xfrm>
            <a:off x="1479850" y="4060913"/>
            <a:ext cx="2079900" cy="356100"/>
          </a:xfrm>
          <a:prstGeom prst="rect">
            <a:avLst/>
          </a:prstGeom>
        </p:spPr>
        <p:txBody>
          <a:bodyPr spcFirstLastPara="1" wrap="square" lIns="0" tIns="0" rIns="0" bIns="0" anchor="t" anchorCtr="0">
            <a:normAutofit/>
          </a:bodyPr>
          <a:lstStyle>
            <a:lvl1pPr lvl="0" rtl="0">
              <a:spcBef>
                <a:spcPts val="0"/>
              </a:spcBef>
              <a:spcAft>
                <a:spcPts val="0"/>
              </a:spcAft>
              <a:buSzPts val="1100"/>
              <a:buNone/>
              <a:defRPr sz="1100"/>
            </a:lvl1pPr>
            <a:lvl2pPr lvl="1" rtl="0">
              <a:spcBef>
                <a:spcPts val="0"/>
              </a:spcBef>
              <a:spcAft>
                <a:spcPts val="0"/>
              </a:spcAft>
              <a:buSzPts val="1100"/>
              <a:buNone/>
              <a:defRPr sz="1100"/>
            </a:lvl2pPr>
            <a:lvl3pPr lvl="2" rtl="0">
              <a:spcBef>
                <a:spcPts val="0"/>
              </a:spcBef>
              <a:spcAft>
                <a:spcPts val="0"/>
              </a:spcAft>
              <a:buSzPts val="1100"/>
              <a:buNone/>
              <a:defRPr sz="1100"/>
            </a:lvl3pPr>
            <a:lvl4pPr lvl="3" rtl="0">
              <a:spcBef>
                <a:spcPts val="0"/>
              </a:spcBef>
              <a:spcAft>
                <a:spcPts val="0"/>
              </a:spcAft>
              <a:buSzPts val="1100"/>
              <a:buNone/>
              <a:defRPr sz="1100"/>
            </a:lvl4pPr>
            <a:lvl5pPr lvl="4" rtl="0">
              <a:spcBef>
                <a:spcPts val="0"/>
              </a:spcBef>
              <a:spcAft>
                <a:spcPts val="0"/>
              </a:spcAft>
              <a:buSzPts val="1100"/>
              <a:buNone/>
              <a:defRPr sz="1100"/>
            </a:lvl5pPr>
            <a:lvl6pPr lvl="5" rtl="0">
              <a:spcBef>
                <a:spcPts val="0"/>
              </a:spcBef>
              <a:spcAft>
                <a:spcPts val="0"/>
              </a:spcAft>
              <a:buSzPts val="1100"/>
              <a:buNone/>
              <a:defRPr sz="1100"/>
            </a:lvl6pPr>
            <a:lvl7pPr lvl="6" rtl="0">
              <a:spcBef>
                <a:spcPts val="0"/>
              </a:spcBef>
              <a:spcAft>
                <a:spcPts val="0"/>
              </a:spcAft>
              <a:buSzPts val="1100"/>
              <a:buNone/>
              <a:defRPr sz="1100"/>
            </a:lvl7pPr>
            <a:lvl8pPr lvl="7" rtl="0">
              <a:spcBef>
                <a:spcPts val="0"/>
              </a:spcBef>
              <a:spcAft>
                <a:spcPts val="0"/>
              </a:spcAft>
              <a:buSzPts val="1100"/>
              <a:buNone/>
              <a:defRPr sz="1100"/>
            </a:lvl8pPr>
            <a:lvl9pPr lvl="8" rtl="0">
              <a:spcBef>
                <a:spcPts val="0"/>
              </a:spcBef>
              <a:spcAft>
                <a:spcPts val="0"/>
              </a:spcAft>
              <a:buSzPts val="1100"/>
              <a:buNone/>
              <a:defRPr sz="1100"/>
            </a:lvl9pPr>
          </a:lstStyle>
          <a:p>
            <a:endParaRPr/>
          </a:p>
        </p:txBody>
      </p:sp>
      <p:cxnSp>
        <p:nvCxnSpPr>
          <p:cNvPr id="140" name="Google Shape;140;p9"/>
          <p:cNvCxnSpPr/>
          <p:nvPr/>
        </p:nvCxnSpPr>
        <p:spPr>
          <a:xfrm>
            <a:off x="6414900" y="876375"/>
            <a:ext cx="0" cy="3833700"/>
          </a:xfrm>
          <a:prstGeom prst="straightConnector1">
            <a:avLst/>
          </a:prstGeom>
          <a:noFill/>
          <a:ln w="9525" cap="flat" cmpd="sng">
            <a:solidFill>
              <a:schemeClr val="accent5"/>
            </a:solidFill>
            <a:prstDash val="solid"/>
            <a:round/>
            <a:headEnd type="none" w="sm" len="sm"/>
            <a:tailEnd type="none" w="sm" len="sm"/>
          </a:ln>
        </p:spPr>
      </p:cxnSp>
      <p:sp>
        <p:nvSpPr>
          <p:cNvPr id="141" name="Google Shape;141;p9"/>
          <p:cNvSpPr txBox="1">
            <a:spLocks noGrp="1"/>
          </p:cNvSpPr>
          <p:nvPr>
            <p:ph type="subTitle" idx="9"/>
          </p:nvPr>
        </p:nvSpPr>
        <p:spPr>
          <a:xfrm>
            <a:off x="6414900" y="876375"/>
            <a:ext cx="2409000" cy="266100"/>
          </a:xfrm>
          <a:prstGeom prst="rect">
            <a:avLst/>
          </a:prstGeom>
          <a:solidFill>
            <a:schemeClr val="dk2"/>
          </a:solidFill>
        </p:spPr>
        <p:txBody>
          <a:bodyPr spcFirstLastPara="1" wrap="square" lIns="0" tIns="0" rIns="0" bIns="0" anchor="ctr" anchorCtr="0">
            <a:normAutofit/>
          </a:bodyPr>
          <a:lstStyle>
            <a:lvl1pPr lvl="0" algn="ctr" rtl="0">
              <a:spcBef>
                <a:spcPts val="0"/>
              </a:spcBef>
              <a:spcAft>
                <a:spcPts val="0"/>
              </a:spcAft>
              <a:buClr>
                <a:schemeClr val="lt1"/>
              </a:buClr>
              <a:buSzPts val="1000"/>
              <a:buNone/>
              <a:defRPr sz="1000">
                <a:solidFill>
                  <a:schemeClr val="lt1"/>
                </a:solidFill>
              </a:defRPr>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42" name="Google Shape;142;p9"/>
          <p:cNvSpPr txBox="1">
            <a:spLocks noGrp="1"/>
          </p:cNvSpPr>
          <p:nvPr>
            <p:ph type="subTitle" idx="13"/>
          </p:nvPr>
        </p:nvSpPr>
        <p:spPr>
          <a:xfrm>
            <a:off x="3837450" y="876375"/>
            <a:ext cx="2409000" cy="266100"/>
          </a:xfrm>
          <a:prstGeom prst="rect">
            <a:avLst/>
          </a:prstGeom>
          <a:solidFill>
            <a:schemeClr val="dk2"/>
          </a:solidFill>
        </p:spPr>
        <p:txBody>
          <a:bodyPr spcFirstLastPara="1" wrap="square" lIns="0" tIns="0" rIns="0" bIns="0" anchor="ctr" anchorCtr="0">
            <a:normAutofit/>
          </a:bodyPr>
          <a:lstStyle>
            <a:lvl1pPr lvl="0" algn="ctr" rtl="0">
              <a:spcBef>
                <a:spcPts val="0"/>
              </a:spcBef>
              <a:spcAft>
                <a:spcPts val="0"/>
              </a:spcAft>
              <a:buClr>
                <a:schemeClr val="lt1"/>
              </a:buClr>
              <a:buSzPts val="1000"/>
              <a:buNone/>
              <a:defRPr sz="1000">
                <a:solidFill>
                  <a:schemeClr val="lt1"/>
                </a:solidFill>
              </a:defRPr>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43" name="Google Shape;143;p9"/>
          <p:cNvSpPr>
            <a:spLocks noGrp="1"/>
          </p:cNvSpPr>
          <p:nvPr>
            <p:ph type="pic" idx="14"/>
          </p:nvPr>
        </p:nvSpPr>
        <p:spPr>
          <a:xfrm>
            <a:off x="311700" y="2511425"/>
            <a:ext cx="948300" cy="1010400"/>
          </a:xfrm>
          <a:prstGeom prst="rect">
            <a:avLst/>
          </a:prstGeom>
          <a:noFill/>
          <a:ln>
            <a:noFill/>
          </a:ln>
        </p:spPr>
      </p:sp>
      <p:sp>
        <p:nvSpPr>
          <p:cNvPr id="144" name="Google Shape;144;p9"/>
          <p:cNvSpPr>
            <a:spLocks noGrp="1"/>
          </p:cNvSpPr>
          <p:nvPr>
            <p:ph type="pic" idx="15"/>
          </p:nvPr>
        </p:nvSpPr>
        <p:spPr>
          <a:xfrm>
            <a:off x="311700" y="1412150"/>
            <a:ext cx="948300" cy="1010400"/>
          </a:xfrm>
          <a:prstGeom prst="rect">
            <a:avLst/>
          </a:prstGeom>
          <a:noFill/>
          <a:ln>
            <a:noFill/>
          </a:ln>
        </p:spPr>
      </p:sp>
      <p:sp>
        <p:nvSpPr>
          <p:cNvPr id="145" name="Google Shape;145;p9"/>
          <p:cNvSpPr txBox="1">
            <a:spLocks noGrp="1"/>
          </p:cNvSpPr>
          <p:nvPr>
            <p:ph type="subTitle" idx="16"/>
          </p:nvPr>
        </p:nvSpPr>
        <p:spPr>
          <a:xfrm>
            <a:off x="4086225" y="1632356"/>
            <a:ext cx="2079900" cy="6333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000"/>
              <a:buNone/>
              <a:defRPr sz="1000"/>
            </a:lvl1pPr>
            <a:lvl2pPr lvl="1" rtl="0">
              <a:lnSpc>
                <a:spcPct val="115000"/>
              </a:lnSpc>
              <a:spcBef>
                <a:spcPts val="0"/>
              </a:spcBef>
              <a:spcAft>
                <a:spcPts val="0"/>
              </a:spcAft>
              <a:buSzPts val="1000"/>
              <a:buNone/>
              <a:defRPr sz="1000"/>
            </a:lvl2pPr>
            <a:lvl3pPr lvl="2" rtl="0">
              <a:lnSpc>
                <a:spcPct val="115000"/>
              </a:lnSpc>
              <a:spcBef>
                <a:spcPts val="0"/>
              </a:spcBef>
              <a:spcAft>
                <a:spcPts val="0"/>
              </a:spcAft>
              <a:buSzPts val="1000"/>
              <a:buNone/>
              <a:defRPr sz="1000"/>
            </a:lvl3pPr>
            <a:lvl4pPr lvl="3" rtl="0">
              <a:lnSpc>
                <a:spcPct val="115000"/>
              </a:lnSpc>
              <a:spcBef>
                <a:spcPts val="0"/>
              </a:spcBef>
              <a:spcAft>
                <a:spcPts val="0"/>
              </a:spcAft>
              <a:buSzPts val="1000"/>
              <a:buNone/>
              <a:defRPr sz="1000"/>
            </a:lvl4pPr>
            <a:lvl5pPr lvl="4" rtl="0">
              <a:lnSpc>
                <a:spcPct val="115000"/>
              </a:lnSpc>
              <a:spcBef>
                <a:spcPts val="0"/>
              </a:spcBef>
              <a:spcAft>
                <a:spcPts val="0"/>
              </a:spcAft>
              <a:buSzPts val="1000"/>
              <a:buNone/>
              <a:defRPr sz="1000"/>
            </a:lvl5pPr>
            <a:lvl6pPr lvl="5" rtl="0">
              <a:lnSpc>
                <a:spcPct val="115000"/>
              </a:lnSpc>
              <a:spcBef>
                <a:spcPts val="0"/>
              </a:spcBef>
              <a:spcAft>
                <a:spcPts val="0"/>
              </a:spcAft>
              <a:buSzPts val="1000"/>
              <a:buNone/>
              <a:defRPr sz="1000"/>
            </a:lvl6pPr>
            <a:lvl7pPr lvl="6" rtl="0">
              <a:lnSpc>
                <a:spcPct val="115000"/>
              </a:lnSpc>
              <a:spcBef>
                <a:spcPts val="0"/>
              </a:spcBef>
              <a:spcAft>
                <a:spcPts val="0"/>
              </a:spcAft>
              <a:buSzPts val="1000"/>
              <a:buNone/>
              <a:defRPr sz="1000"/>
            </a:lvl7pPr>
            <a:lvl8pPr lvl="7" rtl="0">
              <a:lnSpc>
                <a:spcPct val="115000"/>
              </a:lnSpc>
              <a:spcBef>
                <a:spcPts val="0"/>
              </a:spcBef>
              <a:spcAft>
                <a:spcPts val="0"/>
              </a:spcAft>
              <a:buSzPts val="1000"/>
              <a:buNone/>
              <a:defRPr sz="1000"/>
            </a:lvl8pPr>
            <a:lvl9pPr lvl="8" rtl="0">
              <a:lnSpc>
                <a:spcPct val="115000"/>
              </a:lnSpc>
              <a:spcBef>
                <a:spcPts val="0"/>
              </a:spcBef>
              <a:spcAft>
                <a:spcPts val="0"/>
              </a:spcAft>
              <a:buSzPts val="1000"/>
              <a:buNone/>
              <a:defRPr sz="1000"/>
            </a:lvl9pPr>
          </a:lstStyle>
          <a:p>
            <a:endParaRPr/>
          </a:p>
        </p:txBody>
      </p:sp>
      <p:sp>
        <p:nvSpPr>
          <p:cNvPr id="146" name="Google Shape;146;p9"/>
          <p:cNvSpPr txBox="1">
            <a:spLocks noGrp="1"/>
          </p:cNvSpPr>
          <p:nvPr>
            <p:ph type="subTitle" idx="17"/>
          </p:nvPr>
        </p:nvSpPr>
        <p:spPr>
          <a:xfrm>
            <a:off x="4086225" y="2678866"/>
            <a:ext cx="2079900" cy="6909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000"/>
              <a:buNone/>
              <a:defRPr sz="1000"/>
            </a:lvl1pPr>
            <a:lvl2pPr lvl="1" rtl="0">
              <a:lnSpc>
                <a:spcPct val="115000"/>
              </a:lnSpc>
              <a:spcBef>
                <a:spcPts val="0"/>
              </a:spcBef>
              <a:spcAft>
                <a:spcPts val="0"/>
              </a:spcAft>
              <a:buSzPts val="1000"/>
              <a:buNone/>
              <a:defRPr sz="1000"/>
            </a:lvl2pPr>
            <a:lvl3pPr lvl="2" rtl="0">
              <a:lnSpc>
                <a:spcPct val="115000"/>
              </a:lnSpc>
              <a:spcBef>
                <a:spcPts val="0"/>
              </a:spcBef>
              <a:spcAft>
                <a:spcPts val="0"/>
              </a:spcAft>
              <a:buSzPts val="1000"/>
              <a:buNone/>
              <a:defRPr sz="1000"/>
            </a:lvl3pPr>
            <a:lvl4pPr lvl="3" rtl="0">
              <a:lnSpc>
                <a:spcPct val="115000"/>
              </a:lnSpc>
              <a:spcBef>
                <a:spcPts val="0"/>
              </a:spcBef>
              <a:spcAft>
                <a:spcPts val="0"/>
              </a:spcAft>
              <a:buSzPts val="1000"/>
              <a:buNone/>
              <a:defRPr sz="1000"/>
            </a:lvl4pPr>
            <a:lvl5pPr lvl="4" rtl="0">
              <a:lnSpc>
                <a:spcPct val="115000"/>
              </a:lnSpc>
              <a:spcBef>
                <a:spcPts val="0"/>
              </a:spcBef>
              <a:spcAft>
                <a:spcPts val="0"/>
              </a:spcAft>
              <a:buSzPts val="1000"/>
              <a:buNone/>
              <a:defRPr sz="1000"/>
            </a:lvl5pPr>
            <a:lvl6pPr lvl="5" rtl="0">
              <a:lnSpc>
                <a:spcPct val="115000"/>
              </a:lnSpc>
              <a:spcBef>
                <a:spcPts val="0"/>
              </a:spcBef>
              <a:spcAft>
                <a:spcPts val="0"/>
              </a:spcAft>
              <a:buSzPts val="1000"/>
              <a:buNone/>
              <a:defRPr sz="1000"/>
            </a:lvl6pPr>
            <a:lvl7pPr lvl="6" rtl="0">
              <a:lnSpc>
                <a:spcPct val="115000"/>
              </a:lnSpc>
              <a:spcBef>
                <a:spcPts val="0"/>
              </a:spcBef>
              <a:spcAft>
                <a:spcPts val="0"/>
              </a:spcAft>
              <a:buSzPts val="1000"/>
              <a:buNone/>
              <a:defRPr sz="1000"/>
            </a:lvl7pPr>
            <a:lvl8pPr lvl="7" rtl="0">
              <a:lnSpc>
                <a:spcPct val="115000"/>
              </a:lnSpc>
              <a:spcBef>
                <a:spcPts val="0"/>
              </a:spcBef>
              <a:spcAft>
                <a:spcPts val="0"/>
              </a:spcAft>
              <a:buSzPts val="1000"/>
              <a:buNone/>
              <a:defRPr sz="1000"/>
            </a:lvl8pPr>
            <a:lvl9pPr lvl="8" rtl="0">
              <a:lnSpc>
                <a:spcPct val="115000"/>
              </a:lnSpc>
              <a:spcBef>
                <a:spcPts val="0"/>
              </a:spcBef>
              <a:spcAft>
                <a:spcPts val="0"/>
              </a:spcAft>
              <a:buSzPts val="1000"/>
              <a:buNone/>
              <a:defRPr sz="1000"/>
            </a:lvl9pPr>
          </a:lstStyle>
          <a:p>
            <a:endParaRPr/>
          </a:p>
        </p:txBody>
      </p:sp>
      <p:sp>
        <p:nvSpPr>
          <p:cNvPr id="147" name="Google Shape;147;p9"/>
          <p:cNvSpPr txBox="1">
            <a:spLocks noGrp="1"/>
          </p:cNvSpPr>
          <p:nvPr>
            <p:ph type="subTitle" idx="18"/>
          </p:nvPr>
        </p:nvSpPr>
        <p:spPr>
          <a:xfrm>
            <a:off x="4086225" y="3807428"/>
            <a:ext cx="2079900" cy="6759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000"/>
              <a:buNone/>
              <a:defRPr sz="1000"/>
            </a:lvl1pPr>
            <a:lvl2pPr lvl="1" rtl="0">
              <a:lnSpc>
                <a:spcPct val="115000"/>
              </a:lnSpc>
              <a:spcBef>
                <a:spcPts val="0"/>
              </a:spcBef>
              <a:spcAft>
                <a:spcPts val="0"/>
              </a:spcAft>
              <a:buSzPts val="1000"/>
              <a:buNone/>
              <a:defRPr sz="1000"/>
            </a:lvl2pPr>
            <a:lvl3pPr lvl="2" rtl="0">
              <a:lnSpc>
                <a:spcPct val="115000"/>
              </a:lnSpc>
              <a:spcBef>
                <a:spcPts val="0"/>
              </a:spcBef>
              <a:spcAft>
                <a:spcPts val="0"/>
              </a:spcAft>
              <a:buSzPts val="1000"/>
              <a:buNone/>
              <a:defRPr sz="1000"/>
            </a:lvl3pPr>
            <a:lvl4pPr lvl="3" rtl="0">
              <a:lnSpc>
                <a:spcPct val="115000"/>
              </a:lnSpc>
              <a:spcBef>
                <a:spcPts val="0"/>
              </a:spcBef>
              <a:spcAft>
                <a:spcPts val="0"/>
              </a:spcAft>
              <a:buSzPts val="1000"/>
              <a:buNone/>
              <a:defRPr sz="1000"/>
            </a:lvl4pPr>
            <a:lvl5pPr lvl="4" rtl="0">
              <a:lnSpc>
                <a:spcPct val="115000"/>
              </a:lnSpc>
              <a:spcBef>
                <a:spcPts val="0"/>
              </a:spcBef>
              <a:spcAft>
                <a:spcPts val="0"/>
              </a:spcAft>
              <a:buSzPts val="1000"/>
              <a:buNone/>
              <a:defRPr sz="1000"/>
            </a:lvl5pPr>
            <a:lvl6pPr lvl="5" rtl="0">
              <a:lnSpc>
                <a:spcPct val="115000"/>
              </a:lnSpc>
              <a:spcBef>
                <a:spcPts val="0"/>
              </a:spcBef>
              <a:spcAft>
                <a:spcPts val="0"/>
              </a:spcAft>
              <a:buSzPts val="1000"/>
              <a:buNone/>
              <a:defRPr sz="1000"/>
            </a:lvl6pPr>
            <a:lvl7pPr lvl="6" rtl="0">
              <a:lnSpc>
                <a:spcPct val="115000"/>
              </a:lnSpc>
              <a:spcBef>
                <a:spcPts val="0"/>
              </a:spcBef>
              <a:spcAft>
                <a:spcPts val="0"/>
              </a:spcAft>
              <a:buSzPts val="1000"/>
              <a:buNone/>
              <a:defRPr sz="1000"/>
            </a:lvl7pPr>
            <a:lvl8pPr lvl="7" rtl="0">
              <a:lnSpc>
                <a:spcPct val="115000"/>
              </a:lnSpc>
              <a:spcBef>
                <a:spcPts val="0"/>
              </a:spcBef>
              <a:spcAft>
                <a:spcPts val="0"/>
              </a:spcAft>
              <a:buSzPts val="1000"/>
              <a:buNone/>
              <a:defRPr sz="1000"/>
            </a:lvl8pPr>
            <a:lvl9pPr lvl="8" rtl="0">
              <a:lnSpc>
                <a:spcPct val="115000"/>
              </a:lnSpc>
              <a:spcBef>
                <a:spcPts val="0"/>
              </a:spcBef>
              <a:spcAft>
                <a:spcPts val="0"/>
              </a:spcAft>
              <a:buSzPts val="1000"/>
              <a:buNone/>
              <a:defRPr sz="1000"/>
            </a:lvl9pPr>
          </a:lstStyle>
          <a:p>
            <a:endParaRPr/>
          </a:p>
        </p:txBody>
      </p:sp>
      <p:sp>
        <p:nvSpPr>
          <p:cNvPr id="148" name="Google Shape;148;p9"/>
          <p:cNvSpPr txBox="1">
            <a:spLocks noGrp="1"/>
          </p:cNvSpPr>
          <p:nvPr>
            <p:ph type="subTitle" idx="19"/>
          </p:nvPr>
        </p:nvSpPr>
        <p:spPr>
          <a:xfrm>
            <a:off x="6579450" y="1618253"/>
            <a:ext cx="2079900" cy="6333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000"/>
              <a:buNone/>
              <a:defRPr sz="1000"/>
            </a:lvl1pPr>
            <a:lvl2pPr lvl="1" rtl="0">
              <a:lnSpc>
                <a:spcPct val="115000"/>
              </a:lnSpc>
              <a:spcBef>
                <a:spcPts val="0"/>
              </a:spcBef>
              <a:spcAft>
                <a:spcPts val="0"/>
              </a:spcAft>
              <a:buSzPts val="1000"/>
              <a:buNone/>
              <a:defRPr sz="1000"/>
            </a:lvl2pPr>
            <a:lvl3pPr lvl="2" rtl="0">
              <a:lnSpc>
                <a:spcPct val="115000"/>
              </a:lnSpc>
              <a:spcBef>
                <a:spcPts val="0"/>
              </a:spcBef>
              <a:spcAft>
                <a:spcPts val="0"/>
              </a:spcAft>
              <a:buSzPts val="1000"/>
              <a:buNone/>
              <a:defRPr sz="1000"/>
            </a:lvl3pPr>
            <a:lvl4pPr lvl="3" rtl="0">
              <a:lnSpc>
                <a:spcPct val="115000"/>
              </a:lnSpc>
              <a:spcBef>
                <a:spcPts val="0"/>
              </a:spcBef>
              <a:spcAft>
                <a:spcPts val="0"/>
              </a:spcAft>
              <a:buSzPts val="1000"/>
              <a:buNone/>
              <a:defRPr sz="1000"/>
            </a:lvl4pPr>
            <a:lvl5pPr lvl="4" rtl="0">
              <a:lnSpc>
                <a:spcPct val="115000"/>
              </a:lnSpc>
              <a:spcBef>
                <a:spcPts val="0"/>
              </a:spcBef>
              <a:spcAft>
                <a:spcPts val="0"/>
              </a:spcAft>
              <a:buSzPts val="1000"/>
              <a:buNone/>
              <a:defRPr sz="1000"/>
            </a:lvl5pPr>
            <a:lvl6pPr lvl="5" rtl="0">
              <a:lnSpc>
                <a:spcPct val="115000"/>
              </a:lnSpc>
              <a:spcBef>
                <a:spcPts val="0"/>
              </a:spcBef>
              <a:spcAft>
                <a:spcPts val="0"/>
              </a:spcAft>
              <a:buSzPts val="1000"/>
              <a:buNone/>
              <a:defRPr sz="1000"/>
            </a:lvl6pPr>
            <a:lvl7pPr lvl="6" rtl="0">
              <a:lnSpc>
                <a:spcPct val="115000"/>
              </a:lnSpc>
              <a:spcBef>
                <a:spcPts val="0"/>
              </a:spcBef>
              <a:spcAft>
                <a:spcPts val="0"/>
              </a:spcAft>
              <a:buSzPts val="1000"/>
              <a:buNone/>
              <a:defRPr sz="1000"/>
            </a:lvl7pPr>
            <a:lvl8pPr lvl="7" rtl="0">
              <a:lnSpc>
                <a:spcPct val="115000"/>
              </a:lnSpc>
              <a:spcBef>
                <a:spcPts val="0"/>
              </a:spcBef>
              <a:spcAft>
                <a:spcPts val="0"/>
              </a:spcAft>
              <a:buSzPts val="1000"/>
              <a:buNone/>
              <a:defRPr sz="1000"/>
            </a:lvl8pPr>
            <a:lvl9pPr lvl="8" rtl="0">
              <a:lnSpc>
                <a:spcPct val="115000"/>
              </a:lnSpc>
              <a:spcBef>
                <a:spcPts val="0"/>
              </a:spcBef>
              <a:spcAft>
                <a:spcPts val="0"/>
              </a:spcAft>
              <a:buSzPts val="1000"/>
              <a:buNone/>
              <a:defRPr sz="1000"/>
            </a:lvl9pPr>
          </a:lstStyle>
          <a:p>
            <a:endParaRPr/>
          </a:p>
        </p:txBody>
      </p:sp>
      <p:sp>
        <p:nvSpPr>
          <p:cNvPr id="149" name="Google Shape;149;p9"/>
          <p:cNvSpPr txBox="1">
            <a:spLocks noGrp="1"/>
          </p:cNvSpPr>
          <p:nvPr>
            <p:ph type="subTitle" idx="20"/>
          </p:nvPr>
        </p:nvSpPr>
        <p:spPr>
          <a:xfrm>
            <a:off x="6579450" y="2663478"/>
            <a:ext cx="2079900" cy="6909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000"/>
              <a:buNone/>
              <a:defRPr sz="1000"/>
            </a:lvl1pPr>
            <a:lvl2pPr lvl="1" rtl="0">
              <a:lnSpc>
                <a:spcPct val="115000"/>
              </a:lnSpc>
              <a:spcBef>
                <a:spcPts val="0"/>
              </a:spcBef>
              <a:spcAft>
                <a:spcPts val="0"/>
              </a:spcAft>
              <a:buSzPts val="1000"/>
              <a:buNone/>
              <a:defRPr sz="1000"/>
            </a:lvl2pPr>
            <a:lvl3pPr lvl="2" rtl="0">
              <a:lnSpc>
                <a:spcPct val="115000"/>
              </a:lnSpc>
              <a:spcBef>
                <a:spcPts val="0"/>
              </a:spcBef>
              <a:spcAft>
                <a:spcPts val="0"/>
              </a:spcAft>
              <a:buSzPts val="1000"/>
              <a:buNone/>
              <a:defRPr sz="1000"/>
            </a:lvl3pPr>
            <a:lvl4pPr lvl="3" rtl="0">
              <a:lnSpc>
                <a:spcPct val="115000"/>
              </a:lnSpc>
              <a:spcBef>
                <a:spcPts val="0"/>
              </a:spcBef>
              <a:spcAft>
                <a:spcPts val="0"/>
              </a:spcAft>
              <a:buSzPts val="1000"/>
              <a:buNone/>
              <a:defRPr sz="1000"/>
            </a:lvl4pPr>
            <a:lvl5pPr lvl="4" rtl="0">
              <a:lnSpc>
                <a:spcPct val="115000"/>
              </a:lnSpc>
              <a:spcBef>
                <a:spcPts val="0"/>
              </a:spcBef>
              <a:spcAft>
                <a:spcPts val="0"/>
              </a:spcAft>
              <a:buSzPts val="1000"/>
              <a:buNone/>
              <a:defRPr sz="1000"/>
            </a:lvl5pPr>
            <a:lvl6pPr lvl="5" rtl="0">
              <a:lnSpc>
                <a:spcPct val="115000"/>
              </a:lnSpc>
              <a:spcBef>
                <a:spcPts val="0"/>
              </a:spcBef>
              <a:spcAft>
                <a:spcPts val="0"/>
              </a:spcAft>
              <a:buSzPts val="1000"/>
              <a:buNone/>
              <a:defRPr sz="1000"/>
            </a:lvl6pPr>
            <a:lvl7pPr lvl="6" rtl="0">
              <a:lnSpc>
                <a:spcPct val="115000"/>
              </a:lnSpc>
              <a:spcBef>
                <a:spcPts val="0"/>
              </a:spcBef>
              <a:spcAft>
                <a:spcPts val="0"/>
              </a:spcAft>
              <a:buSzPts val="1000"/>
              <a:buNone/>
              <a:defRPr sz="1000"/>
            </a:lvl7pPr>
            <a:lvl8pPr lvl="7" rtl="0">
              <a:lnSpc>
                <a:spcPct val="115000"/>
              </a:lnSpc>
              <a:spcBef>
                <a:spcPts val="0"/>
              </a:spcBef>
              <a:spcAft>
                <a:spcPts val="0"/>
              </a:spcAft>
              <a:buSzPts val="1000"/>
              <a:buNone/>
              <a:defRPr sz="1000"/>
            </a:lvl8pPr>
            <a:lvl9pPr lvl="8" rtl="0">
              <a:lnSpc>
                <a:spcPct val="115000"/>
              </a:lnSpc>
              <a:spcBef>
                <a:spcPts val="0"/>
              </a:spcBef>
              <a:spcAft>
                <a:spcPts val="0"/>
              </a:spcAft>
              <a:buSzPts val="1000"/>
              <a:buNone/>
              <a:defRPr sz="1000"/>
            </a:lvl9pPr>
          </a:lstStyle>
          <a:p>
            <a:endParaRPr/>
          </a:p>
        </p:txBody>
      </p:sp>
      <p:sp>
        <p:nvSpPr>
          <p:cNvPr id="150" name="Google Shape;150;p9"/>
          <p:cNvSpPr txBox="1">
            <a:spLocks noGrp="1"/>
          </p:cNvSpPr>
          <p:nvPr>
            <p:ph type="subTitle" idx="21"/>
          </p:nvPr>
        </p:nvSpPr>
        <p:spPr>
          <a:xfrm>
            <a:off x="6579450" y="3792378"/>
            <a:ext cx="2079900" cy="675900"/>
          </a:xfrm>
          <a:prstGeom prst="rect">
            <a:avLst/>
          </a:prstGeom>
        </p:spPr>
        <p:txBody>
          <a:bodyPr spcFirstLastPara="1" wrap="square" lIns="0" tIns="0" rIns="0" bIns="0" anchor="ctr" anchorCtr="0">
            <a:normAutofit/>
          </a:bodyPr>
          <a:lstStyle>
            <a:lvl1pPr lvl="0" rtl="0">
              <a:lnSpc>
                <a:spcPct val="115000"/>
              </a:lnSpc>
              <a:spcBef>
                <a:spcPts val="0"/>
              </a:spcBef>
              <a:spcAft>
                <a:spcPts val="0"/>
              </a:spcAft>
              <a:buSzPts val="1000"/>
              <a:buNone/>
              <a:defRPr sz="1000"/>
            </a:lvl1pPr>
            <a:lvl2pPr lvl="1" rtl="0">
              <a:lnSpc>
                <a:spcPct val="115000"/>
              </a:lnSpc>
              <a:spcBef>
                <a:spcPts val="0"/>
              </a:spcBef>
              <a:spcAft>
                <a:spcPts val="0"/>
              </a:spcAft>
              <a:buSzPts val="1000"/>
              <a:buNone/>
              <a:defRPr sz="1000"/>
            </a:lvl2pPr>
            <a:lvl3pPr lvl="2" rtl="0">
              <a:lnSpc>
                <a:spcPct val="115000"/>
              </a:lnSpc>
              <a:spcBef>
                <a:spcPts val="0"/>
              </a:spcBef>
              <a:spcAft>
                <a:spcPts val="0"/>
              </a:spcAft>
              <a:buSzPts val="1000"/>
              <a:buNone/>
              <a:defRPr sz="1000"/>
            </a:lvl3pPr>
            <a:lvl4pPr lvl="3" rtl="0">
              <a:lnSpc>
                <a:spcPct val="115000"/>
              </a:lnSpc>
              <a:spcBef>
                <a:spcPts val="0"/>
              </a:spcBef>
              <a:spcAft>
                <a:spcPts val="0"/>
              </a:spcAft>
              <a:buSzPts val="1000"/>
              <a:buNone/>
              <a:defRPr sz="1000"/>
            </a:lvl4pPr>
            <a:lvl5pPr lvl="4" rtl="0">
              <a:lnSpc>
                <a:spcPct val="115000"/>
              </a:lnSpc>
              <a:spcBef>
                <a:spcPts val="0"/>
              </a:spcBef>
              <a:spcAft>
                <a:spcPts val="0"/>
              </a:spcAft>
              <a:buSzPts val="1000"/>
              <a:buNone/>
              <a:defRPr sz="1000"/>
            </a:lvl5pPr>
            <a:lvl6pPr lvl="5" rtl="0">
              <a:lnSpc>
                <a:spcPct val="115000"/>
              </a:lnSpc>
              <a:spcBef>
                <a:spcPts val="0"/>
              </a:spcBef>
              <a:spcAft>
                <a:spcPts val="0"/>
              </a:spcAft>
              <a:buSzPts val="1000"/>
              <a:buNone/>
              <a:defRPr sz="1000"/>
            </a:lvl6pPr>
            <a:lvl7pPr lvl="6" rtl="0">
              <a:lnSpc>
                <a:spcPct val="115000"/>
              </a:lnSpc>
              <a:spcBef>
                <a:spcPts val="0"/>
              </a:spcBef>
              <a:spcAft>
                <a:spcPts val="0"/>
              </a:spcAft>
              <a:buSzPts val="1000"/>
              <a:buNone/>
              <a:defRPr sz="1000"/>
            </a:lvl7pPr>
            <a:lvl8pPr lvl="7" rtl="0">
              <a:lnSpc>
                <a:spcPct val="115000"/>
              </a:lnSpc>
              <a:spcBef>
                <a:spcPts val="0"/>
              </a:spcBef>
              <a:spcAft>
                <a:spcPts val="0"/>
              </a:spcAft>
              <a:buSzPts val="1000"/>
              <a:buNone/>
              <a:defRPr sz="1000"/>
            </a:lvl8pPr>
            <a:lvl9pPr lvl="8" rtl="0">
              <a:lnSpc>
                <a:spcPct val="115000"/>
              </a:lnSpc>
              <a:spcBef>
                <a:spcPts val="0"/>
              </a:spcBef>
              <a:spcAft>
                <a:spcPts val="0"/>
              </a:spcAft>
              <a:buSzPts val="1000"/>
              <a:buNone/>
              <a:defRPr sz="1000"/>
            </a:lvl9pPr>
          </a:lstStyle>
          <a:p>
            <a:endParaRPr/>
          </a:p>
        </p:txBody>
      </p:sp>
      <p:pic>
        <p:nvPicPr>
          <p:cNvPr id="2" name="Google Shape;203;p13">
            <a:extLst>
              <a:ext uri="{FF2B5EF4-FFF2-40B4-BE49-F238E27FC236}">
                <a16:creationId xmlns:a16="http://schemas.microsoft.com/office/drawing/2014/main" id="{5D47C9FD-EC40-0824-0314-E0AEBF87801F}"/>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extLst>
    <p:ext uri="{DCECCB84-F9BA-43D5-87BE-67443E8EF086}">
      <p15:sldGuideLst xmlns:p15="http://schemas.microsoft.com/office/powerpoint/2012/main">
        <p15:guide id="1" pos="196">
          <p15:clr>
            <a:srgbClr val="E46962"/>
          </p15:clr>
        </p15:guide>
        <p15:guide id="2" pos="5558">
          <p15:clr>
            <a:srgbClr val="E46962"/>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Highlights">
  <p:cSld name="Quadrants">
    <p:spTree>
      <p:nvGrpSpPr>
        <p:cNvPr id="1" name="Shape 151"/>
        <p:cNvGrpSpPr/>
        <p:nvPr/>
      </p:nvGrpSpPr>
      <p:grpSpPr>
        <a:xfrm>
          <a:off x="0" y="0"/>
          <a:ext cx="0" cy="0"/>
          <a:chOff x="0" y="0"/>
          <a:chExt cx="0" cy="0"/>
        </a:xfrm>
      </p:grpSpPr>
      <p:sp>
        <p:nvSpPr>
          <p:cNvPr id="152" name="Google Shape;152;p10"/>
          <p:cNvSpPr/>
          <p:nvPr/>
        </p:nvSpPr>
        <p:spPr>
          <a:xfrm rot="10800000">
            <a:off x="330750" y="1080300"/>
            <a:ext cx="7365300" cy="34257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153" name="Google Shape;153;p10"/>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55" name="Google Shape;155;p10"/>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156" name="Google Shape;156;p10"/>
          <p:cNvSpPr/>
          <p:nvPr/>
        </p:nvSpPr>
        <p:spPr>
          <a:xfrm>
            <a:off x="3895425" y="902050"/>
            <a:ext cx="2419200" cy="1866900"/>
          </a:xfrm>
          <a:prstGeom prst="rect">
            <a:avLst/>
          </a:prstGeom>
          <a:solidFill>
            <a:srgbClr val="D3F2FC"/>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7" name="Google Shape;157;p10"/>
          <p:cNvSpPr/>
          <p:nvPr/>
        </p:nvSpPr>
        <p:spPr>
          <a:xfrm>
            <a:off x="6413250" y="902050"/>
            <a:ext cx="2419200" cy="1866900"/>
          </a:xfrm>
          <a:prstGeom prst="rect">
            <a:avLst/>
          </a:prstGeom>
          <a:solidFill>
            <a:srgbClr val="FEF6D8"/>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8" name="Google Shape;158;p10"/>
          <p:cNvSpPr/>
          <p:nvPr/>
        </p:nvSpPr>
        <p:spPr>
          <a:xfrm>
            <a:off x="3895425" y="2865525"/>
            <a:ext cx="2419200" cy="1866900"/>
          </a:xfrm>
          <a:prstGeom prst="rect">
            <a:avLst/>
          </a:prstGeom>
          <a:solidFill>
            <a:srgbClr val="DEF2E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9" name="Google Shape;159;p10"/>
          <p:cNvSpPr/>
          <p:nvPr/>
        </p:nvSpPr>
        <p:spPr>
          <a:xfrm>
            <a:off x="6413250" y="2865525"/>
            <a:ext cx="2419200" cy="1866900"/>
          </a:xfrm>
          <a:prstGeom prst="rect">
            <a:avLst/>
          </a:prstGeom>
          <a:solidFill>
            <a:srgbClr val="FBD6DA"/>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0" name="Google Shape;160;p10"/>
          <p:cNvSpPr txBox="1">
            <a:spLocks noGrp="1"/>
          </p:cNvSpPr>
          <p:nvPr>
            <p:ph type="subTitle" idx="1"/>
          </p:nvPr>
        </p:nvSpPr>
        <p:spPr>
          <a:xfrm>
            <a:off x="737000" y="1449800"/>
            <a:ext cx="2771700" cy="26907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1" name="Google Shape;161;p10"/>
          <p:cNvSpPr txBox="1">
            <a:spLocks noGrp="1"/>
          </p:cNvSpPr>
          <p:nvPr>
            <p:ph type="subTitle" idx="2"/>
          </p:nvPr>
        </p:nvSpPr>
        <p:spPr>
          <a:xfrm>
            <a:off x="4180725" y="1192550"/>
            <a:ext cx="1848600" cy="13392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2" name="Google Shape;162;p10"/>
          <p:cNvSpPr txBox="1">
            <a:spLocks noGrp="1"/>
          </p:cNvSpPr>
          <p:nvPr>
            <p:ph type="subTitle" idx="3"/>
          </p:nvPr>
        </p:nvSpPr>
        <p:spPr>
          <a:xfrm>
            <a:off x="6698550" y="3166800"/>
            <a:ext cx="1848600" cy="13392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3" name="Google Shape;163;p10"/>
          <p:cNvSpPr txBox="1">
            <a:spLocks noGrp="1"/>
          </p:cNvSpPr>
          <p:nvPr>
            <p:ph type="subTitle" idx="4"/>
          </p:nvPr>
        </p:nvSpPr>
        <p:spPr>
          <a:xfrm>
            <a:off x="6701350" y="1192550"/>
            <a:ext cx="1848600" cy="13392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4" name="Google Shape;164;p10"/>
          <p:cNvSpPr txBox="1">
            <a:spLocks noGrp="1"/>
          </p:cNvSpPr>
          <p:nvPr>
            <p:ph type="subTitle" idx="5"/>
          </p:nvPr>
        </p:nvSpPr>
        <p:spPr>
          <a:xfrm>
            <a:off x="4180725" y="3166800"/>
            <a:ext cx="1848600" cy="1339200"/>
          </a:xfrm>
          <a:prstGeom prst="rect">
            <a:avLst/>
          </a:prstGeom>
        </p:spPr>
        <p:txBody>
          <a:bodyPr spcFirstLastPara="1" wrap="square" lIns="0" tIns="0" rIns="0" bIns="0" anchor="t" anchorCtr="0">
            <a:normAutofit/>
          </a:bodyPr>
          <a:lstStyle>
            <a:lvl1pPr lvl="0" rtl="0">
              <a:spcBef>
                <a:spcPts val="0"/>
              </a:spcBef>
              <a:spcAft>
                <a:spcPts val="0"/>
              </a:spcAft>
              <a:buSzPts val="1400"/>
              <a:buNone/>
              <a:defRPr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5" name="Google Shape;165;p10"/>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203;p13">
            <a:extLst>
              <a:ext uri="{FF2B5EF4-FFF2-40B4-BE49-F238E27FC236}">
                <a16:creationId xmlns:a16="http://schemas.microsoft.com/office/drawing/2014/main" id="{5D974075-5062-6CBD-ECDD-0961E1E021B1}"/>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mieline">
  <p:cSld name="Quadrants_1">
    <p:spTree>
      <p:nvGrpSpPr>
        <p:cNvPr id="1" name="Shape 166"/>
        <p:cNvGrpSpPr/>
        <p:nvPr/>
      </p:nvGrpSpPr>
      <p:grpSpPr>
        <a:xfrm>
          <a:off x="0" y="0"/>
          <a:ext cx="0" cy="0"/>
          <a:chOff x="0" y="0"/>
          <a:chExt cx="0" cy="0"/>
        </a:xfrm>
      </p:grpSpPr>
      <p:sp>
        <p:nvSpPr>
          <p:cNvPr id="167" name="Google Shape;167;p11"/>
          <p:cNvSpPr/>
          <p:nvPr/>
        </p:nvSpPr>
        <p:spPr>
          <a:xfrm rot="10800000">
            <a:off x="330725" y="2651700"/>
            <a:ext cx="8484600" cy="18543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cxnSp>
        <p:nvCxnSpPr>
          <p:cNvPr id="168" name="Google Shape;168;p11"/>
          <p:cNvCxnSpPr/>
          <p:nvPr/>
        </p:nvCxnSpPr>
        <p:spPr>
          <a:xfrm>
            <a:off x="579575" y="915095"/>
            <a:ext cx="0" cy="1936500"/>
          </a:xfrm>
          <a:prstGeom prst="straightConnector1">
            <a:avLst/>
          </a:prstGeom>
          <a:noFill/>
          <a:ln w="9525" cap="flat" cmpd="sng">
            <a:solidFill>
              <a:schemeClr val="accent5"/>
            </a:solidFill>
            <a:prstDash val="solid"/>
            <a:round/>
            <a:headEnd type="none" w="sm" len="sm"/>
            <a:tailEnd type="none" w="sm" len="sm"/>
          </a:ln>
        </p:spPr>
      </p:cxnSp>
      <p:cxnSp>
        <p:nvCxnSpPr>
          <p:cNvPr id="169" name="Google Shape;169;p11"/>
          <p:cNvCxnSpPr/>
          <p:nvPr/>
        </p:nvCxnSpPr>
        <p:spPr>
          <a:xfrm>
            <a:off x="1738579" y="915095"/>
            <a:ext cx="0" cy="1936500"/>
          </a:xfrm>
          <a:prstGeom prst="straightConnector1">
            <a:avLst/>
          </a:prstGeom>
          <a:noFill/>
          <a:ln w="9525" cap="flat" cmpd="sng">
            <a:solidFill>
              <a:schemeClr val="accent5"/>
            </a:solidFill>
            <a:prstDash val="solid"/>
            <a:round/>
            <a:headEnd type="none" w="sm" len="sm"/>
            <a:tailEnd type="none" w="sm" len="sm"/>
          </a:ln>
        </p:spPr>
      </p:cxnSp>
      <p:cxnSp>
        <p:nvCxnSpPr>
          <p:cNvPr id="170" name="Google Shape;170;p11"/>
          <p:cNvCxnSpPr/>
          <p:nvPr/>
        </p:nvCxnSpPr>
        <p:spPr>
          <a:xfrm>
            <a:off x="2897583" y="915095"/>
            <a:ext cx="0" cy="1936500"/>
          </a:xfrm>
          <a:prstGeom prst="straightConnector1">
            <a:avLst/>
          </a:prstGeom>
          <a:noFill/>
          <a:ln w="9525" cap="flat" cmpd="sng">
            <a:solidFill>
              <a:schemeClr val="accent5"/>
            </a:solidFill>
            <a:prstDash val="solid"/>
            <a:round/>
            <a:headEnd type="none" w="sm" len="sm"/>
            <a:tailEnd type="none" w="sm" len="sm"/>
          </a:ln>
        </p:spPr>
      </p:cxnSp>
      <p:cxnSp>
        <p:nvCxnSpPr>
          <p:cNvPr id="171" name="Google Shape;171;p11"/>
          <p:cNvCxnSpPr/>
          <p:nvPr/>
        </p:nvCxnSpPr>
        <p:spPr>
          <a:xfrm>
            <a:off x="4056588" y="915095"/>
            <a:ext cx="0" cy="1936500"/>
          </a:xfrm>
          <a:prstGeom prst="straightConnector1">
            <a:avLst/>
          </a:prstGeom>
          <a:noFill/>
          <a:ln w="9525" cap="flat" cmpd="sng">
            <a:solidFill>
              <a:schemeClr val="accent5"/>
            </a:solidFill>
            <a:prstDash val="solid"/>
            <a:round/>
            <a:headEnd type="none" w="sm" len="sm"/>
            <a:tailEnd type="none" w="sm" len="sm"/>
          </a:ln>
        </p:spPr>
      </p:cxnSp>
      <p:cxnSp>
        <p:nvCxnSpPr>
          <p:cNvPr id="172" name="Google Shape;172;p11"/>
          <p:cNvCxnSpPr/>
          <p:nvPr/>
        </p:nvCxnSpPr>
        <p:spPr>
          <a:xfrm>
            <a:off x="5215592" y="915095"/>
            <a:ext cx="0" cy="1936500"/>
          </a:xfrm>
          <a:prstGeom prst="straightConnector1">
            <a:avLst/>
          </a:prstGeom>
          <a:noFill/>
          <a:ln w="9525" cap="flat" cmpd="sng">
            <a:solidFill>
              <a:schemeClr val="accent5"/>
            </a:solidFill>
            <a:prstDash val="solid"/>
            <a:round/>
            <a:headEnd type="none" w="sm" len="sm"/>
            <a:tailEnd type="none" w="sm" len="sm"/>
          </a:ln>
        </p:spPr>
      </p:cxnSp>
      <p:cxnSp>
        <p:nvCxnSpPr>
          <p:cNvPr id="173" name="Google Shape;173;p11"/>
          <p:cNvCxnSpPr/>
          <p:nvPr/>
        </p:nvCxnSpPr>
        <p:spPr>
          <a:xfrm>
            <a:off x="6374596" y="915095"/>
            <a:ext cx="0" cy="1936500"/>
          </a:xfrm>
          <a:prstGeom prst="straightConnector1">
            <a:avLst/>
          </a:prstGeom>
          <a:noFill/>
          <a:ln w="9525" cap="flat" cmpd="sng">
            <a:solidFill>
              <a:schemeClr val="accent5"/>
            </a:solidFill>
            <a:prstDash val="solid"/>
            <a:round/>
            <a:headEnd type="none" w="sm" len="sm"/>
            <a:tailEnd type="none" w="sm" len="sm"/>
          </a:ln>
        </p:spPr>
      </p:cxnSp>
      <p:cxnSp>
        <p:nvCxnSpPr>
          <p:cNvPr id="174" name="Google Shape;174;p11"/>
          <p:cNvCxnSpPr/>
          <p:nvPr/>
        </p:nvCxnSpPr>
        <p:spPr>
          <a:xfrm>
            <a:off x="7533600" y="915095"/>
            <a:ext cx="0" cy="1936500"/>
          </a:xfrm>
          <a:prstGeom prst="straightConnector1">
            <a:avLst/>
          </a:prstGeom>
          <a:noFill/>
          <a:ln w="9525" cap="flat" cmpd="sng">
            <a:solidFill>
              <a:schemeClr val="accent5"/>
            </a:solidFill>
            <a:prstDash val="solid"/>
            <a:round/>
            <a:headEnd type="none" w="sm" len="sm"/>
            <a:tailEnd type="none" w="sm" len="sm"/>
          </a:ln>
        </p:spPr>
      </p:cxnSp>
      <p:sp>
        <p:nvSpPr>
          <p:cNvPr id="175" name="Google Shape;175;p11"/>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atin typeface="Arial"/>
                <a:ea typeface="Arial"/>
                <a:cs typeface="Arial"/>
                <a:sym typeface="Arial"/>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77" name="Google Shape;177;p11"/>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
        <p:nvSpPr>
          <p:cNvPr id="178" name="Google Shape;178;p11"/>
          <p:cNvSpPr txBox="1">
            <a:spLocks noGrp="1"/>
          </p:cNvSpPr>
          <p:nvPr>
            <p:ph type="subTitle" idx="1"/>
          </p:nvPr>
        </p:nvSpPr>
        <p:spPr>
          <a:xfrm>
            <a:off x="579575" y="915100"/>
            <a:ext cx="850500" cy="356100"/>
          </a:xfrm>
          <a:prstGeom prst="rect">
            <a:avLst/>
          </a:prstGeom>
          <a:solidFill>
            <a:schemeClr val="dk2"/>
          </a:solidFill>
        </p:spPr>
        <p:txBody>
          <a:bodyPr spcFirstLastPara="1" wrap="square" lIns="0" tIns="0" rIns="0" bIns="0" anchor="ctr" anchorCtr="0">
            <a:normAutofit/>
          </a:bodyPr>
          <a:lstStyle>
            <a:lvl1pPr lvl="0" algn="ctr" rtl="0">
              <a:spcBef>
                <a:spcPts val="0"/>
              </a:spcBef>
              <a:spcAft>
                <a:spcPts val="0"/>
              </a:spcAft>
              <a:buClr>
                <a:schemeClr val="lt1"/>
              </a:buClr>
              <a:buSzPts val="1000"/>
              <a:buNone/>
              <a:defRPr sz="1000">
                <a:solidFill>
                  <a:schemeClr val="lt1"/>
                </a:solidFill>
              </a:defRPr>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79" name="Google Shape;179;p11"/>
          <p:cNvSpPr txBox="1">
            <a:spLocks noGrp="1"/>
          </p:cNvSpPr>
          <p:nvPr>
            <p:ph type="subTitle" idx="2"/>
          </p:nvPr>
        </p:nvSpPr>
        <p:spPr>
          <a:xfrm>
            <a:off x="579563" y="2907600"/>
            <a:ext cx="1032900" cy="13425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180" name="Google Shape;180;p11"/>
          <p:cNvSpPr txBox="1">
            <a:spLocks noGrp="1"/>
          </p:cNvSpPr>
          <p:nvPr>
            <p:ph type="subTitle" idx="3"/>
          </p:nvPr>
        </p:nvSpPr>
        <p:spPr>
          <a:xfrm>
            <a:off x="1738567" y="2907600"/>
            <a:ext cx="1032900" cy="13425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181" name="Google Shape;181;p11"/>
          <p:cNvSpPr txBox="1">
            <a:spLocks noGrp="1"/>
          </p:cNvSpPr>
          <p:nvPr>
            <p:ph type="subTitle" idx="4"/>
          </p:nvPr>
        </p:nvSpPr>
        <p:spPr>
          <a:xfrm>
            <a:off x="2897571" y="2907600"/>
            <a:ext cx="1032900" cy="13425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182" name="Google Shape;182;p11"/>
          <p:cNvSpPr txBox="1">
            <a:spLocks noGrp="1"/>
          </p:cNvSpPr>
          <p:nvPr>
            <p:ph type="subTitle" idx="5"/>
          </p:nvPr>
        </p:nvSpPr>
        <p:spPr>
          <a:xfrm>
            <a:off x="7533588" y="2907600"/>
            <a:ext cx="1032900" cy="13425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183" name="Google Shape;183;p11"/>
          <p:cNvSpPr txBox="1">
            <a:spLocks noGrp="1"/>
          </p:cNvSpPr>
          <p:nvPr>
            <p:ph type="subTitle" idx="6"/>
          </p:nvPr>
        </p:nvSpPr>
        <p:spPr>
          <a:xfrm>
            <a:off x="4056575" y="2907600"/>
            <a:ext cx="1032900" cy="13425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184" name="Google Shape;184;p11"/>
          <p:cNvSpPr txBox="1">
            <a:spLocks noGrp="1"/>
          </p:cNvSpPr>
          <p:nvPr>
            <p:ph type="subTitle" idx="7"/>
          </p:nvPr>
        </p:nvSpPr>
        <p:spPr>
          <a:xfrm>
            <a:off x="5215579" y="2907600"/>
            <a:ext cx="1032900" cy="13425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185" name="Google Shape;185;p11"/>
          <p:cNvSpPr txBox="1">
            <a:spLocks noGrp="1"/>
          </p:cNvSpPr>
          <p:nvPr>
            <p:ph type="subTitle" idx="8"/>
          </p:nvPr>
        </p:nvSpPr>
        <p:spPr>
          <a:xfrm>
            <a:off x="6374583" y="2907600"/>
            <a:ext cx="1032900" cy="1342500"/>
          </a:xfrm>
          <a:prstGeom prst="rect">
            <a:avLst/>
          </a:prstGeom>
        </p:spPr>
        <p:txBody>
          <a:bodyPr spcFirstLastPara="1" wrap="square" lIns="0" tIns="0" rIns="0" bIns="0" anchor="t" anchorCtr="0">
            <a:normAutofit/>
          </a:bodyPr>
          <a:lstStyle>
            <a:lvl1pPr lvl="0" rtl="0">
              <a:spcBef>
                <a:spcPts val="0"/>
              </a:spcBef>
              <a:spcAft>
                <a:spcPts val="0"/>
              </a:spcAft>
              <a:buSzPts val="1000"/>
              <a:buNone/>
              <a:defRPr sz="1000"/>
            </a:lvl1pPr>
            <a:lvl2pPr lvl="1" rtl="0">
              <a:spcBef>
                <a:spcPts val="0"/>
              </a:spcBef>
              <a:spcAft>
                <a:spcPts val="0"/>
              </a:spcAft>
              <a:buSzPts val="1000"/>
              <a:buNone/>
              <a:defRPr sz="1000"/>
            </a:lvl2pPr>
            <a:lvl3pPr lvl="2" rtl="0">
              <a:spcBef>
                <a:spcPts val="0"/>
              </a:spcBef>
              <a:spcAft>
                <a:spcPts val="0"/>
              </a:spcAft>
              <a:buSzPts val="1000"/>
              <a:buNone/>
              <a:defRPr sz="1000"/>
            </a:lvl3pPr>
            <a:lvl4pPr lvl="3" rtl="0">
              <a:spcBef>
                <a:spcPts val="0"/>
              </a:spcBef>
              <a:spcAft>
                <a:spcPts val="0"/>
              </a:spcAft>
              <a:buSzPts val="1000"/>
              <a:buNone/>
              <a:defRPr sz="1000"/>
            </a:lvl4pPr>
            <a:lvl5pPr lvl="4" rtl="0">
              <a:spcBef>
                <a:spcPts val="0"/>
              </a:spcBef>
              <a:spcAft>
                <a:spcPts val="0"/>
              </a:spcAft>
              <a:buSzPts val="1000"/>
              <a:buNone/>
              <a:defRPr sz="1000"/>
            </a:lvl5pPr>
            <a:lvl6pPr lvl="5" rtl="0">
              <a:spcBef>
                <a:spcPts val="0"/>
              </a:spcBef>
              <a:spcAft>
                <a:spcPts val="0"/>
              </a:spcAft>
              <a:buSzPts val="1000"/>
              <a:buNone/>
              <a:defRPr sz="1000"/>
            </a:lvl6pPr>
            <a:lvl7pPr lvl="6" rtl="0">
              <a:spcBef>
                <a:spcPts val="0"/>
              </a:spcBef>
              <a:spcAft>
                <a:spcPts val="0"/>
              </a:spcAft>
              <a:buSzPts val="1000"/>
              <a:buNone/>
              <a:defRPr sz="1000"/>
            </a:lvl7pPr>
            <a:lvl8pPr lvl="7" rtl="0">
              <a:spcBef>
                <a:spcPts val="0"/>
              </a:spcBef>
              <a:spcAft>
                <a:spcPts val="0"/>
              </a:spcAft>
              <a:buSzPts val="1000"/>
              <a:buNone/>
              <a:defRPr sz="1000"/>
            </a:lvl8pPr>
            <a:lvl9pPr lvl="8" rtl="0">
              <a:spcBef>
                <a:spcPts val="0"/>
              </a:spcBef>
              <a:spcAft>
                <a:spcPts val="0"/>
              </a:spcAft>
              <a:buSzPts val="1000"/>
              <a:buNone/>
              <a:defRPr sz="1000"/>
            </a:lvl9pPr>
          </a:lstStyle>
          <a:p>
            <a:endParaRPr/>
          </a:p>
        </p:txBody>
      </p:sp>
      <p:sp>
        <p:nvSpPr>
          <p:cNvPr id="186" name="Google Shape;186;p11"/>
          <p:cNvSpPr txBox="1">
            <a:spLocks noGrp="1"/>
          </p:cNvSpPr>
          <p:nvPr>
            <p:ph type="subTitle" idx="9"/>
          </p:nvPr>
        </p:nvSpPr>
        <p:spPr>
          <a:xfrm>
            <a:off x="7533588" y="915100"/>
            <a:ext cx="850500" cy="356100"/>
          </a:xfrm>
          <a:prstGeom prst="rect">
            <a:avLst/>
          </a:prstGeom>
          <a:solidFill>
            <a:schemeClr val="dk2"/>
          </a:solidFill>
        </p:spPr>
        <p:txBody>
          <a:bodyPr spcFirstLastPara="1" wrap="square" lIns="0" tIns="0" rIns="0" bIns="0" anchor="ctr" anchorCtr="0">
            <a:normAutofit/>
          </a:bodyPr>
          <a:lstStyle>
            <a:lvl1pPr lvl="0" algn="ctr" rtl="0">
              <a:spcBef>
                <a:spcPts val="0"/>
              </a:spcBef>
              <a:spcAft>
                <a:spcPts val="0"/>
              </a:spcAft>
              <a:buClr>
                <a:schemeClr val="lt1"/>
              </a:buClr>
              <a:buSzPts val="1000"/>
              <a:buNone/>
              <a:defRPr sz="1000">
                <a:solidFill>
                  <a:schemeClr val="lt1"/>
                </a:solidFill>
              </a:defRPr>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87" name="Google Shape;187;p11"/>
          <p:cNvSpPr txBox="1">
            <a:spLocks noGrp="1"/>
          </p:cNvSpPr>
          <p:nvPr>
            <p:ph type="subTitle" idx="13"/>
          </p:nvPr>
        </p:nvSpPr>
        <p:spPr>
          <a:xfrm>
            <a:off x="1738577" y="915100"/>
            <a:ext cx="850500" cy="356100"/>
          </a:xfrm>
          <a:prstGeom prst="rect">
            <a:avLst/>
          </a:prstGeom>
          <a:solidFill>
            <a:schemeClr val="dk2"/>
          </a:solidFill>
        </p:spPr>
        <p:txBody>
          <a:bodyPr spcFirstLastPara="1" wrap="square" lIns="0" tIns="0" rIns="0" bIns="0" anchor="ctr" anchorCtr="0">
            <a:normAutofit/>
          </a:bodyPr>
          <a:lstStyle>
            <a:lvl1pPr lvl="0" algn="ctr" rtl="0">
              <a:spcBef>
                <a:spcPts val="0"/>
              </a:spcBef>
              <a:spcAft>
                <a:spcPts val="0"/>
              </a:spcAft>
              <a:buClr>
                <a:schemeClr val="lt1"/>
              </a:buClr>
              <a:buSzPts val="1000"/>
              <a:buNone/>
              <a:defRPr sz="1000">
                <a:solidFill>
                  <a:schemeClr val="lt1"/>
                </a:solidFill>
              </a:defRPr>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88" name="Google Shape;188;p11"/>
          <p:cNvSpPr txBox="1">
            <a:spLocks noGrp="1"/>
          </p:cNvSpPr>
          <p:nvPr>
            <p:ph type="subTitle" idx="14"/>
          </p:nvPr>
        </p:nvSpPr>
        <p:spPr>
          <a:xfrm>
            <a:off x="2897579" y="915100"/>
            <a:ext cx="850500" cy="356100"/>
          </a:xfrm>
          <a:prstGeom prst="rect">
            <a:avLst/>
          </a:prstGeom>
          <a:solidFill>
            <a:schemeClr val="dk2"/>
          </a:solidFill>
        </p:spPr>
        <p:txBody>
          <a:bodyPr spcFirstLastPara="1" wrap="square" lIns="0" tIns="0" rIns="0" bIns="0" anchor="ctr" anchorCtr="0">
            <a:normAutofit/>
          </a:bodyPr>
          <a:lstStyle>
            <a:lvl1pPr lvl="0" algn="ctr" rtl="0">
              <a:spcBef>
                <a:spcPts val="0"/>
              </a:spcBef>
              <a:spcAft>
                <a:spcPts val="0"/>
              </a:spcAft>
              <a:buClr>
                <a:schemeClr val="lt1"/>
              </a:buClr>
              <a:buSzPts val="1000"/>
              <a:buNone/>
              <a:defRPr sz="1000">
                <a:solidFill>
                  <a:schemeClr val="lt1"/>
                </a:solidFill>
              </a:defRPr>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89" name="Google Shape;189;p11"/>
          <p:cNvSpPr txBox="1">
            <a:spLocks noGrp="1"/>
          </p:cNvSpPr>
          <p:nvPr>
            <p:ph type="subTitle" idx="15"/>
          </p:nvPr>
        </p:nvSpPr>
        <p:spPr>
          <a:xfrm>
            <a:off x="4056581" y="915100"/>
            <a:ext cx="850500" cy="356100"/>
          </a:xfrm>
          <a:prstGeom prst="rect">
            <a:avLst/>
          </a:prstGeom>
          <a:solidFill>
            <a:schemeClr val="dk2"/>
          </a:solidFill>
        </p:spPr>
        <p:txBody>
          <a:bodyPr spcFirstLastPara="1" wrap="square" lIns="0" tIns="0" rIns="0" bIns="0" anchor="ctr" anchorCtr="0">
            <a:normAutofit/>
          </a:bodyPr>
          <a:lstStyle>
            <a:lvl1pPr lvl="0" algn="ctr" rtl="0">
              <a:spcBef>
                <a:spcPts val="0"/>
              </a:spcBef>
              <a:spcAft>
                <a:spcPts val="0"/>
              </a:spcAft>
              <a:buClr>
                <a:schemeClr val="lt1"/>
              </a:buClr>
              <a:buSzPts val="1000"/>
              <a:buNone/>
              <a:defRPr sz="1000">
                <a:solidFill>
                  <a:schemeClr val="lt1"/>
                </a:solidFill>
              </a:defRPr>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90" name="Google Shape;190;p11"/>
          <p:cNvSpPr txBox="1">
            <a:spLocks noGrp="1"/>
          </p:cNvSpPr>
          <p:nvPr>
            <p:ph type="subTitle" idx="16"/>
          </p:nvPr>
        </p:nvSpPr>
        <p:spPr>
          <a:xfrm>
            <a:off x="5215583" y="915100"/>
            <a:ext cx="850500" cy="356100"/>
          </a:xfrm>
          <a:prstGeom prst="rect">
            <a:avLst/>
          </a:prstGeom>
          <a:solidFill>
            <a:schemeClr val="dk2"/>
          </a:solidFill>
        </p:spPr>
        <p:txBody>
          <a:bodyPr spcFirstLastPara="1" wrap="square" lIns="0" tIns="0" rIns="0" bIns="0" anchor="ctr" anchorCtr="0">
            <a:normAutofit/>
          </a:bodyPr>
          <a:lstStyle>
            <a:lvl1pPr lvl="0" algn="ctr" rtl="0">
              <a:spcBef>
                <a:spcPts val="0"/>
              </a:spcBef>
              <a:spcAft>
                <a:spcPts val="0"/>
              </a:spcAft>
              <a:buClr>
                <a:schemeClr val="lt1"/>
              </a:buClr>
              <a:buSzPts val="1000"/>
              <a:buNone/>
              <a:defRPr sz="1000">
                <a:solidFill>
                  <a:schemeClr val="lt1"/>
                </a:solidFill>
              </a:defRPr>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91" name="Google Shape;191;p11"/>
          <p:cNvSpPr txBox="1">
            <a:spLocks noGrp="1"/>
          </p:cNvSpPr>
          <p:nvPr>
            <p:ph type="subTitle" idx="17"/>
          </p:nvPr>
        </p:nvSpPr>
        <p:spPr>
          <a:xfrm>
            <a:off x="6374585" y="915100"/>
            <a:ext cx="850500" cy="356100"/>
          </a:xfrm>
          <a:prstGeom prst="rect">
            <a:avLst/>
          </a:prstGeom>
          <a:solidFill>
            <a:schemeClr val="dk2"/>
          </a:solidFill>
        </p:spPr>
        <p:txBody>
          <a:bodyPr spcFirstLastPara="1" wrap="square" lIns="0" tIns="0" rIns="0" bIns="0" anchor="ctr" anchorCtr="0">
            <a:normAutofit/>
          </a:bodyPr>
          <a:lstStyle>
            <a:lvl1pPr lvl="0" algn="ctr" rtl="0">
              <a:spcBef>
                <a:spcPts val="0"/>
              </a:spcBef>
              <a:spcAft>
                <a:spcPts val="0"/>
              </a:spcAft>
              <a:buClr>
                <a:schemeClr val="lt1"/>
              </a:buClr>
              <a:buSzPts val="1000"/>
              <a:buNone/>
              <a:defRPr sz="1000">
                <a:solidFill>
                  <a:schemeClr val="lt1"/>
                </a:solidFill>
              </a:defRPr>
            </a:lvl1pPr>
            <a:lvl2pPr lvl="1" algn="ctr" rtl="0">
              <a:spcBef>
                <a:spcPts val="0"/>
              </a:spcBef>
              <a:spcAft>
                <a:spcPts val="0"/>
              </a:spcAft>
              <a:buClr>
                <a:schemeClr val="lt1"/>
              </a:buClr>
              <a:buSzPts val="1400"/>
              <a:buNone/>
              <a:defRPr>
                <a:solidFill>
                  <a:schemeClr val="lt1"/>
                </a:solidFill>
              </a:defRPr>
            </a:lvl2pPr>
            <a:lvl3pPr lvl="2" algn="ctr" rtl="0">
              <a:spcBef>
                <a:spcPts val="0"/>
              </a:spcBef>
              <a:spcAft>
                <a:spcPts val="0"/>
              </a:spcAft>
              <a:buClr>
                <a:schemeClr val="lt1"/>
              </a:buClr>
              <a:buSzPts val="1400"/>
              <a:buNone/>
              <a:defRPr>
                <a:solidFill>
                  <a:schemeClr val="lt1"/>
                </a:solidFill>
              </a:defRPr>
            </a:lvl3pPr>
            <a:lvl4pPr lvl="3" algn="ctr" rtl="0">
              <a:spcBef>
                <a:spcPts val="0"/>
              </a:spcBef>
              <a:spcAft>
                <a:spcPts val="0"/>
              </a:spcAft>
              <a:buClr>
                <a:schemeClr val="lt1"/>
              </a:buClr>
              <a:buSzPts val="1400"/>
              <a:buNone/>
              <a:defRPr>
                <a:solidFill>
                  <a:schemeClr val="lt1"/>
                </a:solidFill>
              </a:defRPr>
            </a:lvl4pPr>
            <a:lvl5pPr lvl="4" algn="ctr" rtl="0">
              <a:spcBef>
                <a:spcPts val="0"/>
              </a:spcBef>
              <a:spcAft>
                <a:spcPts val="0"/>
              </a:spcAft>
              <a:buClr>
                <a:schemeClr val="lt1"/>
              </a:buClr>
              <a:buSzPts val="1400"/>
              <a:buNone/>
              <a:defRPr>
                <a:solidFill>
                  <a:schemeClr val="lt1"/>
                </a:solidFill>
              </a:defRPr>
            </a:lvl5pPr>
            <a:lvl6pPr lvl="5" algn="ctr" rtl="0">
              <a:spcBef>
                <a:spcPts val="0"/>
              </a:spcBef>
              <a:spcAft>
                <a:spcPts val="0"/>
              </a:spcAft>
              <a:buClr>
                <a:schemeClr val="lt1"/>
              </a:buClr>
              <a:buSzPts val="1400"/>
              <a:buNone/>
              <a:defRPr>
                <a:solidFill>
                  <a:schemeClr val="lt1"/>
                </a:solidFill>
              </a:defRPr>
            </a:lvl6pPr>
            <a:lvl7pPr lvl="6" algn="ctr" rtl="0">
              <a:spcBef>
                <a:spcPts val="0"/>
              </a:spcBef>
              <a:spcAft>
                <a:spcPts val="0"/>
              </a:spcAft>
              <a:buClr>
                <a:schemeClr val="lt1"/>
              </a:buClr>
              <a:buSzPts val="1400"/>
              <a:buNone/>
              <a:defRPr>
                <a:solidFill>
                  <a:schemeClr val="lt1"/>
                </a:solidFill>
              </a:defRPr>
            </a:lvl7pPr>
            <a:lvl8pPr lvl="7" algn="ctr" rtl="0">
              <a:spcBef>
                <a:spcPts val="0"/>
              </a:spcBef>
              <a:spcAft>
                <a:spcPts val="0"/>
              </a:spcAft>
              <a:buClr>
                <a:schemeClr val="lt1"/>
              </a:buClr>
              <a:buSzPts val="1400"/>
              <a:buNone/>
              <a:defRPr>
                <a:solidFill>
                  <a:schemeClr val="lt1"/>
                </a:solidFill>
              </a:defRPr>
            </a:lvl8pPr>
            <a:lvl9pPr lvl="8" algn="ctr" rtl="0">
              <a:spcBef>
                <a:spcPts val="0"/>
              </a:spcBef>
              <a:spcAft>
                <a:spcPts val="0"/>
              </a:spcAft>
              <a:buClr>
                <a:schemeClr val="lt1"/>
              </a:buClr>
              <a:buSzPts val="1400"/>
              <a:buNone/>
              <a:defRPr>
                <a:solidFill>
                  <a:schemeClr val="lt1"/>
                </a:solidFill>
              </a:defRPr>
            </a:lvl9pPr>
          </a:lstStyle>
          <a:p>
            <a:endParaRPr/>
          </a:p>
        </p:txBody>
      </p:sp>
      <p:sp>
        <p:nvSpPr>
          <p:cNvPr id="192" name="Google Shape;192;p11"/>
          <p:cNvSpPr txBox="1">
            <a:spLocks noGrp="1"/>
          </p:cNvSpPr>
          <p:nvPr>
            <p:ph type="sldNum" idx="12"/>
          </p:nvPr>
        </p:nvSpPr>
        <p:spPr>
          <a:xfrm>
            <a:off x="8275200" y="4828750"/>
            <a:ext cx="548700" cy="153900"/>
          </a:xfrm>
          <a:prstGeom prst="rect">
            <a:avLst/>
          </a:prstGeom>
        </p:spPr>
        <p:txBody>
          <a:bodyPr spcFirstLastPara="1" wrap="square" lIns="91425" tIns="0" rIns="0" bIns="0" anchor="ctr" anchorCtr="0">
            <a:noAutofit/>
          </a:bodyPr>
          <a:lstStyle>
            <a:lvl1pPr lvl="0" rtl="0">
              <a:buNone/>
              <a:defRPr>
                <a:solidFill>
                  <a:srgbClr val="000000"/>
                </a:solidFill>
              </a:defRPr>
            </a:lvl1pPr>
            <a:lvl2pPr lvl="1" rtl="0">
              <a:buNone/>
              <a:defRPr>
                <a:solidFill>
                  <a:srgbClr val="000000"/>
                </a:solidFill>
              </a:defRPr>
            </a:lvl2pPr>
            <a:lvl3pPr lvl="2" rtl="0">
              <a:buNone/>
              <a:defRPr>
                <a:solidFill>
                  <a:srgbClr val="000000"/>
                </a:solidFill>
              </a:defRPr>
            </a:lvl3pPr>
            <a:lvl4pPr lvl="3" rtl="0">
              <a:buNone/>
              <a:defRPr>
                <a:solidFill>
                  <a:srgbClr val="000000"/>
                </a:solidFill>
              </a:defRPr>
            </a:lvl4pPr>
            <a:lvl5pPr lvl="4" rtl="0">
              <a:buNone/>
              <a:defRPr>
                <a:solidFill>
                  <a:srgbClr val="000000"/>
                </a:solidFill>
              </a:defRPr>
            </a:lvl5pPr>
            <a:lvl6pPr lvl="5" rtl="0">
              <a:buNone/>
              <a:defRPr>
                <a:solidFill>
                  <a:srgbClr val="000000"/>
                </a:solidFill>
              </a:defRPr>
            </a:lvl6pPr>
            <a:lvl7pPr lvl="6" rtl="0">
              <a:buNone/>
              <a:defRPr>
                <a:solidFill>
                  <a:srgbClr val="000000"/>
                </a:solidFill>
              </a:defRPr>
            </a:lvl7pPr>
            <a:lvl8pPr lvl="7" rtl="0">
              <a:buNone/>
              <a:defRPr>
                <a:solidFill>
                  <a:srgbClr val="000000"/>
                </a:solidFill>
              </a:defRPr>
            </a:lvl8pPr>
            <a:lvl9pPr lvl="8" rtl="0">
              <a:buNone/>
              <a:defRPr>
                <a:solidFill>
                  <a:srgbClr val="000000"/>
                </a:solidFill>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203;p13">
            <a:extLst>
              <a:ext uri="{FF2B5EF4-FFF2-40B4-BE49-F238E27FC236}">
                <a16:creationId xmlns:a16="http://schemas.microsoft.com/office/drawing/2014/main" id="{DE3C6AA6-8BEF-E3DD-A640-C90BEEA5DDD9}"/>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ideo">
  <p:cSld name="Quadrants_1_2">
    <p:spTree>
      <p:nvGrpSpPr>
        <p:cNvPr id="1" name="Shape 193"/>
        <p:cNvGrpSpPr/>
        <p:nvPr/>
      </p:nvGrpSpPr>
      <p:grpSpPr>
        <a:xfrm>
          <a:off x="0" y="0"/>
          <a:ext cx="0" cy="0"/>
          <a:chOff x="0" y="0"/>
          <a:chExt cx="0" cy="0"/>
        </a:xfrm>
      </p:grpSpPr>
      <p:sp>
        <p:nvSpPr>
          <p:cNvPr id="194" name="Google Shape;194;p12"/>
          <p:cNvSpPr/>
          <p:nvPr/>
        </p:nvSpPr>
        <p:spPr>
          <a:xfrm rot="10800000">
            <a:off x="1099200" y="1105625"/>
            <a:ext cx="6945600" cy="3283500"/>
          </a:xfrm>
          <a:prstGeom prst="snip1Rect">
            <a:avLst>
              <a:gd name="adj" fmla="val 0"/>
            </a:avLst>
          </a:prstGeom>
          <a:solidFill>
            <a:schemeClr val="lt2"/>
          </a:solidFill>
          <a:ln>
            <a:noFill/>
          </a:ln>
        </p:spPr>
        <p:txBody>
          <a:bodyPr spcFirstLastPara="1" wrap="square" lIns="68575" tIns="68575"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sz="1200" b="0" i="0" u="none" strike="noStrike" cap="none">
              <a:solidFill>
                <a:srgbClr val="8A8B8A"/>
              </a:solidFill>
              <a:latin typeface="Arial"/>
              <a:ea typeface="Arial"/>
              <a:cs typeface="Arial"/>
              <a:sym typeface="Arial"/>
            </a:endParaRPr>
          </a:p>
        </p:txBody>
      </p:sp>
      <p:sp>
        <p:nvSpPr>
          <p:cNvPr id="195" name="Google Shape;195;p12"/>
          <p:cNvSpPr txBox="1">
            <a:spLocks noGrp="1"/>
          </p:cNvSpPr>
          <p:nvPr>
            <p:ph type="title"/>
          </p:nvPr>
        </p:nvSpPr>
        <p:spPr>
          <a:xfrm>
            <a:off x="311699" y="309889"/>
            <a:ext cx="7867200" cy="356100"/>
          </a:xfrm>
          <a:prstGeom prst="rect">
            <a:avLst/>
          </a:prstGeom>
          <a:noFill/>
          <a:ln>
            <a:noFill/>
          </a:ln>
        </p:spPr>
        <p:txBody>
          <a:bodyPr spcFirstLastPara="1" wrap="square" lIns="0" tIns="0" rIns="91425" bIns="0" anchor="t" anchorCtr="0">
            <a:noAutofit/>
          </a:bodyPr>
          <a:lstStyle>
            <a:lvl1pPr lvl="0" algn="l" rtl="0">
              <a:lnSpc>
                <a:spcPct val="100000"/>
              </a:lnSpc>
              <a:spcBef>
                <a:spcPts val="0"/>
              </a:spcBef>
              <a:spcAft>
                <a:spcPts val="0"/>
              </a:spcAft>
              <a:buSzPts val="2000"/>
              <a:buNone/>
              <a:defRPr sz="1600" b="1"/>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197" name="Google Shape;197;p12"/>
          <p:cNvSpPr txBox="1"/>
          <p:nvPr/>
        </p:nvSpPr>
        <p:spPr>
          <a:xfrm>
            <a:off x="311699" y="4828989"/>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b="0" i="0" u="none" strike="noStrike" cap="none">
                <a:solidFill>
                  <a:schemeClr val="dk1"/>
                </a:solidFill>
                <a:latin typeface="Arial"/>
                <a:ea typeface="Arial"/>
                <a:cs typeface="Arial"/>
                <a:sym typeface="Arial"/>
              </a:rPr>
              <a:t>© 202</a:t>
            </a:r>
            <a:r>
              <a:rPr lang="en" sz="900">
                <a:solidFill>
                  <a:schemeClr val="dk1"/>
                </a:solidFill>
              </a:rPr>
              <a:t>4</a:t>
            </a:r>
            <a:r>
              <a:rPr lang="en" sz="900" b="0" i="0" u="none" strike="noStrike" cap="none">
                <a:solidFill>
                  <a:schemeClr val="dk1"/>
                </a:solidFill>
                <a:latin typeface="Arial"/>
                <a:ea typeface="Arial"/>
                <a:cs typeface="Arial"/>
                <a:sym typeface="Arial"/>
              </a:rPr>
              <a:t> Herrmann Global, LLC</a:t>
            </a:r>
            <a:endParaRPr sz="900" b="0" i="0" u="none" strike="noStrike" cap="none">
              <a:solidFill>
                <a:schemeClr val="dk1"/>
              </a:solidFill>
              <a:latin typeface="Arial"/>
              <a:ea typeface="Arial"/>
              <a:cs typeface="Arial"/>
              <a:sym typeface="Arial"/>
            </a:endParaRPr>
          </a:p>
        </p:txBody>
      </p:sp>
      <p:sp>
        <p:nvSpPr>
          <p:cNvPr id="199" name="Google Shape;199;p12"/>
          <p:cNvSpPr>
            <a:spLocks noGrp="1"/>
          </p:cNvSpPr>
          <p:nvPr>
            <p:ph type="pic" idx="2"/>
          </p:nvPr>
        </p:nvSpPr>
        <p:spPr>
          <a:xfrm>
            <a:off x="2688300" y="863675"/>
            <a:ext cx="3767400" cy="3767400"/>
          </a:xfrm>
          <a:prstGeom prst="rect">
            <a:avLst/>
          </a:prstGeom>
          <a:noFill/>
          <a:ln>
            <a:noFill/>
          </a:ln>
        </p:spPr>
      </p:sp>
      <p:pic>
        <p:nvPicPr>
          <p:cNvPr id="200" name="Google Shape;200;p12" title="Herrmann_Dr Randal Pinkett_Clip 8_Whole Brain Thinking Bridges Differences in Schools.mp4">
            <a:hlinkClick r:id="rId2"/>
          </p:cNvPr>
          <p:cNvPicPr preferRelativeResize="0"/>
          <p:nvPr/>
        </p:nvPicPr>
        <p:blipFill>
          <a:blip>
            <a:alphaModFix/>
          </a:blip>
          <a:stretch>
            <a:fillRect/>
          </a:stretch>
        </p:blipFill>
        <p:spPr>
          <a:xfrm>
            <a:off x="152400" y="818389"/>
            <a:ext cx="7418154" cy="4172711"/>
          </a:xfrm>
          <a:prstGeom prst="rect">
            <a:avLst/>
          </a:prstGeom>
          <a:noFill/>
          <a:ln>
            <a:noFill/>
          </a:ln>
        </p:spPr>
      </p:pic>
      <p:pic>
        <p:nvPicPr>
          <p:cNvPr id="2" name="Google Shape;203;p13">
            <a:extLst>
              <a:ext uri="{FF2B5EF4-FFF2-40B4-BE49-F238E27FC236}">
                <a16:creationId xmlns:a16="http://schemas.microsoft.com/office/drawing/2014/main" id="{B95CEDAA-972C-9EEA-93F1-7326A607263D}"/>
              </a:ext>
            </a:extLst>
          </p:cNvPr>
          <p:cNvPicPr preferRelativeResize="0"/>
          <p:nvPr userDrawn="1"/>
        </p:nvPicPr>
        <p:blipFill rotWithShape="1">
          <a:blip r:embed="rId3">
            <a:alphaModFix/>
          </a:blip>
          <a:srcRect/>
          <a:stretch/>
        </p:blipFill>
        <p:spPr>
          <a:xfrm>
            <a:off x="8476214" y="309889"/>
            <a:ext cx="356086" cy="35608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ustom Layout 2">
  <p:cSld name="CUSTOM_3">
    <p:spTree>
      <p:nvGrpSpPr>
        <p:cNvPr id="1" name="Shape 206"/>
        <p:cNvGrpSpPr/>
        <p:nvPr/>
      </p:nvGrpSpPr>
      <p:grpSpPr>
        <a:xfrm>
          <a:off x="0" y="0"/>
          <a:ext cx="0" cy="0"/>
          <a:chOff x="0" y="0"/>
          <a:chExt cx="0" cy="0"/>
        </a:xfrm>
      </p:grpSpPr>
      <p:pic>
        <p:nvPicPr>
          <p:cNvPr id="105" name="Google Shape;203;p13">
            <a:extLst>
              <a:ext uri="{FF2B5EF4-FFF2-40B4-BE49-F238E27FC236}">
                <a16:creationId xmlns:a16="http://schemas.microsoft.com/office/drawing/2014/main" id="{632564E2-F13E-487B-E443-273CECA27207}"/>
              </a:ext>
            </a:extLst>
          </p:cNvPr>
          <p:cNvPicPr preferRelativeResize="0"/>
          <p:nvPr userDrawn="1"/>
        </p:nvPicPr>
        <p:blipFill rotWithShape="1">
          <a:blip r:embed="rId2">
            <a:alphaModFix/>
          </a:blip>
          <a:srcRect/>
          <a:stretch/>
        </p:blipFill>
        <p:spPr>
          <a:xfrm>
            <a:off x="8476214" y="309889"/>
            <a:ext cx="356086" cy="35608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7" name="Google Shape;7;p1"/>
          <p:cNvSpPr txBox="1">
            <a:spLocks noGrp="1"/>
          </p:cNvSpPr>
          <p:nvPr>
            <p:ph type="title"/>
          </p:nvPr>
        </p:nvSpPr>
        <p:spPr>
          <a:xfrm>
            <a:off x="298712" y="179574"/>
            <a:ext cx="7886700" cy="993900"/>
          </a:xfrm>
          <a:prstGeom prst="rect">
            <a:avLst/>
          </a:prstGeom>
          <a:noFill/>
          <a:ln>
            <a:noFill/>
          </a:ln>
        </p:spPr>
        <p:txBody>
          <a:bodyPr spcFirstLastPara="1" wrap="square" lIns="91425" tIns="45700" rIns="91425" bIns="45700" anchor="ctr" anchorCtr="0">
            <a:normAutofit/>
          </a:bodyPr>
          <a:lstStyle>
            <a:lvl1pPr marR="0" lvl="0" algn="l" rtl="0">
              <a:lnSpc>
                <a:spcPct val="100000"/>
              </a:lnSpc>
              <a:spcBef>
                <a:spcPts val="0"/>
              </a:spcBef>
              <a:spcAft>
                <a:spcPts val="0"/>
              </a:spcAft>
              <a:buSzPts val="1400"/>
              <a:buFont typeface="Proxima Nova"/>
              <a:buNone/>
              <a:defRPr sz="2400" i="0" u="none" strike="noStrike" cap="none">
                <a:solidFill>
                  <a:srgbClr val="000000"/>
                </a:solidFill>
                <a:latin typeface="Proxima Nova Rg"/>
                <a:ea typeface="Proxima Nova Rg"/>
                <a:cs typeface="Proxima Nova Rg"/>
                <a:sym typeface="Proxima Nova"/>
              </a:defRPr>
            </a:lvl1pPr>
            <a:lvl2pPr marR="0" lvl="1"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2pPr>
            <a:lvl3pPr marR="0" lvl="2"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3pPr>
            <a:lvl4pPr marR="0" lvl="3"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4pPr>
            <a:lvl5pPr marR="0" lvl="4"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5pPr>
            <a:lvl6pPr marR="0" lvl="5"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6pPr>
            <a:lvl7pPr marR="0" lvl="6"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7pPr>
            <a:lvl8pPr marR="0" lvl="7"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8pPr>
            <a:lvl9pPr marR="0" lvl="8"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9pPr>
          </a:lstStyle>
          <a:p>
            <a:endParaRPr/>
          </a:p>
        </p:txBody>
      </p:sp>
      <p:sp>
        <p:nvSpPr>
          <p:cNvPr id="8" name="Google Shape;8;p1"/>
          <p:cNvSpPr txBox="1">
            <a:spLocks noGrp="1"/>
          </p:cNvSpPr>
          <p:nvPr>
            <p:ph type="body" idx="1"/>
          </p:nvPr>
        </p:nvSpPr>
        <p:spPr>
          <a:xfrm>
            <a:off x="628650" y="1370021"/>
            <a:ext cx="7886700" cy="2301000"/>
          </a:xfrm>
          <a:prstGeom prst="rect">
            <a:avLst/>
          </a:prstGeom>
          <a:noFill/>
          <a:ln>
            <a:noFill/>
          </a:ln>
        </p:spPr>
        <p:txBody>
          <a:bodyPr spcFirstLastPara="1" wrap="square" lIns="0" tIns="0" rIns="0" bIns="0" anchor="t" anchorCtr="0">
            <a:normAutofit/>
          </a:bodyPr>
          <a:lstStyle>
            <a:lvl1pPr marL="457200" marR="0" lvl="0" indent="-228600"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1pPr>
            <a:lvl2pPr marL="914400" marR="0" lvl="1" indent="-228600"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2pPr>
            <a:lvl3pPr marL="1371600" marR="0" lvl="2" indent="-228600"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3pPr>
            <a:lvl4pPr marL="1828800" marR="0" lvl="3" indent="-228600"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4pPr>
            <a:lvl5pPr marL="2286000" marR="0" lvl="4" indent="-228600"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5pPr>
            <a:lvl6pPr marL="2743200" marR="0" lvl="5" indent="-228600"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6pPr>
            <a:lvl7pPr marL="3200400" marR="0" lvl="6" indent="-228600"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7pPr>
            <a:lvl8pPr marL="3657600" marR="0" lvl="7" indent="-228600"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8pPr>
            <a:lvl9pPr marL="4114800" marR="0" lvl="8" indent="-228600" algn="l" rtl="0">
              <a:lnSpc>
                <a:spcPct val="100000"/>
              </a:lnSpc>
              <a:spcBef>
                <a:spcPts val="0"/>
              </a:spcBef>
              <a:spcAft>
                <a:spcPts val="0"/>
              </a:spcAft>
              <a:buSzPts val="1400"/>
              <a:buFont typeface="Proxima Nova"/>
              <a:buNone/>
              <a:defRPr sz="1400" i="0" u="none" strike="noStrike" cap="none">
                <a:solidFill>
                  <a:srgbClr val="000000"/>
                </a:solidFill>
                <a:latin typeface="Proxima Nova Rg"/>
                <a:ea typeface="Proxima Nova Rg"/>
                <a:cs typeface="Proxima Nova Rg"/>
                <a:sym typeface="Proxima Nova"/>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 id="2147483657" r:id="rId7"/>
    <p:sldLayoutId id="2147483658" r:id="rId8"/>
    <p:sldLayoutId id="2147483660"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 id="2147483673" r:id="rId19"/>
    <p:sldLayoutId id="2147483691" r:id="rId20"/>
    <p:sldLayoutId id="2147483675" r:id="rId21"/>
    <p:sldLayoutId id="2147483676" r:id="rId22"/>
    <p:sldLayoutId id="2147483693" r:id="rId23"/>
    <p:sldLayoutId id="2147483689" r:id="rId2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620">
          <p15:clr>
            <a:srgbClr val="E46962"/>
          </p15:clr>
        </p15:guide>
        <p15:guide id="2" pos="2880">
          <p15:clr>
            <a:srgbClr val="E46962"/>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a:extLst>
              <a:ext uri="{FF2B5EF4-FFF2-40B4-BE49-F238E27FC236}">
                <a16:creationId xmlns:a16="http://schemas.microsoft.com/office/drawing/2014/main" id="{3F76B8B7-F712-5A34-BDEC-8329C35F02F0}"/>
              </a:ext>
            </a:extLst>
          </p:cNvPr>
          <p:cNvCxnSpPr>
            <a:cxnSpLocks/>
          </p:cNvCxnSpPr>
          <p:nvPr/>
        </p:nvCxnSpPr>
        <p:spPr>
          <a:xfrm flipV="1">
            <a:off x="5982331" y="1681840"/>
            <a:ext cx="2487935" cy="2230179"/>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 name="Straight Arrow Connector 3">
            <a:extLst>
              <a:ext uri="{FF2B5EF4-FFF2-40B4-BE49-F238E27FC236}">
                <a16:creationId xmlns:a16="http://schemas.microsoft.com/office/drawing/2014/main" id="{14F25FFC-D280-A5C9-8DE8-C5354336CA7F}"/>
              </a:ext>
            </a:extLst>
          </p:cNvPr>
          <p:cNvCxnSpPr>
            <a:cxnSpLocks/>
          </p:cNvCxnSpPr>
          <p:nvPr/>
        </p:nvCxnSpPr>
        <p:spPr>
          <a:xfrm>
            <a:off x="6040184" y="1639355"/>
            <a:ext cx="2518151" cy="2267124"/>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5" name="object 5">
            <a:extLst>
              <a:ext uri="{FF2B5EF4-FFF2-40B4-BE49-F238E27FC236}">
                <a16:creationId xmlns:a16="http://schemas.microsoft.com/office/drawing/2014/main" id="{8DAF3154-606D-51AD-5396-C1BE5E8AB1F8}"/>
              </a:ext>
            </a:extLst>
          </p:cNvPr>
          <p:cNvSpPr/>
          <p:nvPr/>
        </p:nvSpPr>
        <p:spPr>
          <a:xfrm>
            <a:off x="5828115" y="1335449"/>
            <a:ext cx="1414910" cy="1439439"/>
          </a:xfrm>
          <a:custGeom>
            <a:avLst/>
            <a:gdLst/>
            <a:ahLst/>
            <a:cxnLst/>
            <a:rect l="l" t="t" r="r" b="b"/>
            <a:pathLst>
              <a:path w="2654300" h="2654300">
                <a:moveTo>
                  <a:pt x="2654020" y="0"/>
                </a:moveTo>
                <a:lnTo>
                  <a:pt x="2605800" y="429"/>
                </a:lnTo>
                <a:lnTo>
                  <a:pt x="2557787" y="1712"/>
                </a:lnTo>
                <a:lnTo>
                  <a:pt x="2509991" y="3841"/>
                </a:lnTo>
                <a:lnTo>
                  <a:pt x="2462417" y="6810"/>
                </a:lnTo>
                <a:lnTo>
                  <a:pt x="2415074" y="10610"/>
                </a:lnTo>
                <a:lnTo>
                  <a:pt x="2367967" y="15235"/>
                </a:lnTo>
                <a:lnTo>
                  <a:pt x="2321106" y="20678"/>
                </a:lnTo>
                <a:lnTo>
                  <a:pt x="2274496" y="26931"/>
                </a:lnTo>
                <a:lnTo>
                  <a:pt x="2228145" y="33987"/>
                </a:lnTo>
                <a:lnTo>
                  <a:pt x="2182060" y="41838"/>
                </a:lnTo>
                <a:lnTo>
                  <a:pt x="2136250" y="50478"/>
                </a:lnTo>
                <a:lnTo>
                  <a:pt x="2090720" y="59899"/>
                </a:lnTo>
                <a:lnTo>
                  <a:pt x="2045478" y="70094"/>
                </a:lnTo>
                <a:lnTo>
                  <a:pt x="2000531" y="81056"/>
                </a:lnTo>
                <a:lnTo>
                  <a:pt x="1955887" y="92777"/>
                </a:lnTo>
                <a:lnTo>
                  <a:pt x="1911553" y="105250"/>
                </a:lnTo>
                <a:lnTo>
                  <a:pt x="1867536" y="118468"/>
                </a:lnTo>
                <a:lnTo>
                  <a:pt x="1823844" y="132424"/>
                </a:lnTo>
                <a:lnTo>
                  <a:pt x="1780483" y="147110"/>
                </a:lnTo>
                <a:lnTo>
                  <a:pt x="1737460" y="162520"/>
                </a:lnTo>
                <a:lnTo>
                  <a:pt x="1694784" y="178645"/>
                </a:lnTo>
                <a:lnTo>
                  <a:pt x="1652462" y="195479"/>
                </a:lnTo>
                <a:lnTo>
                  <a:pt x="1610500" y="213015"/>
                </a:lnTo>
                <a:lnTo>
                  <a:pt x="1568905" y="231244"/>
                </a:lnTo>
                <a:lnTo>
                  <a:pt x="1527686" y="250161"/>
                </a:lnTo>
                <a:lnTo>
                  <a:pt x="1486849" y="269757"/>
                </a:lnTo>
                <a:lnTo>
                  <a:pt x="1446402" y="290026"/>
                </a:lnTo>
                <a:lnTo>
                  <a:pt x="1406352" y="310959"/>
                </a:lnTo>
                <a:lnTo>
                  <a:pt x="1366706" y="332551"/>
                </a:lnTo>
                <a:lnTo>
                  <a:pt x="1327471" y="354794"/>
                </a:lnTo>
                <a:lnTo>
                  <a:pt x="1288655" y="377679"/>
                </a:lnTo>
                <a:lnTo>
                  <a:pt x="1250265" y="401201"/>
                </a:lnTo>
                <a:lnTo>
                  <a:pt x="1212307" y="425352"/>
                </a:lnTo>
                <a:lnTo>
                  <a:pt x="1174791" y="450124"/>
                </a:lnTo>
                <a:lnTo>
                  <a:pt x="1137721" y="475511"/>
                </a:lnTo>
                <a:lnTo>
                  <a:pt x="1101107" y="501505"/>
                </a:lnTo>
                <a:lnTo>
                  <a:pt x="1064955" y="528099"/>
                </a:lnTo>
                <a:lnTo>
                  <a:pt x="1029272" y="555286"/>
                </a:lnTo>
                <a:lnTo>
                  <a:pt x="994066" y="583058"/>
                </a:lnTo>
                <a:lnTo>
                  <a:pt x="959344" y="611408"/>
                </a:lnTo>
                <a:lnTo>
                  <a:pt x="925112" y="640329"/>
                </a:lnTo>
                <a:lnTo>
                  <a:pt x="891380" y="669814"/>
                </a:lnTo>
                <a:lnTo>
                  <a:pt x="858153" y="699855"/>
                </a:lnTo>
                <a:lnTo>
                  <a:pt x="825438" y="730445"/>
                </a:lnTo>
                <a:lnTo>
                  <a:pt x="793244" y="761577"/>
                </a:lnTo>
                <a:lnTo>
                  <a:pt x="761577" y="793244"/>
                </a:lnTo>
                <a:lnTo>
                  <a:pt x="730445" y="825438"/>
                </a:lnTo>
                <a:lnTo>
                  <a:pt x="699855" y="858152"/>
                </a:lnTo>
                <a:lnTo>
                  <a:pt x="669814" y="891379"/>
                </a:lnTo>
                <a:lnTo>
                  <a:pt x="640329" y="925112"/>
                </a:lnTo>
                <a:lnTo>
                  <a:pt x="611408" y="959343"/>
                </a:lnTo>
                <a:lnTo>
                  <a:pt x="583058" y="994065"/>
                </a:lnTo>
                <a:lnTo>
                  <a:pt x="555286" y="1029271"/>
                </a:lnTo>
                <a:lnTo>
                  <a:pt x="528100" y="1064954"/>
                </a:lnTo>
                <a:lnTo>
                  <a:pt x="501506" y="1101106"/>
                </a:lnTo>
                <a:lnTo>
                  <a:pt x="475512" y="1137721"/>
                </a:lnTo>
                <a:lnTo>
                  <a:pt x="450125" y="1174790"/>
                </a:lnTo>
                <a:lnTo>
                  <a:pt x="425352" y="1212306"/>
                </a:lnTo>
                <a:lnTo>
                  <a:pt x="401202" y="1250264"/>
                </a:lnTo>
                <a:lnTo>
                  <a:pt x="377680" y="1288654"/>
                </a:lnTo>
                <a:lnTo>
                  <a:pt x="354794" y="1327470"/>
                </a:lnTo>
                <a:lnTo>
                  <a:pt x="332551" y="1366705"/>
                </a:lnTo>
                <a:lnTo>
                  <a:pt x="310960" y="1406351"/>
                </a:lnTo>
                <a:lnTo>
                  <a:pt x="290026" y="1446401"/>
                </a:lnTo>
                <a:lnTo>
                  <a:pt x="269757" y="1486848"/>
                </a:lnTo>
                <a:lnTo>
                  <a:pt x="250161" y="1527685"/>
                </a:lnTo>
                <a:lnTo>
                  <a:pt x="231245" y="1568904"/>
                </a:lnTo>
                <a:lnTo>
                  <a:pt x="213015" y="1610498"/>
                </a:lnTo>
                <a:lnTo>
                  <a:pt x="195479" y="1652461"/>
                </a:lnTo>
                <a:lnTo>
                  <a:pt x="178645" y="1694783"/>
                </a:lnTo>
                <a:lnTo>
                  <a:pt x="162520" y="1737459"/>
                </a:lnTo>
                <a:lnTo>
                  <a:pt x="147111" y="1780481"/>
                </a:lnTo>
                <a:lnTo>
                  <a:pt x="132424" y="1823842"/>
                </a:lnTo>
                <a:lnTo>
                  <a:pt x="118468" y="1867535"/>
                </a:lnTo>
                <a:lnTo>
                  <a:pt x="105250" y="1911552"/>
                </a:lnTo>
                <a:lnTo>
                  <a:pt x="92777" y="1955886"/>
                </a:lnTo>
                <a:lnTo>
                  <a:pt x="81056" y="2000530"/>
                </a:lnTo>
                <a:lnTo>
                  <a:pt x="70094" y="2045477"/>
                </a:lnTo>
                <a:lnTo>
                  <a:pt x="59899" y="2090718"/>
                </a:lnTo>
                <a:lnTo>
                  <a:pt x="50478" y="2136248"/>
                </a:lnTo>
                <a:lnTo>
                  <a:pt x="41838" y="2182059"/>
                </a:lnTo>
                <a:lnTo>
                  <a:pt x="33987" y="2228144"/>
                </a:lnTo>
                <a:lnTo>
                  <a:pt x="26931" y="2274494"/>
                </a:lnTo>
                <a:lnTo>
                  <a:pt x="20678" y="2321104"/>
                </a:lnTo>
                <a:lnTo>
                  <a:pt x="15235" y="2367966"/>
                </a:lnTo>
                <a:lnTo>
                  <a:pt x="10610" y="2415072"/>
                </a:lnTo>
                <a:lnTo>
                  <a:pt x="6810" y="2462416"/>
                </a:lnTo>
                <a:lnTo>
                  <a:pt x="3841" y="2509990"/>
                </a:lnTo>
                <a:lnTo>
                  <a:pt x="1712" y="2557786"/>
                </a:lnTo>
                <a:lnTo>
                  <a:pt x="429" y="2605798"/>
                </a:lnTo>
                <a:lnTo>
                  <a:pt x="0" y="2654019"/>
                </a:lnTo>
                <a:lnTo>
                  <a:pt x="2654020" y="2654019"/>
                </a:lnTo>
                <a:lnTo>
                  <a:pt x="2654020" y="0"/>
                </a:lnTo>
                <a:close/>
              </a:path>
            </a:pathLst>
          </a:custGeom>
          <a:solidFill>
            <a:srgbClr val="2BC2F0"/>
          </a:solidFill>
        </p:spPr>
        <p:txBody>
          <a:bodyPr wrap="square" lIns="0" tIns="0" rIns="0" bIns="0" rtlCol="0"/>
          <a:lstStyle/>
          <a:p>
            <a:endParaRPr>
              <a:latin typeface="Proxima Nova Rg" panose="02000506030000020004" pitchFamily="2" charset="0"/>
            </a:endParaRPr>
          </a:p>
        </p:txBody>
      </p:sp>
      <p:sp>
        <p:nvSpPr>
          <p:cNvPr id="6" name="object 6">
            <a:extLst>
              <a:ext uri="{FF2B5EF4-FFF2-40B4-BE49-F238E27FC236}">
                <a16:creationId xmlns:a16="http://schemas.microsoft.com/office/drawing/2014/main" id="{7D6AA12B-534F-E3B1-753B-359DEFBBB385}"/>
              </a:ext>
            </a:extLst>
          </p:cNvPr>
          <p:cNvSpPr/>
          <p:nvPr/>
        </p:nvSpPr>
        <p:spPr>
          <a:xfrm>
            <a:off x="5828115" y="2774735"/>
            <a:ext cx="1414910" cy="1439439"/>
          </a:xfrm>
          <a:custGeom>
            <a:avLst/>
            <a:gdLst/>
            <a:ahLst/>
            <a:cxnLst/>
            <a:rect l="l" t="t" r="r" b="b"/>
            <a:pathLst>
              <a:path w="2654300" h="2654300">
                <a:moveTo>
                  <a:pt x="2654020" y="0"/>
                </a:moveTo>
                <a:lnTo>
                  <a:pt x="0" y="0"/>
                </a:lnTo>
                <a:lnTo>
                  <a:pt x="429" y="48220"/>
                </a:lnTo>
                <a:lnTo>
                  <a:pt x="1712" y="96232"/>
                </a:lnTo>
                <a:lnTo>
                  <a:pt x="3841" y="144029"/>
                </a:lnTo>
                <a:lnTo>
                  <a:pt x="6810" y="191602"/>
                </a:lnTo>
                <a:lnTo>
                  <a:pt x="10610" y="238946"/>
                </a:lnTo>
                <a:lnTo>
                  <a:pt x="15235" y="286052"/>
                </a:lnTo>
                <a:lnTo>
                  <a:pt x="20678" y="332914"/>
                </a:lnTo>
                <a:lnTo>
                  <a:pt x="26931" y="379524"/>
                </a:lnTo>
                <a:lnTo>
                  <a:pt x="33987" y="425875"/>
                </a:lnTo>
                <a:lnTo>
                  <a:pt x="41838" y="471959"/>
                </a:lnTo>
                <a:lnTo>
                  <a:pt x="50478" y="517770"/>
                </a:lnTo>
                <a:lnTo>
                  <a:pt x="59899" y="563300"/>
                </a:lnTo>
                <a:lnTo>
                  <a:pt x="70094" y="608542"/>
                </a:lnTo>
                <a:lnTo>
                  <a:pt x="81056" y="653488"/>
                </a:lnTo>
                <a:lnTo>
                  <a:pt x="92777" y="698132"/>
                </a:lnTo>
                <a:lnTo>
                  <a:pt x="105250" y="742466"/>
                </a:lnTo>
                <a:lnTo>
                  <a:pt x="118468" y="786483"/>
                </a:lnTo>
                <a:lnTo>
                  <a:pt x="132424" y="830176"/>
                </a:lnTo>
                <a:lnTo>
                  <a:pt x="147111" y="873537"/>
                </a:lnTo>
                <a:lnTo>
                  <a:pt x="162520" y="916559"/>
                </a:lnTo>
                <a:lnTo>
                  <a:pt x="178645" y="959235"/>
                </a:lnTo>
                <a:lnTo>
                  <a:pt x="195479" y="1001558"/>
                </a:lnTo>
                <a:lnTo>
                  <a:pt x="213015" y="1043520"/>
                </a:lnTo>
                <a:lnTo>
                  <a:pt x="231245" y="1085114"/>
                </a:lnTo>
                <a:lnTo>
                  <a:pt x="250161" y="1126333"/>
                </a:lnTo>
                <a:lnTo>
                  <a:pt x="269757" y="1167170"/>
                </a:lnTo>
                <a:lnTo>
                  <a:pt x="290026" y="1207617"/>
                </a:lnTo>
                <a:lnTo>
                  <a:pt x="310960" y="1247668"/>
                </a:lnTo>
                <a:lnTo>
                  <a:pt x="332551" y="1287314"/>
                </a:lnTo>
                <a:lnTo>
                  <a:pt x="354794" y="1326549"/>
                </a:lnTo>
                <a:lnTo>
                  <a:pt x="377680" y="1365365"/>
                </a:lnTo>
                <a:lnTo>
                  <a:pt x="401202" y="1403755"/>
                </a:lnTo>
                <a:lnTo>
                  <a:pt x="425352" y="1441712"/>
                </a:lnTo>
                <a:lnTo>
                  <a:pt x="450125" y="1479229"/>
                </a:lnTo>
                <a:lnTo>
                  <a:pt x="475512" y="1516298"/>
                </a:lnTo>
                <a:lnTo>
                  <a:pt x="501506" y="1552913"/>
                </a:lnTo>
                <a:lnTo>
                  <a:pt x="528100" y="1589065"/>
                </a:lnTo>
                <a:lnTo>
                  <a:pt x="555286" y="1624748"/>
                </a:lnTo>
                <a:lnTo>
                  <a:pt x="583058" y="1659954"/>
                </a:lnTo>
                <a:lnTo>
                  <a:pt x="611408" y="1694676"/>
                </a:lnTo>
                <a:lnTo>
                  <a:pt x="640329" y="1728907"/>
                </a:lnTo>
                <a:lnTo>
                  <a:pt x="669814" y="1762640"/>
                </a:lnTo>
                <a:lnTo>
                  <a:pt x="699855" y="1795867"/>
                </a:lnTo>
                <a:lnTo>
                  <a:pt x="730445" y="1828581"/>
                </a:lnTo>
                <a:lnTo>
                  <a:pt x="761577" y="1860775"/>
                </a:lnTo>
                <a:lnTo>
                  <a:pt x="793244" y="1892442"/>
                </a:lnTo>
                <a:lnTo>
                  <a:pt x="825438" y="1923574"/>
                </a:lnTo>
                <a:lnTo>
                  <a:pt x="858153" y="1954164"/>
                </a:lnTo>
                <a:lnTo>
                  <a:pt x="891380" y="1984206"/>
                </a:lnTo>
                <a:lnTo>
                  <a:pt x="925112" y="2013690"/>
                </a:lnTo>
                <a:lnTo>
                  <a:pt x="959344" y="2042611"/>
                </a:lnTo>
                <a:lnTo>
                  <a:pt x="994066" y="2070961"/>
                </a:lnTo>
                <a:lnTo>
                  <a:pt x="1029272" y="2098733"/>
                </a:lnTo>
                <a:lnTo>
                  <a:pt x="1064955" y="2125920"/>
                </a:lnTo>
                <a:lnTo>
                  <a:pt x="1101107" y="2152514"/>
                </a:lnTo>
                <a:lnTo>
                  <a:pt x="1137721" y="2178508"/>
                </a:lnTo>
                <a:lnTo>
                  <a:pt x="1174791" y="2203895"/>
                </a:lnTo>
                <a:lnTo>
                  <a:pt x="1212307" y="2228667"/>
                </a:lnTo>
                <a:lnTo>
                  <a:pt x="1250265" y="2252818"/>
                </a:lnTo>
                <a:lnTo>
                  <a:pt x="1288655" y="2276340"/>
                </a:lnTo>
                <a:lnTo>
                  <a:pt x="1327471" y="2299226"/>
                </a:lnTo>
                <a:lnTo>
                  <a:pt x="1366706" y="2321468"/>
                </a:lnTo>
                <a:lnTo>
                  <a:pt x="1406352" y="2343060"/>
                </a:lnTo>
                <a:lnTo>
                  <a:pt x="1446402" y="2363994"/>
                </a:lnTo>
                <a:lnTo>
                  <a:pt x="1486849" y="2384262"/>
                </a:lnTo>
                <a:lnTo>
                  <a:pt x="1527686" y="2403858"/>
                </a:lnTo>
                <a:lnTo>
                  <a:pt x="1568905" y="2422775"/>
                </a:lnTo>
                <a:lnTo>
                  <a:pt x="1610500" y="2441005"/>
                </a:lnTo>
                <a:lnTo>
                  <a:pt x="1652462" y="2458540"/>
                </a:lnTo>
                <a:lnTo>
                  <a:pt x="1694784" y="2475374"/>
                </a:lnTo>
                <a:lnTo>
                  <a:pt x="1737460" y="2491500"/>
                </a:lnTo>
                <a:lnTo>
                  <a:pt x="1780483" y="2506909"/>
                </a:lnTo>
                <a:lnTo>
                  <a:pt x="1823844" y="2521595"/>
                </a:lnTo>
                <a:lnTo>
                  <a:pt x="1867536" y="2535551"/>
                </a:lnTo>
                <a:lnTo>
                  <a:pt x="1911553" y="2548769"/>
                </a:lnTo>
                <a:lnTo>
                  <a:pt x="1955887" y="2561243"/>
                </a:lnTo>
                <a:lnTo>
                  <a:pt x="2000531" y="2572964"/>
                </a:lnTo>
                <a:lnTo>
                  <a:pt x="2045478" y="2583925"/>
                </a:lnTo>
                <a:lnTo>
                  <a:pt x="2090720" y="2594120"/>
                </a:lnTo>
                <a:lnTo>
                  <a:pt x="2136250" y="2603542"/>
                </a:lnTo>
                <a:lnTo>
                  <a:pt x="2182060" y="2612181"/>
                </a:lnTo>
                <a:lnTo>
                  <a:pt x="2228145" y="2620033"/>
                </a:lnTo>
                <a:lnTo>
                  <a:pt x="2274496" y="2627089"/>
                </a:lnTo>
                <a:lnTo>
                  <a:pt x="2321106" y="2633341"/>
                </a:lnTo>
                <a:lnTo>
                  <a:pt x="2367967" y="2638784"/>
                </a:lnTo>
                <a:lnTo>
                  <a:pt x="2415074" y="2643409"/>
                </a:lnTo>
                <a:lnTo>
                  <a:pt x="2462417" y="2647210"/>
                </a:lnTo>
                <a:lnTo>
                  <a:pt x="2509991" y="2650178"/>
                </a:lnTo>
                <a:lnTo>
                  <a:pt x="2557787" y="2652308"/>
                </a:lnTo>
                <a:lnTo>
                  <a:pt x="2605800" y="2653591"/>
                </a:lnTo>
                <a:lnTo>
                  <a:pt x="2654020" y="2654020"/>
                </a:lnTo>
                <a:lnTo>
                  <a:pt x="2654020" y="0"/>
                </a:lnTo>
                <a:close/>
              </a:path>
            </a:pathLst>
          </a:custGeom>
          <a:solidFill>
            <a:srgbClr val="62BF83"/>
          </a:solidFill>
        </p:spPr>
        <p:txBody>
          <a:bodyPr wrap="square" lIns="0" tIns="0" rIns="0" bIns="0" rtlCol="0"/>
          <a:lstStyle/>
          <a:p>
            <a:endParaRPr>
              <a:latin typeface="Proxima Nova Rg" panose="02000506030000020004" pitchFamily="2" charset="0"/>
            </a:endParaRPr>
          </a:p>
        </p:txBody>
      </p:sp>
      <p:sp>
        <p:nvSpPr>
          <p:cNvPr id="7" name="object 7">
            <a:extLst>
              <a:ext uri="{FF2B5EF4-FFF2-40B4-BE49-F238E27FC236}">
                <a16:creationId xmlns:a16="http://schemas.microsoft.com/office/drawing/2014/main" id="{8102E61A-2292-4276-ED3C-E51741BDFC12}"/>
              </a:ext>
            </a:extLst>
          </p:cNvPr>
          <p:cNvSpPr/>
          <p:nvPr/>
        </p:nvSpPr>
        <p:spPr>
          <a:xfrm>
            <a:off x="7242877" y="2774735"/>
            <a:ext cx="1414910" cy="1439439"/>
          </a:xfrm>
          <a:custGeom>
            <a:avLst/>
            <a:gdLst/>
            <a:ahLst/>
            <a:cxnLst/>
            <a:rect l="l" t="t" r="r" b="b"/>
            <a:pathLst>
              <a:path w="2654300" h="2654300">
                <a:moveTo>
                  <a:pt x="2654019" y="0"/>
                </a:moveTo>
                <a:lnTo>
                  <a:pt x="0" y="0"/>
                </a:lnTo>
                <a:lnTo>
                  <a:pt x="0" y="2654020"/>
                </a:lnTo>
                <a:lnTo>
                  <a:pt x="48220" y="2653591"/>
                </a:lnTo>
                <a:lnTo>
                  <a:pt x="96232" y="2652308"/>
                </a:lnTo>
                <a:lnTo>
                  <a:pt x="144029" y="2650178"/>
                </a:lnTo>
                <a:lnTo>
                  <a:pt x="191602" y="2647210"/>
                </a:lnTo>
                <a:lnTo>
                  <a:pt x="238946" y="2643409"/>
                </a:lnTo>
                <a:lnTo>
                  <a:pt x="286052" y="2638784"/>
                </a:lnTo>
                <a:lnTo>
                  <a:pt x="332914" y="2633341"/>
                </a:lnTo>
                <a:lnTo>
                  <a:pt x="379524" y="2627089"/>
                </a:lnTo>
                <a:lnTo>
                  <a:pt x="425875" y="2620033"/>
                </a:lnTo>
                <a:lnTo>
                  <a:pt x="471959" y="2612181"/>
                </a:lnTo>
                <a:lnTo>
                  <a:pt x="517770" y="2603542"/>
                </a:lnTo>
                <a:lnTo>
                  <a:pt x="563300" y="2594120"/>
                </a:lnTo>
                <a:lnTo>
                  <a:pt x="608542" y="2583925"/>
                </a:lnTo>
                <a:lnTo>
                  <a:pt x="653488" y="2572964"/>
                </a:lnTo>
                <a:lnTo>
                  <a:pt x="698132" y="2561243"/>
                </a:lnTo>
                <a:lnTo>
                  <a:pt x="742466" y="2548769"/>
                </a:lnTo>
                <a:lnTo>
                  <a:pt x="786483" y="2535551"/>
                </a:lnTo>
                <a:lnTo>
                  <a:pt x="830176" y="2521595"/>
                </a:lnTo>
                <a:lnTo>
                  <a:pt x="873537" y="2506909"/>
                </a:lnTo>
                <a:lnTo>
                  <a:pt x="916559" y="2491500"/>
                </a:lnTo>
                <a:lnTo>
                  <a:pt x="959235" y="2475374"/>
                </a:lnTo>
                <a:lnTo>
                  <a:pt x="1001558" y="2458540"/>
                </a:lnTo>
                <a:lnTo>
                  <a:pt x="1043520" y="2441005"/>
                </a:lnTo>
                <a:lnTo>
                  <a:pt x="1085114" y="2422775"/>
                </a:lnTo>
                <a:lnTo>
                  <a:pt x="1126333" y="2403858"/>
                </a:lnTo>
                <a:lnTo>
                  <a:pt x="1167170" y="2384262"/>
                </a:lnTo>
                <a:lnTo>
                  <a:pt x="1207617" y="2363994"/>
                </a:lnTo>
                <a:lnTo>
                  <a:pt x="1247667" y="2343060"/>
                </a:lnTo>
                <a:lnTo>
                  <a:pt x="1287313" y="2321468"/>
                </a:lnTo>
                <a:lnTo>
                  <a:pt x="1326548" y="2299226"/>
                </a:lnTo>
                <a:lnTo>
                  <a:pt x="1365364" y="2276340"/>
                </a:lnTo>
                <a:lnTo>
                  <a:pt x="1403755" y="2252818"/>
                </a:lnTo>
                <a:lnTo>
                  <a:pt x="1441712" y="2228667"/>
                </a:lnTo>
                <a:lnTo>
                  <a:pt x="1479229" y="2203895"/>
                </a:lnTo>
                <a:lnTo>
                  <a:pt x="1516298" y="2178508"/>
                </a:lnTo>
                <a:lnTo>
                  <a:pt x="1552912" y="2152514"/>
                </a:lnTo>
                <a:lnTo>
                  <a:pt x="1589064" y="2125920"/>
                </a:lnTo>
                <a:lnTo>
                  <a:pt x="1624747" y="2098733"/>
                </a:lnTo>
                <a:lnTo>
                  <a:pt x="1659953" y="2070961"/>
                </a:lnTo>
                <a:lnTo>
                  <a:pt x="1694675" y="2042611"/>
                </a:lnTo>
                <a:lnTo>
                  <a:pt x="1728907" y="2013690"/>
                </a:lnTo>
                <a:lnTo>
                  <a:pt x="1762639" y="1984206"/>
                </a:lnTo>
                <a:lnTo>
                  <a:pt x="1795866" y="1954164"/>
                </a:lnTo>
                <a:lnTo>
                  <a:pt x="1828581" y="1923574"/>
                </a:lnTo>
                <a:lnTo>
                  <a:pt x="1860775" y="1892442"/>
                </a:lnTo>
                <a:lnTo>
                  <a:pt x="1892442" y="1860775"/>
                </a:lnTo>
                <a:lnTo>
                  <a:pt x="1923574" y="1828581"/>
                </a:lnTo>
                <a:lnTo>
                  <a:pt x="1954164" y="1795867"/>
                </a:lnTo>
                <a:lnTo>
                  <a:pt x="1984205" y="1762640"/>
                </a:lnTo>
                <a:lnTo>
                  <a:pt x="2013689" y="1728907"/>
                </a:lnTo>
                <a:lnTo>
                  <a:pt x="2042610" y="1694676"/>
                </a:lnTo>
                <a:lnTo>
                  <a:pt x="2070961" y="1659954"/>
                </a:lnTo>
                <a:lnTo>
                  <a:pt x="2098733" y="1624748"/>
                </a:lnTo>
                <a:lnTo>
                  <a:pt x="2125919" y="1589065"/>
                </a:lnTo>
                <a:lnTo>
                  <a:pt x="2152513" y="1552913"/>
                </a:lnTo>
                <a:lnTo>
                  <a:pt x="2178507" y="1516298"/>
                </a:lnTo>
                <a:lnTo>
                  <a:pt x="2203894" y="1479229"/>
                </a:lnTo>
                <a:lnTo>
                  <a:pt x="2228666" y="1441712"/>
                </a:lnTo>
                <a:lnTo>
                  <a:pt x="2252817" y="1403755"/>
                </a:lnTo>
                <a:lnTo>
                  <a:pt x="2276339" y="1365365"/>
                </a:lnTo>
                <a:lnTo>
                  <a:pt x="2299225" y="1326549"/>
                </a:lnTo>
                <a:lnTo>
                  <a:pt x="2321467" y="1287314"/>
                </a:lnTo>
                <a:lnTo>
                  <a:pt x="2343059" y="1247668"/>
                </a:lnTo>
                <a:lnTo>
                  <a:pt x="2363993" y="1207617"/>
                </a:lnTo>
                <a:lnTo>
                  <a:pt x="2384261" y="1167170"/>
                </a:lnTo>
                <a:lnTo>
                  <a:pt x="2403857" y="1126333"/>
                </a:lnTo>
                <a:lnTo>
                  <a:pt x="2422774" y="1085114"/>
                </a:lnTo>
                <a:lnTo>
                  <a:pt x="2441004" y="1043520"/>
                </a:lnTo>
                <a:lnTo>
                  <a:pt x="2458539" y="1001558"/>
                </a:lnTo>
                <a:lnTo>
                  <a:pt x="2475373" y="959235"/>
                </a:lnTo>
                <a:lnTo>
                  <a:pt x="2491498" y="916559"/>
                </a:lnTo>
                <a:lnTo>
                  <a:pt x="2506908" y="873537"/>
                </a:lnTo>
                <a:lnTo>
                  <a:pt x="2521594" y="830176"/>
                </a:lnTo>
                <a:lnTo>
                  <a:pt x="2535550" y="786483"/>
                </a:lnTo>
                <a:lnTo>
                  <a:pt x="2548768" y="742466"/>
                </a:lnTo>
                <a:lnTo>
                  <a:pt x="2561242" y="698132"/>
                </a:lnTo>
                <a:lnTo>
                  <a:pt x="2572963" y="653488"/>
                </a:lnTo>
                <a:lnTo>
                  <a:pt x="2583924" y="608542"/>
                </a:lnTo>
                <a:lnTo>
                  <a:pt x="2594119" y="563300"/>
                </a:lnTo>
                <a:lnTo>
                  <a:pt x="2603540" y="517770"/>
                </a:lnTo>
                <a:lnTo>
                  <a:pt x="2612180" y="471959"/>
                </a:lnTo>
                <a:lnTo>
                  <a:pt x="2620032" y="425875"/>
                </a:lnTo>
                <a:lnTo>
                  <a:pt x="2627087" y="379524"/>
                </a:lnTo>
                <a:lnTo>
                  <a:pt x="2633340" y="332914"/>
                </a:lnTo>
                <a:lnTo>
                  <a:pt x="2638783" y="286052"/>
                </a:lnTo>
                <a:lnTo>
                  <a:pt x="2643408" y="238946"/>
                </a:lnTo>
                <a:lnTo>
                  <a:pt x="2647209" y="191602"/>
                </a:lnTo>
                <a:lnTo>
                  <a:pt x="2650177" y="144029"/>
                </a:lnTo>
                <a:lnTo>
                  <a:pt x="2652307" y="96232"/>
                </a:lnTo>
                <a:lnTo>
                  <a:pt x="2653590" y="48220"/>
                </a:lnTo>
                <a:lnTo>
                  <a:pt x="2654019" y="0"/>
                </a:lnTo>
                <a:close/>
              </a:path>
            </a:pathLst>
          </a:custGeom>
          <a:solidFill>
            <a:srgbClr val="EF344E"/>
          </a:solidFill>
        </p:spPr>
        <p:txBody>
          <a:bodyPr wrap="square" lIns="0" tIns="0" rIns="0" bIns="0" rtlCol="0"/>
          <a:lstStyle/>
          <a:p>
            <a:endParaRPr>
              <a:latin typeface="Proxima Nova Rg" panose="02000506030000020004" pitchFamily="2" charset="0"/>
            </a:endParaRPr>
          </a:p>
        </p:txBody>
      </p:sp>
      <p:sp>
        <p:nvSpPr>
          <p:cNvPr id="8" name="object 8">
            <a:extLst>
              <a:ext uri="{FF2B5EF4-FFF2-40B4-BE49-F238E27FC236}">
                <a16:creationId xmlns:a16="http://schemas.microsoft.com/office/drawing/2014/main" id="{7363213D-554A-105B-D77F-F3F09C3478BC}"/>
              </a:ext>
            </a:extLst>
          </p:cNvPr>
          <p:cNvSpPr/>
          <p:nvPr/>
        </p:nvSpPr>
        <p:spPr>
          <a:xfrm>
            <a:off x="7242877" y="1335449"/>
            <a:ext cx="1414910" cy="1439439"/>
          </a:xfrm>
          <a:custGeom>
            <a:avLst/>
            <a:gdLst/>
            <a:ahLst/>
            <a:cxnLst/>
            <a:rect l="l" t="t" r="r" b="b"/>
            <a:pathLst>
              <a:path w="2654300" h="2654300">
                <a:moveTo>
                  <a:pt x="0" y="0"/>
                </a:moveTo>
                <a:lnTo>
                  <a:pt x="0" y="2654019"/>
                </a:lnTo>
                <a:lnTo>
                  <a:pt x="2654019" y="2654019"/>
                </a:lnTo>
                <a:lnTo>
                  <a:pt x="2653590" y="2605798"/>
                </a:lnTo>
                <a:lnTo>
                  <a:pt x="2652307" y="2557786"/>
                </a:lnTo>
                <a:lnTo>
                  <a:pt x="2650177" y="2509990"/>
                </a:lnTo>
                <a:lnTo>
                  <a:pt x="2647209" y="2462416"/>
                </a:lnTo>
                <a:lnTo>
                  <a:pt x="2643408" y="2415072"/>
                </a:lnTo>
                <a:lnTo>
                  <a:pt x="2638783" y="2367966"/>
                </a:lnTo>
                <a:lnTo>
                  <a:pt x="2633340" y="2321104"/>
                </a:lnTo>
                <a:lnTo>
                  <a:pt x="2627087" y="2274494"/>
                </a:lnTo>
                <a:lnTo>
                  <a:pt x="2620032" y="2228144"/>
                </a:lnTo>
                <a:lnTo>
                  <a:pt x="2612180" y="2182059"/>
                </a:lnTo>
                <a:lnTo>
                  <a:pt x="2603540" y="2136248"/>
                </a:lnTo>
                <a:lnTo>
                  <a:pt x="2594119" y="2090718"/>
                </a:lnTo>
                <a:lnTo>
                  <a:pt x="2583924" y="2045477"/>
                </a:lnTo>
                <a:lnTo>
                  <a:pt x="2572963" y="2000530"/>
                </a:lnTo>
                <a:lnTo>
                  <a:pt x="2561242" y="1955886"/>
                </a:lnTo>
                <a:lnTo>
                  <a:pt x="2548768" y="1911552"/>
                </a:lnTo>
                <a:lnTo>
                  <a:pt x="2535550" y="1867535"/>
                </a:lnTo>
                <a:lnTo>
                  <a:pt x="2521594" y="1823842"/>
                </a:lnTo>
                <a:lnTo>
                  <a:pt x="2506908" y="1780481"/>
                </a:lnTo>
                <a:lnTo>
                  <a:pt x="2491498" y="1737459"/>
                </a:lnTo>
                <a:lnTo>
                  <a:pt x="2475373" y="1694783"/>
                </a:lnTo>
                <a:lnTo>
                  <a:pt x="2458539" y="1652461"/>
                </a:lnTo>
                <a:lnTo>
                  <a:pt x="2441004" y="1610498"/>
                </a:lnTo>
                <a:lnTo>
                  <a:pt x="2422774" y="1568904"/>
                </a:lnTo>
                <a:lnTo>
                  <a:pt x="2403857" y="1527685"/>
                </a:lnTo>
                <a:lnTo>
                  <a:pt x="2384261" y="1486848"/>
                </a:lnTo>
                <a:lnTo>
                  <a:pt x="2363993" y="1446401"/>
                </a:lnTo>
                <a:lnTo>
                  <a:pt x="2343059" y="1406351"/>
                </a:lnTo>
                <a:lnTo>
                  <a:pt x="2321467" y="1366705"/>
                </a:lnTo>
                <a:lnTo>
                  <a:pt x="2299225" y="1327470"/>
                </a:lnTo>
                <a:lnTo>
                  <a:pt x="2276339" y="1288654"/>
                </a:lnTo>
                <a:lnTo>
                  <a:pt x="2252817" y="1250264"/>
                </a:lnTo>
                <a:lnTo>
                  <a:pt x="2228666" y="1212306"/>
                </a:lnTo>
                <a:lnTo>
                  <a:pt x="2203894" y="1174790"/>
                </a:lnTo>
                <a:lnTo>
                  <a:pt x="2178507" y="1137721"/>
                </a:lnTo>
                <a:lnTo>
                  <a:pt x="2152513" y="1101106"/>
                </a:lnTo>
                <a:lnTo>
                  <a:pt x="2125919" y="1064954"/>
                </a:lnTo>
                <a:lnTo>
                  <a:pt x="2098733" y="1029271"/>
                </a:lnTo>
                <a:lnTo>
                  <a:pt x="2070961" y="994065"/>
                </a:lnTo>
                <a:lnTo>
                  <a:pt x="2042610" y="959343"/>
                </a:lnTo>
                <a:lnTo>
                  <a:pt x="2013689" y="925112"/>
                </a:lnTo>
                <a:lnTo>
                  <a:pt x="1984205" y="891379"/>
                </a:lnTo>
                <a:lnTo>
                  <a:pt x="1954164" y="858152"/>
                </a:lnTo>
                <a:lnTo>
                  <a:pt x="1923574" y="825438"/>
                </a:lnTo>
                <a:lnTo>
                  <a:pt x="1892442" y="793244"/>
                </a:lnTo>
                <a:lnTo>
                  <a:pt x="1860775" y="761577"/>
                </a:lnTo>
                <a:lnTo>
                  <a:pt x="1828581" y="730445"/>
                </a:lnTo>
                <a:lnTo>
                  <a:pt x="1795866" y="699855"/>
                </a:lnTo>
                <a:lnTo>
                  <a:pt x="1762639" y="669814"/>
                </a:lnTo>
                <a:lnTo>
                  <a:pt x="1728907" y="640329"/>
                </a:lnTo>
                <a:lnTo>
                  <a:pt x="1694675" y="611408"/>
                </a:lnTo>
                <a:lnTo>
                  <a:pt x="1659953" y="583058"/>
                </a:lnTo>
                <a:lnTo>
                  <a:pt x="1624747" y="555286"/>
                </a:lnTo>
                <a:lnTo>
                  <a:pt x="1589064" y="528099"/>
                </a:lnTo>
                <a:lnTo>
                  <a:pt x="1552912" y="501505"/>
                </a:lnTo>
                <a:lnTo>
                  <a:pt x="1516298" y="475511"/>
                </a:lnTo>
                <a:lnTo>
                  <a:pt x="1479229" y="450124"/>
                </a:lnTo>
                <a:lnTo>
                  <a:pt x="1441712" y="425352"/>
                </a:lnTo>
                <a:lnTo>
                  <a:pt x="1403755" y="401201"/>
                </a:lnTo>
                <a:lnTo>
                  <a:pt x="1365364" y="377679"/>
                </a:lnTo>
                <a:lnTo>
                  <a:pt x="1326548" y="354794"/>
                </a:lnTo>
                <a:lnTo>
                  <a:pt x="1287313" y="332551"/>
                </a:lnTo>
                <a:lnTo>
                  <a:pt x="1247667" y="310959"/>
                </a:lnTo>
                <a:lnTo>
                  <a:pt x="1207617" y="290026"/>
                </a:lnTo>
                <a:lnTo>
                  <a:pt x="1167170" y="269757"/>
                </a:lnTo>
                <a:lnTo>
                  <a:pt x="1126333" y="250161"/>
                </a:lnTo>
                <a:lnTo>
                  <a:pt x="1085114" y="231244"/>
                </a:lnTo>
                <a:lnTo>
                  <a:pt x="1043520" y="213015"/>
                </a:lnTo>
                <a:lnTo>
                  <a:pt x="1001558" y="195479"/>
                </a:lnTo>
                <a:lnTo>
                  <a:pt x="959235" y="178645"/>
                </a:lnTo>
                <a:lnTo>
                  <a:pt x="916559" y="162520"/>
                </a:lnTo>
                <a:lnTo>
                  <a:pt x="873537" y="147110"/>
                </a:lnTo>
                <a:lnTo>
                  <a:pt x="830176" y="132424"/>
                </a:lnTo>
                <a:lnTo>
                  <a:pt x="786483" y="118468"/>
                </a:lnTo>
                <a:lnTo>
                  <a:pt x="742466" y="105250"/>
                </a:lnTo>
                <a:lnTo>
                  <a:pt x="698132" y="92777"/>
                </a:lnTo>
                <a:lnTo>
                  <a:pt x="653488" y="81056"/>
                </a:lnTo>
                <a:lnTo>
                  <a:pt x="608542" y="70094"/>
                </a:lnTo>
                <a:lnTo>
                  <a:pt x="563300" y="59899"/>
                </a:lnTo>
                <a:lnTo>
                  <a:pt x="517770" y="50478"/>
                </a:lnTo>
                <a:lnTo>
                  <a:pt x="471959" y="41838"/>
                </a:lnTo>
                <a:lnTo>
                  <a:pt x="425875" y="33987"/>
                </a:lnTo>
                <a:lnTo>
                  <a:pt x="379524" y="26931"/>
                </a:lnTo>
                <a:lnTo>
                  <a:pt x="332914" y="20678"/>
                </a:lnTo>
                <a:lnTo>
                  <a:pt x="286052" y="15235"/>
                </a:lnTo>
                <a:lnTo>
                  <a:pt x="238946" y="10610"/>
                </a:lnTo>
                <a:lnTo>
                  <a:pt x="191602" y="6810"/>
                </a:lnTo>
                <a:lnTo>
                  <a:pt x="144029" y="3841"/>
                </a:lnTo>
                <a:lnTo>
                  <a:pt x="96232" y="1712"/>
                </a:lnTo>
                <a:lnTo>
                  <a:pt x="48220" y="429"/>
                </a:lnTo>
                <a:lnTo>
                  <a:pt x="0" y="0"/>
                </a:lnTo>
                <a:close/>
              </a:path>
            </a:pathLst>
          </a:custGeom>
          <a:solidFill>
            <a:srgbClr val="FDD641"/>
          </a:solidFill>
        </p:spPr>
        <p:txBody>
          <a:bodyPr wrap="square" lIns="0" tIns="0" rIns="0" bIns="0" rtlCol="0"/>
          <a:lstStyle/>
          <a:p>
            <a:endParaRPr>
              <a:latin typeface="Proxima Nova Rg" panose="02000506030000020004" pitchFamily="2" charset="0"/>
            </a:endParaRPr>
          </a:p>
        </p:txBody>
      </p:sp>
      <p:sp>
        <p:nvSpPr>
          <p:cNvPr id="9" name="Oval 8">
            <a:extLst>
              <a:ext uri="{FF2B5EF4-FFF2-40B4-BE49-F238E27FC236}">
                <a16:creationId xmlns:a16="http://schemas.microsoft.com/office/drawing/2014/main" id="{72066CBF-7A3D-ABD7-2F4F-34115B8DAD74}"/>
              </a:ext>
            </a:extLst>
          </p:cNvPr>
          <p:cNvSpPr/>
          <p:nvPr/>
        </p:nvSpPr>
        <p:spPr>
          <a:xfrm>
            <a:off x="6181886" y="1690176"/>
            <a:ext cx="2109078" cy="2165817"/>
          </a:xfrm>
          <a:prstGeom prst="ellipse">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roxima Nova Rg" panose="02000506030000020004" pitchFamily="2" charset="0"/>
            </a:endParaRPr>
          </a:p>
        </p:txBody>
      </p:sp>
      <p:sp>
        <p:nvSpPr>
          <p:cNvPr id="10" name="Oval 9">
            <a:extLst>
              <a:ext uri="{FF2B5EF4-FFF2-40B4-BE49-F238E27FC236}">
                <a16:creationId xmlns:a16="http://schemas.microsoft.com/office/drawing/2014/main" id="{3437E467-80DA-1911-C5D4-94006334690C}"/>
              </a:ext>
            </a:extLst>
          </p:cNvPr>
          <p:cNvSpPr/>
          <p:nvPr/>
        </p:nvSpPr>
        <p:spPr>
          <a:xfrm>
            <a:off x="6907442" y="2423505"/>
            <a:ext cx="680840" cy="699157"/>
          </a:xfrm>
          <a:prstGeom prst="ellipse">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roxima Nova Rg" panose="02000506030000020004" pitchFamily="2" charset="0"/>
            </a:endParaRPr>
          </a:p>
        </p:txBody>
      </p:sp>
      <p:sp>
        <p:nvSpPr>
          <p:cNvPr id="11" name="Google Shape;293;p4">
            <a:extLst>
              <a:ext uri="{FF2B5EF4-FFF2-40B4-BE49-F238E27FC236}">
                <a16:creationId xmlns:a16="http://schemas.microsoft.com/office/drawing/2014/main" id="{9609CAD9-252A-E9DC-CC06-0E59EBC05EB8}"/>
              </a:ext>
            </a:extLst>
          </p:cNvPr>
          <p:cNvSpPr txBox="1"/>
          <p:nvPr/>
        </p:nvSpPr>
        <p:spPr>
          <a:xfrm>
            <a:off x="5402210" y="2625435"/>
            <a:ext cx="639844" cy="348899"/>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1600" b="1" i="0" u="none" dirty="0">
                <a:solidFill>
                  <a:srgbClr val="00B0F0"/>
                </a:solidFill>
                <a:latin typeface="Proxima Nova Rg" panose="02000506030000020004" pitchFamily="2" charset="0"/>
                <a:ea typeface="Arial"/>
                <a:cs typeface="Arial"/>
                <a:sym typeface="Arial"/>
              </a:rPr>
              <a:t>A</a:t>
            </a:r>
            <a:r>
              <a:rPr lang="en-US" sz="1600" b="1" i="0" u="none" dirty="0">
                <a:solidFill>
                  <a:srgbClr val="00B050"/>
                </a:solidFill>
                <a:latin typeface="Proxima Nova Rg" panose="02000506030000020004" pitchFamily="2" charset="0"/>
                <a:ea typeface="Arial"/>
                <a:cs typeface="Arial"/>
                <a:sym typeface="Arial"/>
              </a:rPr>
              <a:t>B</a:t>
            </a:r>
            <a:endParaRPr dirty="0">
              <a:solidFill>
                <a:srgbClr val="00B050"/>
              </a:solidFill>
              <a:latin typeface="Proxima Nova Rg" panose="02000506030000020004" pitchFamily="2" charset="0"/>
            </a:endParaRPr>
          </a:p>
        </p:txBody>
      </p:sp>
      <p:sp>
        <p:nvSpPr>
          <p:cNvPr id="12" name="Google Shape;296;p4">
            <a:extLst>
              <a:ext uri="{FF2B5EF4-FFF2-40B4-BE49-F238E27FC236}">
                <a16:creationId xmlns:a16="http://schemas.microsoft.com/office/drawing/2014/main" id="{319C93CC-D8C3-84BD-C378-06ACEF60DC95}"/>
              </a:ext>
            </a:extLst>
          </p:cNvPr>
          <p:cNvSpPr txBox="1"/>
          <p:nvPr/>
        </p:nvSpPr>
        <p:spPr>
          <a:xfrm>
            <a:off x="8613256" y="2626159"/>
            <a:ext cx="607556" cy="348899"/>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1600" b="1" i="0" u="none" dirty="0">
                <a:solidFill>
                  <a:srgbClr val="FF0000"/>
                </a:solidFill>
                <a:latin typeface="Proxima Nova Rg" panose="02000506030000020004" pitchFamily="2" charset="0"/>
                <a:ea typeface="Arial"/>
                <a:cs typeface="Arial"/>
                <a:sym typeface="Arial"/>
              </a:rPr>
              <a:t>C</a:t>
            </a:r>
            <a:r>
              <a:rPr lang="en-US" sz="1600" b="1" i="0" u="none" dirty="0">
                <a:solidFill>
                  <a:srgbClr val="FFC000"/>
                </a:solidFill>
                <a:latin typeface="Proxima Nova Rg" panose="02000506030000020004" pitchFamily="2" charset="0"/>
                <a:ea typeface="Arial"/>
                <a:cs typeface="Arial"/>
                <a:sym typeface="Arial"/>
              </a:rPr>
              <a:t>D</a:t>
            </a:r>
            <a:endParaRPr dirty="0">
              <a:solidFill>
                <a:srgbClr val="FFC000"/>
              </a:solidFill>
              <a:latin typeface="Proxima Nova Rg" panose="02000506030000020004" pitchFamily="2" charset="0"/>
            </a:endParaRPr>
          </a:p>
        </p:txBody>
      </p:sp>
      <p:sp>
        <p:nvSpPr>
          <p:cNvPr id="13" name="Google Shape;300;p4">
            <a:extLst>
              <a:ext uri="{FF2B5EF4-FFF2-40B4-BE49-F238E27FC236}">
                <a16:creationId xmlns:a16="http://schemas.microsoft.com/office/drawing/2014/main" id="{06959F2B-675D-77A7-D209-B6F8CBB8D956}"/>
              </a:ext>
            </a:extLst>
          </p:cNvPr>
          <p:cNvSpPr txBox="1"/>
          <p:nvPr/>
        </p:nvSpPr>
        <p:spPr>
          <a:xfrm>
            <a:off x="6991205" y="1088572"/>
            <a:ext cx="563209" cy="280504"/>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1600" b="1" i="0" u="none" dirty="0">
                <a:solidFill>
                  <a:srgbClr val="00B0F0"/>
                </a:solidFill>
                <a:latin typeface="Proxima Nova Rg" panose="02000506030000020004" pitchFamily="2" charset="0"/>
                <a:ea typeface="Arial"/>
                <a:cs typeface="Arial"/>
                <a:sym typeface="Arial"/>
              </a:rPr>
              <a:t>A</a:t>
            </a:r>
            <a:r>
              <a:rPr lang="en-US" sz="1600" b="1" i="0" u="none" dirty="0">
                <a:solidFill>
                  <a:schemeClr val="dk1"/>
                </a:solidFill>
                <a:latin typeface="Proxima Nova Rg" panose="02000506030000020004" pitchFamily="2" charset="0"/>
                <a:ea typeface="Arial"/>
                <a:cs typeface="Arial"/>
                <a:sym typeface="Arial"/>
              </a:rPr>
              <a:t> </a:t>
            </a:r>
            <a:r>
              <a:rPr lang="en-US" sz="1600" b="1" i="0" u="none" dirty="0">
                <a:solidFill>
                  <a:srgbClr val="FFC000"/>
                </a:solidFill>
                <a:latin typeface="Proxima Nova Rg" panose="02000506030000020004" pitchFamily="2" charset="0"/>
                <a:ea typeface="Arial"/>
                <a:cs typeface="Arial"/>
                <a:sym typeface="Arial"/>
              </a:rPr>
              <a:t>D</a:t>
            </a:r>
            <a:endParaRPr dirty="0">
              <a:solidFill>
                <a:srgbClr val="FFC000"/>
              </a:solidFill>
              <a:latin typeface="Proxima Nova Rg" panose="02000506030000020004" pitchFamily="2" charset="0"/>
            </a:endParaRPr>
          </a:p>
        </p:txBody>
      </p:sp>
      <p:sp>
        <p:nvSpPr>
          <p:cNvPr id="14" name="Google Shape;303;p4">
            <a:extLst>
              <a:ext uri="{FF2B5EF4-FFF2-40B4-BE49-F238E27FC236}">
                <a16:creationId xmlns:a16="http://schemas.microsoft.com/office/drawing/2014/main" id="{27C4D691-DA19-8CA1-2956-7B793FFD67EC}"/>
              </a:ext>
            </a:extLst>
          </p:cNvPr>
          <p:cNvSpPr txBox="1"/>
          <p:nvPr/>
        </p:nvSpPr>
        <p:spPr>
          <a:xfrm>
            <a:off x="7009805" y="4192860"/>
            <a:ext cx="533901" cy="280504"/>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1600" b="1" i="0" u="none" dirty="0">
                <a:solidFill>
                  <a:srgbClr val="00B050"/>
                </a:solidFill>
                <a:latin typeface="Proxima Nova Rg" panose="02000506030000020004" pitchFamily="2" charset="0"/>
                <a:ea typeface="Arial"/>
                <a:cs typeface="Arial"/>
                <a:sym typeface="Arial"/>
              </a:rPr>
              <a:t>B</a:t>
            </a:r>
            <a:r>
              <a:rPr lang="en-US" sz="1600" b="1" i="0" u="none" dirty="0">
                <a:solidFill>
                  <a:schemeClr val="dk1"/>
                </a:solidFill>
                <a:latin typeface="Proxima Nova Rg" panose="02000506030000020004" pitchFamily="2" charset="0"/>
                <a:ea typeface="Arial"/>
                <a:cs typeface="Arial"/>
                <a:sym typeface="Arial"/>
              </a:rPr>
              <a:t> </a:t>
            </a:r>
            <a:r>
              <a:rPr lang="en-US" sz="1600" b="1" i="0" u="none" dirty="0">
                <a:solidFill>
                  <a:srgbClr val="FF0000"/>
                </a:solidFill>
                <a:latin typeface="Proxima Nova Rg" panose="02000506030000020004" pitchFamily="2" charset="0"/>
                <a:ea typeface="Arial"/>
                <a:cs typeface="Arial"/>
                <a:sym typeface="Arial"/>
              </a:rPr>
              <a:t>C</a:t>
            </a:r>
            <a:endParaRPr dirty="0">
              <a:solidFill>
                <a:srgbClr val="FF0000"/>
              </a:solidFill>
              <a:latin typeface="Proxima Nova Rg" panose="02000506030000020004" pitchFamily="2" charset="0"/>
            </a:endParaRPr>
          </a:p>
        </p:txBody>
      </p:sp>
      <p:grpSp>
        <p:nvGrpSpPr>
          <p:cNvPr id="15" name="Google Shape;305;p4">
            <a:extLst>
              <a:ext uri="{FF2B5EF4-FFF2-40B4-BE49-F238E27FC236}">
                <a16:creationId xmlns:a16="http://schemas.microsoft.com/office/drawing/2014/main" id="{265CFF50-9520-5B04-D2E2-1FF0914D3A13}"/>
              </a:ext>
            </a:extLst>
          </p:cNvPr>
          <p:cNvGrpSpPr/>
          <p:nvPr/>
        </p:nvGrpSpPr>
        <p:grpSpPr>
          <a:xfrm>
            <a:off x="5882966" y="2578690"/>
            <a:ext cx="468916" cy="477045"/>
            <a:chOff x="1255" y="1831"/>
            <a:chExt cx="553" cy="560"/>
          </a:xfrm>
        </p:grpSpPr>
        <p:sp>
          <p:nvSpPr>
            <p:cNvPr id="92" name="Google Shape;306;p4">
              <a:extLst>
                <a:ext uri="{FF2B5EF4-FFF2-40B4-BE49-F238E27FC236}">
                  <a16:creationId xmlns:a16="http://schemas.microsoft.com/office/drawing/2014/main" id="{BDE52F01-0B43-46B5-53F0-3882725C7987}"/>
                </a:ext>
              </a:extLst>
            </p:cNvPr>
            <p:cNvSpPr/>
            <p:nvPr/>
          </p:nvSpPr>
          <p:spPr>
            <a:xfrm>
              <a:off x="1255" y="1831"/>
              <a:ext cx="280" cy="280"/>
            </a:xfrm>
            <a:custGeom>
              <a:avLst/>
              <a:gdLst/>
              <a:ahLst/>
              <a:cxnLst/>
              <a:rect l="l" t="t" r="r" b="b"/>
              <a:pathLst>
                <a:path w="43" h="43" extrusionOk="0">
                  <a:moveTo>
                    <a:pt x="43" y="43"/>
                  </a:moveTo>
                  <a:lnTo>
                    <a:pt x="0" y="43"/>
                  </a:lnTo>
                  <a:cubicBezTo>
                    <a:pt x="0" y="19"/>
                    <a:pt x="19" y="0"/>
                    <a:pt x="43" y="0"/>
                  </a:cubicBezTo>
                  <a:lnTo>
                    <a:pt x="43"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93" name="Google Shape;307;p4">
              <a:extLst>
                <a:ext uri="{FF2B5EF4-FFF2-40B4-BE49-F238E27FC236}">
                  <a16:creationId xmlns:a16="http://schemas.microsoft.com/office/drawing/2014/main" id="{90A57EEE-2300-5606-CA4D-16275F0EE597}"/>
                </a:ext>
              </a:extLst>
            </p:cNvPr>
            <p:cNvSpPr/>
            <p:nvPr/>
          </p:nvSpPr>
          <p:spPr>
            <a:xfrm>
              <a:off x="1255" y="2111"/>
              <a:ext cx="280" cy="280"/>
            </a:xfrm>
            <a:custGeom>
              <a:avLst/>
              <a:gdLst/>
              <a:ahLst/>
              <a:cxnLst/>
              <a:rect l="l" t="t" r="r" b="b"/>
              <a:pathLst>
                <a:path w="43" h="43" extrusionOk="0">
                  <a:moveTo>
                    <a:pt x="43" y="0"/>
                  </a:moveTo>
                  <a:lnTo>
                    <a:pt x="0" y="0"/>
                  </a:lnTo>
                  <a:cubicBezTo>
                    <a:pt x="0" y="24"/>
                    <a:pt x="19" y="43"/>
                    <a:pt x="43" y="43"/>
                  </a:cubicBezTo>
                  <a:lnTo>
                    <a:pt x="43"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94" name="Google Shape;308;p4">
              <a:extLst>
                <a:ext uri="{FF2B5EF4-FFF2-40B4-BE49-F238E27FC236}">
                  <a16:creationId xmlns:a16="http://schemas.microsoft.com/office/drawing/2014/main" id="{7FEE6104-491C-4FE7-DC8D-07F5065C0892}"/>
                </a:ext>
              </a:extLst>
            </p:cNvPr>
            <p:cNvSpPr/>
            <p:nvPr/>
          </p:nvSpPr>
          <p:spPr>
            <a:xfrm>
              <a:off x="1535" y="1831"/>
              <a:ext cx="273" cy="280"/>
            </a:xfrm>
            <a:custGeom>
              <a:avLst/>
              <a:gdLst/>
              <a:ahLst/>
              <a:cxnLst/>
              <a:rect l="l" t="t" r="r" b="b"/>
              <a:pathLst>
                <a:path w="42" h="43" extrusionOk="0">
                  <a:moveTo>
                    <a:pt x="0" y="43"/>
                  </a:moveTo>
                  <a:lnTo>
                    <a:pt x="42" y="43"/>
                  </a:lnTo>
                  <a:cubicBezTo>
                    <a:pt x="42" y="19"/>
                    <a:pt x="23" y="0"/>
                    <a:pt x="0" y="0"/>
                  </a:cubicBezTo>
                  <a:lnTo>
                    <a:pt x="0"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95" name="Google Shape;309;p4">
              <a:extLst>
                <a:ext uri="{FF2B5EF4-FFF2-40B4-BE49-F238E27FC236}">
                  <a16:creationId xmlns:a16="http://schemas.microsoft.com/office/drawing/2014/main" id="{E8F69D67-C80D-ACFA-4A0E-CD0F1C1EBDAB}"/>
                </a:ext>
              </a:extLst>
            </p:cNvPr>
            <p:cNvSpPr/>
            <p:nvPr/>
          </p:nvSpPr>
          <p:spPr>
            <a:xfrm>
              <a:off x="1535" y="2111"/>
              <a:ext cx="273" cy="280"/>
            </a:xfrm>
            <a:custGeom>
              <a:avLst/>
              <a:gdLst/>
              <a:ahLst/>
              <a:cxnLst/>
              <a:rect l="l" t="t" r="r" b="b"/>
              <a:pathLst>
                <a:path w="42" h="43" extrusionOk="0">
                  <a:moveTo>
                    <a:pt x="0" y="0"/>
                  </a:moveTo>
                  <a:lnTo>
                    <a:pt x="42" y="0"/>
                  </a:lnTo>
                  <a:cubicBezTo>
                    <a:pt x="42" y="24"/>
                    <a:pt x="23" y="43"/>
                    <a:pt x="0" y="43"/>
                  </a:cubicBezTo>
                  <a:lnTo>
                    <a:pt x="0"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cxnSp>
          <p:nvCxnSpPr>
            <p:cNvPr id="96" name="Google Shape;310;p4">
              <a:extLst>
                <a:ext uri="{FF2B5EF4-FFF2-40B4-BE49-F238E27FC236}">
                  <a16:creationId xmlns:a16="http://schemas.microsoft.com/office/drawing/2014/main" id="{9A7F8DD3-142A-C6F4-37AD-AE96701D5B41}"/>
                </a:ext>
              </a:extLst>
            </p:cNvPr>
            <p:cNvCxnSpPr/>
            <p:nvPr/>
          </p:nvCxnSpPr>
          <p:spPr>
            <a:xfrm flipH="1">
              <a:off x="1340" y="1910"/>
              <a:ext cx="390" cy="397"/>
            </a:xfrm>
            <a:prstGeom prst="straightConnector1">
              <a:avLst/>
            </a:prstGeom>
            <a:noFill/>
            <a:ln w="9525" cap="flat" cmpd="sng">
              <a:solidFill>
                <a:schemeClr val="bg1">
                  <a:lumMod val="75000"/>
                </a:schemeClr>
              </a:solidFill>
              <a:prstDash val="solid"/>
              <a:miter lim="800000"/>
              <a:headEnd type="none" w="med" len="med"/>
              <a:tailEnd type="none" w="med" len="med"/>
            </a:ln>
          </p:spPr>
        </p:cxnSp>
        <p:cxnSp>
          <p:nvCxnSpPr>
            <p:cNvPr id="97" name="Google Shape;311;p4">
              <a:extLst>
                <a:ext uri="{FF2B5EF4-FFF2-40B4-BE49-F238E27FC236}">
                  <a16:creationId xmlns:a16="http://schemas.microsoft.com/office/drawing/2014/main" id="{86D99D0D-F254-86CF-E455-32CDA83AEE47}"/>
                </a:ext>
              </a:extLst>
            </p:cNvPr>
            <p:cNvCxnSpPr/>
            <p:nvPr/>
          </p:nvCxnSpPr>
          <p:spPr>
            <a:xfrm>
              <a:off x="1340" y="1916"/>
              <a:ext cx="390" cy="397"/>
            </a:xfrm>
            <a:prstGeom prst="straightConnector1">
              <a:avLst/>
            </a:prstGeom>
            <a:solidFill>
              <a:schemeClr val="bg1"/>
            </a:solidFill>
            <a:ln w="9525" cap="flat" cmpd="sng">
              <a:solidFill>
                <a:schemeClr val="bg1">
                  <a:lumMod val="75000"/>
                </a:schemeClr>
              </a:solidFill>
              <a:prstDash val="solid"/>
              <a:miter lim="800000"/>
              <a:headEnd type="none" w="med" len="med"/>
              <a:tailEnd type="none" w="med" len="med"/>
            </a:ln>
          </p:spPr>
        </p:cxnSp>
        <p:sp>
          <p:nvSpPr>
            <p:cNvPr id="98" name="Google Shape;312;p4">
              <a:extLst>
                <a:ext uri="{FF2B5EF4-FFF2-40B4-BE49-F238E27FC236}">
                  <a16:creationId xmlns:a16="http://schemas.microsoft.com/office/drawing/2014/main" id="{7DF70562-E1B2-C94D-1590-93EE55B7CDEC}"/>
                </a:ext>
              </a:extLst>
            </p:cNvPr>
            <p:cNvSpPr/>
            <p:nvPr/>
          </p:nvSpPr>
          <p:spPr>
            <a:xfrm>
              <a:off x="1327" y="1910"/>
              <a:ext cx="318" cy="397"/>
            </a:xfrm>
            <a:custGeom>
              <a:avLst/>
              <a:gdLst/>
              <a:ahLst/>
              <a:cxnLst/>
              <a:rect l="l" t="t" r="r" b="b"/>
              <a:pathLst>
                <a:path w="49" h="61" extrusionOk="0">
                  <a:moveTo>
                    <a:pt x="1" y="0"/>
                  </a:moveTo>
                  <a:lnTo>
                    <a:pt x="0" y="61"/>
                  </a:lnTo>
                  <a:lnTo>
                    <a:pt x="48" y="47"/>
                  </a:lnTo>
                  <a:lnTo>
                    <a:pt x="49" y="14"/>
                  </a:lnTo>
                  <a:lnTo>
                    <a:pt x="1" y="0"/>
                  </a:lnTo>
                </a:path>
              </a:pathLst>
            </a:custGeom>
            <a:solidFill>
              <a:schemeClr val="lt1"/>
            </a:solidFill>
            <a:ln w="9525" cap="flat" cmpd="sng">
              <a:solidFill>
                <a:schemeClr val="bg1">
                  <a:lumMod val="75000"/>
                </a:schemeClr>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grpSp>
      <p:grpSp>
        <p:nvGrpSpPr>
          <p:cNvPr id="16" name="Google Shape;313;p4">
            <a:extLst>
              <a:ext uri="{FF2B5EF4-FFF2-40B4-BE49-F238E27FC236}">
                <a16:creationId xmlns:a16="http://schemas.microsoft.com/office/drawing/2014/main" id="{583F69BA-F418-7BD5-0311-CFF95975197B}"/>
              </a:ext>
            </a:extLst>
          </p:cNvPr>
          <p:cNvGrpSpPr/>
          <p:nvPr/>
        </p:nvGrpSpPr>
        <p:grpSpPr>
          <a:xfrm>
            <a:off x="7006835" y="1474227"/>
            <a:ext cx="474013" cy="475749"/>
            <a:chOff x="2582" y="530"/>
            <a:chExt cx="560" cy="560"/>
          </a:xfrm>
        </p:grpSpPr>
        <p:sp>
          <p:nvSpPr>
            <p:cNvPr id="85" name="Google Shape;314;p4">
              <a:extLst>
                <a:ext uri="{FF2B5EF4-FFF2-40B4-BE49-F238E27FC236}">
                  <a16:creationId xmlns:a16="http://schemas.microsoft.com/office/drawing/2014/main" id="{F4A95AB6-C181-75BE-4597-B4E25CDE0F07}"/>
                </a:ext>
              </a:extLst>
            </p:cNvPr>
            <p:cNvSpPr/>
            <p:nvPr/>
          </p:nvSpPr>
          <p:spPr>
            <a:xfrm>
              <a:off x="2582" y="530"/>
              <a:ext cx="280" cy="280"/>
            </a:xfrm>
            <a:custGeom>
              <a:avLst/>
              <a:gdLst/>
              <a:ahLst/>
              <a:cxnLst/>
              <a:rect l="l" t="t" r="r" b="b"/>
              <a:pathLst>
                <a:path w="43" h="43" extrusionOk="0">
                  <a:moveTo>
                    <a:pt x="43" y="43"/>
                  </a:moveTo>
                  <a:lnTo>
                    <a:pt x="0" y="43"/>
                  </a:lnTo>
                  <a:cubicBezTo>
                    <a:pt x="0" y="19"/>
                    <a:pt x="20" y="0"/>
                    <a:pt x="43" y="0"/>
                  </a:cubicBezTo>
                  <a:lnTo>
                    <a:pt x="43"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86" name="Google Shape;315;p4">
              <a:extLst>
                <a:ext uri="{FF2B5EF4-FFF2-40B4-BE49-F238E27FC236}">
                  <a16:creationId xmlns:a16="http://schemas.microsoft.com/office/drawing/2014/main" id="{4E60834B-8DAC-868A-38DD-FAB36DBB35BF}"/>
                </a:ext>
              </a:extLst>
            </p:cNvPr>
            <p:cNvSpPr/>
            <p:nvPr/>
          </p:nvSpPr>
          <p:spPr>
            <a:xfrm>
              <a:off x="2582" y="810"/>
              <a:ext cx="280" cy="280"/>
            </a:xfrm>
            <a:custGeom>
              <a:avLst/>
              <a:gdLst/>
              <a:ahLst/>
              <a:cxnLst/>
              <a:rect l="l" t="t" r="r" b="b"/>
              <a:pathLst>
                <a:path w="43" h="43" extrusionOk="0">
                  <a:moveTo>
                    <a:pt x="43" y="0"/>
                  </a:moveTo>
                  <a:lnTo>
                    <a:pt x="0" y="0"/>
                  </a:lnTo>
                  <a:cubicBezTo>
                    <a:pt x="0" y="23"/>
                    <a:pt x="20" y="43"/>
                    <a:pt x="43" y="43"/>
                  </a:cubicBezTo>
                  <a:lnTo>
                    <a:pt x="43"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87" name="Google Shape;316;p4">
              <a:extLst>
                <a:ext uri="{FF2B5EF4-FFF2-40B4-BE49-F238E27FC236}">
                  <a16:creationId xmlns:a16="http://schemas.microsoft.com/office/drawing/2014/main" id="{B4226DD6-AD39-1689-1ACB-1A4215F2A31E}"/>
                </a:ext>
              </a:extLst>
            </p:cNvPr>
            <p:cNvSpPr/>
            <p:nvPr/>
          </p:nvSpPr>
          <p:spPr>
            <a:xfrm>
              <a:off x="2862" y="530"/>
              <a:ext cx="280" cy="280"/>
            </a:xfrm>
            <a:custGeom>
              <a:avLst/>
              <a:gdLst/>
              <a:ahLst/>
              <a:cxnLst/>
              <a:rect l="l" t="t" r="r" b="b"/>
              <a:pathLst>
                <a:path w="43" h="43" extrusionOk="0">
                  <a:moveTo>
                    <a:pt x="0" y="43"/>
                  </a:moveTo>
                  <a:lnTo>
                    <a:pt x="43" y="43"/>
                  </a:lnTo>
                  <a:cubicBezTo>
                    <a:pt x="43" y="19"/>
                    <a:pt x="24" y="0"/>
                    <a:pt x="0" y="0"/>
                  </a:cubicBezTo>
                  <a:lnTo>
                    <a:pt x="0"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88" name="Google Shape;317;p4">
              <a:extLst>
                <a:ext uri="{FF2B5EF4-FFF2-40B4-BE49-F238E27FC236}">
                  <a16:creationId xmlns:a16="http://schemas.microsoft.com/office/drawing/2014/main" id="{14BAA944-431F-7429-8A98-CDA385EB6863}"/>
                </a:ext>
              </a:extLst>
            </p:cNvPr>
            <p:cNvSpPr/>
            <p:nvPr/>
          </p:nvSpPr>
          <p:spPr>
            <a:xfrm>
              <a:off x="2862" y="810"/>
              <a:ext cx="280" cy="280"/>
            </a:xfrm>
            <a:custGeom>
              <a:avLst/>
              <a:gdLst/>
              <a:ahLst/>
              <a:cxnLst/>
              <a:rect l="l" t="t" r="r" b="b"/>
              <a:pathLst>
                <a:path w="43" h="43" extrusionOk="0">
                  <a:moveTo>
                    <a:pt x="0" y="0"/>
                  </a:moveTo>
                  <a:lnTo>
                    <a:pt x="43" y="0"/>
                  </a:lnTo>
                  <a:cubicBezTo>
                    <a:pt x="43" y="23"/>
                    <a:pt x="24" y="43"/>
                    <a:pt x="0" y="43"/>
                  </a:cubicBezTo>
                  <a:lnTo>
                    <a:pt x="0"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cxnSp>
          <p:nvCxnSpPr>
            <p:cNvPr id="89" name="Google Shape;318;p4">
              <a:extLst>
                <a:ext uri="{FF2B5EF4-FFF2-40B4-BE49-F238E27FC236}">
                  <a16:creationId xmlns:a16="http://schemas.microsoft.com/office/drawing/2014/main" id="{95B67131-5BDC-E88E-E3F6-8D1467598590}"/>
                </a:ext>
              </a:extLst>
            </p:cNvPr>
            <p:cNvCxnSpPr/>
            <p:nvPr/>
          </p:nvCxnSpPr>
          <p:spPr>
            <a:xfrm flipH="1">
              <a:off x="2667" y="608"/>
              <a:ext cx="397" cy="397"/>
            </a:xfrm>
            <a:prstGeom prst="straightConnector1">
              <a:avLst/>
            </a:prstGeom>
            <a:noFill/>
            <a:ln w="9525" cap="flat" cmpd="sng">
              <a:solidFill>
                <a:schemeClr val="bg1">
                  <a:lumMod val="75000"/>
                </a:schemeClr>
              </a:solidFill>
              <a:prstDash val="solid"/>
              <a:miter lim="800000"/>
              <a:headEnd type="none" w="med" len="med"/>
              <a:tailEnd type="none" w="med" len="med"/>
            </a:ln>
          </p:spPr>
        </p:cxnSp>
        <p:cxnSp>
          <p:nvCxnSpPr>
            <p:cNvPr id="90" name="Google Shape;319;p4">
              <a:extLst>
                <a:ext uri="{FF2B5EF4-FFF2-40B4-BE49-F238E27FC236}">
                  <a16:creationId xmlns:a16="http://schemas.microsoft.com/office/drawing/2014/main" id="{B37F8544-4724-64FE-A613-87E0C3F369A4}"/>
                </a:ext>
              </a:extLst>
            </p:cNvPr>
            <p:cNvCxnSpPr/>
            <p:nvPr/>
          </p:nvCxnSpPr>
          <p:spPr>
            <a:xfrm>
              <a:off x="2673" y="615"/>
              <a:ext cx="391" cy="390"/>
            </a:xfrm>
            <a:prstGeom prst="straightConnector1">
              <a:avLst/>
            </a:prstGeom>
            <a:noFill/>
            <a:ln w="9525" cap="flat" cmpd="sng">
              <a:solidFill>
                <a:schemeClr val="bg1">
                  <a:lumMod val="75000"/>
                </a:schemeClr>
              </a:solidFill>
              <a:prstDash val="solid"/>
              <a:miter lim="800000"/>
              <a:headEnd type="none" w="med" len="med"/>
              <a:tailEnd type="none" w="med" len="med"/>
            </a:ln>
          </p:spPr>
        </p:cxnSp>
        <p:sp>
          <p:nvSpPr>
            <p:cNvPr id="91" name="Google Shape;320;p4">
              <a:extLst>
                <a:ext uri="{FF2B5EF4-FFF2-40B4-BE49-F238E27FC236}">
                  <a16:creationId xmlns:a16="http://schemas.microsoft.com/office/drawing/2014/main" id="{3EF5DB26-9889-B823-8CBD-486B463BBDA3}"/>
                </a:ext>
              </a:extLst>
            </p:cNvPr>
            <p:cNvSpPr/>
            <p:nvPr/>
          </p:nvSpPr>
          <p:spPr>
            <a:xfrm>
              <a:off x="2667" y="608"/>
              <a:ext cx="390" cy="306"/>
            </a:xfrm>
            <a:custGeom>
              <a:avLst/>
              <a:gdLst/>
              <a:ahLst/>
              <a:cxnLst/>
              <a:rect l="l" t="t" r="r" b="b"/>
              <a:pathLst>
                <a:path w="60" h="47" extrusionOk="0">
                  <a:moveTo>
                    <a:pt x="0" y="1"/>
                  </a:moveTo>
                  <a:lnTo>
                    <a:pt x="14" y="47"/>
                  </a:lnTo>
                  <a:lnTo>
                    <a:pt x="46" y="47"/>
                  </a:lnTo>
                  <a:lnTo>
                    <a:pt x="60" y="0"/>
                  </a:lnTo>
                  <a:lnTo>
                    <a:pt x="0" y="1"/>
                  </a:lnTo>
                </a:path>
              </a:pathLst>
            </a:custGeom>
            <a:solidFill>
              <a:schemeClr val="lt1"/>
            </a:solidFill>
            <a:ln w="9525" cap="flat" cmpd="sng">
              <a:solidFill>
                <a:schemeClr val="bg1">
                  <a:lumMod val="75000"/>
                </a:schemeClr>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grpSp>
      <p:grpSp>
        <p:nvGrpSpPr>
          <p:cNvPr id="17" name="Google Shape;321;p4">
            <a:extLst>
              <a:ext uri="{FF2B5EF4-FFF2-40B4-BE49-F238E27FC236}">
                <a16:creationId xmlns:a16="http://schemas.microsoft.com/office/drawing/2014/main" id="{74E966A0-4FBA-9DFD-C808-4195DB431B2C}"/>
              </a:ext>
            </a:extLst>
          </p:cNvPr>
          <p:cNvGrpSpPr/>
          <p:nvPr/>
        </p:nvGrpSpPr>
        <p:grpSpPr>
          <a:xfrm>
            <a:off x="7016036" y="2537258"/>
            <a:ext cx="471464" cy="471859"/>
            <a:chOff x="2550" y="1805"/>
            <a:chExt cx="559" cy="554"/>
          </a:xfrm>
        </p:grpSpPr>
        <p:sp>
          <p:nvSpPr>
            <p:cNvPr id="78" name="Google Shape;322;p4">
              <a:extLst>
                <a:ext uri="{FF2B5EF4-FFF2-40B4-BE49-F238E27FC236}">
                  <a16:creationId xmlns:a16="http://schemas.microsoft.com/office/drawing/2014/main" id="{A1CD8689-0177-B858-1503-27A8E4600905}"/>
                </a:ext>
              </a:extLst>
            </p:cNvPr>
            <p:cNvSpPr/>
            <p:nvPr/>
          </p:nvSpPr>
          <p:spPr>
            <a:xfrm>
              <a:off x="2550" y="1805"/>
              <a:ext cx="279" cy="274"/>
            </a:xfrm>
            <a:custGeom>
              <a:avLst/>
              <a:gdLst/>
              <a:ahLst/>
              <a:cxnLst/>
              <a:rect l="l" t="t" r="r" b="b"/>
              <a:pathLst>
                <a:path w="43" h="42" extrusionOk="0">
                  <a:moveTo>
                    <a:pt x="43" y="42"/>
                  </a:moveTo>
                  <a:lnTo>
                    <a:pt x="0" y="42"/>
                  </a:lnTo>
                  <a:cubicBezTo>
                    <a:pt x="0" y="19"/>
                    <a:pt x="19" y="0"/>
                    <a:pt x="43" y="0"/>
                  </a:cubicBezTo>
                  <a:lnTo>
                    <a:pt x="43" y="42"/>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79" name="Google Shape;323;p4">
              <a:extLst>
                <a:ext uri="{FF2B5EF4-FFF2-40B4-BE49-F238E27FC236}">
                  <a16:creationId xmlns:a16="http://schemas.microsoft.com/office/drawing/2014/main" id="{56F4EAB0-C8D7-E6B0-0018-12FA7910249B}"/>
                </a:ext>
              </a:extLst>
            </p:cNvPr>
            <p:cNvSpPr/>
            <p:nvPr/>
          </p:nvSpPr>
          <p:spPr>
            <a:xfrm>
              <a:off x="2550" y="2079"/>
              <a:ext cx="279" cy="280"/>
            </a:xfrm>
            <a:custGeom>
              <a:avLst/>
              <a:gdLst/>
              <a:ahLst/>
              <a:cxnLst/>
              <a:rect l="l" t="t" r="r" b="b"/>
              <a:pathLst>
                <a:path w="43" h="43" extrusionOk="0">
                  <a:moveTo>
                    <a:pt x="43" y="0"/>
                  </a:moveTo>
                  <a:lnTo>
                    <a:pt x="0" y="0"/>
                  </a:lnTo>
                  <a:cubicBezTo>
                    <a:pt x="0" y="24"/>
                    <a:pt x="19" y="43"/>
                    <a:pt x="43" y="43"/>
                  </a:cubicBezTo>
                  <a:lnTo>
                    <a:pt x="43"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80" name="Google Shape;324;p4">
              <a:extLst>
                <a:ext uri="{FF2B5EF4-FFF2-40B4-BE49-F238E27FC236}">
                  <a16:creationId xmlns:a16="http://schemas.microsoft.com/office/drawing/2014/main" id="{9AB48710-EA5F-677D-196E-A4FB49239911}"/>
                </a:ext>
              </a:extLst>
            </p:cNvPr>
            <p:cNvSpPr/>
            <p:nvPr/>
          </p:nvSpPr>
          <p:spPr>
            <a:xfrm>
              <a:off x="2829" y="1805"/>
              <a:ext cx="280" cy="274"/>
            </a:xfrm>
            <a:custGeom>
              <a:avLst/>
              <a:gdLst/>
              <a:ahLst/>
              <a:cxnLst/>
              <a:rect l="l" t="t" r="r" b="b"/>
              <a:pathLst>
                <a:path w="43" h="42" extrusionOk="0">
                  <a:moveTo>
                    <a:pt x="0" y="42"/>
                  </a:moveTo>
                  <a:lnTo>
                    <a:pt x="43" y="42"/>
                  </a:lnTo>
                  <a:cubicBezTo>
                    <a:pt x="43" y="19"/>
                    <a:pt x="23" y="0"/>
                    <a:pt x="0" y="0"/>
                  </a:cubicBezTo>
                  <a:lnTo>
                    <a:pt x="0" y="42"/>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81" name="Google Shape;325;p4">
              <a:extLst>
                <a:ext uri="{FF2B5EF4-FFF2-40B4-BE49-F238E27FC236}">
                  <a16:creationId xmlns:a16="http://schemas.microsoft.com/office/drawing/2014/main" id="{CACCA28A-B5A0-7719-AC73-D80802ACF53F}"/>
                </a:ext>
              </a:extLst>
            </p:cNvPr>
            <p:cNvSpPr/>
            <p:nvPr/>
          </p:nvSpPr>
          <p:spPr>
            <a:xfrm>
              <a:off x="2829" y="2079"/>
              <a:ext cx="280" cy="280"/>
            </a:xfrm>
            <a:custGeom>
              <a:avLst/>
              <a:gdLst/>
              <a:ahLst/>
              <a:cxnLst/>
              <a:rect l="l" t="t" r="r" b="b"/>
              <a:pathLst>
                <a:path w="43" h="43" extrusionOk="0">
                  <a:moveTo>
                    <a:pt x="0" y="0"/>
                  </a:moveTo>
                  <a:lnTo>
                    <a:pt x="43" y="0"/>
                  </a:lnTo>
                  <a:cubicBezTo>
                    <a:pt x="43" y="24"/>
                    <a:pt x="23" y="43"/>
                    <a:pt x="0" y="43"/>
                  </a:cubicBezTo>
                  <a:lnTo>
                    <a:pt x="0"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cxnSp>
          <p:nvCxnSpPr>
            <p:cNvPr id="82" name="Google Shape;326;p4">
              <a:extLst>
                <a:ext uri="{FF2B5EF4-FFF2-40B4-BE49-F238E27FC236}">
                  <a16:creationId xmlns:a16="http://schemas.microsoft.com/office/drawing/2014/main" id="{71959EEB-3960-AB7C-7A9C-6E11573A23A1}"/>
                </a:ext>
              </a:extLst>
            </p:cNvPr>
            <p:cNvCxnSpPr/>
            <p:nvPr/>
          </p:nvCxnSpPr>
          <p:spPr>
            <a:xfrm flipH="1">
              <a:off x="2634" y="1884"/>
              <a:ext cx="390" cy="390"/>
            </a:xfrm>
            <a:prstGeom prst="straightConnector1">
              <a:avLst/>
            </a:prstGeom>
            <a:noFill/>
            <a:ln w="9525" cap="flat" cmpd="sng">
              <a:solidFill>
                <a:schemeClr val="bg1">
                  <a:lumMod val="75000"/>
                </a:schemeClr>
              </a:solidFill>
              <a:prstDash val="solid"/>
              <a:miter lim="800000"/>
              <a:headEnd type="none" w="med" len="med"/>
              <a:tailEnd type="none" w="med" len="med"/>
            </a:ln>
          </p:spPr>
        </p:cxnSp>
        <p:cxnSp>
          <p:nvCxnSpPr>
            <p:cNvPr id="83" name="Google Shape;327;p4">
              <a:extLst>
                <a:ext uri="{FF2B5EF4-FFF2-40B4-BE49-F238E27FC236}">
                  <a16:creationId xmlns:a16="http://schemas.microsoft.com/office/drawing/2014/main" id="{E47B9B03-3A16-1FBA-6BF0-CA67F395969B}"/>
                </a:ext>
              </a:extLst>
            </p:cNvPr>
            <p:cNvCxnSpPr/>
            <p:nvPr/>
          </p:nvCxnSpPr>
          <p:spPr>
            <a:xfrm>
              <a:off x="2634" y="1890"/>
              <a:ext cx="390" cy="390"/>
            </a:xfrm>
            <a:prstGeom prst="straightConnector1">
              <a:avLst/>
            </a:prstGeom>
            <a:noFill/>
            <a:ln w="9525" cap="flat" cmpd="sng">
              <a:solidFill>
                <a:schemeClr val="bg1">
                  <a:lumMod val="75000"/>
                </a:schemeClr>
              </a:solidFill>
              <a:prstDash val="solid"/>
              <a:miter lim="800000"/>
              <a:headEnd type="none" w="med" len="med"/>
              <a:tailEnd type="none" w="med" len="med"/>
            </a:ln>
          </p:spPr>
        </p:cxnSp>
        <p:sp>
          <p:nvSpPr>
            <p:cNvPr id="84" name="Google Shape;328;p4">
              <a:extLst>
                <a:ext uri="{FF2B5EF4-FFF2-40B4-BE49-F238E27FC236}">
                  <a16:creationId xmlns:a16="http://schemas.microsoft.com/office/drawing/2014/main" id="{3A7FD6D9-5456-9E4E-EEB1-36D789CA48B5}"/>
                </a:ext>
              </a:extLst>
            </p:cNvPr>
            <p:cNvSpPr txBox="1"/>
            <p:nvPr/>
          </p:nvSpPr>
          <p:spPr>
            <a:xfrm>
              <a:off x="2680" y="1936"/>
              <a:ext cx="312" cy="312"/>
            </a:xfrm>
            <a:prstGeom prst="rect">
              <a:avLst/>
            </a:prstGeom>
            <a:solidFill>
              <a:schemeClr val="lt1"/>
            </a:solidFill>
            <a:ln w="9525" cap="flat" cmpd="sng">
              <a:solidFill>
                <a:schemeClr val="bg1">
                  <a:lumMod val="75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grpSp>
      <p:grpSp>
        <p:nvGrpSpPr>
          <p:cNvPr id="18" name="Google Shape;329;p4">
            <a:extLst>
              <a:ext uri="{FF2B5EF4-FFF2-40B4-BE49-F238E27FC236}">
                <a16:creationId xmlns:a16="http://schemas.microsoft.com/office/drawing/2014/main" id="{C0C3E66F-1D6C-F7A8-EB80-DD1105FB3466}"/>
              </a:ext>
            </a:extLst>
          </p:cNvPr>
          <p:cNvGrpSpPr/>
          <p:nvPr/>
        </p:nvGrpSpPr>
        <p:grpSpPr>
          <a:xfrm>
            <a:off x="6995366" y="3685746"/>
            <a:ext cx="468916" cy="475749"/>
            <a:chOff x="2569" y="3133"/>
            <a:chExt cx="553" cy="560"/>
          </a:xfrm>
        </p:grpSpPr>
        <p:sp>
          <p:nvSpPr>
            <p:cNvPr id="71" name="Google Shape;330;p4">
              <a:extLst>
                <a:ext uri="{FF2B5EF4-FFF2-40B4-BE49-F238E27FC236}">
                  <a16:creationId xmlns:a16="http://schemas.microsoft.com/office/drawing/2014/main" id="{7BAF32F2-FA25-45B4-58AC-2032A104A24F}"/>
                </a:ext>
              </a:extLst>
            </p:cNvPr>
            <p:cNvSpPr/>
            <p:nvPr/>
          </p:nvSpPr>
          <p:spPr>
            <a:xfrm>
              <a:off x="2569" y="3133"/>
              <a:ext cx="280" cy="280"/>
            </a:xfrm>
            <a:custGeom>
              <a:avLst/>
              <a:gdLst/>
              <a:ahLst/>
              <a:cxnLst/>
              <a:rect l="l" t="t" r="r" b="b"/>
              <a:pathLst>
                <a:path w="43" h="43" extrusionOk="0">
                  <a:moveTo>
                    <a:pt x="43" y="43"/>
                  </a:moveTo>
                  <a:lnTo>
                    <a:pt x="0" y="43"/>
                  </a:lnTo>
                  <a:cubicBezTo>
                    <a:pt x="0" y="20"/>
                    <a:pt x="19" y="0"/>
                    <a:pt x="43" y="0"/>
                  </a:cubicBezTo>
                  <a:lnTo>
                    <a:pt x="43"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72" name="Google Shape;331;p4">
              <a:extLst>
                <a:ext uri="{FF2B5EF4-FFF2-40B4-BE49-F238E27FC236}">
                  <a16:creationId xmlns:a16="http://schemas.microsoft.com/office/drawing/2014/main" id="{3E669727-EF8A-B04F-D77B-D5B2C693EE68}"/>
                </a:ext>
              </a:extLst>
            </p:cNvPr>
            <p:cNvSpPr/>
            <p:nvPr/>
          </p:nvSpPr>
          <p:spPr>
            <a:xfrm>
              <a:off x="2569" y="3413"/>
              <a:ext cx="280" cy="280"/>
            </a:xfrm>
            <a:custGeom>
              <a:avLst/>
              <a:gdLst/>
              <a:ahLst/>
              <a:cxnLst/>
              <a:rect l="l" t="t" r="r" b="b"/>
              <a:pathLst>
                <a:path w="43" h="43" extrusionOk="0">
                  <a:moveTo>
                    <a:pt x="43" y="0"/>
                  </a:moveTo>
                  <a:lnTo>
                    <a:pt x="0" y="0"/>
                  </a:lnTo>
                  <a:cubicBezTo>
                    <a:pt x="0" y="24"/>
                    <a:pt x="19" y="43"/>
                    <a:pt x="43" y="43"/>
                  </a:cubicBezTo>
                  <a:lnTo>
                    <a:pt x="43"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73" name="Google Shape;332;p4">
              <a:extLst>
                <a:ext uri="{FF2B5EF4-FFF2-40B4-BE49-F238E27FC236}">
                  <a16:creationId xmlns:a16="http://schemas.microsoft.com/office/drawing/2014/main" id="{E592099E-8D27-107A-D272-8C562E97616F}"/>
                </a:ext>
              </a:extLst>
            </p:cNvPr>
            <p:cNvSpPr/>
            <p:nvPr/>
          </p:nvSpPr>
          <p:spPr>
            <a:xfrm>
              <a:off x="2849" y="3133"/>
              <a:ext cx="273" cy="280"/>
            </a:xfrm>
            <a:custGeom>
              <a:avLst/>
              <a:gdLst/>
              <a:ahLst/>
              <a:cxnLst/>
              <a:rect l="l" t="t" r="r" b="b"/>
              <a:pathLst>
                <a:path w="42" h="43" extrusionOk="0">
                  <a:moveTo>
                    <a:pt x="0" y="43"/>
                  </a:moveTo>
                  <a:lnTo>
                    <a:pt x="42" y="43"/>
                  </a:lnTo>
                  <a:cubicBezTo>
                    <a:pt x="42" y="20"/>
                    <a:pt x="23" y="0"/>
                    <a:pt x="0" y="0"/>
                  </a:cubicBezTo>
                  <a:lnTo>
                    <a:pt x="0"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74" name="Google Shape;333;p4">
              <a:extLst>
                <a:ext uri="{FF2B5EF4-FFF2-40B4-BE49-F238E27FC236}">
                  <a16:creationId xmlns:a16="http://schemas.microsoft.com/office/drawing/2014/main" id="{61F15E4F-5225-1F40-B52D-1678B1A1A3BE}"/>
                </a:ext>
              </a:extLst>
            </p:cNvPr>
            <p:cNvSpPr/>
            <p:nvPr/>
          </p:nvSpPr>
          <p:spPr>
            <a:xfrm>
              <a:off x="2849" y="3413"/>
              <a:ext cx="273" cy="280"/>
            </a:xfrm>
            <a:custGeom>
              <a:avLst/>
              <a:gdLst/>
              <a:ahLst/>
              <a:cxnLst/>
              <a:rect l="l" t="t" r="r" b="b"/>
              <a:pathLst>
                <a:path w="42" h="43" extrusionOk="0">
                  <a:moveTo>
                    <a:pt x="0" y="0"/>
                  </a:moveTo>
                  <a:lnTo>
                    <a:pt x="42" y="0"/>
                  </a:lnTo>
                  <a:cubicBezTo>
                    <a:pt x="42" y="24"/>
                    <a:pt x="23" y="43"/>
                    <a:pt x="0" y="43"/>
                  </a:cubicBezTo>
                  <a:lnTo>
                    <a:pt x="0"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cxnSp>
          <p:nvCxnSpPr>
            <p:cNvPr id="75" name="Google Shape;334;p4">
              <a:extLst>
                <a:ext uri="{FF2B5EF4-FFF2-40B4-BE49-F238E27FC236}">
                  <a16:creationId xmlns:a16="http://schemas.microsoft.com/office/drawing/2014/main" id="{E5947338-3969-4AC2-2782-D81417507EF7}"/>
                </a:ext>
              </a:extLst>
            </p:cNvPr>
            <p:cNvCxnSpPr/>
            <p:nvPr/>
          </p:nvCxnSpPr>
          <p:spPr>
            <a:xfrm flipH="1">
              <a:off x="2654" y="3218"/>
              <a:ext cx="390" cy="390"/>
            </a:xfrm>
            <a:prstGeom prst="straightConnector1">
              <a:avLst/>
            </a:prstGeom>
            <a:noFill/>
            <a:ln w="9525" cap="flat" cmpd="sng">
              <a:solidFill>
                <a:schemeClr val="bg1">
                  <a:lumMod val="75000"/>
                </a:schemeClr>
              </a:solidFill>
              <a:prstDash val="solid"/>
              <a:miter lim="800000"/>
              <a:headEnd type="none" w="med" len="med"/>
              <a:tailEnd type="none" w="med" len="med"/>
            </a:ln>
          </p:spPr>
        </p:cxnSp>
        <p:cxnSp>
          <p:nvCxnSpPr>
            <p:cNvPr id="76" name="Google Shape;335;p4">
              <a:extLst>
                <a:ext uri="{FF2B5EF4-FFF2-40B4-BE49-F238E27FC236}">
                  <a16:creationId xmlns:a16="http://schemas.microsoft.com/office/drawing/2014/main" id="{58B044A2-7D4C-1960-BE73-B824A0236669}"/>
                </a:ext>
              </a:extLst>
            </p:cNvPr>
            <p:cNvCxnSpPr/>
            <p:nvPr/>
          </p:nvCxnSpPr>
          <p:spPr>
            <a:xfrm>
              <a:off x="2654" y="3224"/>
              <a:ext cx="390" cy="390"/>
            </a:xfrm>
            <a:prstGeom prst="straightConnector1">
              <a:avLst/>
            </a:prstGeom>
            <a:noFill/>
            <a:ln w="9525" cap="flat" cmpd="sng">
              <a:solidFill>
                <a:schemeClr val="bg1">
                  <a:lumMod val="75000"/>
                </a:schemeClr>
              </a:solidFill>
              <a:prstDash val="solid"/>
              <a:miter lim="800000"/>
              <a:headEnd type="none" w="med" len="med"/>
              <a:tailEnd type="none" w="med" len="med"/>
            </a:ln>
          </p:spPr>
        </p:cxnSp>
        <p:sp>
          <p:nvSpPr>
            <p:cNvPr id="77" name="Google Shape;336;p4">
              <a:extLst>
                <a:ext uri="{FF2B5EF4-FFF2-40B4-BE49-F238E27FC236}">
                  <a16:creationId xmlns:a16="http://schemas.microsoft.com/office/drawing/2014/main" id="{D8FE6A42-EE4E-BDDB-A34D-C8A05ABB2927}"/>
                </a:ext>
              </a:extLst>
            </p:cNvPr>
            <p:cNvSpPr/>
            <p:nvPr/>
          </p:nvSpPr>
          <p:spPr>
            <a:xfrm>
              <a:off x="2634" y="3302"/>
              <a:ext cx="404" cy="312"/>
            </a:xfrm>
            <a:custGeom>
              <a:avLst/>
              <a:gdLst/>
              <a:ahLst/>
              <a:cxnLst/>
              <a:rect l="l" t="t" r="r" b="b"/>
              <a:pathLst>
                <a:path w="62" h="48" extrusionOk="0">
                  <a:moveTo>
                    <a:pt x="0" y="47"/>
                  </a:moveTo>
                  <a:lnTo>
                    <a:pt x="16" y="0"/>
                  </a:lnTo>
                  <a:lnTo>
                    <a:pt x="47" y="0"/>
                  </a:lnTo>
                  <a:lnTo>
                    <a:pt x="62" y="48"/>
                  </a:lnTo>
                  <a:lnTo>
                    <a:pt x="0" y="47"/>
                  </a:lnTo>
                </a:path>
              </a:pathLst>
            </a:custGeom>
            <a:solidFill>
              <a:schemeClr val="lt1"/>
            </a:solidFill>
            <a:ln w="9525" cap="flat" cmpd="sng">
              <a:solidFill>
                <a:schemeClr val="bg1">
                  <a:lumMod val="75000"/>
                </a:schemeClr>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grpSp>
      <p:grpSp>
        <p:nvGrpSpPr>
          <p:cNvPr id="19" name="Google Shape;337;p4">
            <a:extLst>
              <a:ext uri="{FF2B5EF4-FFF2-40B4-BE49-F238E27FC236}">
                <a16:creationId xmlns:a16="http://schemas.microsoft.com/office/drawing/2014/main" id="{2A676E2B-C510-DF37-EA2A-0F46CA45A031}"/>
              </a:ext>
            </a:extLst>
          </p:cNvPr>
          <p:cNvGrpSpPr/>
          <p:nvPr/>
        </p:nvGrpSpPr>
        <p:grpSpPr>
          <a:xfrm>
            <a:off x="6202797" y="1794418"/>
            <a:ext cx="467641" cy="470562"/>
            <a:chOff x="1632" y="907"/>
            <a:chExt cx="553" cy="554"/>
          </a:xfrm>
        </p:grpSpPr>
        <p:sp>
          <p:nvSpPr>
            <p:cNvPr id="64" name="Google Shape;338;p4">
              <a:extLst>
                <a:ext uri="{FF2B5EF4-FFF2-40B4-BE49-F238E27FC236}">
                  <a16:creationId xmlns:a16="http://schemas.microsoft.com/office/drawing/2014/main" id="{511799C5-358C-9899-62FC-34CE3CDF748A}"/>
                </a:ext>
              </a:extLst>
            </p:cNvPr>
            <p:cNvSpPr/>
            <p:nvPr/>
          </p:nvSpPr>
          <p:spPr>
            <a:xfrm>
              <a:off x="1632" y="907"/>
              <a:ext cx="274" cy="280"/>
            </a:xfrm>
            <a:custGeom>
              <a:avLst/>
              <a:gdLst/>
              <a:ahLst/>
              <a:cxnLst/>
              <a:rect l="l" t="t" r="r" b="b"/>
              <a:pathLst>
                <a:path w="42" h="43" extrusionOk="0">
                  <a:moveTo>
                    <a:pt x="42" y="43"/>
                  </a:moveTo>
                  <a:lnTo>
                    <a:pt x="0" y="43"/>
                  </a:lnTo>
                  <a:cubicBezTo>
                    <a:pt x="0" y="19"/>
                    <a:pt x="19" y="0"/>
                    <a:pt x="42" y="0"/>
                  </a:cubicBezTo>
                  <a:lnTo>
                    <a:pt x="42"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65" name="Google Shape;339;p4">
              <a:extLst>
                <a:ext uri="{FF2B5EF4-FFF2-40B4-BE49-F238E27FC236}">
                  <a16:creationId xmlns:a16="http://schemas.microsoft.com/office/drawing/2014/main" id="{809817AC-C522-F869-9552-E8105C062B05}"/>
                </a:ext>
              </a:extLst>
            </p:cNvPr>
            <p:cNvSpPr/>
            <p:nvPr/>
          </p:nvSpPr>
          <p:spPr>
            <a:xfrm>
              <a:off x="1632" y="1187"/>
              <a:ext cx="274" cy="274"/>
            </a:xfrm>
            <a:custGeom>
              <a:avLst/>
              <a:gdLst/>
              <a:ahLst/>
              <a:cxnLst/>
              <a:rect l="l" t="t" r="r" b="b"/>
              <a:pathLst>
                <a:path w="42" h="42" extrusionOk="0">
                  <a:moveTo>
                    <a:pt x="42" y="0"/>
                  </a:moveTo>
                  <a:lnTo>
                    <a:pt x="0" y="0"/>
                  </a:lnTo>
                  <a:cubicBezTo>
                    <a:pt x="0" y="23"/>
                    <a:pt x="19" y="42"/>
                    <a:pt x="42" y="42"/>
                  </a:cubicBezTo>
                  <a:lnTo>
                    <a:pt x="42"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66" name="Google Shape;340;p4">
              <a:extLst>
                <a:ext uri="{FF2B5EF4-FFF2-40B4-BE49-F238E27FC236}">
                  <a16:creationId xmlns:a16="http://schemas.microsoft.com/office/drawing/2014/main" id="{0F9E42A0-80E9-D070-8561-4BBA7C893E74}"/>
                </a:ext>
              </a:extLst>
            </p:cNvPr>
            <p:cNvSpPr/>
            <p:nvPr/>
          </p:nvSpPr>
          <p:spPr>
            <a:xfrm>
              <a:off x="1906" y="907"/>
              <a:ext cx="279" cy="280"/>
            </a:xfrm>
            <a:custGeom>
              <a:avLst/>
              <a:gdLst/>
              <a:ahLst/>
              <a:cxnLst/>
              <a:rect l="l" t="t" r="r" b="b"/>
              <a:pathLst>
                <a:path w="43" h="43" extrusionOk="0">
                  <a:moveTo>
                    <a:pt x="0" y="43"/>
                  </a:moveTo>
                  <a:lnTo>
                    <a:pt x="43" y="43"/>
                  </a:lnTo>
                  <a:cubicBezTo>
                    <a:pt x="43" y="19"/>
                    <a:pt x="24" y="0"/>
                    <a:pt x="0" y="0"/>
                  </a:cubicBezTo>
                  <a:lnTo>
                    <a:pt x="0"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67" name="Google Shape;341;p4">
              <a:extLst>
                <a:ext uri="{FF2B5EF4-FFF2-40B4-BE49-F238E27FC236}">
                  <a16:creationId xmlns:a16="http://schemas.microsoft.com/office/drawing/2014/main" id="{EB54FD7F-3479-091C-AB1E-62A1D50B6820}"/>
                </a:ext>
              </a:extLst>
            </p:cNvPr>
            <p:cNvSpPr/>
            <p:nvPr/>
          </p:nvSpPr>
          <p:spPr>
            <a:xfrm>
              <a:off x="1906" y="1187"/>
              <a:ext cx="279" cy="274"/>
            </a:xfrm>
            <a:custGeom>
              <a:avLst/>
              <a:gdLst/>
              <a:ahLst/>
              <a:cxnLst/>
              <a:rect l="l" t="t" r="r" b="b"/>
              <a:pathLst>
                <a:path w="43" h="42" extrusionOk="0">
                  <a:moveTo>
                    <a:pt x="0" y="0"/>
                  </a:moveTo>
                  <a:lnTo>
                    <a:pt x="43" y="0"/>
                  </a:lnTo>
                  <a:cubicBezTo>
                    <a:pt x="43" y="23"/>
                    <a:pt x="24" y="42"/>
                    <a:pt x="0" y="42"/>
                  </a:cubicBezTo>
                  <a:lnTo>
                    <a:pt x="0"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cxnSp>
          <p:nvCxnSpPr>
            <p:cNvPr id="68" name="Google Shape;342;p4">
              <a:extLst>
                <a:ext uri="{FF2B5EF4-FFF2-40B4-BE49-F238E27FC236}">
                  <a16:creationId xmlns:a16="http://schemas.microsoft.com/office/drawing/2014/main" id="{4C1D8CC0-ED63-DFD3-7A6F-7E75FB2BBFA8}"/>
                </a:ext>
              </a:extLst>
            </p:cNvPr>
            <p:cNvCxnSpPr/>
            <p:nvPr/>
          </p:nvCxnSpPr>
          <p:spPr>
            <a:xfrm flipH="1">
              <a:off x="1710" y="986"/>
              <a:ext cx="397" cy="390"/>
            </a:xfrm>
            <a:prstGeom prst="straightConnector1">
              <a:avLst/>
            </a:prstGeom>
            <a:noFill/>
            <a:ln w="9525" cap="flat" cmpd="sng">
              <a:solidFill>
                <a:schemeClr val="bg1">
                  <a:lumMod val="75000"/>
                </a:schemeClr>
              </a:solidFill>
              <a:prstDash val="solid"/>
              <a:miter lim="800000"/>
              <a:headEnd type="none" w="med" len="med"/>
              <a:tailEnd type="none" w="med" len="med"/>
            </a:ln>
          </p:spPr>
        </p:cxnSp>
        <p:cxnSp>
          <p:nvCxnSpPr>
            <p:cNvPr id="69" name="Google Shape;343;p4">
              <a:extLst>
                <a:ext uri="{FF2B5EF4-FFF2-40B4-BE49-F238E27FC236}">
                  <a16:creationId xmlns:a16="http://schemas.microsoft.com/office/drawing/2014/main" id="{103B69AD-60EB-6A87-4CF6-03F297C47816}"/>
                </a:ext>
              </a:extLst>
            </p:cNvPr>
            <p:cNvCxnSpPr/>
            <p:nvPr/>
          </p:nvCxnSpPr>
          <p:spPr>
            <a:xfrm>
              <a:off x="1717" y="992"/>
              <a:ext cx="390" cy="390"/>
            </a:xfrm>
            <a:prstGeom prst="straightConnector1">
              <a:avLst/>
            </a:prstGeom>
            <a:noFill/>
            <a:ln w="9525" cap="flat" cmpd="sng">
              <a:solidFill>
                <a:schemeClr val="bg1">
                  <a:lumMod val="75000"/>
                </a:schemeClr>
              </a:solidFill>
              <a:prstDash val="solid"/>
              <a:miter lim="800000"/>
              <a:headEnd type="none" w="med" len="med"/>
              <a:tailEnd type="none" w="med" len="med"/>
            </a:ln>
          </p:spPr>
        </p:cxnSp>
        <p:sp>
          <p:nvSpPr>
            <p:cNvPr id="70" name="Google Shape;344;p4">
              <a:extLst>
                <a:ext uri="{FF2B5EF4-FFF2-40B4-BE49-F238E27FC236}">
                  <a16:creationId xmlns:a16="http://schemas.microsoft.com/office/drawing/2014/main" id="{A3D4B2C1-6F56-6AD2-CADD-A9B4EBE193E4}"/>
                </a:ext>
              </a:extLst>
            </p:cNvPr>
            <p:cNvSpPr/>
            <p:nvPr/>
          </p:nvSpPr>
          <p:spPr>
            <a:xfrm>
              <a:off x="1710" y="986"/>
              <a:ext cx="306" cy="305"/>
            </a:xfrm>
            <a:custGeom>
              <a:avLst/>
              <a:gdLst/>
              <a:ahLst/>
              <a:cxnLst/>
              <a:rect l="l" t="t" r="r" b="b"/>
              <a:pathLst>
                <a:path w="47" h="47" extrusionOk="0">
                  <a:moveTo>
                    <a:pt x="0" y="0"/>
                  </a:moveTo>
                  <a:lnTo>
                    <a:pt x="15" y="47"/>
                  </a:lnTo>
                  <a:lnTo>
                    <a:pt x="47" y="47"/>
                  </a:lnTo>
                  <a:lnTo>
                    <a:pt x="46" y="17"/>
                  </a:lnTo>
                  <a:lnTo>
                    <a:pt x="0" y="0"/>
                  </a:lnTo>
                </a:path>
              </a:pathLst>
            </a:custGeom>
            <a:solidFill>
              <a:schemeClr val="lt1"/>
            </a:solidFill>
            <a:ln w="9525" cap="flat" cmpd="sng">
              <a:solidFill>
                <a:schemeClr val="bg1">
                  <a:lumMod val="75000"/>
                </a:schemeClr>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grpSp>
      <p:grpSp>
        <p:nvGrpSpPr>
          <p:cNvPr id="20" name="Google Shape;345;p4">
            <a:extLst>
              <a:ext uri="{FF2B5EF4-FFF2-40B4-BE49-F238E27FC236}">
                <a16:creationId xmlns:a16="http://schemas.microsoft.com/office/drawing/2014/main" id="{CAB1E304-63C5-3501-46BC-A9324498C076}"/>
              </a:ext>
            </a:extLst>
          </p:cNvPr>
          <p:cNvGrpSpPr/>
          <p:nvPr/>
        </p:nvGrpSpPr>
        <p:grpSpPr>
          <a:xfrm>
            <a:off x="7794307" y="1784047"/>
            <a:ext cx="468916" cy="470562"/>
            <a:chOff x="3512" y="894"/>
            <a:chExt cx="553" cy="554"/>
          </a:xfrm>
        </p:grpSpPr>
        <p:sp>
          <p:nvSpPr>
            <p:cNvPr id="57" name="Google Shape;346;p4">
              <a:extLst>
                <a:ext uri="{FF2B5EF4-FFF2-40B4-BE49-F238E27FC236}">
                  <a16:creationId xmlns:a16="http://schemas.microsoft.com/office/drawing/2014/main" id="{055E6A12-41FC-95ED-34B6-8EDBF600086C}"/>
                </a:ext>
              </a:extLst>
            </p:cNvPr>
            <p:cNvSpPr/>
            <p:nvPr/>
          </p:nvSpPr>
          <p:spPr>
            <a:xfrm>
              <a:off x="3512" y="894"/>
              <a:ext cx="280" cy="280"/>
            </a:xfrm>
            <a:custGeom>
              <a:avLst/>
              <a:gdLst/>
              <a:ahLst/>
              <a:cxnLst/>
              <a:rect l="l" t="t" r="r" b="b"/>
              <a:pathLst>
                <a:path w="43" h="43" extrusionOk="0">
                  <a:moveTo>
                    <a:pt x="43" y="43"/>
                  </a:moveTo>
                  <a:lnTo>
                    <a:pt x="0" y="43"/>
                  </a:lnTo>
                  <a:cubicBezTo>
                    <a:pt x="0" y="19"/>
                    <a:pt x="19" y="0"/>
                    <a:pt x="43" y="0"/>
                  </a:cubicBezTo>
                  <a:lnTo>
                    <a:pt x="43"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dirty="0">
                <a:solidFill>
                  <a:schemeClr val="dk1"/>
                </a:solidFill>
                <a:latin typeface="Proxima Nova Rg" panose="02000506030000020004" pitchFamily="2" charset="0"/>
                <a:ea typeface="Times New Roman"/>
                <a:cs typeface="Times New Roman"/>
                <a:sym typeface="Times New Roman"/>
              </a:endParaRPr>
            </a:p>
          </p:txBody>
        </p:sp>
        <p:sp>
          <p:nvSpPr>
            <p:cNvPr id="58" name="Google Shape;347;p4">
              <a:extLst>
                <a:ext uri="{FF2B5EF4-FFF2-40B4-BE49-F238E27FC236}">
                  <a16:creationId xmlns:a16="http://schemas.microsoft.com/office/drawing/2014/main" id="{F956FA81-2E19-7B92-F6BF-5F63C6F1681C}"/>
                </a:ext>
              </a:extLst>
            </p:cNvPr>
            <p:cNvSpPr/>
            <p:nvPr/>
          </p:nvSpPr>
          <p:spPr>
            <a:xfrm>
              <a:off x="3512" y="1174"/>
              <a:ext cx="280" cy="274"/>
            </a:xfrm>
            <a:custGeom>
              <a:avLst/>
              <a:gdLst/>
              <a:ahLst/>
              <a:cxnLst/>
              <a:rect l="l" t="t" r="r" b="b"/>
              <a:pathLst>
                <a:path w="43" h="42" extrusionOk="0">
                  <a:moveTo>
                    <a:pt x="43" y="0"/>
                  </a:moveTo>
                  <a:lnTo>
                    <a:pt x="0" y="0"/>
                  </a:lnTo>
                  <a:cubicBezTo>
                    <a:pt x="0" y="23"/>
                    <a:pt x="19" y="42"/>
                    <a:pt x="43" y="42"/>
                  </a:cubicBezTo>
                  <a:lnTo>
                    <a:pt x="43"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59" name="Google Shape;348;p4">
              <a:extLst>
                <a:ext uri="{FF2B5EF4-FFF2-40B4-BE49-F238E27FC236}">
                  <a16:creationId xmlns:a16="http://schemas.microsoft.com/office/drawing/2014/main" id="{DDE13742-CF6B-096E-B8A6-612D33051C00}"/>
                </a:ext>
              </a:extLst>
            </p:cNvPr>
            <p:cNvSpPr/>
            <p:nvPr/>
          </p:nvSpPr>
          <p:spPr>
            <a:xfrm>
              <a:off x="3792" y="894"/>
              <a:ext cx="273" cy="280"/>
            </a:xfrm>
            <a:custGeom>
              <a:avLst/>
              <a:gdLst/>
              <a:ahLst/>
              <a:cxnLst/>
              <a:rect l="l" t="t" r="r" b="b"/>
              <a:pathLst>
                <a:path w="42" h="43" extrusionOk="0">
                  <a:moveTo>
                    <a:pt x="0" y="43"/>
                  </a:moveTo>
                  <a:lnTo>
                    <a:pt x="42" y="43"/>
                  </a:lnTo>
                  <a:cubicBezTo>
                    <a:pt x="42" y="19"/>
                    <a:pt x="23" y="0"/>
                    <a:pt x="0" y="0"/>
                  </a:cubicBezTo>
                  <a:lnTo>
                    <a:pt x="0"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60" name="Google Shape;349;p4">
              <a:extLst>
                <a:ext uri="{FF2B5EF4-FFF2-40B4-BE49-F238E27FC236}">
                  <a16:creationId xmlns:a16="http://schemas.microsoft.com/office/drawing/2014/main" id="{9359134A-FE30-C6BE-CF4B-EE7CF6D2CEFD}"/>
                </a:ext>
              </a:extLst>
            </p:cNvPr>
            <p:cNvSpPr/>
            <p:nvPr/>
          </p:nvSpPr>
          <p:spPr>
            <a:xfrm>
              <a:off x="3792" y="1174"/>
              <a:ext cx="273" cy="274"/>
            </a:xfrm>
            <a:custGeom>
              <a:avLst/>
              <a:gdLst/>
              <a:ahLst/>
              <a:cxnLst/>
              <a:rect l="l" t="t" r="r" b="b"/>
              <a:pathLst>
                <a:path w="42" h="42" extrusionOk="0">
                  <a:moveTo>
                    <a:pt x="0" y="0"/>
                  </a:moveTo>
                  <a:lnTo>
                    <a:pt x="42" y="0"/>
                  </a:lnTo>
                  <a:cubicBezTo>
                    <a:pt x="42" y="23"/>
                    <a:pt x="23" y="42"/>
                    <a:pt x="0" y="42"/>
                  </a:cubicBezTo>
                  <a:lnTo>
                    <a:pt x="0"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cxnSp>
          <p:nvCxnSpPr>
            <p:cNvPr id="61" name="Google Shape;350;p4">
              <a:extLst>
                <a:ext uri="{FF2B5EF4-FFF2-40B4-BE49-F238E27FC236}">
                  <a16:creationId xmlns:a16="http://schemas.microsoft.com/office/drawing/2014/main" id="{C62936C5-404D-5B95-21DB-85D0A1D25DCD}"/>
                </a:ext>
              </a:extLst>
            </p:cNvPr>
            <p:cNvCxnSpPr/>
            <p:nvPr/>
          </p:nvCxnSpPr>
          <p:spPr>
            <a:xfrm flipH="1">
              <a:off x="3597" y="973"/>
              <a:ext cx="390" cy="396"/>
            </a:xfrm>
            <a:prstGeom prst="straightConnector1">
              <a:avLst/>
            </a:prstGeom>
            <a:noFill/>
            <a:ln w="9525" cap="flat" cmpd="sng">
              <a:solidFill>
                <a:schemeClr val="bg1">
                  <a:lumMod val="75000"/>
                </a:schemeClr>
              </a:solidFill>
              <a:prstDash val="solid"/>
              <a:miter lim="800000"/>
              <a:headEnd type="none" w="med" len="med"/>
              <a:tailEnd type="none" w="med" len="med"/>
            </a:ln>
          </p:spPr>
        </p:cxnSp>
        <p:cxnSp>
          <p:nvCxnSpPr>
            <p:cNvPr id="62" name="Google Shape;351;p4">
              <a:extLst>
                <a:ext uri="{FF2B5EF4-FFF2-40B4-BE49-F238E27FC236}">
                  <a16:creationId xmlns:a16="http://schemas.microsoft.com/office/drawing/2014/main" id="{B94116D6-0A0D-0600-1226-B30CD07EAE81}"/>
                </a:ext>
              </a:extLst>
            </p:cNvPr>
            <p:cNvCxnSpPr/>
            <p:nvPr/>
          </p:nvCxnSpPr>
          <p:spPr>
            <a:xfrm>
              <a:off x="3597" y="979"/>
              <a:ext cx="390" cy="390"/>
            </a:xfrm>
            <a:prstGeom prst="straightConnector1">
              <a:avLst/>
            </a:prstGeom>
            <a:noFill/>
            <a:ln w="9525" cap="flat" cmpd="sng">
              <a:solidFill>
                <a:schemeClr val="bg1">
                  <a:lumMod val="75000"/>
                </a:schemeClr>
              </a:solidFill>
              <a:prstDash val="solid"/>
              <a:miter lim="800000"/>
              <a:headEnd type="none" w="med" len="med"/>
              <a:tailEnd type="none" w="med" len="med"/>
            </a:ln>
          </p:spPr>
        </p:cxnSp>
        <p:sp>
          <p:nvSpPr>
            <p:cNvPr id="63" name="Google Shape;352;p4">
              <a:extLst>
                <a:ext uri="{FF2B5EF4-FFF2-40B4-BE49-F238E27FC236}">
                  <a16:creationId xmlns:a16="http://schemas.microsoft.com/office/drawing/2014/main" id="{72894F1E-3AD9-2799-CC05-C6AD48F7092A}"/>
                </a:ext>
              </a:extLst>
            </p:cNvPr>
            <p:cNvSpPr/>
            <p:nvPr/>
          </p:nvSpPr>
          <p:spPr>
            <a:xfrm>
              <a:off x="3688" y="979"/>
              <a:ext cx="299" cy="293"/>
            </a:xfrm>
            <a:custGeom>
              <a:avLst/>
              <a:gdLst/>
              <a:ahLst/>
              <a:cxnLst/>
              <a:rect l="l" t="t" r="r" b="b"/>
              <a:pathLst>
                <a:path w="46" h="45" extrusionOk="0">
                  <a:moveTo>
                    <a:pt x="0" y="16"/>
                  </a:moveTo>
                  <a:lnTo>
                    <a:pt x="1" y="45"/>
                  </a:lnTo>
                  <a:lnTo>
                    <a:pt x="32" y="45"/>
                  </a:lnTo>
                  <a:lnTo>
                    <a:pt x="46" y="0"/>
                  </a:lnTo>
                  <a:lnTo>
                    <a:pt x="0" y="16"/>
                  </a:lnTo>
                </a:path>
              </a:pathLst>
            </a:custGeom>
            <a:solidFill>
              <a:schemeClr val="lt1"/>
            </a:solidFill>
            <a:ln w="9525" cap="flat" cmpd="sng">
              <a:solidFill>
                <a:schemeClr val="bg1">
                  <a:lumMod val="75000"/>
                </a:schemeClr>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grpSp>
      <p:grpSp>
        <p:nvGrpSpPr>
          <p:cNvPr id="21" name="Google Shape;353;p4">
            <a:extLst>
              <a:ext uri="{FF2B5EF4-FFF2-40B4-BE49-F238E27FC236}">
                <a16:creationId xmlns:a16="http://schemas.microsoft.com/office/drawing/2014/main" id="{EC156736-9207-1BBC-7174-0D76DC381D90}"/>
              </a:ext>
            </a:extLst>
          </p:cNvPr>
          <p:cNvGrpSpPr/>
          <p:nvPr/>
        </p:nvGrpSpPr>
        <p:grpSpPr>
          <a:xfrm>
            <a:off x="8115413" y="2561838"/>
            <a:ext cx="467641" cy="477045"/>
            <a:chOff x="3890" y="1812"/>
            <a:chExt cx="553" cy="560"/>
          </a:xfrm>
        </p:grpSpPr>
        <p:sp>
          <p:nvSpPr>
            <p:cNvPr id="50" name="Google Shape;354;p4">
              <a:extLst>
                <a:ext uri="{FF2B5EF4-FFF2-40B4-BE49-F238E27FC236}">
                  <a16:creationId xmlns:a16="http://schemas.microsoft.com/office/drawing/2014/main" id="{27161489-BEAE-3CC2-25A8-A309B64A1C24}"/>
                </a:ext>
              </a:extLst>
            </p:cNvPr>
            <p:cNvSpPr/>
            <p:nvPr/>
          </p:nvSpPr>
          <p:spPr>
            <a:xfrm>
              <a:off x="3890" y="1812"/>
              <a:ext cx="273" cy="280"/>
            </a:xfrm>
            <a:custGeom>
              <a:avLst/>
              <a:gdLst/>
              <a:ahLst/>
              <a:cxnLst/>
              <a:rect l="l" t="t" r="r" b="b"/>
              <a:pathLst>
                <a:path w="42" h="43" extrusionOk="0">
                  <a:moveTo>
                    <a:pt x="42" y="43"/>
                  </a:moveTo>
                  <a:lnTo>
                    <a:pt x="0" y="43"/>
                  </a:lnTo>
                  <a:cubicBezTo>
                    <a:pt x="0" y="20"/>
                    <a:pt x="19" y="0"/>
                    <a:pt x="42" y="0"/>
                  </a:cubicBezTo>
                  <a:lnTo>
                    <a:pt x="42"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51" name="Google Shape;355;p4">
              <a:extLst>
                <a:ext uri="{FF2B5EF4-FFF2-40B4-BE49-F238E27FC236}">
                  <a16:creationId xmlns:a16="http://schemas.microsoft.com/office/drawing/2014/main" id="{37660E33-0144-5B63-2651-05F6F4DE944A}"/>
                </a:ext>
              </a:extLst>
            </p:cNvPr>
            <p:cNvSpPr/>
            <p:nvPr/>
          </p:nvSpPr>
          <p:spPr>
            <a:xfrm>
              <a:off x="3890" y="2092"/>
              <a:ext cx="273" cy="280"/>
            </a:xfrm>
            <a:custGeom>
              <a:avLst/>
              <a:gdLst/>
              <a:ahLst/>
              <a:cxnLst/>
              <a:rect l="l" t="t" r="r" b="b"/>
              <a:pathLst>
                <a:path w="42" h="43" extrusionOk="0">
                  <a:moveTo>
                    <a:pt x="42" y="0"/>
                  </a:moveTo>
                  <a:lnTo>
                    <a:pt x="0" y="0"/>
                  </a:lnTo>
                  <a:cubicBezTo>
                    <a:pt x="0" y="24"/>
                    <a:pt x="19" y="43"/>
                    <a:pt x="42" y="43"/>
                  </a:cubicBezTo>
                  <a:lnTo>
                    <a:pt x="42"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52" name="Google Shape;356;p4">
              <a:extLst>
                <a:ext uri="{FF2B5EF4-FFF2-40B4-BE49-F238E27FC236}">
                  <a16:creationId xmlns:a16="http://schemas.microsoft.com/office/drawing/2014/main" id="{6D83E3F1-E2BD-D6D5-9F3E-380FCC1CADDA}"/>
                </a:ext>
              </a:extLst>
            </p:cNvPr>
            <p:cNvSpPr/>
            <p:nvPr/>
          </p:nvSpPr>
          <p:spPr>
            <a:xfrm>
              <a:off x="4163" y="1812"/>
              <a:ext cx="280" cy="280"/>
            </a:xfrm>
            <a:custGeom>
              <a:avLst/>
              <a:gdLst/>
              <a:ahLst/>
              <a:cxnLst/>
              <a:rect l="l" t="t" r="r" b="b"/>
              <a:pathLst>
                <a:path w="43" h="43" extrusionOk="0">
                  <a:moveTo>
                    <a:pt x="0" y="43"/>
                  </a:moveTo>
                  <a:lnTo>
                    <a:pt x="43" y="43"/>
                  </a:lnTo>
                  <a:cubicBezTo>
                    <a:pt x="43" y="20"/>
                    <a:pt x="24" y="0"/>
                    <a:pt x="0" y="0"/>
                  </a:cubicBezTo>
                  <a:lnTo>
                    <a:pt x="0"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dirty="0">
                <a:solidFill>
                  <a:schemeClr val="dk1"/>
                </a:solidFill>
                <a:latin typeface="Proxima Nova Rg" panose="02000506030000020004" pitchFamily="2" charset="0"/>
                <a:ea typeface="Times New Roman"/>
                <a:cs typeface="Times New Roman"/>
                <a:sym typeface="Times New Roman"/>
              </a:endParaRPr>
            </a:p>
          </p:txBody>
        </p:sp>
        <p:sp>
          <p:nvSpPr>
            <p:cNvPr id="53" name="Google Shape;357;p4">
              <a:extLst>
                <a:ext uri="{FF2B5EF4-FFF2-40B4-BE49-F238E27FC236}">
                  <a16:creationId xmlns:a16="http://schemas.microsoft.com/office/drawing/2014/main" id="{43F3F5A1-0B2D-9A67-4352-8247D1971E4E}"/>
                </a:ext>
              </a:extLst>
            </p:cNvPr>
            <p:cNvSpPr/>
            <p:nvPr/>
          </p:nvSpPr>
          <p:spPr>
            <a:xfrm>
              <a:off x="4163" y="2092"/>
              <a:ext cx="280" cy="280"/>
            </a:xfrm>
            <a:custGeom>
              <a:avLst/>
              <a:gdLst/>
              <a:ahLst/>
              <a:cxnLst/>
              <a:rect l="l" t="t" r="r" b="b"/>
              <a:pathLst>
                <a:path w="43" h="43" extrusionOk="0">
                  <a:moveTo>
                    <a:pt x="0" y="0"/>
                  </a:moveTo>
                  <a:lnTo>
                    <a:pt x="43" y="0"/>
                  </a:lnTo>
                  <a:cubicBezTo>
                    <a:pt x="43" y="24"/>
                    <a:pt x="24" y="43"/>
                    <a:pt x="0" y="43"/>
                  </a:cubicBezTo>
                  <a:lnTo>
                    <a:pt x="0"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cxnSp>
          <p:nvCxnSpPr>
            <p:cNvPr id="54" name="Google Shape;358;p4">
              <a:extLst>
                <a:ext uri="{FF2B5EF4-FFF2-40B4-BE49-F238E27FC236}">
                  <a16:creationId xmlns:a16="http://schemas.microsoft.com/office/drawing/2014/main" id="{89D568D6-F1FC-0D13-8EA1-3800FD0172A8}"/>
                </a:ext>
              </a:extLst>
            </p:cNvPr>
            <p:cNvCxnSpPr/>
            <p:nvPr/>
          </p:nvCxnSpPr>
          <p:spPr>
            <a:xfrm flipH="1">
              <a:off x="3968" y="1897"/>
              <a:ext cx="397" cy="390"/>
            </a:xfrm>
            <a:prstGeom prst="straightConnector1">
              <a:avLst/>
            </a:prstGeom>
            <a:noFill/>
            <a:ln w="9525" cap="flat" cmpd="sng">
              <a:solidFill>
                <a:schemeClr val="bg1">
                  <a:lumMod val="75000"/>
                </a:schemeClr>
              </a:solidFill>
              <a:prstDash val="solid"/>
              <a:miter lim="800000"/>
              <a:headEnd type="none" w="med" len="med"/>
              <a:tailEnd type="none" w="med" len="med"/>
            </a:ln>
          </p:spPr>
        </p:cxnSp>
        <p:cxnSp>
          <p:nvCxnSpPr>
            <p:cNvPr id="55" name="Google Shape;359;p4">
              <a:extLst>
                <a:ext uri="{FF2B5EF4-FFF2-40B4-BE49-F238E27FC236}">
                  <a16:creationId xmlns:a16="http://schemas.microsoft.com/office/drawing/2014/main" id="{7AFE1665-3D43-AC52-B65C-86500E3C0E7A}"/>
                </a:ext>
              </a:extLst>
            </p:cNvPr>
            <p:cNvCxnSpPr/>
            <p:nvPr/>
          </p:nvCxnSpPr>
          <p:spPr>
            <a:xfrm>
              <a:off x="3974" y="1903"/>
              <a:ext cx="391" cy="390"/>
            </a:xfrm>
            <a:prstGeom prst="straightConnector1">
              <a:avLst/>
            </a:prstGeom>
            <a:noFill/>
            <a:ln w="9525" cap="flat" cmpd="sng">
              <a:solidFill>
                <a:schemeClr val="bg1">
                  <a:lumMod val="75000"/>
                </a:schemeClr>
              </a:solidFill>
              <a:prstDash val="solid"/>
              <a:miter lim="800000"/>
              <a:headEnd type="none" w="med" len="med"/>
              <a:tailEnd type="none" w="med" len="med"/>
            </a:ln>
          </p:spPr>
        </p:cxnSp>
        <p:sp>
          <p:nvSpPr>
            <p:cNvPr id="56" name="Google Shape;360;p4">
              <a:extLst>
                <a:ext uri="{FF2B5EF4-FFF2-40B4-BE49-F238E27FC236}">
                  <a16:creationId xmlns:a16="http://schemas.microsoft.com/office/drawing/2014/main" id="{432F3037-AE47-0469-06AC-7393CF7E4D33}"/>
                </a:ext>
              </a:extLst>
            </p:cNvPr>
            <p:cNvSpPr/>
            <p:nvPr/>
          </p:nvSpPr>
          <p:spPr>
            <a:xfrm>
              <a:off x="4052" y="1897"/>
              <a:ext cx="313" cy="396"/>
            </a:xfrm>
            <a:custGeom>
              <a:avLst/>
              <a:gdLst/>
              <a:ahLst/>
              <a:cxnLst/>
              <a:rect l="l" t="t" r="r" b="b"/>
              <a:pathLst>
                <a:path w="48" h="61" extrusionOk="0">
                  <a:moveTo>
                    <a:pt x="0" y="11"/>
                  </a:moveTo>
                  <a:lnTo>
                    <a:pt x="0" y="48"/>
                  </a:lnTo>
                  <a:lnTo>
                    <a:pt x="48" y="61"/>
                  </a:lnTo>
                  <a:lnTo>
                    <a:pt x="47" y="0"/>
                  </a:lnTo>
                  <a:lnTo>
                    <a:pt x="0" y="11"/>
                  </a:lnTo>
                </a:path>
              </a:pathLst>
            </a:custGeom>
            <a:solidFill>
              <a:schemeClr val="lt1"/>
            </a:solidFill>
            <a:ln w="9525" cap="flat" cmpd="sng">
              <a:solidFill>
                <a:schemeClr val="bg1">
                  <a:lumMod val="75000"/>
                </a:schemeClr>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grpSp>
      <p:grpSp>
        <p:nvGrpSpPr>
          <p:cNvPr id="22" name="Google Shape;361;p4">
            <a:extLst>
              <a:ext uri="{FF2B5EF4-FFF2-40B4-BE49-F238E27FC236}">
                <a16:creationId xmlns:a16="http://schemas.microsoft.com/office/drawing/2014/main" id="{B5E6E983-4341-4868-86A4-F973F0D3E3EA}"/>
              </a:ext>
            </a:extLst>
          </p:cNvPr>
          <p:cNvGrpSpPr/>
          <p:nvPr/>
        </p:nvGrpSpPr>
        <p:grpSpPr>
          <a:xfrm>
            <a:off x="7805775" y="3308517"/>
            <a:ext cx="468916" cy="471859"/>
            <a:chOff x="3525" y="2690"/>
            <a:chExt cx="553" cy="554"/>
          </a:xfrm>
        </p:grpSpPr>
        <p:sp>
          <p:nvSpPr>
            <p:cNvPr id="43" name="Google Shape;362;p4">
              <a:extLst>
                <a:ext uri="{FF2B5EF4-FFF2-40B4-BE49-F238E27FC236}">
                  <a16:creationId xmlns:a16="http://schemas.microsoft.com/office/drawing/2014/main" id="{CF951EC2-E807-A3B0-82E0-4CEB47D17241}"/>
                </a:ext>
              </a:extLst>
            </p:cNvPr>
            <p:cNvSpPr/>
            <p:nvPr/>
          </p:nvSpPr>
          <p:spPr>
            <a:xfrm>
              <a:off x="3525" y="2690"/>
              <a:ext cx="274" cy="280"/>
            </a:xfrm>
            <a:custGeom>
              <a:avLst/>
              <a:gdLst/>
              <a:ahLst/>
              <a:cxnLst/>
              <a:rect l="l" t="t" r="r" b="b"/>
              <a:pathLst>
                <a:path w="42" h="43" extrusionOk="0">
                  <a:moveTo>
                    <a:pt x="42" y="43"/>
                  </a:moveTo>
                  <a:lnTo>
                    <a:pt x="0" y="43"/>
                  </a:lnTo>
                  <a:cubicBezTo>
                    <a:pt x="0" y="19"/>
                    <a:pt x="19" y="0"/>
                    <a:pt x="42" y="0"/>
                  </a:cubicBezTo>
                  <a:lnTo>
                    <a:pt x="42"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44" name="Google Shape;363;p4">
              <a:extLst>
                <a:ext uri="{FF2B5EF4-FFF2-40B4-BE49-F238E27FC236}">
                  <a16:creationId xmlns:a16="http://schemas.microsoft.com/office/drawing/2014/main" id="{8E6F570C-7DF2-4503-AFBC-931A54D75178}"/>
                </a:ext>
              </a:extLst>
            </p:cNvPr>
            <p:cNvSpPr/>
            <p:nvPr/>
          </p:nvSpPr>
          <p:spPr>
            <a:xfrm>
              <a:off x="3525" y="2970"/>
              <a:ext cx="274" cy="274"/>
            </a:xfrm>
            <a:custGeom>
              <a:avLst/>
              <a:gdLst/>
              <a:ahLst/>
              <a:cxnLst/>
              <a:rect l="l" t="t" r="r" b="b"/>
              <a:pathLst>
                <a:path w="42" h="42" extrusionOk="0">
                  <a:moveTo>
                    <a:pt x="42" y="0"/>
                  </a:moveTo>
                  <a:lnTo>
                    <a:pt x="0" y="0"/>
                  </a:lnTo>
                  <a:cubicBezTo>
                    <a:pt x="0" y="23"/>
                    <a:pt x="19" y="42"/>
                    <a:pt x="42" y="42"/>
                  </a:cubicBezTo>
                  <a:lnTo>
                    <a:pt x="42"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45" name="Google Shape;364;p4">
              <a:extLst>
                <a:ext uri="{FF2B5EF4-FFF2-40B4-BE49-F238E27FC236}">
                  <a16:creationId xmlns:a16="http://schemas.microsoft.com/office/drawing/2014/main" id="{6C9BC910-62FA-A5A8-7651-087E88B1B2E4}"/>
                </a:ext>
              </a:extLst>
            </p:cNvPr>
            <p:cNvSpPr/>
            <p:nvPr/>
          </p:nvSpPr>
          <p:spPr>
            <a:xfrm>
              <a:off x="3799" y="2690"/>
              <a:ext cx="279" cy="280"/>
            </a:xfrm>
            <a:custGeom>
              <a:avLst/>
              <a:gdLst/>
              <a:ahLst/>
              <a:cxnLst/>
              <a:rect l="l" t="t" r="r" b="b"/>
              <a:pathLst>
                <a:path w="43" h="43" extrusionOk="0">
                  <a:moveTo>
                    <a:pt x="0" y="43"/>
                  </a:moveTo>
                  <a:lnTo>
                    <a:pt x="43" y="43"/>
                  </a:lnTo>
                  <a:cubicBezTo>
                    <a:pt x="43" y="19"/>
                    <a:pt x="24" y="0"/>
                    <a:pt x="0" y="0"/>
                  </a:cubicBezTo>
                  <a:lnTo>
                    <a:pt x="0"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46" name="Google Shape;365;p4">
              <a:extLst>
                <a:ext uri="{FF2B5EF4-FFF2-40B4-BE49-F238E27FC236}">
                  <a16:creationId xmlns:a16="http://schemas.microsoft.com/office/drawing/2014/main" id="{26231924-2D1D-CD38-2946-26DA31ECC18A}"/>
                </a:ext>
              </a:extLst>
            </p:cNvPr>
            <p:cNvSpPr/>
            <p:nvPr/>
          </p:nvSpPr>
          <p:spPr>
            <a:xfrm>
              <a:off x="3799" y="2970"/>
              <a:ext cx="279" cy="274"/>
            </a:xfrm>
            <a:custGeom>
              <a:avLst/>
              <a:gdLst/>
              <a:ahLst/>
              <a:cxnLst/>
              <a:rect l="l" t="t" r="r" b="b"/>
              <a:pathLst>
                <a:path w="43" h="42" extrusionOk="0">
                  <a:moveTo>
                    <a:pt x="0" y="0"/>
                  </a:moveTo>
                  <a:lnTo>
                    <a:pt x="43" y="0"/>
                  </a:lnTo>
                  <a:cubicBezTo>
                    <a:pt x="43" y="23"/>
                    <a:pt x="24" y="42"/>
                    <a:pt x="0" y="42"/>
                  </a:cubicBezTo>
                  <a:lnTo>
                    <a:pt x="0"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cxnSp>
          <p:nvCxnSpPr>
            <p:cNvPr id="47" name="Google Shape;366;p4">
              <a:extLst>
                <a:ext uri="{FF2B5EF4-FFF2-40B4-BE49-F238E27FC236}">
                  <a16:creationId xmlns:a16="http://schemas.microsoft.com/office/drawing/2014/main" id="{A57BEFCE-E21A-1A10-9038-28AF87410E84}"/>
                </a:ext>
              </a:extLst>
            </p:cNvPr>
            <p:cNvCxnSpPr/>
            <p:nvPr/>
          </p:nvCxnSpPr>
          <p:spPr>
            <a:xfrm flipH="1">
              <a:off x="3603" y="2769"/>
              <a:ext cx="397" cy="396"/>
            </a:xfrm>
            <a:prstGeom prst="straightConnector1">
              <a:avLst/>
            </a:prstGeom>
            <a:noFill/>
            <a:ln w="9525" cap="flat" cmpd="sng">
              <a:solidFill>
                <a:schemeClr val="bg1">
                  <a:lumMod val="75000"/>
                </a:schemeClr>
              </a:solidFill>
              <a:prstDash val="solid"/>
              <a:miter lim="800000"/>
              <a:headEnd type="none" w="med" len="med"/>
              <a:tailEnd type="none" w="med" len="med"/>
            </a:ln>
          </p:spPr>
        </p:cxnSp>
        <p:cxnSp>
          <p:nvCxnSpPr>
            <p:cNvPr id="48" name="Google Shape;367;p4">
              <a:extLst>
                <a:ext uri="{FF2B5EF4-FFF2-40B4-BE49-F238E27FC236}">
                  <a16:creationId xmlns:a16="http://schemas.microsoft.com/office/drawing/2014/main" id="{E885E945-F85A-C014-E4FB-7DD42B61B8E4}"/>
                </a:ext>
              </a:extLst>
            </p:cNvPr>
            <p:cNvCxnSpPr/>
            <p:nvPr/>
          </p:nvCxnSpPr>
          <p:spPr>
            <a:xfrm>
              <a:off x="3610" y="2775"/>
              <a:ext cx="390" cy="390"/>
            </a:xfrm>
            <a:prstGeom prst="straightConnector1">
              <a:avLst/>
            </a:prstGeom>
            <a:noFill/>
            <a:ln w="9525" cap="flat" cmpd="sng">
              <a:solidFill>
                <a:schemeClr val="bg1">
                  <a:lumMod val="75000"/>
                </a:schemeClr>
              </a:solidFill>
              <a:prstDash val="solid"/>
              <a:miter lim="800000"/>
              <a:headEnd type="none" w="med" len="med"/>
              <a:tailEnd type="none" w="med" len="med"/>
            </a:ln>
          </p:spPr>
        </p:cxnSp>
        <p:sp>
          <p:nvSpPr>
            <p:cNvPr id="49" name="Google Shape;368;p4">
              <a:extLst>
                <a:ext uri="{FF2B5EF4-FFF2-40B4-BE49-F238E27FC236}">
                  <a16:creationId xmlns:a16="http://schemas.microsoft.com/office/drawing/2014/main" id="{D9469A85-8389-6F40-38A9-C4A4929D7DFE}"/>
                </a:ext>
              </a:extLst>
            </p:cNvPr>
            <p:cNvSpPr/>
            <p:nvPr/>
          </p:nvSpPr>
          <p:spPr>
            <a:xfrm>
              <a:off x="3701" y="2873"/>
              <a:ext cx="293" cy="292"/>
            </a:xfrm>
            <a:custGeom>
              <a:avLst/>
              <a:gdLst/>
              <a:ahLst/>
              <a:cxnLst/>
              <a:rect l="l" t="t" r="r" b="b"/>
              <a:pathLst>
                <a:path w="45" h="45" extrusionOk="0">
                  <a:moveTo>
                    <a:pt x="0" y="0"/>
                  </a:moveTo>
                  <a:lnTo>
                    <a:pt x="0" y="31"/>
                  </a:lnTo>
                  <a:lnTo>
                    <a:pt x="45" y="45"/>
                  </a:lnTo>
                  <a:lnTo>
                    <a:pt x="31" y="0"/>
                  </a:lnTo>
                  <a:lnTo>
                    <a:pt x="0" y="0"/>
                  </a:lnTo>
                </a:path>
              </a:pathLst>
            </a:custGeom>
            <a:solidFill>
              <a:schemeClr val="lt1"/>
            </a:solidFill>
            <a:ln w="9525" cap="flat" cmpd="sng">
              <a:solidFill>
                <a:schemeClr val="bg1">
                  <a:lumMod val="75000"/>
                </a:schemeClr>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grpSp>
      <p:sp>
        <p:nvSpPr>
          <p:cNvPr id="23" name="Google Shape;370;p4">
            <a:extLst>
              <a:ext uri="{FF2B5EF4-FFF2-40B4-BE49-F238E27FC236}">
                <a16:creationId xmlns:a16="http://schemas.microsoft.com/office/drawing/2014/main" id="{8B4E77CD-DEBD-1E8A-EFF7-DD5D87FC2BD5}"/>
              </a:ext>
            </a:extLst>
          </p:cNvPr>
          <p:cNvSpPr/>
          <p:nvPr/>
        </p:nvSpPr>
        <p:spPr>
          <a:xfrm>
            <a:off x="6212990" y="3314999"/>
            <a:ext cx="237006" cy="238260"/>
          </a:xfrm>
          <a:custGeom>
            <a:avLst/>
            <a:gdLst/>
            <a:ahLst/>
            <a:cxnLst/>
            <a:rect l="l" t="t" r="r" b="b"/>
            <a:pathLst>
              <a:path w="43" h="43" extrusionOk="0">
                <a:moveTo>
                  <a:pt x="43" y="43"/>
                </a:moveTo>
                <a:lnTo>
                  <a:pt x="0" y="43"/>
                </a:lnTo>
                <a:cubicBezTo>
                  <a:pt x="0" y="19"/>
                  <a:pt x="20" y="0"/>
                  <a:pt x="43" y="0"/>
                </a:cubicBezTo>
                <a:lnTo>
                  <a:pt x="43"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24" name="Google Shape;371;p4">
            <a:extLst>
              <a:ext uri="{FF2B5EF4-FFF2-40B4-BE49-F238E27FC236}">
                <a16:creationId xmlns:a16="http://schemas.microsoft.com/office/drawing/2014/main" id="{6DD8F3CC-2F04-643B-6BB4-B4F2227C17E9}"/>
              </a:ext>
            </a:extLst>
          </p:cNvPr>
          <p:cNvSpPr/>
          <p:nvPr/>
        </p:nvSpPr>
        <p:spPr>
          <a:xfrm>
            <a:off x="6212990" y="3553259"/>
            <a:ext cx="237006" cy="232304"/>
          </a:xfrm>
          <a:custGeom>
            <a:avLst/>
            <a:gdLst/>
            <a:ahLst/>
            <a:cxnLst/>
            <a:rect l="l" t="t" r="r" b="b"/>
            <a:pathLst>
              <a:path w="43" h="42" extrusionOk="0">
                <a:moveTo>
                  <a:pt x="43" y="0"/>
                </a:moveTo>
                <a:lnTo>
                  <a:pt x="0" y="0"/>
                </a:lnTo>
                <a:cubicBezTo>
                  <a:pt x="0" y="23"/>
                  <a:pt x="20" y="42"/>
                  <a:pt x="43" y="42"/>
                </a:cubicBezTo>
                <a:lnTo>
                  <a:pt x="43"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25" name="Google Shape;372;p4">
            <a:extLst>
              <a:ext uri="{FF2B5EF4-FFF2-40B4-BE49-F238E27FC236}">
                <a16:creationId xmlns:a16="http://schemas.microsoft.com/office/drawing/2014/main" id="{4CACCA71-BC92-B05B-5944-30DC690E7917}"/>
              </a:ext>
            </a:extLst>
          </p:cNvPr>
          <p:cNvSpPr/>
          <p:nvPr/>
        </p:nvSpPr>
        <p:spPr>
          <a:xfrm>
            <a:off x="6449997" y="3314999"/>
            <a:ext cx="237006" cy="238260"/>
          </a:xfrm>
          <a:custGeom>
            <a:avLst/>
            <a:gdLst/>
            <a:ahLst/>
            <a:cxnLst/>
            <a:rect l="l" t="t" r="r" b="b"/>
            <a:pathLst>
              <a:path w="43" h="43" extrusionOk="0">
                <a:moveTo>
                  <a:pt x="0" y="43"/>
                </a:moveTo>
                <a:lnTo>
                  <a:pt x="43" y="43"/>
                </a:lnTo>
                <a:cubicBezTo>
                  <a:pt x="43" y="19"/>
                  <a:pt x="24" y="0"/>
                  <a:pt x="0" y="0"/>
                </a:cubicBezTo>
                <a:lnTo>
                  <a:pt x="0" y="43"/>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26" name="Google Shape;373;p4">
            <a:extLst>
              <a:ext uri="{FF2B5EF4-FFF2-40B4-BE49-F238E27FC236}">
                <a16:creationId xmlns:a16="http://schemas.microsoft.com/office/drawing/2014/main" id="{99D533A6-848B-74B0-1472-12A2E15664DB}"/>
              </a:ext>
            </a:extLst>
          </p:cNvPr>
          <p:cNvSpPr/>
          <p:nvPr/>
        </p:nvSpPr>
        <p:spPr>
          <a:xfrm>
            <a:off x="6449997" y="3553259"/>
            <a:ext cx="237006" cy="232304"/>
          </a:xfrm>
          <a:custGeom>
            <a:avLst/>
            <a:gdLst/>
            <a:ahLst/>
            <a:cxnLst/>
            <a:rect l="l" t="t" r="r" b="b"/>
            <a:pathLst>
              <a:path w="43" h="42" extrusionOk="0">
                <a:moveTo>
                  <a:pt x="0" y="0"/>
                </a:moveTo>
                <a:lnTo>
                  <a:pt x="43" y="0"/>
                </a:lnTo>
                <a:cubicBezTo>
                  <a:pt x="43" y="23"/>
                  <a:pt x="24" y="42"/>
                  <a:pt x="0" y="42"/>
                </a:cubicBezTo>
                <a:lnTo>
                  <a:pt x="0" y="0"/>
                </a:lnTo>
              </a:path>
            </a:pathLst>
          </a:custGeom>
          <a:solidFill>
            <a:schemeClr val="bg1"/>
          </a:solidFill>
          <a:ln w="9525" cap="flat" cmpd="sng">
            <a:solidFill>
              <a:schemeClr val="bg1">
                <a:lumMod val="75000"/>
              </a:schemeClr>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cxnSp>
        <p:nvCxnSpPr>
          <p:cNvPr id="27" name="Google Shape;374;p4">
            <a:extLst>
              <a:ext uri="{FF2B5EF4-FFF2-40B4-BE49-F238E27FC236}">
                <a16:creationId xmlns:a16="http://schemas.microsoft.com/office/drawing/2014/main" id="{D4E477C4-6F0A-43DD-2740-4179D2DA6791}"/>
              </a:ext>
            </a:extLst>
          </p:cNvPr>
          <p:cNvCxnSpPr/>
          <p:nvPr/>
        </p:nvCxnSpPr>
        <p:spPr>
          <a:xfrm flipH="1">
            <a:off x="6284939" y="3381372"/>
            <a:ext cx="336041" cy="331861"/>
          </a:xfrm>
          <a:prstGeom prst="straightConnector1">
            <a:avLst/>
          </a:prstGeom>
          <a:noFill/>
          <a:ln w="9525" cap="flat" cmpd="sng">
            <a:solidFill>
              <a:schemeClr val="bg1">
                <a:lumMod val="75000"/>
              </a:schemeClr>
            </a:solidFill>
            <a:prstDash val="solid"/>
            <a:miter lim="800000"/>
            <a:headEnd type="none" w="med" len="med"/>
            <a:tailEnd type="none" w="med" len="med"/>
          </a:ln>
        </p:spPr>
      </p:cxnSp>
      <p:cxnSp>
        <p:nvCxnSpPr>
          <p:cNvPr id="28" name="Google Shape;375;p4">
            <a:extLst>
              <a:ext uri="{FF2B5EF4-FFF2-40B4-BE49-F238E27FC236}">
                <a16:creationId xmlns:a16="http://schemas.microsoft.com/office/drawing/2014/main" id="{ABC253C7-FFEC-A26C-E1F5-BEE0D5958C45}"/>
              </a:ext>
            </a:extLst>
          </p:cNvPr>
          <p:cNvCxnSpPr/>
          <p:nvPr/>
        </p:nvCxnSpPr>
        <p:spPr>
          <a:xfrm>
            <a:off x="6290017" y="3387329"/>
            <a:ext cx="330962" cy="331861"/>
          </a:xfrm>
          <a:prstGeom prst="straightConnector1">
            <a:avLst/>
          </a:prstGeom>
          <a:noFill/>
          <a:ln w="9525" cap="flat" cmpd="sng">
            <a:solidFill>
              <a:schemeClr val="bg1">
                <a:lumMod val="75000"/>
              </a:schemeClr>
            </a:solidFill>
            <a:prstDash val="solid"/>
            <a:miter lim="800000"/>
            <a:headEnd type="none" w="med" len="med"/>
            <a:tailEnd type="none" w="med" len="med"/>
          </a:ln>
        </p:spPr>
      </p:cxnSp>
      <p:sp>
        <p:nvSpPr>
          <p:cNvPr id="29" name="Google Shape;376;p4">
            <a:extLst>
              <a:ext uri="{FF2B5EF4-FFF2-40B4-BE49-F238E27FC236}">
                <a16:creationId xmlns:a16="http://schemas.microsoft.com/office/drawing/2014/main" id="{D30C2B03-006D-728B-7729-C38881C01221}"/>
              </a:ext>
            </a:extLst>
          </p:cNvPr>
          <p:cNvSpPr/>
          <p:nvPr/>
        </p:nvSpPr>
        <p:spPr>
          <a:xfrm>
            <a:off x="6284939" y="3464762"/>
            <a:ext cx="259014" cy="254427"/>
          </a:xfrm>
          <a:custGeom>
            <a:avLst/>
            <a:gdLst/>
            <a:ahLst/>
            <a:cxnLst/>
            <a:rect l="l" t="t" r="r" b="b"/>
            <a:pathLst>
              <a:path w="47" h="46" extrusionOk="0">
                <a:moveTo>
                  <a:pt x="16" y="0"/>
                </a:moveTo>
                <a:lnTo>
                  <a:pt x="0" y="46"/>
                </a:lnTo>
                <a:lnTo>
                  <a:pt x="45" y="31"/>
                </a:lnTo>
                <a:lnTo>
                  <a:pt x="47" y="1"/>
                </a:lnTo>
                <a:lnTo>
                  <a:pt x="16" y="0"/>
                </a:lnTo>
              </a:path>
            </a:pathLst>
          </a:custGeom>
          <a:solidFill>
            <a:schemeClr val="lt1"/>
          </a:solidFill>
          <a:ln w="9525" cap="flat" cmpd="sng">
            <a:solidFill>
              <a:schemeClr val="bg1">
                <a:lumMod val="75000"/>
              </a:schemeClr>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900" b="0" i="0" u="none">
              <a:solidFill>
                <a:schemeClr val="dk1"/>
              </a:solidFill>
              <a:latin typeface="Proxima Nova Rg" panose="02000506030000020004" pitchFamily="2" charset="0"/>
              <a:ea typeface="Times New Roman"/>
              <a:cs typeface="Times New Roman"/>
              <a:sym typeface="Times New Roman"/>
            </a:endParaRPr>
          </a:p>
        </p:txBody>
      </p:sp>
      <p:sp>
        <p:nvSpPr>
          <p:cNvPr id="30" name="Google Shape;377;p4">
            <a:extLst>
              <a:ext uri="{FF2B5EF4-FFF2-40B4-BE49-F238E27FC236}">
                <a16:creationId xmlns:a16="http://schemas.microsoft.com/office/drawing/2014/main" id="{9A2CA4A0-BD4F-82A4-37B4-4F30139C4B3C}"/>
              </a:ext>
            </a:extLst>
          </p:cNvPr>
          <p:cNvSpPr txBox="1"/>
          <p:nvPr/>
        </p:nvSpPr>
        <p:spPr>
          <a:xfrm>
            <a:off x="5814349" y="1424403"/>
            <a:ext cx="279055" cy="280504"/>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rgbClr val="66FFFF"/>
              </a:buClr>
              <a:buSzPts val="1600"/>
              <a:buFont typeface="Arial"/>
              <a:buNone/>
            </a:pPr>
            <a:r>
              <a:rPr lang="en-US" sz="1600" b="1" i="0" u="none" dirty="0">
                <a:solidFill>
                  <a:srgbClr val="00B0F0"/>
                </a:solidFill>
                <a:latin typeface="Proxima Nova Rg" panose="02000506030000020004" pitchFamily="2" charset="0"/>
                <a:ea typeface="Arial"/>
                <a:cs typeface="Arial"/>
                <a:sym typeface="Arial"/>
              </a:rPr>
              <a:t>A</a:t>
            </a:r>
            <a:endParaRPr dirty="0">
              <a:solidFill>
                <a:srgbClr val="00B0F0"/>
              </a:solidFill>
              <a:latin typeface="Proxima Nova Rg" panose="02000506030000020004" pitchFamily="2" charset="0"/>
            </a:endParaRPr>
          </a:p>
        </p:txBody>
      </p:sp>
      <p:sp>
        <p:nvSpPr>
          <p:cNvPr id="31" name="Google Shape;378;p4">
            <a:extLst>
              <a:ext uri="{FF2B5EF4-FFF2-40B4-BE49-F238E27FC236}">
                <a16:creationId xmlns:a16="http://schemas.microsoft.com/office/drawing/2014/main" id="{BA94340A-8147-7970-A9CF-C605C784D846}"/>
              </a:ext>
            </a:extLst>
          </p:cNvPr>
          <p:cNvSpPr txBox="1"/>
          <p:nvPr/>
        </p:nvSpPr>
        <p:spPr>
          <a:xfrm>
            <a:off x="8438558" y="1449112"/>
            <a:ext cx="276507" cy="280504"/>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rgbClr val="FFFF00"/>
              </a:buClr>
              <a:buSzPts val="1600"/>
              <a:buFont typeface="Arial"/>
              <a:buNone/>
            </a:pPr>
            <a:r>
              <a:rPr lang="en-US" sz="1600" b="1" i="0" u="none" dirty="0">
                <a:solidFill>
                  <a:srgbClr val="FFC000"/>
                </a:solidFill>
                <a:latin typeface="Proxima Nova Rg" panose="02000506030000020004" pitchFamily="2" charset="0"/>
                <a:ea typeface="Arial"/>
                <a:cs typeface="Arial"/>
                <a:sym typeface="Arial"/>
              </a:rPr>
              <a:t>D</a:t>
            </a:r>
            <a:endParaRPr dirty="0">
              <a:solidFill>
                <a:srgbClr val="FFC000"/>
              </a:solidFill>
              <a:latin typeface="Proxima Nova Rg" panose="02000506030000020004" pitchFamily="2" charset="0"/>
            </a:endParaRPr>
          </a:p>
        </p:txBody>
      </p:sp>
      <p:sp>
        <p:nvSpPr>
          <p:cNvPr id="32" name="Google Shape;379;p4">
            <a:extLst>
              <a:ext uri="{FF2B5EF4-FFF2-40B4-BE49-F238E27FC236}">
                <a16:creationId xmlns:a16="http://schemas.microsoft.com/office/drawing/2014/main" id="{679885BF-9EDD-AC89-F0CD-C6A5E084148E}"/>
              </a:ext>
            </a:extLst>
          </p:cNvPr>
          <p:cNvSpPr txBox="1"/>
          <p:nvPr/>
        </p:nvSpPr>
        <p:spPr>
          <a:xfrm>
            <a:off x="5757509" y="3860989"/>
            <a:ext cx="271410" cy="280504"/>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rgbClr val="66FF33"/>
              </a:buClr>
              <a:buSzPts val="1600"/>
              <a:buFont typeface="Arial"/>
              <a:buNone/>
            </a:pPr>
            <a:r>
              <a:rPr lang="en-US" sz="1600" b="1" i="0" u="none" dirty="0">
                <a:solidFill>
                  <a:srgbClr val="00B050"/>
                </a:solidFill>
                <a:latin typeface="Proxima Nova Rg" panose="02000506030000020004" pitchFamily="2" charset="0"/>
                <a:ea typeface="Arial"/>
                <a:cs typeface="Arial"/>
                <a:sym typeface="Arial"/>
              </a:rPr>
              <a:t>B</a:t>
            </a:r>
            <a:endParaRPr dirty="0">
              <a:solidFill>
                <a:srgbClr val="00B050"/>
              </a:solidFill>
              <a:latin typeface="Proxima Nova Rg" panose="02000506030000020004" pitchFamily="2" charset="0"/>
            </a:endParaRPr>
          </a:p>
        </p:txBody>
      </p:sp>
      <p:sp>
        <p:nvSpPr>
          <p:cNvPr id="33" name="Google Shape;380;p4">
            <a:extLst>
              <a:ext uri="{FF2B5EF4-FFF2-40B4-BE49-F238E27FC236}">
                <a16:creationId xmlns:a16="http://schemas.microsoft.com/office/drawing/2014/main" id="{A484B77D-0DCD-4CD6-F891-261B97405922}"/>
              </a:ext>
            </a:extLst>
          </p:cNvPr>
          <p:cNvSpPr txBox="1"/>
          <p:nvPr/>
        </p:nvSpPr>
        <p:spPr>
          <a:xfrm>
            <a:off x="8516449" y="3855804"/>
            <a:ext cx="254846" cy="280504"/>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rgbClr val="FF3300"/>
              </a:buClr>
              <a:buSzPts val="1600"/>
              <a:buFont typeface="Arial"/>
              <a:buNone/>
            </a:pPr>
            <a:r>
              <a:rPr lang="en-US" sz="1600" b="1" i="0" u="none">
                <a:solidFill>
                  <a:srgbClr val="FF3300"/>
                </a:solidFill>
                <a:latin typeface="Proxima Nova Rg" panose="02000506030000020004" pitchFamily="2" charset="0"/>
                <a:ea typeface="Arial"/>
                <a:cs typeface="Arial"/>
                <a:sym typeface="Arial"/>
              </a:rPr>
              <a:t>C</a:t>
            </a:r>
            <a:endParaRPr>
              <a:latin typeface="Proxima Nova Rg" panose="02000506030000020004" pitchFamily="2" charset="0"/>
            </a:endParaRPr>
          </a:p>
        </p:txBody>
      </p:sp>
      <p:sp>
        <p:nvSpPr>
          <p:cNvPr id="34" name="Google Shape;297;p4">
            <a:extLst>
              <a:ext uri="{FF2B5EF4-FFF2-40B4-BE49-F238E27FC236}">
                <a16:creationId xmlns:a16="http://schemas.microsoft.com/office/drawing/2014/main" id="{312C6C91-E84E-CA58-8C1C-63F58A5B9173}"/>
              </a:ext>
            </a:extLst>
          </p:cNvPr>
          <p:cNvSpPr txBox="1"/>
          <p:nvPr/>
        </p:nvSpPr>
        <p:spPr>
          <a:xfrm>
            <a:off x="7047604" y="2672119"/>
            <a:ext cx="643783" cy="192541"/>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900" b="1" dirty="0">
                <a:solidFill>
                  <a:schemeClr val="dk1"/>
                </a:solidFill>
                <a:latin typeface="Proxima Nova Rg" panose="02000506030000020004" pitchFamily="2" charset="0"/>
                <a:cs typeface="Arial"/>
                <a:sym typeface="Arial"/>
              </a:rPr>
              <a:t>1111</a:t>
            </a:r>
            <a:endParaRPr sz="1000" dirty="0">
              <a:latin typeface="Proxima Nova Rg" panose="02000506030000020004" pitchFamily="2" charset="0"/>
            </a:endParaRPr>
          </a:p>
        </p:txBody>
      </p:sp>
      <p:sp>
        <p:nvSpPr>
          <p:cNvPr id="35" name="Google Shape;297;p4">
            <a:extLst>
              <a:ext uri="{FF2B5EF4-FFF2-40B4-BE49-F238E27FC236}">
                <a16:creationId xmlns:a16="http://schemas.microsoft.com/office/drawing/2014/main" id="{47D677E6-CEA9-C7E3-A155-1C2598B7DB2D}"/>
              </a:ext>
            </a:extLst>
          </p:cNvPr>
          <p:cNvSpPr txBox="1"/>
          <p:nvPr/>
        </p:nvSpPr>
        <p:spPr>
          <a:xfrm>
            <a:off x="8199328" y="2704740"/>
            <a:ext cx="643783" cy="239488"/>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900" b="1" dirty="0">
                <a:solidFill>
                  <a:schemeClr val="dk1"/>
                </a:solidFill>
                <a:latin typeface="Proxima Nova Rg" panose="02000506030000020004" pitchFamily="2" charset="0"/>
                <a:cs typeface="Arial"/>
                <a:sym typeface="Arial"/>
              </a:rPr>
              <a:t>2211</a:t>
            </a:r>
            <a:endParaRPr sz="1000" dirty="0">
              <a:latin typeface="Proxima Nova Rg" panose="02000506030000020004" pitchFamily="2" charset="0"/>
            </a:endParaRPr>
          </a:p>
        </p:txBody>
      </p:sp>
      <p:sp>
        <p:nvSpPr>
          <p:cNvPr id="36" name="Google Shape;297;p4">
            <a:extLst>
              <a:ext uri="{FF2B5EF4-FFF2-40B4-BE49-F238E27FC236}">
                <a16:creationId xmlns:a16="http://schemas.microsoft.com/office/drawing/2014/main" id="{318F7853-97EB-5EC2-1A02-3F94DF6DE233}"/>
              </a:ext>
            </a:extLst>
          </p:cNvPr>
          <p:cNvSpPr txBox="1"/>
          <p:nvPr/>
        </p:nvSpPr>
        <p:spPr>
          <a:xfrm>
            <a:off x="5877002" y="2719183"/>
            <a:ext cx="643783" cy="192541"/>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900" b="1" dirty="0">
                <a:solidFill>
                  <a:schemeClr val="dk1"/>
                </a:solidFill>
                <a:latin typeface="Proxima Nova Rg" panose="02000506030000020004" pitchFamily="2" charset="0"/>
                <a:cs typeface="Arial"/>
                <a:sym typeface="Arial"/>
              </a:rPr>
              <a:t>1122</a:t>
            </a:r>
            <a:endParaRPr sz="1000" dirty="0">
              <a:latin typeface="Proxima Nova Rg" panose="02000506030000020004" pitchFamily="2" charset="0"/>
            </a:endParaRPr>
          </a:p>
        </p:txBody>
      </p:sp>
      <p:sp>
        <p:nvSpPr>
          <p:cNvPr id="37" name="Google Shape;297;p4">
            <a:extLst>
              <a:ext uri="{FF2B5EF4-FFF2-40B4-BE49-F238E27FC236}">
                <a16:creationId xmlns:a16="http://schemas.microsoft.com/office/drawing/2014/main" id="{444344E8-B792-56E9-0DB7-94B127502551}"/>
              </a:ext>
            </a:extLst>
          </p:cNvPr>
          <p:cNvSpPr txBox="1"/>
          <p:nvPr/>
        </p:nvSpPr>
        <p:spPr>
          <a:xfrm>
            <a:off x="7020498" y="1524294"/>
            <a:ext cx="643783" cy="192541"/>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900" b="1" dirty="0">
                <a:solidFill>
                  <a:schemeClr val="dk1"/>
                </a:solidFill>
                <a:latin typeface="Proxima Nova Rg" panose="02000506030000020004" pitchFamily="2" charset="0"/>
                <a:cs typeface="Arial"/>
                <a:sym typeface="Arial"/>
              </a:rPr>
              <a:t>1221</a:t>
            </a:r>
            <a:endParaRPr sz="1000" dirty="0">
              <a:latin typeface="Proxima Nova Rg" panose="02000506030000020004" pitchFamily="2" charset="0"/>
            </a:endParaRPr>
          </a:p>
        </p:txBody>
      </p:sp>
      <p:sp>
        <p:nvSpPr>
          <p:cNvPr id="38" name="Google Shape;297;p4">
            <a:extLst>
              <a:ext uri="{FF2B5EF4-FFF2-40B4-BE49-F238E27FC236}">
                <a16:creationId xmlns:a16="http://schemas.microsoft.com/office/drawing/2014/main" id="{5C2CE5FA-B17E-F8C9-D626-C041019970CF}"/>
              </a:ext>
            </a:extLst>
          </p:cNvPr>
          <p:cNvSpPr txBox="1"/>
          <p:nvPr/>
        </p:nvSpPr>
        <p:spPr>
          <a:xfrm>
            <a:off x="7020279" y="3893615"/>
            <a:ext cx="643783" cy="192541"/>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900" b="1" dirty="0">
                <a:solidFill>
                  <a:schemeClr val="dk1"/>
                </a:solidFill>
                <a:latin typeface="Proxima Nova Rg" panose="02000506030000020004" pitchFamily="2" charset="0"/>
                <a:cs typeface="Arial"/>
                <a:sym typeface="Arial"/>
              </a:rPr>
              <a:t>2112</a:t>
            </a:r>
            <a:endParaRPr sz="1000" dirty="0">
              <a:latin typeface="Proxima Nova Rg" panose="02000506030000020004" pitchFamily="2" charset="0"/>
            </a:endParaRPr>
          </a:p>
        </p:txBody>
      </p:sp>
      <p:sp>
        <p:nvSpPr>
          <p:cNvPr id="39" name="Google Shape;297;p4">
            <a:extLst>
              <a:ext uri="{FF2B5EF4-FFF2-40B4-BE49-F238E27FC236}">
                <a16:creationId xmlns:a16="http://schemas.microsoft.com/office/drawing/2014/main" id="{49DC04AF-6B1C-858F-929C-2ACA2E6605DC}"/>
              </a:ext>
            </a:extLst>
          </p:cNvPr>
          <p:cNvSpPr txBox="1"/>
          <p:nvPr/>
        </p:nvSpPr>
        <p:spPr>
          <a:xfrm>
            <a:off x="6243389" y="1929376"/>
            <a:ext cx="643783" cy="192541"/>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900" b="1" dirty="0">
                <a:solidFill>
                  <a:schemeClr val="dk1"/>
                </a:solidFill>
                <a:latin typeface="Proxima Nova Rg" panose="02000506030000020004" pitchFamily="2" charset="0"/>
                <a:cs typeface="Arial"/>
                <a:sym typeface="Arial"/>
              </a:rPr>
              <a:t>1222</a:t>
            </a:r>
            <a:endParaRPr sz="1000" dirty="0">
              <a:latin typeface="Proxima Nova Rg" panose="02000506030000020004" pitchFamily="2" charset="0"/>
            </a:endParaRPr>
          </a:p>
        </p:txBody>
      </p:sp>
      <p:sp>
        <p:nvSpPr>
          <p:cNvPr id="40" name="Google Shape;297;p4">
            <a:extLst>
              <a:ext uri="{FF2B5EF4-FFF2-40B4-BE49-F238E27FC236}">
                <a16:creationId xmlns:a16="http://schemas.microsoft.com/office/drawing/2014/main" id="{14BCF3FC-378C-24AE-9A6A-35F433148BD3}"/>
              </a:ext>
            </a:extLst>
          </p:cNvPr>
          <p:cNvSpPr txBox="1"/>
          <p:nvPr/>
        </p:nvSpPr>
        <p:spPr>
          <a:xfrm>
            <a:off x="7825033" y="1918874"/>
            <a:ext cx="643783" cy="192541"/>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900" b="1" dirty="0">
                <a:solidFill>
                  <a:schemeClr val="dk1"/>
                </a:solidFill>
                <a:latin typeface="Proxima Nova Rg" panose="02000506030000020004" pitchFamily="2" charset="0"/>
                <a:cs typeface="Arial"/>
                <a:sym typeface="Arial"/>
              </a:rPr>
              <a:t>2221</a:t>
            </a:r>
            <a:endParaRPr sz="1000" dirty="0">
              <a:latin typeface="Proxima Nova Rg" panose="02000506030000020004" pitchFamily="2" charset="0"/>
            </a:endParaRPr>
          </a:p>
        </p:txBody>
      </p:sp>
      <p:sp>
        <p:nvSpPr>
          <p:cNvPr id="41" name="Google Shape;297;p4">
            <a:extLst>
              <a:ext uri="{FF2B5EF4-FFF2-40B4-BE49-F238E27FC236}">
                <a16:creationId xmlns:a16="http://schemas.microsoft.com/office/drawing/2014/main" id="{B9673117-EDEC-D8D1-F20F-78813BAC6824}"/>
              </a:ext>
            </a:extLst>
          </p:cNvPr>
          <p:cNvSpPr txBox="1"/>
          <p:nvPr/>
        </p:nvSpPr>
        <p:spPr>
          <a:xfrm>
            <a:off x="7881571" y="3464907"/>
            <a:ext cx="643783" cy="192541"/>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900" b="1" dirty="0">
                <a:solidFill>
                  <a:schemeClr val="dk1"/>
                </a:solidFill>
                <a:latin typeface="Proxima Nova Rg" panose="02000506030000020004" pitchFamily="2" charset="0"/>
                <a:cs typeface="Arial"/>
                <a:sym typeface="Arial"/>
              </a:rPr>
              <a:t>2212</a:t>
            </a:r>
            <a:endParaRPr sz="1000" dirty="0">
              <a:latin typeface="Proxima Nova Rg" panose="02000506030000020004" pitchFamily="2" charset="0"/>
            </a:endParaRPr>
          </a:p>
        </p:txBody>
      </p:sp>
      <p:sp>
        <p:nvSpPr>
          <p:cNvPr id="42" name="Google Shape;297;p4">
            <a:extLst>
              <a:ext uri="{FF2B5EF4-FFF2-40B4-BE49-F238E27FC236}">
                <a16:creationId xmlns:a16="http://schemas.microsoft.com/office/drawing/2014/main" id="{C87EE8DC-ABBB-5114-7DEB-18B0C0AF3881}"/>
              </a:ext>
            </a:extLst>
          </p:cNvPr>
          <p:cNvSpPr txBox="1"/>
          <p:nvPr/>
        </p:nvSpPr>
        <p:spPr>
          <a:xfrm>
            <a:off x="6262005" y="3485654"/>
            <a:ext cx="643783" cy="192541"/>
          </a:xfrm>
          <a:prstGeom prst="rect">
            <a:avLst/>
          </a:prstGeom>
          <a:noFill/>
          <a:ln>
            <a:noFill/>
          </a:ln>
        </p:spPr>
        <p:txBody>
          <a:bodyPr spcFirstLastPara="1" wrap="square" lIns="96350" tIns="48175" rIns="96350" bIns="48175" anchor="t" anchorCtr="0">
            <a:spAutoFit/>
          </a:bodyPr>
          <a:lstStyle/>
          <a:p>
            <a:pPr marL="0" marR="0" lvl="0" indent="0" algn="l" rtl="0">
              <a:lnSpc>
                <a:spcPct val="100000"/>
              </a:lnSpc>
              <a:spcBef>
                <a:spcPts val="0"/>
              </a:spcBef>
              <a:spcAft>
                <a:spcPts val="0"/>
              </a:spcAft>
              <a:buClr>
                <a:schemeClr val="dk1"/>
              </a:buClr>
              <a:buSzPts val="1600"/>
              <a:buFont typeface="Arial"/>
              <a:buNone/>
            </a:pPr>
            <a:r>
              <a:rPr lang="en-US" sz="900" b="1" dirty="0">
                <a:solidFill>
                  <a:schemeClr val="dk1"/>
                </a:solidFill>
                <a:latin typeface="Proxima Nova Rg" panose="02000506030000020004" pitchFamily="2" charset="0"/>
                <a:cs typeface="Arial"/>
                <a:sym typeface="Arial"/>
              </a:rPr>
              <a:t>2122</a:t>
            </a:r>
            <a:endParaRPr sz="1000" dirty="0">
              <a:latin typeface="Proxima Nova Rg" panose="02000506030000020004" pitchFamily="2" charset="0"/>
            </a:endParaRPr>
          </a:p>
        </p:txBody>
      </p:sp>
      <p:sp>
        <p:nvSpPr>
          <p:cNvPr id="99" name="TextBox 98">
            <a:extLst>
              <a:ext uri="{FF2B5EF4-FFF2-40B4-BE49-F238E27FC236}">
                <a16:creationId xmlns:a16="http://schemas.microsoft.com/office/drawing/2014/main" id="{C24CE68C-6C2A-FC70-7354-89C793D56D6C}"/>
              </a:ext>
            </a:extLst>
          </p:cNvPr>
          <p:cNvSpPr txBox="1"/>
          <p:nvPr/>
        </p:nvSpPr>
        <p:spPr>
          <a:xfrm>
            <a:off x="37857" y="238125"/>
            <a:ext cx="5193915" cy="4647426"/>
          </a:xfrm>
          <a:prstGeom prst="rect">
            <a:avLst/>
          </a:prstGeom>
          <a:noFill/>
        </p:spPr>
        <p:txBody>
          <a:bodyPr wrap="square">
            <a:spAutoFit/>
          </a:bodyPr>
          <a:lstStyle/>
          <a:p>
            <a:br>
              <a:rPr lang="en-US" sz="1600" b="0" i="0" u="none" strike="noStrike" dirty="0">
                <a:solidFill>
                  <a:srgbClr val="000000"/>
                </a:solidFill>
                <a:effectLst/>
                <a:latin typeface="Proxima Nova Rg" panose="02000506030000020004" pitchFamily="2" charset="0"/>
              </a:rPr>
            </a:br>
            <a:r>
              <a:rPr lang="en-US" sz="1500" b="0" i="0" u="none" strike="noStrike" dirty="0">
                <a:solidFill>
                  <a:srgbClr val="000000"/>
                </a:solidFill>
                <a:effectLst/>
                <a:latin typeface="Proxima Nova Rg" panose="02000506030000020004" pitchFamily="2" charset="0"/>
              </a:rPr>
              <a:t>The HBDI® Preference Map helps teams see how each member's thinking style leans towards different quadrants and modes. It also visually shows the distance away from the center point of the map, which represents an equally balanced Whole Brain (1111) profile.</a:t>
            </a:r>
          </a:p>
          <a:p>
            <a:endParaRPr lang="en-US" sz="1500" b="0" i="0" u="none" strike="noStrike" dirty="0">
              <a:solidFill>
                <a:srgbClr val="000000"/>
              </a:solidFill>
              <a:effectLst/>
              <a:latin typeface="Proxima Nova Rg" panose="02000506030000020004" pitchFamily="2" charset="0"/>
            </a:endParaRPr>
          </a:p>
          <a:p>
            <a:r>
              <a:rPr lang="en-US" sz="1500" b="0" i="0" u="none" strike="noStrike" dirty="0">
                <a:solidFill>
                  <a:srgbClr val="000000"/>
                </a:solidFill>
                <a:effectLst/>
                <a:latin typeface="Proxima Nova Rg" panose="02000506030000020004" pitchFamily="2" charset="0"/>
              </a:rPr>
              <a:t>Our proprietary algorithm analyzes individual profile scores to determine their tilt towards A vs. C (analytical vs. relational) and B vs. D (practical vs. experimental). This placement shows the main focus of the profile.</a:t>
            </a:r>
            <a:endParaRPr lang="en-US" sz="1500" b="0" dirty="0">
              <a:effectLst/>
              <a:latin typeface="Proxima Nova Rg" panose="02000506030000020004" pitchFamily="2" charset="0"/>
            </a:endParaRPr>
          </a:p>
          <a:p>
            <a:pPr rtl="0" fontAlgn="base">
              <a:spcBef>
                <a:spcPts val="1200"/>
              </a:spcBef>
              <a:spcAft>
                <a:spcPts val="0"/>
              </a:spcAft>
              <a:buFont typeface="Arial" panose="020B0604020202020204" pitchFamily="34" charset="0"/>
              <a:buChar char="•"/>
            </a:pPr>
            <a:r>
              <a:rPr lang="en-US" sz="1500" b="0" i="0" u="none" strike="noStrike" dirty="0">
                <a:solidFill>
                  <a:srgbClr val="000000"/>
                </a:solidFill>
                <a:effectLst/>
                <a:latin typeface="Proxima Nova Rg" panose="02000506030000020004" pitchFamily="2" charset="0"/>
              </a:rPr>
              <a:t>Profiles with a strong single preference will appear along the quadrant axes.</a:t>
            </a:r>
          </a:p>
          <a:p>
            <a:pPr rtl="0" fontAlgn="base">
              <a:spcBef>
                <a:spcPts val="0"/>
              </a:spcBef>
              <a:spcAft>
                <a:spcPts val="0"/>
              </a:spcAft>
              <a:buFont typeface="Arial" panose="020B0604020202020204" pitchFamily="34" charset="0"/>
              <a:buChar char="•"/>
            </a:pPr>
            <a:r>
              <a:rPr lang="en-US" sz="1500" b="0" i="0" u="none" strike="noStrike" dirty="0">
                <a:solidFill>
                  <a:srgbClr val="000000"/>
                </a:solidFill>
                <a:effectLst/>
                <a:latin typeface="Proxima Nova Rg" panose="02000506030000020004" pitchFamily="2" charset="0"/>
              </a:rPr>
              <a:t>The stronger the preference, the further it is from the center.</a:t>
            </a:r>
          </a:p>
          <a:p>
            <a:pPr rtl="0" fontAlgn="base">
              <a:spcBef>
                <a:spcPts val="0"/>
              </a:spcBef>
              <a:spcAft>
                <a:spcPts val="0"/>
              </a:spcAft>
              <a:buFont typeface="Arial" panose="020B0604020202020204" pitchFamily="34" charset="0"/>
              <a:buChar char="•"/>
            </a:pPr>
            <a:r>
              <a:rPr lang="en-US" sz="1500" b="0" i="0" u="none" strike="noStrike" dirty="0">
                <a:solidFill>
                  <a:srgbClr val="000000"/>
                </a:solidFill>
                <a:effectLst/>
                <a:latin typeface="Proxima Nova Rg" panose="02000506030000020004" pitchFamily="2" charset="0"/>
              </a:rPr>
              <a:t>Double dominant profiles (e.g., 1122/1133, </a:t>
            </a:r>
            <a:r>
              <a:rPr lang="en-US" sz="1500" dirty="0">
                <a:latin typeface="Proxima Nova Rg" panose="02000506030000020004" pitchFamily="2" charset="0"/>
              </a:rPr>
              <a:t>1221</a:t>
            </a:r>
            <a:r>
              <a:rPr lang="en-US" sz="1500" b="0" i="0" u="none" strike="noStrike" dirty="0">
                <a:solidFill>
                  <a:srgbClr val="000000"/>
                </a:solidFill>
                <a:effectLst/>
                <a:latin typeface="Proxima Nova Rg" panose="02000506030000020004" pitchFamily="2" charset="0"/>
              </a:rPr>
              <a:t>/1331 etc.) will be placed towards the top, lower left, or right of the grid.</a:t>
            </a:r>
          </a:p>
          <a:p>
            <a:pPr rtl="0" fontAlgn="base">
              <a:spcBef>
                <a:spcPts val="0"/>
              </a:spcBef>
              <a:spcAft>
                <a:spcPts val="1200"/>
              </a:spcAft>
              <a:buFont typeface="Arial" panose="020B0604020202020204" pitchFamily="34" charset="0"/>
              <a:buChar char="•"/>
            </a:pPr>
            <a:r>
              <a:rPr lang="en-US" sz="1500" b="0" i="0" u="none" strike="noStrike" dirty="0">
                <a:solidFill>
                  <a:srgbClr val="000000"/>
                </a:solidFill>
                <a:effectLst/>
                <a:latin typeface="Proxima Nova Rg" panose="02000506030000020004" pitchFamily="2" charset="0"/>
              </a:rPr>
              <a:t>Profiles with scores that are closer to each other will be nearer to the center of the map.</a:t>
            </a:r>
          </a:p>
        </p:txBody>
      </p:sp>
      <p:sp>
        <p:nvSpPr>
          <p:cNvPr id="100" name="TextBox 99">
            <a:extLst>
              <a:ext uri="{FF2B5EF4-FFF2-40B4-BE49-F238E27FC236}">
                <a16:creationId xmlns:a16="http://schemas.microsoft.com/office/drawing/2014/main" id="{95863C0C-DF8D-6969-8CE3-68E587E37E96}"/>
              </a:ext>
            </a:extLst>
          </p:cNvPr>
          <p:cNvSpPr txBox="1"/>
          <p:nvPr/>
        </p:nvSpPr>
        <p:spPr>
          <a:xfrm>
            <a:off x="63769" y="7582"/>
            <a:ext cx="73696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000" b="1" i="0" u="none" strike="noStrike" dirty="0">
                <a:solidFill>
                  <a:srgbClr val="000000"/>
                </a:solidFill>
                <a:effectLst/>
                <a:latin typeface="Proxima Nova Rg" panose="02000506030000020004" pitchFamily="2" charset="0"/>
              </a:rPr>
              <a:t>How do we calculate the HBDI® preference map?</a:t>
            </a:r>
            <a:endParaRPr lang="en-US" sz="2000" b="1" dirty="0"/>
          </a:p>
        </p:txBody>
      </p:sp>
      <p:sp>
        <p:nvSpPr>
          <p:cNvPr id="101" name="Google Shape;464;p28">
            <a:extLst>
              <a:ext uri="{FF2B5EF4-FFF2-40B4-BE49-F238E27FC236}">
                <a16:creationId xmlns:a16="http://schemas.microsoft.com/office/drawing/2014/main" id="{CCA4920A-BAC3-1575-7FFB-78B0EB53AF94}"/>
              </a:ext>
            </a:extLst>
          </p:cNvPr>
          <p:cNvSpPr txBox="1"/>
          <p:nvPr/>
        </p:nvSpPr>
        <p:spPr>
          <a:xfrm>
            <a:off x="3938523" y="4965384"/>
            <a:ext cx="1560900" cy="1536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 sz="900" i="0" u="none" strike="noStrike" cap="none">
                <a:solidFill>
                  <a:schemeClr val="dk1"/>
                </a:solidFill>
                <a:latin typeface="Proxima Nova Rg"/>
                <a:ea typeface="Proxima Nova Rg"/>
                <a:cs typeface="Proxima Nova Rg"/>
                <a:sym typeface="Proxima Nova"/>
              </a:rPr>
              <a:t>© 202</a:t>
            </a:r>
            <a:r>
              <a:rPr lang="en" sz="900">
                <a:solidFill>
                  <a:schemeClr val="dk1"/>
                </a:solidFill>
                <a:latin typeface="Proxima Nova Rg"/>
                <a:ea typeface="Proxima Nova Rg"/>
                <a:cs typeface="Proxima Nova Rg"/>
                <a:sym typeface="Proxima Nova"/>
              </a:rPr>
              <a:t>4</a:t>
            </a:r>
            <a:r>
              <a:rPr lang="en" sz="900" i="0" u="none" strike="noStrike" cap="none">
                <a:solidFill>
                  <a:schemeClr val="dk1"/>
                </a:solidFill>
                <a:latin typeface="Proxima Nova Rg"/>
                <a:ea typeface="Proxima Nova Rg"/>
                <a:cs typeface="Proxima Nova Rg"/>
                <a:sym typeface="Proxima Nova"/>
              </a:rPr>
              <a:t> Herrmann Global, LLC</a:t>
            </a:r>
            <a:endParaRPr sz="900" i="0" u="none" strike="noStrike" cap="none">
              <a:solidFill>
                <a:schemeClr val="dk1"/>
              </a:solidFill>
              <a:latin typeface="Proxima Nova Rg"/>
              <a:ea typeface="Proxima Nova Rg"/>
              <a:cs typeface="Proxima Nova Rg"/>
              <a:sym typeface="Proxima Nova"/>
            </a:endParaRPr>
          </a:p>
        </p:txBody>
      </p:sp>
    </p:spTree>
    <p:extLst>
      <p:ext uri="{BB962C8B-B14F-4D97-AF65-F5344CB8AC3E}">
        <p14:creationId xmlns:p14="http://schemas.microsoft.com/office/powerpoint/2010/main" val="1083652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8401925"/>
      </p:ext>
    </p:extLst>
  </p:cSld>
  <p:clrMapOvr>
    <a:masterClrMapping/>
  </p:clrMapOvr>
</p:sld>
</file>

<file path=ppt/theme/theme1.xml><?xml version="1.0" encoding="utf-8"?>
<a:theme xmlns:a="http://schemas.openxmlformats.org/drawingml/2006/main" name="Herrmann 2023">
  <a:themeElements>
    <a:clrScheme name="Herrmann">
      <a:dk1>
        <a:srgbClr val="000000"/>
      </a:dk1>
      <a:lt1>
        <a:srgbClr val="FFFFFF"/>
      </a:lt1>
      <a:dk2>
        <a:srgbClr val="214363"/>
      </a:dk2>
      <a:lt2>
        <a:srgbClr val="F0F5FC"/>
      </a:lt2>
      <a:accent1>
        <a:srgbClr val="2CC3F0"/>
      </a:accent1>
      <a:accent2>
        <a:srgbClr val="63C084"/>
      </a:accent2>
      <a:accent3>
        <a:srgbClr val="EF354E"/>
      </a:accent3>
      <a:accent4>
        <a:srgbClr val="FDD742"/>
      </a:accent4>
      <a:accent5>
        <a:srgbClr val="214263"/>
      </a:accent5>
      <a:accent6>
        <a:srgbClr val="214363"/>
      </a:accent6>
      <a:hlink>
        <a:srgbClr val="214363"/>
      </a:hlink>
      <a:folHlink>
        <a:srgbClr val="21436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16086</TotalTime>
  <Words>455</Words>
  <Application>Microsoft Macintosh PowerPoint</Application>
  <PresentationFormat>On-screen Show (16:9)</PresentationFormat>
  <Paragraphs>29</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Proxima Nova</vt:lpstr>
      <vt:lpstr>Proxima Nova Rg</vt:lpstr>
      <vt:lpstr>Arial</vt:lpstr>
      <vt:lpstr>Herrmann 2023</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404: Boost Team Performance: Feedback &amp; Microlearning </dc:title>
  <cp:lastModifiedBy>Ann Herrmann</cp:lastModifiedBy>
  <cp:revision>110</cp:revision>
  <dcterms:modified xsi:type="dcterms:W3CDTF">2024-06-26T16:56:13Z</dcterms:modified>
</cp:coreProperties>
</file>