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2.xml" ContentType="application/vnd.openxmlformats-officedocument.theme+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tags/tag1.xml" ContentType="application/vnd.openxmlformats-officedocument.presentationml.tags+xml"/>
  <Override PartName="/ppt/notesSlides/notesSlide4.xml" ContentType="application/vnd.openxmlformats-officedocument.presentationml.notesSlide+xml"/>
  <Override PartName="/ppt/tags/tag2.xml" ContentType="application/vnd.openxmlformats-officedocument.presentationml.tags+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17" r:id="rId1"/>
    <p:sldMasterId id="2147484069" r:id="rId2"/>
    <p:sldMasterId id="2147483752" r:id="rId3"/>
  </p:sldMasterIdLst>
  <p:notesMasterIdLst>
    <p:notesMasterId r:id="rId10"/>
  </p:notesMasterIdLst>
  <p:handoutMasterIdLst>
    <p:handoutMasterId r:id="rId11"/>
  </p:handoutMasterIdLst>
  <p:sldIdLst>
    <p:sldId id="260" r:id="rId4"/>
    <p:sldId id="262" r:id="rId5"/>
    <p:sldId id="3931" r:id="rId6"/>
    <p:sldId id="934" r:id="rId7"/>
    <p:sldId id="935" r:id="rId8"/>
    <p:sldId id="3971" r:id="rId9"/>
  </p:sldIdLst>
  <p:sldSz cx="13817600" cy="7772400"/>
  <p:notesSz cx="7102475" cy="9388475"/>
  <p:defaultTextStyle>
    <a:defPPr>
      <a:defRPr lang="en-US"/>
    </a:defPPr>
    <a:lvl1pPr marL="0" algn="l" defTabSz="509177" rtl="0" eaLnBrk="1" latinLnBrk="0" hangingPunct="1">
      <a:defRPr sz="2000" kern="1200">
        <a:solidFill>
          <a:schemeClr val="tx1"/>
        </a:solidFill>
        <a:latin typeface="+mn-lt"/>
        <a:ea typeface="+mn-ea"/>
        <a:cs typeface="+mn-cs"/>
      </a:defRPr>
    </a:lvl1pPr>
    <a:lvl2pPr marL="509177" algn="l" defTabSz="509177" rtl="0" eaLnBrk="1" latinLnBrk="0" hangingPunct="1">
      <a:defRPr sz="2000" kern="1200">
        <a:solidFill>
          <a:schemeClr val="tx1"/>
        </a:solidFill>
        <a:latin typeface="+mn-lt"/>
        <a:ea typeface="+mn-ea"/>
        <a:cs typeface="+mn-cs"/>
      </a:defRPr>
    </a:lvl2pPr>
    <a:lvl3pPr marL="1018356" algn="l" defTabSz="509177" rtl="0" eaLnBrk="1" latinLnBrk="0" hangingPunct="1">
      <a:defRPr sz="2000" kern="1200">
        <a:solidFill>
          <a:schemeClr val="tx1"/>
        </a:solidFill>
        <a:latin typeface="+mn-lt"/>
        <a:ea typeface="+mn-ea"/>
        <a:cs typeface="+mn-cs"/>
      </a:defRPr>
    </a:lvl3pPr>
    <a:lvl4pPr marL="1527534" algn="l" defTabSz="509177" rtl="0" eaLnBrk="1" latinLnBrk="0" hangingPunct="1">
      <a:defRPr sz="2000" kern="1200">
        <a:solidFill>
          <a:schemeClr val="tx1"/>
        </a:solidFill>
        <a:latin typeface="+mn-lt"/>
        <a:ea typeface="+mn-ea"/>
        <a:cs typeface="+mn-cs"/>
      </a:defRPr>
    </a:lvl4pPr>
    <a:lvl5pPr marL="2036712" algn="l" defTabSz="509177" rtl="0" eaLnBrk="1" latinLnBrk="0" hangingPunct="1">
      <a:defRPr sz="2000" kern="1200">
        <a:solidFill>
          <a:schemeClr val="tx1"/>
        </a:solidFill>
        <a:latin typeface="+mn-lt"/>
        <a:ea typeface="+mn-ea"/>
        <a:cs typeface="+mn-cs"/>
      </a:defRPr>
    </a:lvl5pPr>
    <a:lvl6pPr marL="2545889" algn="l" defTabSz="509177" rtl="0" eaLnBrk="1" latinLnBrk="0" hangingPunct="1">
      <a:defRPr sz="2000" kern="1200">
        <a:solidFill>
          <a:schemeClr val="tx1"/>
        </a:solidFill>
        <a:latin typeface="+mn-lt"/>
        <a:ea typeface="+mn-ea"/>
        <a:cs typeface="+mn-cs"/>
      </a:defRPr>
    </a:lvl6pPr>
    <a:lvl7pPr marL="3055065" algn="l" defTabSz="509177" rtl="0" eaLnBrk="1" latinLnBrk="0" hangingPunct="1">
      <a:defRPr sz="2000" kern="1200">
        <a:solidFill>
          <a:schemeClr val="tx1"/>
        </a:solidFill>
        <a:latin typeface="+mn-lt"/>
        <a:ea typeface="+mn-ea"/>
        <a:cs typeface="+mn-cs"/>
      </a:defRPr>
    </a:lvl7pPr>
    <a:lvl8pPr marL="3564245" algn="l" defTabSz="509177" rtl="0" eaLnBrk="1" latinLnBrk="0" hangingPunct="1">
      <a:defRPr sz="2000" kern="1200">
        <a:solidFill>
          <a:schemeClr val="tx1"/>
        </a:solidFill>
        <a:latin typeface="+mn-lt"/>
        <a:ea typeface="+mn-ea"/>
        <a:cs typeface="+mn-cs"/>
      </a:defRPr>
    </a:lvl8pPr>
    <a:lvl9pPr marL="4073420" algn="l" defTabSz="509177"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864" userDrawn="1">
          <p15:clr>
            <a:srgbClr val="A4A3A4"/>
          </p15:clr>
        </p15:guide>
        <p15:guide id="2" pos="8696" userDrawn="1">
          <p15:clr>
            <a:srgbClr val="A4A3A4"/>
          </p15:clr>
        </p15:guide>
      </p15:sldGuideLst>
    </p:ext>
    <p:ext uri="{2D200454-40CA-4A62-9FC3-DE9A4176ACB9}">
      <p15:notesGuideLst xmlns:p15="http://schemas.microsoft.com/office/powerpoint/2012/main">
        <p15:guide id="1" orient="horz" pos="2957" userDrawn="1">
          <p15:clr>
            <a:srgbClr val="A4A3A4"/>
          </p15:clr>
        </p15:guide>
        <p15:guide id="2" pos="2237"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Karim Morgan Nehdi" initials="" lastIdx="67" clrIdx="0"/>
  <p:cmAuthor id="1" name="TMB" initials="T" lastIdx="17" clrIdx="1"/>
  <p:cmAuthor id="2" name="Anne Griswold" initials="AG" lastIdx="1" clrIdx="2"/>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DD742"/>
    <a:srgbClr val="33CC33"/>
    <a:srgbClr val="00B3F2"/>
    <a:srgbClr val="1C721C"/>
    <a:srgbClr val="E91A3E"/>
    <a:srgbClr val="482400"/>
    <a:srgbClr val="663300"/>
    <a:srgbClr val="339933"/>
    <a:srgbClr val="A6A6A6"/>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MasterView">
  <p:normalViewPr horzBarState="maximized">
    <p:restoredLeft sz="18547" autoAdjust="0"/>
    <p:restoredTop sz="94648" autoAdjust="0"/>
  </p:normalViewPr>
  <p:slideViewPr>
    <p:cSldViewPr snapToGrid="0">
      <p:cViewPr varScale="1">
        <p:scale>
          <a:sx n="107" d="100"/>
          <a:sy n="107" d="100"/>
        </p:scale>
        <p:origin x="248" y="176"/>
      </p:cViewPr>
      <p:guideLst>
        <p:guide orient="horz" pos="864"/>
        <p:guide pos="8696"/>
      </p:guideLst>
    </p:cSldViewPr>
  </p:slideViewPr>
  <p:outlineViewPr>
    <p:cViewPr>
      <p:scale>
        <a:sx n="33" d="100"/>
        <a:sy n="33" d="100"/>
      </p:scale>
      <p:origin x="0" y="0"/>
    </p:cViewPr>
  </p:outlineViewPr>
  <p:notesTextViewPr>
    <p:cViewPr>
      <p:scale>
        <a:sx n="150" d="100"/>
        <a:sy n="150" d="100"/>
      </p:scale>
      <p:origin x="0" y="0"/>
    </p:cViewPr>
  </p:notesTextViewPr>
  <p:sorterViewPr>
    <p:cViewPr varScale="1">
      <p:scale>
        <a:sx n="1" d="1"/>
        <a:sy n="1" d="1"/>
      </p:scale>
      <p:origin x="0" y="-45660"/>
    </p:cViewPr>
  </p:sorterViewPr>
  <p:notesViewPr>
    <p:cSldViewPr snapToGrid="0">
      <p:cViewPr varScale="1">
        <p:scale>
          <a:sx n="53" d="100"/>
          <a:sy n="53" d="100"/>
        </p:scale>
        <p:origin x="-2562" y="-90"/>
      </p:cViewPr>
      <p:guideLst>
        <p:guide orient="horz" pos="2957"/>
        <p:guide pos="2237"/>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presProps" Target="pres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handoutMaster" Target="handoutMasters/handoutMaster1.xml"/><Relationship Id="rId5" Type="http://schemas.openxmlformats.org/officeDocument/2006/relationships/slide" Target="slides/slide2.xml"/><Relationship Id="rId15" Type="http://schemas.openxmlformats.org/officeDocument/2006/relationships/theme" Target="theme/theme1.xml"/><Relationship Id="rId10" Type="http://schemas.openxmlformats.org/officeDocument/2006/relationships/notesMaster" Target="notesMasters/notes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77739" cy="469423"/>
          </a:xfrm>
          <a:prstGeom prst="rect">
            <a:avLst/>
          </a:prstGeom>
        </p:spPr>
        <p:txBody>
          <a:bodyPr vert="horz" lIns="94119" tIns="47060" rIns="94119" bIns="47060" rtlCol="0"/>
          <a:lstStyle>
            <a:lvl1pPr algn="l">
              <a:defRPr sz="1200"/>
            </a:lvl1pPr>
          </a:lstStyle>
          <a:p>
            <a:endParaRPr lang="en-US" dirty="0">
              <a:latin typeface="Proxima Nova Regular" charset="0"/>
            </a:endParaRPr>
          </a:p>
        </p:txBody>
      </p:sp>
      <p:sp>
        <p:nvSpPr>
          <p:cNvPr id="3" name="Date Placeholder 2"/>
          <p:cNvSpPr>
            <a:spLocks noGrp="1"/>
          </p:cNvSpPr>
          <p:nvPr>
            <p:ph type="dt" sz="quarter" idx="1"/>
          </p:nvPr>
        </p:nvSpPr>
        <p:spPr>
          <a:xfrm>
            <a:off x="4023093" y="1"/>
            <a:ext cx="3077739" cy="469423"/>
          </a:xfrm>
          <a:prstGeom prst="rect">
            <a:avLst/>
          </a:prstGeom>
        </p:spPr>
        <p:txBody>
          <a:bodyPr vert="horz" lIns="94119" tIns="47060" rIns="94119" bIns="47060" rtlCol="0"/>
          <a:lstStyle>
            <a:lvl1pPr algn="r">
              <a:defRPr sz="1200"/>
            </a:lvl1pPr>
          </a:lstStyle>
          <a:p>
            <a:fld id="{52C4C39F-93CB-CB41-8CB1-18C6393F0B26}" type="datetimeFigureOut">
              <a:rPr lang="en-US" smtClean="0">
                <a:latin typeface="Proxima Nova Regular" charset="0"/>
              </a:rPr>
              <a:t>8/22/24</a:t>
            </a:fld>
            <a:endParaRPr lang="en-US" dirty="0">
              <a:latin typeface="Proxima Nova Regular" charset="0"/>
            </a:endParaRPr>
          </a:p>
        </p:txBody>
      </p:sp>
      <p:sp>
        <p:nvSpPr>
          <p:cNvPr id="4" name="Footer Placeholder 3"/>
          <p:cNvSpPr>
            <a:spLocks noGrp="1"/>
          </p:cNvSpPr>
          <p:nvPr>
            <p:ph type="ftr" sz="quarter" idx="2"/>
          </p:nvPr>
        </p:nvSpPr>
        <p:spPr>
          <a:xfrm>
            <a:off x="1" y="8917423"/>
            <a:ext cx="3077739" cy="469423"/>
          </a:xfrm>
          <a:prstGeom prst="rect">
            <a:avLst/>
          </a:prstGeom>
        </p:spPr>
        <p:txBody>
          <a:bodyPr vert="horz" lIns="94119" tIns="47060" rIns="94119" bIns="47060" rtlCol="0" anchor="b"/>
          <a:lstStyle>
            <a:lvl1pPr algn="l">
              <a:defRPr sz="1200"/>
            </a:lvl1pPr>
          </a:lstStyle>
          <a:p>
            <a:endParaRPr lang="en-US" dirty="0">
              <a:latin typeface="Proxima Nova Regular" charset="0"/>
            </a:endParaRPr>
          </a:p>
        </p:txBody>
      </p:sp>
      <p:sp>
        <p:nvSpPr>
          <p:cNvPr id="5" name="Slide Number Placeholder 4"/>
          <p:cNvSpPr>
            <a:spLocks noGrp="1"/>
          </p:cNvSpPr>
          <p:nvPr>
            <p:ph type="sldNum" sz="quarter" idx="3"/>
          </p:nvPr>
        </p:nvSpPr>
        <p:spPr>
          <a:xfrm>
            <a:off x="4023093" y="8917423"/>
            <a:ext cx="3077739" cy="469423"/>
          </a:xfrm>
          <a:prstGeom prst="rect">
            <a:avLst/>
          </a:prstGeom>
        </p:spPr>
        <p:txBody>
          <a:bodyPr vert="horz" lIns="94119" tIns="47060" rIns="94119" bIns="47060" rtlCol="0" anchor="b"/>
          <a:lstStyle>
            <a:lvl1pPr algn="r">
              <a:defRPr sz="1200"/>
            </a:lvl1pPr>
          </a:lstStyle>
          <a:p>
            <a:fld id="{F9BD172B-618A-9D45-B639-A0A9FE4616BF}" type="slidenum">
              <a:rPr lang="en-US" smtClean="0">
                <a:latin typeface="Proxima Nova Regular" charset="0"/>
              </a:rPr>
              <a:t>‹#›</a:t>
            </a:fld>
            <a:endParaRPr lang="en-US" dirty="0">
              <a:latin typeface="Proxima Nova Regular" charset="0"/>
            </a:endParaRPr>
          </a:p>
        </p:txBody>
      </p:sp>
    </p:spTree>
    <p:extLst>
      <p:ext uri="{BB962C8B-B14F-4D97-AF65-F5344CB8AC3E}">
        <p14:creationId xmlns:p14="http://schemas.microsoft.com/office/powerpoint/2010/main" val="284903140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77739" cy="469423"/>
          </a:xfrm>
          <a:prstGeom prst="rect">
            <a:avLst/>
          </a:prstGeom>
        </p:spPr>
        <p:txBody>
          <a:bodyPr vert="horz" lIns="94119" tIns="47060" rIns="94119" bIns="47060" rtlCol="0"/>
          <a:lstStyle>
            <a:lvl1pPr algn="l">
              <a:defRPr sz="1200" b="0" i="0">
                <a:latin typeface="Proxima Nova Regular" charset="0"/>
              </a:defRPr>
            </a:lvl1pPr>
          </a:lstStyle>
          <a:p>
            <a:endParaRPr lang="en-US" dirty="0"/>
          </a:p>
        </p:txBody>
      </p:sp>
      <p:sp>
        <p:nvSpPr>
          <p:cNvPr id="3" name="Date Placeholder 2"/>
          <p:cNvSpPr>
            <a:spLocks noGrp="1"/>
          </p:cNvSpPr>
          <p:nvPr>
            <p:ph type="dt" idx="1"/>
          </p:nvPr>
        </p:nvSpPr>
        <p:spPr>
          <a:xfrm>
            <a:off x="4023093" y="1"/>
            <a:ext cx="3077739" cy="469423"/>
          </a:xfrm>
          <a:prstGeom prst="rect">
            <a:avLst/>
          </a:prstGeom>
        </p:spPr>
        <p:txBody>
          <a:bodyPr vert="horz" lIns="94119" tIns="47060" rIns="94119" bIns="47060" rtlCol="0"/>
          <a:lstStyle>
            <a:lvl1pPr algn="r">
              <a:defRPr sz="1200" b="0" i="0">
                <a:latin typeface="Proxima Nova Regular" charset="0"/>
              </a:defRPr>
            </a:lvl1pPr>
          </a:lstStyle>
          <a:p>
            <a:fld id="{2ABB9AD6-911D-0D45-B18C-EDFC262E7A1C}" type="datetimeFigureOut">
              <a:rPr lang="en-US" smtClean="0"/>
              <a:pPr/>
              <a:t>8/22/24</a:t>
            </a:fld>
            <a:endParaRPr lang="en-US" dirty="0"/>
          </a:p>
        </p:txBody>
      </p:sp>
      <p:sp>
        <p:nvSpPr>
          <p:cNvPr id="4" name="Slide Image Placeholder 3"/>
          <p:cNvSpPr>
            <a:spLocks noGrp="1" noRot="1" noChangeAspect="1"/>
          </p:cNvSpPr>
          <p:nvPr>
            <p:ph type="sldImg" idx="2"/>
          </p:nvPr>
        </p:nvSpPr>
        <p:spPr>
          <a:xfrm>
            <a:off x="423863" y="704850"/>
            <a:ext cx="6254750" cy="3519488"/>
          </a:xfrm>
          <a:prstGeom prst="rect">
            <a:avLst/>
          </a:prstGeom>
          <a:noFill/>
          <a:ln w="12700">
            <a:solidFill>
              <a:prstClr val="black"/>
            </a:solidFill>
          </a:ln>
        </p:spPr>
        <p:txBody>
          <a:bodyPr vert="horz" lIns="94119" tIns="47060" rIns="94119" bIns="47060" rtlCol="0" anchor="ctr"/>
          <a:lstStyle/>
          <a:p>
            <a:endParaRPr lang="en-US" dirty="0"/>
          </a:p>
        </p:txBody>
      </p:sp>
      <p:sp>
        <p:nvSpPr>
          <p:cNvPr id="5" name="Notes Placeholder 4"/>
          <p:cNvSpPr>
            <a:spLocks noGrp="1"/>
          </p:cNvSpPr>
          <p:nvPr>
            <p:ph type="body" sz="quarter" idx="3"/>
          </p:nvPr>
        </p:nvSpPr>
        <p:spPr>
          <a:xfrm>
            <a:off x="710248" y="4459527"/>
            <a:ext cx="5681980" cy="4224813"/>
          </a:xfrm>
          <a:prstGeom prst="rect">
            <a:avLst/>
          </a:prstGeom>
        </p:spPr>
        <p:txBody>
          <a:bodyPr vert="horz" lIns="94119" tIns="47060" rIns="94119" bIns="4706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1" y="8917423"/>
            <a:ext cx="3077739" cy="469423"/>
          </a:xfrm>
          <a:prstGeom prst="rect">
            <a:avLst/>
          </a:prstGeom>
        </p:spPr>
        <p:txBody>
          <a:bodyPr vert="horz" lIns="94119" tIns="47060" rIns="94119" bIns="47060" rtlCol="0" anchor="b"/>
          <a:lstStyle>
            <a:lvl1pPr algn="l">
              <a:defRPr sz="1200" b="0" i="0">
                <a:latin typeface="Proxima Nova Regular" charset="0"/>
              </a:defRPr>
            </a:lvl1pPr>
          </a:lstStyle>
          <a:p>
            <a:endParaRPr lang="en-US" dirty="0"/>
          </a:p>
        </p:txBody>
      </p:sp>
      <p:sp>
        <p:nvSpPr>
          <p:cNvPr id="7" name="Slide Number Placeholder 6"/>
          <p:cNvSpPr>
            <a:spLocks noGrp="1"/>
          </p:cNvSpPr>
          <p:nvPr>
            <p:ph type="sldNum" sz="quarter" idx="5"/>
          </p:nvPr>
        </p:nvSpPr>
        <p:spPr>
          <a:xfrm>
            <a:off x="4023093" y="8917423"/>
            <a:ext cx="3077739" cy="469423"/>
          </a:xfrm>
          <a:prstGeom prst="rect">
            <a:avLst/>
          </a:prstGeom>
        </p:spPr>
        <p:txBody>
          <a:bodyPr vert="horz" lIns="94119" tIns="47060" rIns="94119" bIns="47060" rtlCol="0" anchor="b"/>
          <a:lstStyle>
            <a:lvl1pPr algn="r">
              <a:defRPr sz="1200" b="0" i="0">
                <a:latin typeface="Proxima Nova Regular" charset="0"/>
              </a:defRPr>
            </a:lvl1pPr>
          </a:lstStyle>
          <a:p>
            <a:fld id="{D17E1608-9B24-FE4F-B146-8627037CA5AC}" type="slidenum">
              <a:rPr lang="en-US" smtClean="0"/>
              <a:pPr/>
              <a:t>‹#›</a:t>
            </a:fld>
            <a:endParaRPr lang="en-US" dirty="0"/>
          </a:p>
        </p:txBody>
      </p:sp>
    </p:spTree>
    <p:extLst>
      <p:ext uri="{BB962C8B-B14F-4D97-AF65-F5344CB8AC3E}">
        <p14:creationId xmlns:p14="http://schemas.microsoft.com/office/powerpoint/2010/main" val="860945623"/>
      </p:ext>
    </p:extLst>
  </p:cSld>
  <p:clrMap bg1="lt1" tx1="dk1" bg2="lt2" tx2="dk2" accent1="accent1" accent2="accent2" accent3="accent3" accent4="accent4" accent5="accent5" accent6="accent6" hlink="hlink" folHlink="folHlink"/>
  <p:notesStyle>
    <a:lvl1pPr marL="0" algn="l" defTabSz="509177" rtl="0" eaLnBrk="1" latinLnBrk="0" hangingPunct="1">
      <a:defRPr sz="1300" b="0" i="0" kern="1200">
        <a:solidFill>
          <a:schemeClr val="tx1"/>
        </a:solidFill>
        <a:latin typeface="Proxima Nova Regular" charset="0"/>
        <a:ea typeface="+mn-ea"/>
        <a:cs typeface="+mn-cs"/>
      </a:defRPr>
    </a:lvl1pPr>
    <a:lvl2pPr marL="509177" algn="l" defTabSz="509177" rtl="0" eaLnBrk="1" latinLnBrk="0" hangingPunct="1">
      <a:defRPr sz="1300" b="0" i="0" kern="1200">
        <a:solidFill>
          <a:schemeClr val="tx1"/>
        </a:solidFill>
        <a:latin typeface="Proxima Nova Regular" charset="0"/>
        <a:ea typeface="+mn-ea"/>
        <a:cs typeface="+mn-cs"/>
      </a:defRPr>
    </a:lvl2pPr>
    <a:lvl3pPr marL="1018356" algn="l" defTabSz="509177" rtl="0" eaLnBrk="1" latinLnBrk="0" hangingPunct="1">
      <a:defRPr sz="1300" b="0" i="0" kern="1200">
        <a:solidFill>
          <a:schemeClr val="tx1"/>
        </a:solidFill>
        <a:latin typeface="Proxima Nova Regular" charset="0"/>
        <a:ea typeface="+mn-ea"/>
        <a:cs typeface="+mn-cs"/>
      </a:defRPr>
    </a:lvl3pPr>
    <a:lvl4pPr marL="1527534" algn="l" defTabSz="509177" rtl="0" eaLnBrk="1" latinLnBrk="0" hangingPunct="1">
      <a:defRPr sz="1300" b="0" i="0" kern="1200">
        <a:solidFill>
          <a:schemeClr val="tx1"/>
        </a:solidFill>
        <a:latin typeface="Proxima Nova Regular" charset="0"/>
        <a:ea typeface="+mn-ea"/>
        <a:cs typeface="+mn-cs"/>
      </a:defRPr>
    </a:lvl4pPr>
    <a:lvl5pPr marL="2036712" algn="l" defTabSz="509177" rtl="0" eaLnBrk="1" latinLnBrk="0" hangingPunct="1">
      <a:defRPr sz="1300" b="0" i="0" kern="1200">
        <a:solidFill>
          <a:schemeClr val="tx1"/>
        </a:solidFill>
        <a:latin typeface="Proxima Nova Regular" charset="0"/>
        <a:ea typeface="+mn-ea"/>
        <a:cs typeface="+mn-cs"/>
      </a:defRPr>
    </a:lvl5pPr>
    <a:lvl6pPr marL="2545889" algn="l" defTabSz="509177" rtl="0" eaLnBrk="1" latinLnBrk="0" hangingPunct="1">
      <a:defRPr sz="1300" kern="1200">
        <a:solidFill>
          <a:schemeClr val="tx1"/>
        </a:solidFill>
        <a:latin typeface="+mn-lt"/>
        <a:ea typeface="+mn-ea"/>
        <a:cs typeface="+mn-cs"/>
      </a:defRPr>
    </a:lvl6pPr>
    <a:lvl7pPr marL="3055065" algn="l" defTabSz="509177" rtl="0" eaLnBrk="1" latinLnBrk="0" hangingPunct="1">
      <a:defRPr sz="1300" kern="1200">
        <a:solidFill>
          <a:schemeClr val="tx1"/>
        </a:solidFill>
        <a:latin typeface="+mn-lt"/>
        <a:ea typeface="+mn-ea"/>
        <a:cs typeface="+mn-cs"/>
      </a:defRPr>
    </a:lvl7pPr>
    <a:lvl8pPr marL="3564245" algn="l" defTabSz="509177" rtl="0" eaLnBrk="1" latinLnBrk="0" hangingPunct="1">
      <a:defRPr sz="1300" kern="1200">
        <a:solidFill>
          <a:schemeClr val="tx1"/>
        </a:solidFill>
        <a:latin typeface="+mn-lt"/>
        <a:ea typeface="+mn-ea"/>
        <a:cs typeface="+mn-cs"/>
      </a:defRPr>
    </a:lvl8pPr>
    <a:lvl9pPr marL="4073420" algn="l" defTabSz="509177" rtl="0" eaLnBrk="1" latinLnBrk="0" hangingPunct="1">
      <a:defRPr sz="13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3"/>
        <p:cNvGrpSpPr/>
        <p:nvPr/>
      </p:nvGrpSpPr>
      <p:grpSpPr>
        <a:xfrm>
          <a:off x="0" y="0"/>
          <a:ext cx="0" cy="0"/>
          <a:chOff x="0" y="0"/>
          <a:chExt cx="0" cy="0"/>
        </a:xfrm>
      </p:grpSpPr>
      <p:sp>
        <p:nvSpPr>
          <p:cNvPr id="224" name="Google Shape;224;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225" name="Google Shape;225;p4: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latin typeface="Times New Roman"/>
              <a:ea typeface="Times New Roman"/>
              <a:cs typeface="Times New Roman"/>
              <a:sym typeface="Times New Roman"/>
            </a:endParaRPr>
          </a:p>
          <a:p>
            <a:pPr marL="0" lvl="0" indent="0" algn="l" rtl="0">
              <a:lnSpc>
                <a:spcPct val="100000"/>
              </a:lnSpc>
              <a:spcBef>
                <a:spcPts val="0"/>
              </a:spcBef>
              <a:spcAft>
                <a:spcPts val="0"/>
              </a:spcAft>
              <a:buSzPts val="1400"/>
              <a:buNone/>
            </a:pPr>
            <a:r>
              <a:rPr lang="en-US">
                <a:latin typeface="Times New Roman"/>
                <a:ea typeface="Times New Roman"/>
                <a:cs typeface="Times New Roman"/>
                <a:sym typeface="Times New Roman"/>
              </a:rPr>
              <a:t>The tools we have take many forms – from a "walk around" framework to assure we are whole in our thinking to a platform, phone APP, or an APP in Microsoft Teams. </a:t>
            </a:r>
            <a:endParaRPr/>
          </a:p>
          <a:p>
            <a:pPr marL="0" lvl="0" indent="0" algn="l" rtl="0">
              <a:lnSpc>
                <a:spcPct val="100000"/>
              </a:lnSpc>
              <a:spcBef>
                <a:spcPts val="0"/>
              </a:spcBef>
              <a:spcAft>
                <a:spcPts val="0"/>
              </a:spcAft>
              <a:buSzPts val="1400"/>
              <a:buNone/>
            </a:pPr>
            <a:r>
              <a:rPr lang="en-US">
                <a:latin typeface="Times New Roman"/>
                <a:ea typeface="Times New Roman"/>
                <a:cs typeface="Times New Roman"/>
                <a:sym typeface="Times New Roman"/>
              </a:rPr>
              <a:t>Anyone can use the WBT Model Framework once they learn it to STOP &amp; THINK about any problem, payoff, process, project, person, issue, presentation, strategy, innovation, change or possibility!  Our WBT framework is like a gap analysis tool to use as you’re working solo, with a partner, team or on bigger projects and initiatives. We Say "Good business is a Whole Brain business" and optimizes talent by creating understanding of ALL the intelligence available.</a:t>
            </a:r>
            <a:endParaRPr/>
          </a:p>
          <a:p>
            <a:pPr marL="0" lvl="0" indent="0" algn="l" rtl="0">
              <a:lnSpc>
                <a:spcPct val="100000"/>
              </a:lnSpc>
              <a:spcBef>
                <a:spcPts val="0"/>
              </a:spcBef>
              <a:spcAft>
                <a:spcPts val="0"/>
              </a:spcAft>
              <a:buSzPts val="1400"/>
              <a:buNone/>
            </a:pPr>
            <a:endParaRPr>
              <a:latin typeface="Times New Roman"/>
              <a:ea typeface="Times New Roman"/>
              <a:cs typeface="Times New Roman"/>
              <a:sym typeface="Times New Roman"/>
            </a:endParaRPr>
          </a:p>
          <a:p>
            <a:pPr marL="0" lvl="0" indent="0" algn="l" rtl="0">
              <a:lnSpc>
                <a:spcPct val="100000"/>
              </a:lnSpc>
              <a:spcBef>
                <a:spcPts val="0"/>
              </a:spcBef>
              <a:spcAft>
                <a:spcPts val="0"/>
              </a:spcAft>
              <a:buSzPts val="1400"/>
              <a:buNone/>
            </a:pPr>
            <a:endParaRPr>
              <a:latin typeface="Times New Roman"/>
              <a:ea typeface="Times New Roman"/>
              <a:cs typeface="Times New Roman"/>
              <a:sym typeface="Times New Roman"/>
            </a:endParaRPr>
          </a:p>
          <a:p>
            <a:pPr marL="0" lvl="0" indent="0" algn="l" rtl="0">
              <a:lnSpc>
                <a:spcPct val="100000"/>
              </a:lnSpc>
              <a:spcBef>
                <a:spcPts val="0"/>
              </a:spcBef>
              <a:spcAft>
                <a:spcPts val="0"/>
              </a:spcAft>
              <a:buSzPts val="1400"/>
              <a:buNone/>
            </a:pPr>
            <a:r>
              <a:rPr lang="en-US">
                <a:latin typeface="Times New Roman"/>
                <a:ea typeface="Times New Roman"/>
                <a:cs typeface="Times New Roman"/>
                <a:sym typeface="Times New Roman"/>
              </a:rPr>
              <a:t>TRANSITION:  Much like a successful business is Whole Brained, so is a High Performing Team</a:t>
            </a:r>
            <a:endParaRPr/>
          </a:p>
        </p:txBody>
      </p:sp>
      <p:sp>
        <p:nvSpPr>
          <p:cNvPr id="226" name="Google Shape;226;p4: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Arial"/>
                <a:ea typeface="Arial"/>
                <a:cs typeface="Arial"/>
                <a:sym typeface="Arial"/>
              </a:rPr>
              <a:t>1</a:t>
            </a:fld>
            <a:endParaRPr sz="1200" b="0" i="0" u="none" strike="noStrike" cap="none">
              <a:solidFill>
                <a:schemeClr val="dk1"/>
              </a:solidFill>
              <a:latin typeface="Arial"/>
              <a:ea typeface="Arial"/>
              <a:cs typeface="Arial"/>
              <a:sym typeface="Aria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7"/>
        <p:cNvGrpSpPr/>
        <p:nvPr/>
      </p:nvGrpSpPr>
      <p:grpSpPr>
        <a:xfrm>
          <a:off x="0" y="0"/>
          <a:ext cx="0" cy="0"/>
          <a:chOff x="0" y="0"/>
          <a:chExt cx="0" cy="0"/>
        </a:xfrm>
      </p:grpSpPr>
      <p:sp>
        <p:nvSpPr>
          <p:cNvPr id="158" name="Google Shape;158;p7:notes"/>
          <p:cNvSpPr>
            <a:spLocks noGrp="1" noRot="1" noChangeAspect="1"/>
          </p:cNvSpPr>
          <p:nvPr>
            <p:ph type="sldImg" idx="2"/>
          </p:nvPr>
        </p:nvSpPr>
        <p:spPr>
          <a:xfrm>
            <a:off x="2698750" y="971550"/>
            <a:ext cx="4660900" cy="262255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59" name="Google Shape;159;p7:notes"/>
          <p:cNvSpPr txBox="1">
            <a:spLocks noGrp="1"/>
          </p:cNvSpPr>
          <p:nvPr>
            <p:ph type="body" idx="1"/>
          </p:nvPr>
        </p:nvSpPr>
        <p:spPr>
          <a:xfrm>
            <a:off x="1006475" y="3740150"/>
            <a:ext cx="8045450" cy="30607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The Whole Brain® Team Dashboard </a:t>
            </a:r>
            <a:r>
              <a:rPr lang="en-US" b="1"/>
              <a:t>uses the Whole Brain® Team Effectiveness Model as the foundation of its diagnostic survey</a:t>
            </a:r>
            <a:r>
              <a:rPr lang="en-US"/>
              <a:t>, with each area evaluated by each participant. Participants are also asked to respond to the following open-ended questions, with the aim of providing a snapshot of the current and envisioned operational state of the team from the perspective of all of its members: • What are the purpose and goals of this team? • Is this team working to its maximum potential? • What are the strengths of this team? • What do you see as the biggest challenge facing this team? </a:t>
            </a:r>
            <a:endParaRPr/>
          </a:p>
          <a:p>
            <a:pPr marL="0" lvl="0" indent="0" algn="l" rtl="0">
              <a:spcBef>
                <a:spcPts val="0"/>
              </a:spcBef>
              <a:spcAft>
                <a:spcPts val="0"/>
              </a:spcAft>
              <a:buNone/>
            </a:pPr>
            <a:endParaRPr/>
          </a:p>
          <a:p>
            <a:pPr marL="0" lvl="0" indent="0" algn="l" rtl="0">
              <a:spcBef>
                <a:spcPts val="0"/>
              </a:spcBef>
              <a:spcAft>
                <a:spcPts val="0"/>
              </a:spcAft>
              <a:buNone/>
            </a:pPr>
            <a:r>
              <a:rPr lang="en-US"/>
              <a:t>Basically, we are doing a quick gap analysis using the Whole Brain Thinking Model as a roadmap/baseline/foundation to determine “where are we now?”, “where do we want to be?” and in this session we can begin to discuss how we can get to our ideal state from where we are/given our preferences.</a:t>
            </a:r>
            <a:endParaRPr/>
          </a:p>
          <a:p>
            <a:pPr marL="0" lvl="0" indent="0" algn="l" rtl="0">
              <a:spcBef>
                <a:spcPts val="0"/>
              </a:spcBef>
              <a:spcAft>
                <a:spcPts val="0"/>
              </a:spcAft>
              <a:buNone/>
            </a:pPr>
            <a:endParaRPr/>
          </a:p>
          <a:p>
            <a:pPr marL="0" lvl="0" indent="0" algn="l" rtl="0">
              <a:spcBef>
                <a:spcPts val="0"/>
              </a:spcBef>
              <a:spcAft>
                <a:spcPts val="0"/>
              </a:spcAft>
              <a:buNone/>
            </a:pPr>
            <a:r>
              <a:rPr lang="en-US"/>
              <a:t>TRANSITION: </a:t>
            </a:r>
            <a:endParaRPr/>
          </a:p>
          <a:p>
            <a:pPr marL="0" lvl="0" indent="0" algn="l" rtl="0">
              <a:spcBef>
                <a:spcPts val="0"/>
              </a:spcBef>
              <a:spcAft>
                <a:spcPts val="0"/>
              </a:spcAft>
              <a:buNone/>
            </a:pPr>
            <a:r>
              <a:rPr lang="en-US"/>
              <a:t>Let’s see your results.</a:t>
            </a:r>
            <a:endParaRPr/>
          </a:p>
        </p:txBody>
      </p:sp>
      <p:sp>
        <p:nvSpPr>
          <p:cNvPr id="160" name="Google Shape;160;p7:notes"/>
          <p:cNvSpPr txBox="1">
            <a:spLocks noGrp="1"/>
          </p:cNvSpPr>
          <p:nvPr>
            <p:ph type="sldNum" idx="12"/>
          </p:nvPr>
        </p:nvSpPr>
        <p:spPr>
          <a:xfrm>
            <a:off x="5697538" y="7383463"/>
            <a:ext cx="4359275" cy="38893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2</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ADD1C72E-A232-4505-800B-565C481F086B}" type="slidenum">
              <a:rPr lang="en-US" smtClean="0"/>
              <a:pPr/>
              <a:t>3</a:t>
            </a:fld>
            <a:endParaRPr lang="en-US" dirty="0"/>
          </a:p>
        </p:txBody>
      </p:sp>
      <p:sp>
        <p:nvSpPr>
          <p:cNvPr id="61443" name="Rectangle 2"/>
          <p:cNvSpPr>
            <a:spLocks noGrp="1" noRot="1" noChangeAspect="1" noChangeArrowheads="1" noTextEdit="1"/>
          </p:cNvSpPr>
          <p:nvPr>
            <p:ph type="sldImg"/>
          </p:nvPr>
        </p:nvSpPr>
        <p:spPr>
          <a:xfrm>
            <a:off x="452438" y="722313"/>
            <a:ext cx="6411912" cy="3606800"/>
          </a:xfrm>
          <a:ln/>
        </p:spPr>
      </p:sp>
      <p:sp>
        <p:nvSpPr>
          <p:cNvPr id="61444" name="Rectangle 3"/>
          <p:cNvSpPr>
            <a:spLocks noGrp="1" noChangeArrowheads="1"/>
          </p:cNvSpPr>
          <p:nvPr>
            <p:ph type="body" idx="1"/>
          </p:nvPr>
        </p:nvSpPr>
        <p:spPr>
          <a:noFill/>
          <a:ln/>
        </p:spPr>
        <p:txBody>
          <a:bodyPr/>
          <a:lstStyle/>
          <a:p>
            <a:pPr marL="0" marR="0" lvl="0" indent="0" algn="l" defTabSz="509177" rtl="0" eaLnBrk="1" fontAlgn="auto" latinLnBrk="0" hangingPunct="1">
              <a:lnSpc>
                <a:spcPct val="100000"/>
              </a:lnSpc>
              <a:spcBef>
                <a:spcPts val="0"/>
              </a:spcBef>
              <a:spcAft>
                <a:spcPts val="0"/>
              </a:spcAft>
              <a:buClrTx/>
              <a:buSzTx/>
              <a:buFontTx/>
              <a:buNone/>
              <a:tabLst/>
              <a:defRPr/>
            </a:pPr>
            <a:r>
              <a:rPr lang="en-US" sz="1400" dirty="0">
                <a:solidFill>
                  <a:schemeClr val="tx1">
                    <a:lumMod val="75000"/>
                    <a:lumOff val="25000"/>
                  </a:schemeClr>
                </a:solidFill>
                <a:latin typeface="Proxima Nova"/>
                <a:cs typeface="Arial" panose="020B0604020202020204" pitchFamily="34" charset="0"/>
              </a:rPr>
              <a:t>Recommended yet OPTIONAL ACTIVITY: </a:t>
            </a:r>
            <a:r>
              <a:rPr lang="en-US" sz="1400" b="1" dirty="0">
                <a:solidFill>
                  <a:schemeClr val="tx1">
                    <a:lumMod val="75000"/>
                    <a:lumOff val="25000"/>
                  </a:schemeClr>
                </a:solidFill>
                <a:latin typeface="Proxima Nova"/>
                <a:cs typeface="Arial" panose="020B0604020202020204" pitchFamily="34" charset="0"/>
              </a:rPr>
              <a:t>Requires Annotate! 15-30 min depending on group size</a:t>
            </a:r>
          </a:p>
          <a:p>
            <a:pPr marL="0" marR="0" lvl="0" indent="0" algn="l" defTabSz="509177" rtl="0" eaLnBrk="1" fontAlgn="auto" latinLnBrk="0" hangingPunct="1">
              <a:lnSpc>
                <a:spcPct val="100000"/>
              </a:lnSpc>
              <a:spcBef>
                <a:spcPts val="0"/>
              </a:spcBef>
              <a:spcAft>
                <a:spcPts val="0"/>
              </a:spcAft>
              <a:buClrTx/>
              <a:buSzTx/>
              <a:buFontTx/>
              <a:buNone/>
              <a:tabLst/>
              <a:defRPr/>
            </a:pPr>
            <a:r>
              <a:rPr lang="en-US" sz="1400" dirty="0">
                <a:latin typeface="Arial" panose="020B0604020202020204" pitchFamily="34" charset="0"/>
              </a:rPr>
              <a:t>DON’T FORGET TO CLEAR THE ANNOTATIONS </a:t>
            </a:r>
            <a:r>
              <a:rPr lang="en-US" sz="1400" b="1" dirty="0">
                <a:solidFill>
                  <a:schemeClr val="tx1">
                    <a:lumMod val="75000"/>
                    <a:lumOff val="25000"/>
                  </a:schemeClr>
                </a:solidFill>
                <a:latin typeface="Proxima Nova"/>
                <a:cs typeface="Arial" panose="020B0604020202020204" pitchFamily="34" charset="0"/>
              </a:rPr>
              <a:t>at the end</a:t>
            </a:r>
          </a:p>
          <a:p>
            <a:pPr marL="0" marR="0" lvl="0" indent="0" algn="l" defTabSz="509177" rtl="0" eaLnBrk="1" fontAlgn="auto" latinLnBrk="0" hangingPunct="1">
              <a:lnSpc>
                <a:spcPct val="100000"/>
              </a:lnSpc>
              <a:spcBef>
                <a:spcPts val="0"/>
              </a:spcBef>
              <a:spcAft>
                <a:spcPts val="0"/>
              </a:spcAft>
              <a:buClrTx/>
              <a:buSzTx/>
              <a:buFontTx/>
              <a:buNone/>
              <a:tabLst/>
              <a:defRPr/>
            </a:pPr>
            <a:r>
              <a:rPr lang="en-US" sz="1400" dirty="0">
                <a:solidFill>
                  <a:schemeClr val="tx1">
                    <a:lumMod val="75000"/>
                    <a:lumOff val="25000"/>
                  </a:schemeClr>
                </a:solidFill>
                <a:latin typeface="Proxima Nova"/>
                <a:cs typeface="Arial" panose="020B0604020202020204" pitchFamily="34" charset="0"/>
              </a:rPr>
              <a:t>Here is information on High Performing Teams based on research of several studies on high performing teams. Use annotate to check off those your team demonstrates. Be discriminating– only pick the top 8 at the most.</a:t>
            </a:r>
          </a:p>
          <a:p>
            <a:pPr marL="0" marR="0" lvl="0" indent="0" algn="l" defTabSz="509177" rtl="0" eaLnBrk="1" fontAlgn="auto" latinLnBrk="0" hangingPunct="1">
              <a:lnSpc>
                <a:spcPct val="100000"/>
              </a:lnSpc>
              <a:spcBef>
                <a:spcPts val="0"/>
              </a:spcBef>
              <a:spcAft>
                <a:spcPts val="0"/>
              </a:spcAft>
              <a:buClrTx/>
              <a:buSzTx/>
              <a:buFontTx/>
              <a:buNone/>
              <a:tabLst/>
              <a:defRPr/>
            </a:pPr>
            <a:r>
              <a:rPr lang="en-US" sz="1400" dirty="0">
                <a:solidFill>
                  <a:schemeClr val="tx1">
                    <a:lumMod val="75000"/>
                    <a:lumOff val="25000"/>
                  </a:schemeClr>
                </a:solidFill>
                <a:latin typeface="Proxima Nova"/>
                <a:cs typeface="Arial" panose="020B0604020202020204" pitchFamily="34" charset="0"/>
              </a:rPr>
              <a:t>Discuss the results– what is missing? </a:t>
            </a:r>
          </a:p>
          <a:p>
            <a:pPr marL="0" marR="0" lvl="0" indent="0" algn="l" defTabSz="509177" rtl="0" eaLnBrk="1" fontAlgn="auto" latinLnBrk="0" hangingPunct="1">
              <a:lnSpc>
                <a:spcPct val="100000"/>
              </a:lnSpc>
              <a:spcBef>
                <a:spcPts val="0"/>
              </a:spcBef>
              <a:spcAft>
                <a:spcPts val="0"/>
              </a:spcAft>
              <a:buClrTx/>
              <a:buSzTx/>
              <a:buFontTx/>
              <a:buNone/>
              <a:tabLst/>
              <a:defRPr/>
            </a:pPr>
            <a:r>
              <a:rPr lang="en-US" sz="1400" dirty="0"/>
              <a:t>TELLTHEM TO TAKE A SCREEN SHOT</a:t>
            </a:r>
          </a:p>
          <a:p>
            <a:pPr marL="0" marR="0" lvl="0" indent="0" algn="l" defTabSz="509177" rtl="0" eaLnBrk="1" fontAlgn="auto" latinLnBrk="0" hangingPunct="1">
              <a:lnSpc>
                <a:spcPct val="100000"/>
              </a:lnSpc>
              <a:spcBef>
                <a:spcPts val="0"/>
              </a:spcBef>
              <a:spcAft>
                <a:spcPts val="0"/>
              </a:spcAft>
              <a:buClrTx/>
              <a:buSzTx/>
              <a:buFontTx/>
              <a:buNone/>
              <a:tabLst/>
              <a:defRPr/>
            </a:pPr>
            <a:endParaRPr lang="en-US" sz="1400" dirty="0">
              <a:solidFill>
                <a:schemeClr val="tx1">
                  <a:lumMod val="75000"/>
                  <a:lumOff val="25000"/>
                </a:schemeClr>
              </a:solidFill>
              <a:latin typeface="Proxima Nova"/>
              <a:cs typeface="Arial" panose="020B0604020202020204" pitchFamily="34" charset="0"/>
            </a:endParaRPr>
          </a:p>
          <a:p>
            <a:pPr eaLnBrk="1" hangingPunct="1"/>
            <a:endParaRPr lang="en-US" dirty="0"/>
          </a:p>
        </p:txBody>
      </p:sp>
    </p:spTree>
    <p:extLst>
      <p:ext uri="{BB962C8B-B14F-4D97-AF65-F5344CB8AC3E}">
        <p14:creationId xmlns:p14="http://schemas.microsoft.com/office/powerpoint/2010/main" val="29699082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1" name="Rectangle 2">
            <a:extLst>
              <a:ext uri="{FF2B5EF4-FFF2-40B4-BE49-F238E27FC236}">
                <a16:creationId xmlns:a16="http://schemas.microsoft.com/office/drawing/2014/main" id="{D0A207D5-E75C-4C3E-8F21-D1DD62D5DC42}"/>
              </a:ext>
            </a:extLst>
          </p:cNvPr>
          <p:cNvSpPr>
            <a:spLocks noGrp="1" noRot="1" noChangeAspect="1" noChangeArrowheads="1" noTextEdit="1"/>
          </p:cNvSpPr>
          <p:nvPr>
            <p:ph type="sldImg"/>
          </p:nvPr>
        </p:nvSpPr>
        <p:spPr>
          <a:ln/>
        </p:spPr>
      </p:sp>
      <p:sp>
        <p:nvSpPr>
          <p:cNvPr id="128002" name="Rectangle 3">
            <a:extLst>
              <a:ext uri="{FF2B5EF4-FFF2-40B4-BE49-F238E27FC236}">
                <a16:creationId xmlns:a16="http://schemas.microsoft.com/office/drawing/2014/main" id="{F401F450-8B4E-4EA9-A755-6C5FD92E95E6}"/>
              </a:ext>
            </a:extLst>
          </p:cNvPr>
          <p:cNvSpPr>
            <a:spLocks noGrp="1" noChangeArrowheads="1"/>
          </p:cNvSpPr>
          <p:nvPr>
            <p:ph type="body" idx="1"/>
          </p:nvPr>
        </p:nvSpPr>
        <p:spPr>
          <a:noFill/>
        </p:spPr>
        <p:txBody>
          <a:bodyPr/>
          <a:lstStyle/>
          <a:p>
            <a:endParaRPr lang="en-US" altLang="en-US">
              <a:latin typeface="Arial" panose="020B0604020202020204" pitchFamily="34" charset="0"/>
            </a:endParaRPr>
          </a:p>
        </p:txBody>
      </p:sp>
    </p:spTree>
    <p:extLst>
      <p:ext uri="{BB962C8B-B14F-4D97-AF65-F5344CB8AC3E}">
        <p14:creationId xmlns:p14="http://schemas.microsoft.com/office/powerpoint/2010/main" val="29344371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49" name="Rectangle 2">
            <a:extLst>
              <a:ext uri="{FF2B5EF4-FFF2-40B4-BE49-F238E27FC236}">
                <a16:creationId xmlns:a16="http://schemas.microsoft.com/office/drawing/2014/main" id="{B67F21A4-1BBA-4B25-B2F7-CB5A1C805559}"/>
              </a:ext>
            </a:extLst>
          </p:cNvPr>
          <p:cNvSpPr>
            <a:spLocks noGrp="1" noRot="1" noChangeAspect="1" noChangeArrowheads="1" noTextEdit="1"/>
          </p:cNvSpPr>
          <p:nvPr>
            <p:ph type="sldImg"/>
          </p:nvPr>
        </p:nvSpPr>
        <p:spPr>
          <a:ln/>
        </p:spPr>
      </p:sp>
      <p:sp>
        <p:nvSpPr>
          <p:cNvPr id="130050" name="Rectangle 3">
            <a:extLst>
              <a:ext uri="{FF2B5EF4-FFF2-40B4-BE49-F238E27FC236}">
                <a16:creationId xmlns:a16="http://schemas.microsoft.com/office/drawing/2014/main" id="{49863774-FC56-45DC-BE78-841E6116D42E}"/>
              </a:ext>
            </a:extLst>
          </p:cNvPr>
          <p:cNvSpPr>
            <a:spLocks noGrp="1" noChangeArrowheads="1"/>
          </p:cNvSpPr>
          <p:nvPr>
            <p:ph type="body" idx="1"/>
          </p:nvPr>
        </p:nvSpPr>
        <p:spPr>
          <a:noFill/>
        </p:spPr>
        <p:txBody>
          <a:bodyPr/>
          <a:lstStyle/>
          <a:p>
            <a:endParaRPr lang="en-US" altLang="en-US">
              <a:latin typeface="Arial" panose="020B0604020202020204" pitchFamily="34" charset="0"/>
            </a:endParaRPr>
          </a:p>
        </p:txBody>
      </p:sp>
    </p:spTree>
    <p:extLst>
      <p:ext uri="{BB962C8B-B14F-4D97-AF65-F5344CB8AC3E}">
        <p14:creationId xmlns:p14="http://schemas.microsoft.com/office/powerpoint/2010/main" val="38259372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p:cNvSpPr>
            <a:spLocks noGrp="1" noChangeArrowheads="1"/>
          </p:cNvSpPr>
          <p:nvPr>
            <p:ph type="sldNum" sz="quarter" idx="5"/>
          </p:nvPr>
        </p:nvSpPr>
        <p:spPr>
          <a:ln/>
        </p:spPr>
        <p:txBody>
          <a:bodyPr/>
          <a:lstStyle/>
          <a:p>
            <a:fld id="{2750A9CB-F061-4E48-87E9-C9056135C5A0}" type="slidenum">
              <a:rPr lang="en-US"/>
              <a:pPr/>
              <a:t>6</a:t>
            </a:fld>
            <a:endParaRPr lang="en-US"/>
          </a:p>
        </p:txBody>
      </p:sp>
      <p:sp>
        <p:nvSpPr>
          <p:cNvPr id="1873922" name="Rectangle 2"/>
          <p:cNvSpPr>
            <a:spLocks noGrp="1" noRot="1" noChangeAspect="1" noChangeArrowheads="1" noTextEdit="1"/>
          </p:cNvSpPr>
          <p:nvPr>
            <p:ph type="sldImg"/>
          </p:nvPr>
        </p:nvSpPr>
        <p:spPr>
          <a:xfrm>
            <a:off x="423863" y="693738"/>
            <a:ext cx="6156325" cy="3463925"/>
          </a:xfrm>
          <a:ln/>
        </p:spPr>
      </p:sp>
      <p:sp>
        <p:nvSpPr>
          <p:cNvPr id="1873923" name="Rectangle 3"/>
          <p:cNvSpPr>
            <a:spLocks noGrp="1" noChangeArrowheads="1"/>
          </p:cNvSpPr>
          <p:nvPr>
            <p:ph type="body" idx="1"/>
          </p:nvPr>
        </p:nvSpPr>
        <p:spPr/>
        <p:txBody>
          <a:bodyPr/>
          <a:lstStyle/>
          <a:p>
            <a:r>
              <a:rPr lang="en-US" dirty="0"/>
              <a:t>NOTE: USE ANNOTATE IF POSSIBLE OR ASK GROUP TO THINK ABOUT IT AND YOU TYPE IN </a:t>
            </a:r>
            <a:r>
              <a:rPr lang="en-US" dirty="0" err="1"/>
              <a:t>QUADRANt</a:t>
            </a:r>
            <a:r>
              <a:rPr lang="en-US" dirty="0"/>
              <a:t> BY QUADRANT</a:t>
            </a:r>
          </a:p>
          <a:p>
            <a:r>
              <a:rPr lang="en-US" dirty="0"/>
              <a:t>Ask each person to type into the model how they think Collaboration as a team could be improved. NOTE this can be done in small groups as well if they each get a copy of the walk around or prepare their own slide to report back</a:t>
            </a:r>
          </a:p>
          <a:p>
            <a:r>
              <a:rPr lang="en-US" dirty="0"/>
              <a:t>Ask representative to be ready to share highlights back with the group</a:t>
            </a:r>
          </a:p>
          <a:p>
            <a:r>
              <a:rPr lang="en-US" dirty="0"/>
              <a:t>TELLTHEM TO TAKE A SCREEN SHOT</a:t>
            </a:r>
          </a:p>
          <a:p>
            <a:endParaRPr lang="en-US" dirty="0"/>
          </a:p>
          <a:p>
            <a:r>
              <a:rPr lang="en-US" dirty="0"/>
              <a:t>Trust and communication</a:t>
            </a:r>
          </a:p>
        </p:txBody>
      </p:sp>
    </p:spTree>
    <p:extLst>
      <p:ext uri="{BB962C8B-B14F-4D97-AF65-F5344CB8AC3E}">
        <p14:creationId xmlns:p14="http://schemas.microsoft.com/office/powerpoint/2010/main" val="32022717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thinkherrmann.com/" TargetMode="External"/><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lue Cover Page w/ Optional Thought bubble">
    <p:spTree>
      <p:nvGrpSpPr>
        <p:cNvPr id="1" name=""/>
        <p:cNvGrpSpPr/>
        <p:nvPr/>
      </p:nvGrpSpPr>
      <p:grpSpPr>
        <a:xfrm>
          <a:off x="0" y="0"/>
          <a:ext cx="0" cy="0"/>
          <a:chOff x="0" y="0"/>
          <a:chExt cx="0" cy="0"/>
        </a:xfrm>
      </p:grpSpPr>
      <p:sp>
        <p:nvSpPr>
          <p:cNvPr id="8" name="Rectangle 7"/>
          <p:cNvSpPr/>
          <p:nvPr userDrawn="1"/>
        </p:nvSpPr>
        <p:spPr>
          <a:xfrm>
            <a:off x="210288" y="233916"/>
            <a:ext cx="13397024" cy="6634717"/>
          </a:xfrm>
          <a:prstGeom prst="rect">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Picture Placeholder 5"/>
          <p:cNvSpPr>
            <a:spLocks noGrp="1"/>
          </p:cNvSpPr>
          <p:nvPr>
            <p:ph type="pic" sz="quarter" idx="12" hasCustomPrompt="1"/>
          </p:nvPr>
        </p:nvSpPr>
        <p:spPr>
          <a:xfrm>
            <a:off x="404036" y="467832"/>
            <a:ext cx="6251943" cy="5880505"/>
          </a:xfrm>
          <a:prstGeom prst="rect">
            <a:avLst/>
          </a:prstGeom>
        </p:spPr>
        <p:txBody>
          <a:bodyPr/>
          <a:lstStyle>
            <a:lvl1pPr>
              <a:defRPr baseline="0">
                <a:latin typeface="Proxima Nova" charset="0"/>
                <a:ea typeface="Proxima Nova" charset="0"/>
                <a:cs typeface="Proxima Nova" charset="0"/>
              </a:defRPr>
            </a:lvl1pPr>
          </a:lstStyle>
          <a:p>
            <a:r>
              <a:rPr lang="en-US" dirty="0"/>
              <a:t>[Insert Thought bubble or other pre-approved conceptual illustration]</a:t>
            </a:r>
          </a:p>
        </p:txBody>
      </p:sp>
      <p:sp>
        <p:nvSpPr>
          <p:cNvPr id="3" name="Title 2"/>
          <p:cNvSpPr>
            <a:spLocks noGrp="1"/>
          </p:cNvSpPr>
          <p:nvPr>
            <p:ph type="title" hasCustomPrompt="1"/>
          </p:nvPr>
        </p:nvSpPr>
        <p:spPr>
          <a:xfrm>
            <a:off x="6930064" y="3530009"/>
            <a:ext cx="6403163" cy="2296633"/>
          </a:xfrm>
          <a:prstGeom prst="rect">
            <a:avLst/>
          </a:prstGeom>
        </p:spPr>
        <p:txBody>
          <a:bodyPr anchor="b"/>
          <a:lstStyle>
            <a:lvl1pPr algn="r">
              <a:defRPr sz="5400" b="1" i="0">
                <a:solidFill>
                  <a:schemeClr val="bg1"/>
                </a:solidFill>
                <a:latin typeface="Adelle PE" charset="0"/>
                <a:ea typeface="Adelle PE" charset="0"/>
                <a:cs typeface="Adelle PE" charset="0"/>
              </a:defRPr>
            </a:lvl1pPr>
          </a:lstStyle>
          <a:p>
            <a:r>
              <a:rPr lang="en-US" dirty="0"/>
              <a:t>[Insert Presentation Title]</a:t>
            </a:r>
          </a:p>
        </p:txBody>
      </p:sp>
      <p:sp>
        <p:nvSpPr>
          <p:cNvPr id="5" name="Text Placeholder 4"/>
          <p:cNvSpPr>
            <a:spLocks noGrp="1"/>
          </p:cNvSpPr>
          <p:nvPr>
            <p:ph type="body" sz="quarter" idx="10" hasCustomPrompt="1"/>
          </p:nvPr>
        </p:nvSpPr>
        <p:spPr>
          <a:xfrm>
            <a:off x="6930065" y="5826642"/>
            <a:ext cx="6403162" cy="521696"/>
          </a:xfrm>
          <a:prstGeom prst="rect">
            <a:avLst/>
          </a:prstGeom>
        </p:spPr>
        <p:txBody>
          <a:bodyPr/>
          <a:lstStyle>
            <a:lvl1pPr marL="0" indent="0">
              <a:buNone/>
              <a:defRPr sz="2800">
                <a:latin typeface="Proxima Nova" charset="0"/>
                <a:ea typeface="Proxima Nova" charset="0"/>
                <a:cs typeface="Proxima Nova" charset="0"/>
              </a:defRPr>
            </a:lvl1pPr>
            <a:lvl2pPr marL="690843" indent="0">
              <a:buNone/>
              <a:defRPr>
                <a:latin typeface="Proxima Nova" charset="0"/>
                <a:ea typeface="Proxima Nova" charset="0"/>
                <a:cs typeface="Proxima Nova" charset="0"/>
              </a:defRPr>
            </a:lvl2pPr>
            <a:lvl3pPr marL="1381685" indent="0">
              <a:buNone/>
              <a:defRPr>
                <a:latin typeface="Proxima Nova" charset="0"/>
                <a:ea typeface="Proxima Nova" charset="0"/>
                <a:cs typeface="Proxima Nova" charset="0"/>
              </a:defRPr>
            </a:lvl3pPr>
            <a:lvl4pPr marL="2072528" indent="0">
              <a:buNone/>
              <a:defRPr>
                <a:latin typeface="Proxima Nova" charset="0"/>
                <a:ea typeface="Proxima Nova" charset="0"/>
                <a:cs typeface="Proxima Nova" charset="0"/>
              </a:defRPr>
            </a:lvl4pPr>
            <a:lvl5pPr marL="2763369" indent="0">
              <a:buNone/>
              <a:defRPr>
                <a:latin typeface="Proxima Nova" charset="0"/>
                <a:ea typeface="Proxima Nova" charset="0"/>
                <a:cs typeface="Proxima Nova" charset="0"/>
              </a:defRPr>
            </a:lvl5pPr>
          </a:lstStyle>
          <a:p>
            <a:pPr lvl="0"/>
            <a:r>
              <a:rPr lang="en-US" dirty="0"/>
              <a:t>[RELEVANT PRESENTATION SUBTITLE]</a:t>
            </a:r>
          </a:p>
        </p:txBody>
      </p:sp>
    </p:spTree>
    <p:extLst>
      <p:ext uri="{BB962C8B-B14F-4D97-AF65-F5344CB8AC3E}">
        <p14:creationId xmlns:p14="http://schemas.microsoft.com/office/powerpoint/2010/main" val="17260939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Red Divider Slide">
    <p:spTree>
      <p:nvGrpSpPr>
        <p:cNvPr id="1" name=""/>
        <p:cNvGrpSpPr/>
        <p:nvPr/>
      </p:nvGrpSpPr>
      <p:grpSpPr>
        <a:xfrm>
          <a:off x="0" y="0"/>
          <a:ext cx="0" cy="0"/>
          <a:chOff x="0" y="0"/>
          <a:chExt cx="0" cy="0"/>
        </a:xfrm>
      </p:grpSpPr>
      <p:sp>
        <p:nvSpPr>
          <p:cNvPr id="8" name="Rectangle 7"/>
          <p:cNvSpPr/>
          <p:nvPr userDrawn="1"/>
        </p:nvSpPr>
        <p:spPr>
          <a:xfrm>
            <a:off x="210288" y="233916"/>
            <a:ext cx="13397024" cy="6634717"/>
          </a:xfrm>
          <a:prstGeom prst="rect">
            <a:avLst/>
          </a:prstGeom>
          <a:solidFill>
            <a:srgbClr val="EF354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lvl="0" algn="ctr"/>
            <a:endParaRPr lang="en-US"/>
          </a:p>
        </p:txBody>
      </p:sp>
      <p:sp>
        <p:nvSpPr>
          <p:cNvPr id="4" name="Rectangle 3"/>
          <p:cNvSpPr/>
          <p:nvPr/>
        </p:nvSpPr>
        <p:spPr>
          <a:xfrm>
            <a:off x="8213798" y="5392703"/>
            <a:ext cx="5603802" cy="1198898"/>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720" b="0" i="0" dirty="0">
              <a:latin typeface="Proxima Nova Light" charset="0"/>
            </a:endParaRPr>
          </a:p>
        </p:txBody>
      </p:sp>
      <p:sp>
        <p:nvSpPr>
          <p:cNvPr id="10" name="Text Placeholder 7"/>
          <p:cNvSpPr>
            <a:spLocks noGrp="1"/>
          </p:cNvSpPr>
          <p:nvPr>
            <p:ph type="body" sz="quarter" idx="10" hasCustomPrompt="1"/>
          </p:nvPr>
        </p:nvSpPr>
        <p:spPr>
          <a:xfrm>
            <a:off x="8303355" y="5456674"/>
            <a:ext cx="5052238" cy="518161"/>
          </a:xfrm>
          <a:prstGeom prst="rect">
            <a:avLst/>
          </a:prstGeom>
        </p:spPr>
        <p:txBody>
          <a:bodyPr vert="horz" wrap="none"/>
          <a:lstStyle>
            <a:lvl1pPr marL="0" indent="0">
              <a:buNone/>
              <a:defRPr sz="3173" b="1" i="0" baseline="0">
                <a:latin typeface="Adelle PE" charset="0"/>
                <a:ea typeface="Adelle PE" charset="0"/>
                <a:cs typeface="Adelle PE" charset="0"/>
              </a:defRPr>
            </a:lvl1pPr>
          </a:lstStyle>
          <a:p>
            <a:pPr lvl="0"/>
            <a:r>
              <a:rPr lang="en-US" dirty="0"/>
              <a:t>Divider slide title 1</a:t>
            </a:r>
          </a:p>
        </p:txBody>
      </p:sp>
      <p:sp>
        <p:nvSpPr>
          <p:cNvPr id="11" name="Text Placeholder 11"/>
          <p:cNvSpPr>
            <a:spLocks noGrp="1"/>
          </p:cNvSpPr>
          <p:nvPr>
            <p:ph type="body" sz="quarter" idx="11" hasCustomPrompt="1"/>
          </p:nvPr>
        </p:nvSpPr>
        <p:spPr>
          <a:xfrm>
            <a:off x="8296960" y="5962045"/>
            <a:ext cx="5058633" cy="460587"/>
          </a:xfrm>
          <a:prstGeom prst="rect">
            <a:avLst/>
          </a:prstGeom>
        </p:spPr>
        <p:txBody>
          <a:bodyPr vert="horz"/>
          <a:lstStyle>
            <a:lvl1pPr marL="0" indent="0">
              <a:buNone/>
              <a:defRPr sz="2720" baseline="0">
                <a:latin typeface="Proxima Nova Regular"/>
                <a:cs typeface="Proxima Nova Regular"/>
              </a:defRPr>
            </a:lvl1pPr>
          </a:lstStyle>
          <a:p>
            <a:pPr marL="0" indent="0">
              <a:buNone/>
            </a:pPr>
            <a:r>
              <a:rPr lang="en-US" sz="2720" dirty="0">
                <a:latin typeface="Adelle PE"/>
                <a:cs typeface="Adelle PE"/>
              </a:rPr>
              <a:t>Sub Headline Title 2</a:t>
            </a:r>
          </a:p>
        </p:txBody>
      </p:sp>
    </p:spTree>
    <p:extLst>
      <p:ext uri="{BB962C8B-B14F-4D97-AF65-F5344CB8AC3E}">
        <p14:creationId xmlns:p14="http://schemas.microsoft.com/office/powerpoint/2010/main" val="2709031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Yellow Divider Slide">
    <p:spTree>
      <p:nvGrpSpPr>
        <p:cNvPr id="1" name=""/>
        <p:cNvGrpSpPr/>
        <p:nvPr/>
      </p:nvGrpSpPr>
      <p:grpSpPr>
        <a:xfrm>
          <a:off x="0" y="0"/>
          <a:ext cx="0" cy="0"/>
          <a:chOff x="0" y="0"/>
          <a:chExt cx="0" cy="0"/>
        </a:xfrm>
      </p:grpSpPr>
      <p:sp>
        <p:nvSpPr>
          <p:cNvPr id="8" name="Rectangle 7"/>
          <p:cNvSpPr/>
          <p:nvPr userDrawn="1"/>
        </p:nvSpPr>
        <p:spPr>
          <a:xfrm>
            <a:off x="210288" y="233916"/>
            <a:ext cx="13397024" cy="6634717"/>
          </a:xfrm>
          <a:prstGeom prst="rect">
            <a:avLst/>
          </a:prstGeom>
          <a:solidFill>
            <a:srgbClr val="FDD74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lvl="0" algn="ctr"/>
            <a:endParaRPr lang="en-US"/>
          </a:p>
        </p:txBody>
      </p:sp>
      <p:sp>
        <p:nvSpPr>
          <p:cNvPr id="4" name="Rectangle 3"/>
          <p:cNvSpPr/>
          <p:nvPr/>
        </p:nvSpPr>
        <p:spPr>
          <a:xfrm>
            <a:off x="8213798" y="5392703"/>
            <a:ext cx="5603802" cy="1198898"/>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720" b="0" i="0" dirty="0">
              <a:latin typeface="Proxima Nova Light" charset="0"/>
            </a:endParaRPr>
          </a:p>
        </p:txBody>
      </p:sp>
      <p:sp>
        <p:nvSpPr>
          <p:cNvPr id="9" name="Text Placeholder 7"/>
          <p:cNvSpPr>
            <a:spLocks noGrp="1"/>
          </p:cNvSpPr>
          <p:nvPr>
            <p:ph type="body" sz="quarter" idx="10" hasCustomPrompt="1"/>
          </p:nvPr>
        </p:nvSpPr>
        <p:spPr>
          <a:xfrm>
            <a:off x="8303355" y="5456674"/>
            <a:ext cx="5052238" cy="518161"/>
          </a:xfrm>
          <a:prstGeom prst="rect">
            <a:avLst/>
          </a:prstGeom>
        </p:spPr>
        <p:txBody>
          <a:bodyPr vert="horz" wrap="none"/>
          <a:lstStyle>
            <a:lvl1pPr marL="0" indent="0">
              <a:buNone/>
              <a:defRPr sz="3173" b="1" i="0" baseline="0">
                <a:latin typeface="Adelle PE" charset="0"/>
                <a:ea typeface="Adelle PE" charset="0"/>
                <a:cs typeface="Adelle PE" charset="0"/>
              </a:defRPr>
            </a:lvl1pPr>
          </a:lstStyle>
          <a:p>
            <a:pPr lvl="0"/>
            <a:r>
              <a:rPr lang="en-US" dirty="0"/>
              <a:t>Divider slide title 1</a:t>
            </a:r>
          </a:p>
        </p:txBody>
      </p:sp>
      <p:sp>
        <p:nvSpPr>
          <p:cNvPr id="10" name="Text Placeholder 11"/>
          <p:cNvSpPr>
            <a:spLocks noGrp="1"/>
          </p:cNvSpPr>
          <p:nvPr>
            <p:ph type="body" sz="quarter" idx="11" hasCustomPrompt="1"/>
          </p:nvPr>
        </p:nvSpPr>
        <p:spPr>
          <a:xfrm>
            <a:off x="8296960" y="5962045"/>
            <a:ext cx="5058633" cy="460587"/>
          </a:xfrm>
          <a:prstGeom prst="rect">
            <a:avLst/>
          </a:prstGeom>
        </p:spPr>
        <p:txBody>
          <a:bodyPr vert="horz"/>
          <a:lstStyle>
            <a:lvl1pPr marL="0" indent="0">
              <a:buNone/>
              <a:defRPr sz="2720" baseline="0">
                <a:latin typeface="Proxima Nova Regular"/>
                <a:cs typeface="Proxima Nova Regular"/>
              </a:defRPr>
            </a:lvl1pPr>
          </a:lstStyle>
          <a:p>
            <a:pPr marL="0" indent="0">
              <a:buNone/>
            </a:pPr>
            <a:r>
              <a:rPr lang="en-US" sz="2720" dirty="0">
                <a:latin typeface="Adelle PE"/>
                <a:cs typeface="Adelle PE"/>
              </a:rPr>
              <a:t>Sub Headline Title 2</a:t>
            </a:r>
          </a:p>
        </p:txBody>
      </p:sp>
    </p:spTree>
    <p:extLst>
      <p:ext uri="{BB962C8B-B14F-4D97-AF65-F5344CB8AC3E}">
        <p14:creationId xmlns:p14="http://schemas.microsoft.com/office/powerpoint/2010/main" val="1596545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attern Front Cover Slide ">
    <p:spTree>
      <p:nvGrpSpPr>
        <p:cNvPr id="1" name=""/>
        <p:cNvGrpSpPr/>
        <p:nvPr/>
      </p:nvGrpSpPr>
      <p:grpSpPr>
        <a:xfrm>
          <a:off x="0" y="0"/>
          <a:ext cx="0" cy="0"/>
          <a:chOff x="0" y="0"/>
          <a:chExt cx="0" cy="0"/>
        </a:xfrm>
      </p:grpSpPr>
      <p:pic>
        <p:nvPicPr>
          <p:cNvPr id="3" name="Picture 2"/>
          <p:cNvPicPr>
            <a:picLocks noChangeAspect="1"/>
          </p:cNvPicPr>
          <p:nvPr/>
        </p:nvPicPr>
        <p:blipFill rotWithShape="1">
          <a:blip>
            <a:extLst>
              <a:ext uri="{28A0092B-C50C-407E-A947-70E740481C1C}">
                <a14:useLocalDpi xmlns:a14="http://schemas.microsoft.com/office/drawing/2010/main" val="0"/>
              </a:ext>
            </a:extLst>
          </a:blip>
          <a:srcRect l="2959" t="15084" r="11794" b="11934"/>
          <a:stretch/>
        </p:blipFill>
        <p:spPr>
          <a:xfrm>
            <a:off x="0" y="0"/>
            <a:ext cx="13822326" cy="6749143"/>
          </a:xfrm>
          <a:prstGeom prst="rect">
            <a:avLst/>
          </a:prstGeom>
        </p:spPr>
      </p:pic>
    </p:spTree>
    <p:extLst>
      <p:ext uri="{BB962C8B-B14F-4D97-AF65-F5344CB8AC3E}">
        <p14:creationId xmlns:p14="http://schemas.microsoft.com/office/powerpoint/2010/main" val="57514740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Full Page Pattern 2">
    <p:spTree>
      <p:nvGrpSpPr>
        <p:cNvPr id="1" name=""/>
        <p:cNvGrpSpPr/>
        <p:nvPr/>
      </p:nvGrpSpPr>
      <p:grpSpPr>
        <a:xfrm>
          <a:off x="0" y="0"/>
          <a:ext cx="0" cy="0"/>
          <a:chOff x="0" y="0"/>
          <a:chExt cx="0" cy="0"/>
        </a:xfrm>
      </p:grpSpPr>
      <p:pic>
        <p:nvPicPr>
          <p:cNvPr id="3" name="Picture 2"/>
          <p:cNvPicPr>
            <a:picLocks noChangeAspect="1"/>
          </p:cNvPicPr>
          <p:nvPr userDrawn="1"/>
        </p:nvPicPr>
        <p:blipFill rotWithShape="1">
          <a:blip>
            <a:extLst>
              <a:ext uri="{28A0092B-C50C-407E-A947-70E740481C1C}">
                <a14:useLocalDpi xmlns:a14="http://schemas.microsoft.com/office/drawing/2010/main" val="0"/>
              </a:ext>
            </a:extLst>
          </a:blip>
          <a:srcRect l="9578" t="471" r="2174" b="5301"/>
          <a:stretch/>
        </p:blipFill>
        <p:spPr>
          <a:xfrm>
            <a:off x="-21266" y="0"/>
            <a:ext cx="13838865" cy="6824133"/>
          </a:xfrm>
          <a:prstGeom prst="rect">
            <a:avLst/>
          </a:prstGeom>
        </p:spPr>
      </p:pic>
      <p:sp>
        <p:nvSpPr>
          <p:cNvPr id="7" name="Rectangle 6"/>
          <p:cNvSpPr/>
          <p:nvPr/>
        </p:nvSpPr>
        <p:spPr>
          <a:xfrm>
            <a:off x="5973235" y="7148689"/>
            <a:ext cx="7508523" cy="440849"/>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720" b="0" i="0" dirty="0">
              <a:latin typeface="Proxima Nova Light" charset="0"/>
            </a:endParaRPr>
          </a:p>
        </p:txBody>
      </p:sp>
    </p:spTree>
    <p:extLst>
      <p:ext uri="{BB962C8B-B14F-4D97-AF65-F5344CB8AC3E}">
        <p14:creationId xmlns:p14="http://schemas.microsoft.com/office/powerpoint/2010/main" val="109517764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Back Page Cover Slide">
    <p:spTree>
      <p:nvGrpSpPr>
        <p:cNvPr id="1" name=""/>
        <p:cNvGrpSpPr/>
        <p:nvPr/>
      </p:nvGrpSpPr>
      <p:grpSpPr>
        <a:xfrm>
          <a:off x="0" y="0"/>
          <a:ext cx="0" cy="0"/>
          <a:chOff x="0" y="0"/>
          <a:chExt cx="0" cy="0"/>
        </a:xfrm>
      </p:grpSpPr>
      <p:sp>
        <p:nvSpPr>
          <p:cNvPr id="8" name="Rectangle 7"/>
          <p:cNvSpPr/>
          <p:nvPr/>
        </p:nvSpPr>
        <p:spPr>
          <a:xfrm>
            <a:off x="0" y="6837124"/>
            <a:ext cx="13797399" cy="935277"/>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720" b="0" i="0" dirty="0">
              <a:latin typeface="Proxima Nova Light" charset="0"/>
            </a:endParaRPr>
          </a:p>
        </p:txBody>
      </p:sp>
      <p:grpSp>
        <p:nvGrpSpPr>
          <p:cNvPr id="2" name="Group 1"/>
          <p:cNvGrpSpPr/>
          <p:nvPr/>
        </p:nvGrpSpPr>
        <p:grpSpPr>
          <a:xfrm>
            <a:off x="-28834" y="1720800"/>
            <a:ext cx="13869016" cy="4334364"/>
            <a:chOff x="-25442" y="1518352"/>
            <a:chExt cx="12237367" cy="3824439"/>
          </a:xfrm>
        </p:grpSpPr>
        <p:sp>
          <p:nvSpPr>
            <p:cNvPr id="4" name="Title 1"/>
            <p:cNvSpPr txBox="1">
              <a:spLocks/>
            </p:cNvSpPr>
            <p:nvPr/>
          </p:nvSpPr>
          <p:spPr>
            <a:xfrm>
              <a:off x="7050326" y="3199590"/>
              <a:ext cx="4949701" cy="934576"/>
            </a:xfrm>
            <a:prstGeom prst="rect">
              <a:avLst/>
            </a:prstGeom>
          </p:spPr>
          <p:txBody>
            <a:bodyPr vert="horz" lIns="121920" tIns="60960" rIns="121920" bIns="6096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sz="2871" b="0" i="0" dirty="0">
                  <a:solidFill>
                    <a:schemeClr val="tx1">
                      <a:lumMod val="50000"/>
                      <a:lumOff val="50000"/>
                    </a:schemeClr>
                  </a:solidFill>
                  <a:latin typeface="Proxima Nova Light" charset="0"/>
                  <a:ea typeface="Proxima Nova Light" charset="0"/>
                  <a:cs typeface="Proxima Nova Light" charset="0"/>
                  <a:hlinkClick r:id="rId2"/>
                </a:rPr>
                <a:t>www.ThinkHerrmann.com</a:t>
              </a:r>
              <a:endParaRPr lang="en-US" sz="2871" b="0" i="0" dirty="0">
                <a:solidFill>
                  <a:schemeClr val="tx1">
                    <a:lumMod val="50000"/>
                    <a:lumOff val="50000"/>
                  </a:schemeClr>
                </a:solidFill>
                <a:latin typeface="Proxima Nova Light" charset="0"/>
                <a:ea typeface="Proxima Nova Light" charset="0"/>
                <a:cs typeface="Proxima Nova Light" charset="0"/>
              </a:endParaRPr>
            </a:p>
            <a:p>
              <a:pPr algn="l"/>
              <a:endParaRPr lang="en-US" sz="2871" b="0" i="0" dirty="0">
                <a:solidFill>
                  <a:schemeClr val="tx1">
                    <a:lumMod val="50000"/>
                    <a:lumOff val="50000"/>
                  </a:schemeClr>
                </a:solidFill>
                <a:latin typeface="Proxima Nova Light" charset="0"/>
                <a:ea typeface="Proxima Nova Light" charset="0"/>
                <a:cs typeface="Proxima Nova Light" charset="0"/>
              </a:endParaRPr>
            </a:p>
          </p:txBody>
        </p:sp>
        <p:cxnSp>
          <p:nvCxnSpPr>
            <p:cNvPr id="6" name="Straight Connector 5"/>
            <p:cNvCxnSpPr/>
            <p:nvPr/>
          </p:nvCxnSpPr>
          <p:spPr>
            <a:xfrm>
              <a:off x="8886" y="1518352"/>
              <a:ext cx="12203039" cy="0"/>
            </a:xfrm>
            <a:prstGeom prst="line">
              <a:avLst/>
            </a:prstGeom>
            <a:ln w="3175" cmpd="sng">
              <a:solidFill>
                <a:schemeClr val="bg1">
                  <a:lumMod val="50000"/>
                </a:schemeClr>
              </a:solidFill>
            </a:ln>
            <a:effectLst/>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a:off x="-25442" y="5342791"/>
              <a:ext cx="12237364" cy="0"/>
            </a:xfrm>
            <a:prstGeom prst="line">
              <a:avLst/>
            </a:prstGeom>
            <a:ln w="3175" cmpd="sng">
              <a:solidFill>
                <a:schemeClr val="bg1">
                  <a:lumMod val="50000"/>
                </a:schemeClr>
              </a:solidFill>
            </a:ln>
            <a:effectLst/>
          </p:spPr>
          <p:style>
            <a:lnRef idx="2">
              <a:schemeClr val="accent1"/>
            </a:lnRef>
            <a:fillRef idx="0">
              <a:schemeClr val="accent1"/>
            </a:fillRef>
            <a:effectRef idx="1">
              <a:schemeClr val="accent1"/>
            </a:effectRef>
            <a:fontRef idx="minor">
              <a:schemeClr val="tx1"/>
            </a:fontRef>
          </p:style>
        </p:cxnSp>
      </p:grpSp>
      <p:pic>
        <p:nvPicPr>
          <p:cNvPr id="2050" name="Picture 2">
            <a:extLst>
              <a:ext uri="{FF2B5EF4-FFF2-40B4-BE49-F238E27FC236}">
                <a16:creationId xmlns:a16="http://schemas.microsoft.com/office/drawing/2014/main" id="{2E9F0E50-6290-C659-A1E3-30A257112087}"/>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443636" y="3347084"/>
            <a:ext cx="3757952" cy="107823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7012742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cSld name="Chevron Slide ">
    <p:spTree>
      <p:nvGrpSpPr>
        <p:cNvPr id="1" name=""/>
        <p:cNvGrpSpPr/>
        <p:nvPr/>
      </p:nvGrpSpPr>
      <p:grpSpPr>
        <a:xfrm>
          <a:off x="0" y="0"/>
          <a:ext cx="0" cy="0"/>
          <a:chOff x="0" y="0"/>
          <a:chExt cx="0" cy="0"/>
        </a:xfrm>
      </p:grpSpPr>
      <p:sp>
        <p:nvSpPr>
          <p:cNvPr id="10" name="TextBox 9"/>
          <p:cNvSpPr txBox="1"/>
          <p:nvPr/>
        </p:nvSpPr>
        <p:spPr>
          <a:xfrm>
            <a:off x="14231054" y="2388118"/>
            <a:ext cx="184731" cy="510909"/>
          </a:xfrm>
          <a:prstGeom prst="rect">
            <a:avLst/>
          </a:prstGeom>
          <a:noFill/>
        </p:spPr>
        <p:txBody>
          <a:bodyPr wrap="none" rtlCol="0">
            <a:spAutoFit/>
          </a:bodyPr>
          <a:lstStyle/>
          <a:p>
            <a:endParaRPr lang="en-US" sz="2720" b="0" i="0" dirty="0">
              <a:latin typeface="Proxima Nova Light" charset="0"/>
            </a:endParaRPr>
          </a:p>
        </p:txBody>
      </p:sp>
      <p:sp>
        <p:nvSpPr>
          <p:cNvPr id="13" name="Title 1"/>
          <p:cNvSpPr txBox="1">
            <a:spLocks/>
          </p:cNvSpPr>
          <p:nvPr/>
        </p:nvSpPr>
        <p:spPr>
          <a:xfrm>
            <a:off x="769785" y="1106556"/>
            <a:ext cx="2837813" cy="747275"/>
          </a:xfrm>
          <a:prstGeom prst="rect">
            <a:avLst/>
          </a:prstGeom>
        </p:spPr>
        <p:txBody>
          <a:bodyPr vert="horz" lIns="138176" tIns="69088" rIns="138176" bIns="69088"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sz="2417" b="0" i="0" dirty="0">
                <a:solidFill>
                  <a:schemeClr val="bg1"/>
                </a:solidFill>
                <a:latin typeface="Proxima Nova Light" charset="0"/>
                <a:cs typeface="Proxima Nova Light" charset="0"/>
              </a:rPr>
              <a:t>B Quadrant Topic</a:t>
            </a:r>
          </a:p>
        </p:txBody>
      </p:sp>
      <p:sp>
        <p:nvSpPr>
          <p:cNvPr id="14" name="TextBox 13"/>
          <p:cNvSpPr txBox="1"/>
          <p:nvPr/>
        </p:nvSpPr>
        <p:spPr>
          <a:xfrm>
            <a:off x="1369102" y="2831408"/>
            <a:ext cx="184731" cy="510909"/>
          </a:xfrm>
          <a:prstGeom prst="rect">
            <a:avLst/>
          </a:prstGeom>
          <a:noFill/>
        </p:spPr>
        <p:txBody>
          <a:bodyPr wrap="none" rtlCol="0">
            <a:spAutoFit/>
          </a:bodyPr>
          <a:lstStyle/>
          <a:p>
            <a:endParaRPr lang="en-US" sz="2720" b="0" i="0" dirty="0">
              <a:latin typeface="Proxima Nova Light" charset="0"/>
            </a:endParaRPr>
          </a:p>
        </p:txBody>
      </p:sp>
      <p:cxnSp>
        <p:nvCxnSpPr>
          <p:cNvPr id="16" name="Straight Connector 15"/>
          <p:cNvCxnSpPr/>
          <p:nvPr/>
        </p:nvCxnSpPr>
        <p:spPr>
          <a:xfrm>
            <a:off x="3241847" y="4715696"/>
            <a:ext cx="9733819" cy="13422"/>
          </a:xfrm>
          <a:prstGeom prst="line">
            <a:avLst/>
          </a:prstGeom>
          <a:ln w="3175" cmpd="sng">
            <a:solidFill>
              <a:srgbClr val="E91A3E"/>
            </a:solidFill>
          </a:ln>
          <a:effectLst/>
        </p:spPr>
        <p:style>
          <a:lnRef idx="2">
            <a:schemeClr val="accent1"/>
          </a:lnRef>
          <a:fillRef idx="0">
            <a:schemeClr val="accent1"/>
          </a:fillRef>
          <a:effectRef idx="1">
            <a:schemeClr val="accent1"/>
          </a:effectRef>
          <a:fontRef idx="minor">
            <a:schemeClr val="tx1"/>
          </a:fontRef>
        </p:style>
      </p:cxnSp>
      <p:cxnSp>
        <p:nvCxnSpPr>
          <p:cNvPr id="17" name="Straight Connector 16"/>
          <p:cNvCxnSpPr>
            <a:stCxn id="19" idx="2"/>
          </p:cNvCxnSpPr>
          <p:nvPr/>
        </p:nvCxnSpPr>
        <p:spPr>
          <a:xfrm>
            <a:off x="3264921" y="3669018"/>
            <a:ext cx="9699053" cy="11031"/>
          </a:xfrm>
          <a:prstGeom prst="line">
            <a:avLst/>
          </a:prstGeom>
          <a:ln w="3175" cmpd="sng">
            <a:solidFill>
              <a:srgbClr val="E91A3E"/>
            </a:solidFill>
          </a:ln>
          <a:effectLst/>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814149" y="3649168"/>
            <a:ext cx="2450788" cy="1630821"/>
          </a:xfrm>
          <a:custGeom>
            <a:avLst/>
            <a:gdLst>
              <a:gd name="connsiteX0" fmla="*/ 0 w 1727200"/>
              <a:gd name="connsiteY0" fmla="*/ 0 h 844550"/>
              <a:gd name="connsiteX1" fmla="*/ 850900 w 1727200"/>
              <a:gd name="connsiteY1" fmla="*/ 374650 h 844550"/>
              <a:gd name="connsiteX2" fmla="*/ 1727200 w 1727200"/>
              <a:gd name="connsiteY2" fmla="*/ 6350 h 844550"/>
              <a:gd name="connsiteX3" fmla="*/ 1727200 w 1727200"/>
              <a:gd name="connsiteY3" fmla="*/ 508000 h 844550"/>
              <a:gd name="connsiteX4" fmla="*/ 863600 w 1727200"/>
              <a:gd name="connsiteY4" fmla="*/ 844550 h 844550"/>
              <a:gd name="connsiteX5" fmla="*/ 31750 w 1727200"/>
              <a:gd name="connsiteY5" fmla="*/ 527050 h 844550"/>
              <a:gd name="connsiteX6" fmla="*/ 0 w 1727200"/>
              <a:gd name="connsiteY6" fmla="*/ 0 h 844550"/>
              <a:gd name="connsiteX0" fmla="*/ 0 w 1727200"/>
              <a:gd name="connsiteY0" fmla="*/ 0 h 844550"/>
              <a:gd name="connsiteX1" fmla="*/ 850900 w 1727200"/>
              <a:gd name="connsiteY1" fmla="*/ 374650 h 844550"/>
              <a:gd name="connsiteX2" fmla="*/ 1727200 w 1727200"/>
              <a:gd name="connsiteY2" fmla="*/ 6350 h 844550"/>
              <a:gd name="connsiteX3" fmla="*/ 1727200 w 1727200"/>
              <a:gd name="connsiteY3" fmla="*/ 508000 h 844550"/>
              <a:gd name="connsiteX4" fmla="*/ 863600 w 1727200"/>
              <a:gd name="connsiteY4" fmla="*/ 844550 h 844550"/>
              <a:gd name="connsiteX5" fmla="*/ 6350 w 1727200"/>
              <a:gd name="connsiteY5" fmla="*/ 533400 h 844550"/>
              <a:gd name="connsiteX6" fmla="*/ 0 w 1727200"/>
              <a:gd name="connsiteY6" fmla="*/ 0 h 844550"/>
              <a:gd name="connsiteX0" fmla="*/ 0 w 1727200"/>
              <a:gd name="connsiteY0" fmla="*/ 0 h 844550"/>
              <a:gd name="connsiteX1" fmla="*/ 850900 w 1727200"/>
              <a:gd name="connsiteY1" fmla="*/ 374650 h 844550"/>
              <a:gd name="connsiteX2" fmla="*/ 1727200 w 1727200"/>
              <a:gd name="connsiteY2" fmla="*/ 6350 h 844550"/>
              <a:gd name="connsiteX3" fmla="*/ 1708150 w 1727200"/>
              <a:gd name="connsiteY3" fmla="*/ 571500 h 844550"/>
              <a:gd name="connsiteX4" fmla="*/ 863600 w 1727200"/>
              <a:gd name="connsiteY4" fmla="*/ 844550 h 844550"/>
              <a:gd name="connsiteX5" fmla="*/ 6350 w 1727200"/>
              <a:gd name="connsiteY5" fmla="*/ 533400 h 844550"/>
              <a:gd name="connsiteX6" fmla="*/ 0 w 1727200"/>
              <a:gd name="connsiteY6" fmla="*/ 0 h 844550"/>
              <a:gd name="connsiteX0" fmla="*/ 0 w 1727200"/>
              <a:gd name="connsiteY0" fmla="*/ 0 h 844550"/>
              <a:gd name="connsiteX1" fmla="*/ 850900 w 1727200"/>
              <a:gd name="connsiteY1" fmla="*/ 374650 h 844550"/>
              <a:gd name="connsiteX2" fmla="*/ 1727200 w 1727200"/>
              <a:gd name="connsiteY2" fmla="*/ 6350 h 844550"/>
              <a:gd name="connsiteX3" fmla="*/ 1708150 w 1727200"/>
              <a:gd name="connsiteY3" fmla="*/ 463550 h 844550"/>
              <a:gd name="connsiteX4" fmla="*/ 863600 w 1727200"/>
              <a:gd name="connsiteY4" fmla="*/ 844550 h 844550"/>
              <a:gd name="connsiteX5" fmla="*/ 6350 w 1727200"/>
              <a:gd name="connsiteY5" fmla="*/ 533400 h 844550"/>
              <a:gd name="connsiteX6" fmla="*/ 0 w 1727200"/>
              <a:gd name="connsiteY6" fmla="*/ 0 h 844550"/>
              <a:gd name="connsiteX0" fmla="*/ 0 w 1727200"/>
              <a:gd name="connsiteY0" fmla="*/ 0 h 844550"/>
              <a:gd name="connsiteX1" fmla="*/ 850900 w 1727200"/>
              <a:gd name="connsiteY1" fmla="*/ 374650 h 844550"/>
              <a:gd name="connsiteX2" fmla="*/ 1727200 w 1727200"/>
              <a:gd name="connsiteY2" fmla="*/ 6350 h 844550"/>
              <a:gd name="connsiteX3" fmla="*/ 1727200 w 1727200"/>
              <a:gd name="connsiteY3" fmla="*/ 450850 h 844550"/>
              <a:gd name="connsiteX4" fmla="*/ 863600 w 1727200"/>
              <a:gd name="connsiteY4" fmla="*/ 844550 h 844550"/>
              <a:gd name="connsiteX5" fmla="*/ 6350 w 1727200"/>
              <a:gd name="connsiteY5" fmla="*/ 533400 h 844550"/>
              <a:gd name="connsiteX6" fmla="*/ 0 w 1727200"/>
              <a:gd name="connsiteY6" fmla="*/ 0 h 844550"/>
              <a:gd name="connsiteX0" fmla="*/ 0 w 1727200"/>
              <a:gd name="connsiteY0" fmla="*/ 0 h 844550"/>
              <a:gd name="connsiteX1" fmla="*/ 850900 w 1727200"/>
              <a:gd name="connsiteY1" fmla="*/ 374650 h 844550"/>
              <a:gd name="connsiteX2" fmla="*/ 1727200 w 1727200"/>
              <a:gd name="connsiteY2" fmla="*/ 6350 h 844550"/>
              <a:gd name="connsiteX3" fmla="*/ 1727200 w 1727200"/>
              <a:gd name="connsiteY3" fmla="*/ 450850 h 844550"/>
              <a:gd name="connsiteX4" fmla="*/ 863600 w 1727200"/>
              <a:gd name="connsiteY4" fmla="*/ 844550 h 844550"/>
              <a:gd name="connsiteX5" fmla="*/ 12700 w 1727200"/>
              <a:gd name="connsiteY5" fmla="*/ 463550 h 844550"/>
              <a:gd name="connsiteX6" fmla="*/ 0 w 1727200"/>
              <a:gd name="connsiteY6" fmla="*/ 0 h 844550"/>
              <a:gd name="connsiteX0" fmla="*/ 6631 w 1733831"/>
              <a:gd name="connsiteY0" fmla="*/ 0 h 844550"/>
              <a:gd name="connsiteX1" fmla="*/ 857531 w 1733831"/>
              <a:gd name="connsiteY1" fmla="*/ 374650 h 844550"/>
              <a:gd name="connsiteX2" fmla="*/ 1733831 w 1733831"/>
              <a:gd name="connsiteY2" fmla="*/ 6350 h 844550"/>
              <a:gd name="connsiteX3" fmla="*/ 1733831 w 1733831"/>
              <a:gd name="connsiteY3" fmla="*/ 450850 h 844550"/>
              <a:gd name="connsiteX4" fmla="*/ 870231 w 1733831"/>
              <a:gd name="connsiteY4" fmla="*/ 844550 h 844550"/>
              <a:gd name="connsiteX5" fmla="*/ 281 w 1733831"/>
              <a:gd name="connsiteY5" fmla="*/ 463550 h 844550"/>
              <a:gd name="connsiteX6" fmla="*/ 6631 w 1733831"/>
              <a:gd name="connsiteY6" fmla="*/ 0 h 844550"/>
              <a:gd name="connsiteX0" fmla="*/ 0 w 1727200"/>
              <a:gd name="connsiteY0" fmla="*/ 0 h 844550"/>
              <a:gd name="connsiteX1" fmla="*/ 850900 w 1727200"/>
              <a:gd name="connsiteY1" fmla="*/ 374650 h 844550"/>
              <a:gd name="connsiteX2" fmla="*/ 1727200 w 1727200"/>
              <a:gd name="connsiteY2" fmla="*/ 6350 h 844550"/>
              <a:gd name="connsiteX3" fmla="*/ 1727200 w 1727200"/>
              <a:gd name="connsiteY3" fmla="*/ 450850 h 844550"/>
              <a:gd name="connsiteX4" fmla="*/ 863600 w 1727200"/>
              <a:gd name="connsiteY4" fmla="*/ 844550 h 844550"/>
              <a:gd name="connsiteX5" fmla="*/ 9892 w 1727200"/>
              <a:gd name="connsiteY5" fmla="*/ 468964 h 844550"/>
              <a:gd name="connsiteX6" fmla="*/ 0 w 1727200"/>
              <a:gd name="connsiteY6" fmla="*/ 0 h 844550"/>
              <a:gd name="connsiteX0" fmla="*/ 0 w 1727200"/>
              <a:gd name="connsiteY0" fmla="*/ 0 h 844550"/>
              <a:gd name="connsiteX1" fmla="*/ 850900 w 1727200"/>
              <a:gd name="connsiteY1" fmla="*/ 374650 h 844550"/>
              <a:gd name="connsiteX2" fmla="*/ 1727200 w 1727200"/>
              <a:gd name="connsiteY2" fmla="*/ 6350 h 844550"/>
              <a:gd name="connsiteX3" fmla="*/ 1716372 w 1727200"/>
              <a:gd name="connsiteY3" fmla="*/ 467092 h 844550"/>
              <a:gd name="connsiteX4" fmla="*/ 863600 w 1727200"/>
              <a:gd name="connsiteY4" fmla="*/ 844550 h 844550"/>
              <a:gd name="connsiteX5" fmla="*/ 9892 w 1727200"/>
              <a:gd name="connsiteY5" fmla="*/ 468964 h 844550"/>
              <a:gd name="connsiteX6" fmla="*/ 0 w 1727200"/>
              <a:gd name="connsiteY6" fmla="*/ 0 h 844550"/>
              <a:gd name="connsiteX0" fmla="*/ 0 w 1727200"/>
              <a:gd name="connsiteY0" fmla="*/ 0 h 844550"/>
              <a:gd name="connsiteX1" fmla="*/ 839191 w 1727200"/>
              <a:gd name="connsiteY1" fmla="*/ 327817 h 844550"/>
              <a:gd name="connsiteX2" fmla="*/ 1727200 w 1727200"/>
              <a:gd name="connsiteY2" fmla="*/ 6350 h 844550"/>
              <a:gd name="connsiteX3" fmla="*/ 1716372 w 1727200"/>
              <a:gd name="connsiteY3" fmla="*/ 467092 h 844550"/>
              <a:gd name="connsiteX4" fmla="*/ 863600 w 1727200"/>
              <a:gd name="connsiteY4" fmla="*/ 844550 h 844550"/>
              <a:gd name="connsiteX5" fmla="*/ 9892 w 1727200"/>
              <a:gd name="connsiteY5" fmla="*/ 468964 h 844550"/>
              <a:gd name="connsiteX6" fmla="*/ 0 w 1727200"/>
              <a:gd name="connsiteY6" fmla="*/ 0 h 844550"/>
              <a:gd name="connsiteX0" fmla="*/ 0 w 1716372"/>
              <a:gd name="connsiteY0" fmla="*/ 17067 h 861617"/>
              <a:gd name="connsiteX1" fmla="*/ 839191 w 1716372"/>
              <a:gd name="connsiteY1" fmla="*/ 344884 h 861617"/>
              <a:gd name="connsiteX2" fmla="*/ 1709637 w 1716372"/>
              <a:gd name="connsiteY2" fmla="*/ 0 h 861617"/>
              <a:gd name="connsiteX3" fmla="*/ 1716372 w 1716372"/>
              <a:gd name="connsiteY3" fmla="*/ 484159 h 861617"/>
              <a:gd name="connsiteX4" fmla="*/ 863600 w 1716372"/>
              <a:gd name="connsiteY4" fmla="*/ 861617 h 861617"/>
              <a:gd name="connsiteX5" fmla="*/ 9892 w 1716372"/>
              <a:gd name="connsiteY5" fmla="*/ 486031 h 861617"/>
              <a:gd name="connsiteX6" fmla="*/ 0 w 1716372"/>
              <a:gd name="connsiteY6" fmla="*/ 17067 h 861617"/>
              <a:gd name="connsiteX0" fmla="*/ 0 w 1716372"/>
              <a:gd name="connsiteY0" fmla="*/ 0 h 873820"/>
              <a:gd name="connsiteX1" fmla="*/ 839191 w 1716372"/>
              <a:gd name="connsiteY1" fmla="*/ 357087 h 873820"/>
              <a:gd name="connsiteX2" fmla="*/ 1709637 w 1716372"/>
              <a:gd name="connsiteY2" fmla="*/ 12203 h 873820"/>
              <a:gd name="connsiteX3" fmla="*/ 1716372 w 1716372"/>
              <a:gd name="connsiteY3" fmla="*/ 496362 h 873820"/>
              <a:gd name="connsiteX4" fmla="*/ 863600 w 1716372"/>
              <a:gd name="connsiteY4" fmla="*/ 873820 h 873820"/>
              <a:gd name="connsiteX5" fmla="*/ 9892 w 1716372"/>
              <a:gd name="connsiteY5" fmla="*/ 498234 h 873820"/>
              <a:gd name="connsiteX6" fmla="*/ 0 w 1716372"/>
              <a:gd name="connsiteY6" fmla="*/ 0 h 873820"/>
              <a:gd name="connsiteX0" fmla="*/ 2273 w 1706937"/>
              <a:gd name="connsiteY0" fmla="*/ 0 h 873820"/>
              <a:gd name="connsiteX1" fmla="*/ 829756 w 1706937"/>
              <a:gd name="connsiteY1" fmla="*/ 357087 h 873820"/>
              <a:gd name="connsiteX2" fmla="*/ 1700202 w 1706937"/>
              <a:gd name="connsiteY2" fmla="*/ 12203 h 873820"/>
              <a:gd name="connsiteX3" fmla="*/ 1706937 w 1706937"/>
              <a:gd name="connsiteY3" fmla="*/ 496362 h 873820"/>
              <a:gd name="connsiteX4" fmla="*/ 854165 w 1706937"/>
              <a:gd name="connsiteY4" fmla="*/ 873820 h 873820"/>
              <a:gd name="connsiteX5" fmla="*/ 457 w 1706937"/>
              <a:gd name="connsiteY5" fmla="*/ 498234 h 873820"/>
              <a:gd name="connsiteX6" fmla="*/ 2273 w 1706937"/>
              <a:gd name="connsiteY6" fmla="*/ 0 h 873820"/>
              <a:gd name="connsiteX0" fmla="*/ 2273 w 1701083"/>
              <a:gd name="connsiteY0" fmla="*/ 0 h 873820"/>
              <a:gd name="connsiteX1" fmla="*/ 829756 w 1701083"/>
              <a:gd name="connsiteY1" fmla="*/ 357087 h 873820"/>
              <a:gd name="connsiteX2" fmla="*/ 1700202 w 1701083"/>
              <a:gd name="connsiteY2" fmla="*/ 12203 h 873820"/>
              <a:gd name="connsiteX3" fmla="*/ 1701083 w 1701083"/>
              <a:gd name="connsiteY3" fmla="*/ 625154 h 873820"/>
              <a:gd name="connsiteX4" fmla="*/ 854165 w 1701083"/>
              <a:gd name="connsiteY4" fmla="*/ 873820 h 873820"/>
              <a:gd name="connsiteX5" fmla="*/ 457 w 1701083"/>
              <a:gd name="connsiteY5" fmla="*/ 498234 h 873820"/>
              <a:gd name="connsiteX6" fmla="*/ 2273 w 1701083"/>
              <a:gd name="connsiteY6" fmla="*/ 0 h 873820"/>
              <a:gd name="connsiteX0" fmla="*/ 0 w 1698810"/>
              <a:gd name="connsiteY0" fmla="*/ 0 h 873820"/>
              <a:gd name="connsiteX1" fmla="*/ 827483 w 1698810"/>
              <a:gd name="connsiteY1" fmla="*/ 357087 h 873820"/>
              <a:gd name="connsiteX2" fmla="*/ 1697929 w 1698810"/>
              <a:gd name="connsiteY2" fmla="*/ 12203 h 873820"/>
              <a:gd name="connsiteX3" fmla="*/ 1698810 w 1698810"/>
              <a:gd name="connsiteY3" fmla="*/ 625154 h 873820"/>
              <a:gd name="connsiteX4" fmla="*/ 851892 w 1698810"/>
              <a:gd name="connsiteY4" fmla="*/ 873820 h 873820"/>
              <a:gd name="connsiteX5" fmla="*/ 27455 w 1698810"/>
              <a:gd name="connsiteY5" fmla="*/ 627026 h 873820"/>
              <a:gd name="connsiteX6" fmla="*/ 0 w 1698810"/>
              <a:gd name="connsiteY6" fmla="*/ 0 h 873820"/>
              <a:gd name="connsiteX0" fmla="*/ 0 w 1698810"/>
              <a:gd name="connsiteY0" fmla="*/ 0 h 873820"/>
              <a:gd name="connsiteX1" fmla="*/ 827483 w 1698810"/>
              <a:gd name="connsiteY1" fmla="*/ 357087 h 873820"/>
              <a:gd name="connsiteX2" fmla="*/ 1697929 w 1698810"/>
              <a:gd name="connsiteY2" fmla="*/ 12203 h 873820"/>
              <a:gd name="connsiteX3" fmla="*/ 1698810 w 1698810"/>
              <a:gd name="connsiteY3" fmla="*/ 625154 h 873820"/>
              <a:gd name="connsiteX4" fmla="*/ 851892 w 1698810"/>
              <a:gd name="connsiteY4" fmla="*/ 873820 h 873820"/>
              <a:gd name="connsiteX5" fmla="*/ 4038 w 1698810"/>
              <a:gd name="connsiteY5" fmla="*/ 638734 h 873820"/>
              <a:gd name="connsiteX6" fmla="*/ 0 w 1698810"/>
              <a:gd name="connsiteY6" fmla="*/ 0 h 873820"/>
              <a:gd name="connsiteX0" fmla="*/ 0 w 1698810"/>
              <a:gd name="connsiteY0" fmla="*/ 0 h 985049"/>
              <a:gd name="connsiteX1" fmla="*/ 827483 w 1698810"/>
              <a:gd name="connsiteY1" fmla="*/ 357087 h 985049"/>
              <a:gd name="connsiteX2" fmla="*/ 1697929 w 1698810"/>
              <a:gd name="connsiteY2" fmla="*/ 12203 h 985049"/>
              <a:gd name="connsiteX3" fmla="*/ 1698810 w 1698810"/>
              <a:gd name="connsiteY3" fmla="*/ 625154 h 985049"/>
              <a:gd name="connsiteX4" fmla="*/ 863600 w 1698810"/>
              <a:gd name="connsiteY4" fmla="*/ 985049 h 985049"/>
              <a:gd name="connsiteX5" fmla="*/ 4038 w 1698810"/>
              <a:gd name="connsiteY5" fmla="*/ 638734 h 985049"/>
              <a:gd name="connsiteX6" fmla="*/ 0 w 1698810"/>
              <a:gd name="connsiteY6" fmla="*/ 0 h 985049"/>
              <a:gd name="connsiteX0" fmla="*/ 0 w 1698810"/>
              <a:gd name="connsiteY0" fmla="*/ 0 h 990903"/>
              <a:gd name="connsiteX1" fmla="*/ 827483 w 1698810"/>
              <a:gd name="connsiteY1" fmla="*/ 357087 h 990903"/>
              <a:gd name="connsiteX2" fmla="*/ 1697929 w 1698810"/>
              <a:gd name="connsiteY2" fmla="*/ 12203 h 990903"/>
              <a:gd name="connsiteX3" fmla="*/ 1698810 w 1698810"/>
              <a:gd name="connsiteY3" fmla="*/ 625154 h 990903"/>
              <a:gd name="connsiteX4" fmla="*/ 857746 w 1698810"/>
              <a:gd name="connsiteY4" fmla="*/ 990903 h 990903"/>
              <a:gd name="connsiteX5" fmla="*/ 4038 w 1698810"/>
              <a:gd name="connsiteY5" fmla="*/ 638734 h 990903"/>
              <a:gd name="connsiteX6" fmla="*/ 0 w 1698810"/>
              <a:gd name="connsiteY6" fmla="*/ 0 h 990903"/>
              <a:gd name="connsiteX0" fmla="*/ 0 w 1698810"/>
              <a:gd name="connsiteY0" fmla="*/ 0 h 1002611"/>
              <a:gd name="connsiteX1" fmla="*/ 827483 w 1698810"/>
              <a:gd name="connsiteY1" fmla="*/ 357087 h 1002611"/>
              <a:gd name="connsiteX2" fmla="*/ 1697929 w 1698810"/>
              <a:gd name="connsiteY2" fmla="*/ 12203 h 1002611"/>
              <a:gd name="connsiteX3" fmla="*/ 1698810 w 1698810"/>
              <a:gd name="connsiteY3" fmla="*/ 625154 h 1002611"/>
              <a:gd name="connsiteX4" fmla="*/ 846038 w 1698810"/>
              <a:gd name="connsiteY4" fmla="*/ 1002611 h 1002611"/>
              <a:gd name="connsiteX5" fmla="*/ 4038 w 1698810"/>
              <a:gd name="connsiteY5" fmla="*/ 638734 h 1002611"/>
              <a:gd name="connsiteX6" fmla="*/ 0 w 1698810"/>
              <a:gd name="connsiteY6" fmla="*/ 0 h 1002611"/>
              <a:gd name="connsiteX0" fmla="*/ 0 w 1697940"/>
              <a:gd name="connsiteY0" fmla="*/ 0 h 1002611"/>
              <a:gd name="connsiteX1" fmla="*/ 827483 w 1697940"/>
              <a:gd name="connsiteY1" fmla="*/ 357087 h 1002611"/>
              <a:gd name="connsiteX2" fmla="*/ 1697929 w 1697940"/>
              <a:gd name="connsiteY2" fmla="*/ 12203 h 1002611"/>
              <a:gd name="connsiteX3" fmla="*/ 1692956 w 1697940"/>
              <a:gd name="connsiteY3" fmla="*/ 654425 h 1002611"/>
              <a:gd name="connsiteX4" fmla="*/ 846038 w 1697940"/>
              <a:gd name="connsiteY4" fmla="*/ 1002611 h 1002611"/>
              <a:gd name="connsiteX5" fmla="*/ 4038 w 1697940"/>
              <a:gd name="connsiteY5" fmla="*/ 638734 h 1002611"/>
              <a:gd name="connsiteX6" fmla="*/ 0 w 1697940"/>
              <a:gd name="connsiteY6" fmla="*/ 0 h 1002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97940" h="1002611">
                <a:moveTo>
                  <a:pt x="0" y="0"/>
                </a:moveTo>
                <a:lnTo>
                  <a:pt x="827483" y="357087"/>
                </a:lnTo>
                <a:lnTo>
                  <a:pt x="1697929" y="12203"/>
                </a:lnTo>
                <a:cubicBezTo>
                  <a:pt x="1698223" y="216520"/>
                  <a:pt x="1692662" y="450108"/>
                  <a:pt x="1692956" y="654425"/>
                </a:cubicBezTo>
                <a:lnTo>
                  <a:pt x="846038" y="1002611"/>
                </a:lnTo>
                <a:lnTo>
                  <a:pt x="4038" y="638734"/>
                </a:lnTo>
                <a:cubicBezTo>
                  <a:pt x="1921" y="460934"/>
                  <a:pt x="2117" y="177800"/>
                  <a:pt x="0" y="0"/>
                </a:cubicBezTo>
                <a:close/>
              </a:path>
            </a:pathLst>
          </a:custGeom>
          <a:solidFill>
            <a:srgbClr val="E91A3E"/>
          </a:solidFill>
          <a:ln>
            <a:solidFill>
              <a:srgbClr val="E91A3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720" b="0" i="0" dirty="0">
              <a:latin typeface="Proxima Nova Light" charset="0"/>
            </a:endParaRPr>
          </a:p>
        </p:txBody>
      </p:sp>
      <p:grpSp>
        <p:nvGrpSpPr>
          <p:cNvPr id="44" name="Group 43"/>
          <p:cNvGrpSpPr/>
          <p:nvPr/>
        </p:nvGrpSpPr>
        <p:grpSpPr>
          <a:xfrm>
            <a:off x="3251835" y="5049855"/>
            <a:ext cx="9773358" cy="1062086"/>
            <a:chOff x="2151950" y="3382785"/>
            <a:chExt cx="5525324" cy="702851"/>
          </a:xfrm>
        </p:grpSpPr>
        <p:cxnSp>
          <p:nvCxnSpPr>
            <p:cNvPr id="22" name="Straight Connector 21"/>
            <p:cNvCxnSpPr/>
            <p:nvPr/>
          </p:nvCxnSpPr>
          <p:spPr>
            <a:xfrm>
              <a:off x="2158579" y="4076754"/>
              <a:ext cx="5518695" cy="8882"/>
            </a:xfrm>
            <a:prstGeom prst="line">
              <a:avLst/>
            </a:prstGeom>
            <a:ln w="3175" cmpd="sng">
              <a:solidFill>
                <a:srgbClr val="FAD134"/>
              </a:solidFill>
            </a:ln>
            <a:effectLst/>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a:off x="2151950" y="3382785"/>
              <a:ext cx="5518695" cy="8882"/>
            </a:xfrm>
            <a:prstGeom prst="line">
              <a:avLst/>
            </a:prstGeom>
            <a:ln w="3175" cmpd="sng">
              <a:solidFill>
                <a:srgbClr val="FAD134"/>
              </a:solidFill>
            </a:ln>
            <a:effectLst/>
          </p:spPr>
          <p:style>
            <a:lnRef idx="2">
              <a:schemeClr val="accent1"/>
            </a:lnRef>
            <a:fillRef idx="0">
              <a:schemeClr val="accent1"/>
            </a:fillRef>
            <a:effectRef idx="1">
              <a:schemeClr val="accent1"/>
            </a:effectRef>
            <a:fontRef idx="minor">
              <a:schemeClr val="tx1"/>
            </a:fontRef>
          </p:style>
        </p:cxnSp>
      </p:grpSp>
      <p:sp>
        <p:nvSpPr>
          <p:cNvPr id="25" name="Freeform 24"/>
          <p:cNvSpPr/>
          <p:nvPr/>
        </p:nvSpPr>
        <p:spPr>
          <a:xfrm>
            <a:off x="811065" y="5031988"/>
            <a:ext cx="2450788" cy="1630821"/>
          </a:xfrm>
          <a:custGeom>
            <a:avLst/>
            <a:gdLst>
              <a:gd name="connsiteX0" fmla="*/ 0 w 1727200"/>
              <a:gd name="connsiteY0" fmla="*/ 0 h 844550"/>
              <a:gd name="connsiteX1" fmla="*/ 850900 w 1727200"/>
              <a:gd name="connsiteY1" fmla="*/ 374650 h 844550"/>
              <a:gd name="connsiteX2" fmla="*/ 1727200 w 1727200"/>
              <a:gd name="connsiteY2" fmla="*/ 6350 h 844550"/>
              <a:gd name="connsiteX3" fmla="*/ 1727200 w 1727200"/>
              <a:gd name="connsiteY3" fmla="*/ 508000 h 844550"/>
              <a:gd name="connsiteX4" fmla="*/ 863600 w 1727200"/>
              <a:gd name="connsiteY4" fmla="*/ 844550 h 844550"/>
              <a:gd name="connsiteX5" fmla="*/ 31750 w 1727200"/>
              <a:gd name="connsiteY5" fmla="*/ 527050 h 844550"/>
              <a:gd name="connsiteX6" fmla="*/ 0 w 1727200"/>
              <a:gd name="connsiteY6" fmla="*/ 0 h 844550"/>
              <a:gd name="connsiteX0" fmla="*/ 0 w 1727200"/>
              <a:gd name="connsiteY0" fmla="*/ 0 h 844550"/>
              <a:gd name="connsiteX1" fmla="*/ 850900 w 1727200"/>
              <a:gd name="connsiteY1" fmla="*/ 374650 h 844550"/>
              <a:gd name="connsiteX2" fmla="*/ 1727200 w 1727200"/>
              <a:gd name="connsiteY2" fmla="*/ 6350 h 844550"/>
              <a:gd name="connsiteX3" fmla="*/ 1727200 w 1727200"/>
              <a:gd name="connsiteY3" fmla="*/ 508000 h 844550"/>
              <a:gd name="connsiteX4" fmla="*/ 863600 w 1727200"/>
              <a:gd name="connsiteY4" fmla="*/ 844550 h 844550"/>
              <a:gd name="connsiteX5" fmla="*/ 6350 w 1727200"/>
              <a:gd name="connsiteY5" fmla="*/ 533400 h 844550"/>
              <a:gd name="connsiteX6" fmla="*/ 0 w 1727200"/>
              <a:gd name="connsiteY6" fmla="*/ 0 h 844550"/>
              <a:gd name="connsiteX0" fmla="*/ 0 w 1727200"/>
              <a:gd name="connsiteY0" fmla="*/ 0 h 844550"/>
              <a:gd name="connsiteX1" fmla="*/ 850900 w 1727200"/>
              <a:gd name="connsiteY1" fmla="*/ 374650 h 844550"/>
              <a:gd name="connsiteX2" fmla="*/ 1727200 w 1727200"/>
              <a:gd name="connsiteY2" fmla="*/ 6350 h 844550"/>
              <a:gd name="connsiteX3" fmla="*/ 1708150 w 1727200"/>
              <a:gd name="connsiteY3" fmla="*/ 571500 h 844550"/>
              <a:gd name="connsiteX4" fmla="*/ 863600 w 1727200"/>
              <a:gd name="connsiteY4" fmla="*/ 844550 h 844550"/>
              <a:gd name="connsiteX5" fmla="*/ 6350 w 1727200"/>
              <a:gd name="connsiteY5" fmla="*/ 533400 h 844550"/>
              <a:gd name="connsiteX6" fmla="*/ 0 w 1727200"/>
              <a:gd name="connsiteY6" fmla="*/ 0 h 844550"/>
              <a:gd name="connsiteX0" fmla="*/ 0 w 1727200"/>
              <a:gd name="connsiteY0" fmla="*/ 0 h 844550"/>
              <a:gd name="connsiteX1" fmla="*/ 850900 w 1727200"/>
              <a:gd name="connsiteY1" fmla="*/ 374650 h 844550"/>
              <a:gd name="connsiteX2" fmla="*/ 1727200 w 1727200"/>
              <a:gd name="connsiteY2" fmla="*/ 6350 h 844550"/>
              <a:gd name="connsiteX3" fmla="*/ 1708150 w 1727200"/>
              <a:gd name="connsiteY3" fmla="*/ 463550 h 844550"/>
              <a:gd name="connsiteX4" fmla="*/ 863600 w 1727200"/>
              <a:gd name="connsiteY4" fmla="*/ 844550 h 844550"/>
              <a:gd name="connsiteX5" fmla="*/ 6350 w 1727200"/>
              <a:gd name="connsiteY5" fmla="*/ 533400 h 844550"/>
              <a:gd name="connsiteX6" fmla="*/ 0 w 1727200"/>
              <a:gd name="connsiteY6" fmla="*/ 0 h 844550"/>
              <a:gd name="connsiteX0" fmla="*/ 0 w 1727200"/>
              <a:gd name="connsiteY0" fmla="*/ 0 h 844550"/>
              <a:gd name="connsiteX1" fmla="*/ 850900 w 1727200"/>
              <a:gd name="connsiteY1" fmla="*/ 374650 h 844550"/>
              <a:gd name="connsiteX2" fmla="*/ 1727200 w 1727200"/>
              <a:gd name="connsiteY2" fmla="*/ 6350 h 844550"/>
              <a:gd name="connsiteX3" fmla="*/ 1727200 w 1727200"/>
              <a:gd name="connsiteY3" fmla="*/ 450850 h 844550"/>
              <a:gd name="connsiteX4" fmla="*/ 863600 w 1727200"/>
              <a:gd name="connsiteY4" fmla="*/ 844550 h 844550"/>
              <a:gd name="connsiteX5" fmla="*/ 6350 w 1727200"/>
              <a:gd name="connsiteY5" fmla="*/ 533400 h 844550"/>
              <a:gd name="connsiteX6" fmla="*/ 0 w 1727200"/>
              <a:gd name="connsiteY6" fmla="*/ 0 h 844550"/>
              <a:gd name="connsiteX0" fmla="*/ 0 w 1727200"/>
              <a:gd name="connsiteY0" fmla="*/ 0 h 844550"/>
              <a:gd name="connsiteX1" fmla="*/ 850900 w 1727200"/>
              <a:gd name="connsiteY1" fmla="*/ 374650 h 844550"/>
              <a:gd name="connsiteX2" fmla="*/ 1727200 w 1727200"/>
              <a:gd name="connsiteY2" fmla="*/ 6350 h 844550"/>
              <a:gd name="connsiteX3" fmla="*/ 1727200 w 1727200"/>
              <a:gd name="connsiteY3" fmla="*/ 450850 h 844550"/>
              <a:gd name="connsiteX4" fmla="*/ 863600 w 1727200"/>
              <a:gd name="connsiteY4" fmla="*/ 844550 h 844550"/>
              <a:gd name="connsiteX5" fmla="*/ 12700 w 1727200"/>
              <a:gd name="connsiteY5" fmla="*/ 463550 h 844550"/>
              <a:gd name="connsiteX6" fmla="*/ 0 w 1727200"/>
              <a:gd name="connsiteY6" fmla="*/ 0 h 844550"/>
              <a:gd name="connsiteX0" fmla="*/ 6631 w 1733831"/>
              <a:gd name="connsiteY0" fmla="*/ 0 h 844550"/>
              <a:gd name="connsiteX1" fmla="*/ 857531 w 1733831"/>
              <a:gd name="connsiteY1" fmla="*/ 374650 h 844550"/>
              <a:gd name="connsiteX2" fmla="*/ 1733831 w 1733831"/>
              <a:gd name="connsiteY2" fmla="*/ 6350 h 844550"/>
              <a:gd name="connsiteX3" fmla="*/ 1733831 w 1733831"/>
              <a:gd name="connsiteY3" fmla="*/ 450850 h 844550"/>
              <a:gd name="connsiteX4" fmla="*/ 870231 w 1733831"/>
              <a:gd name="connsiteY4" fmla="*/ 844550 h 844550"/>
              <a:gd name="connsiteX5" fmla="*/ 281 w 1733831"/>
              <a:gd name="connsiteY5" fmla="*/ 463550 h 844550"/>
              <a:gd name="connsiteX6" fmla="*/ 6631 w 1733831"/>
              <a:gd name="connsiteY6" fmla="*/ 0 h 844550"/>
              <a:gd name="connsiteX0" fmla="*/ 0 w 1727200"/>
              <a:gd name="connsiteY0" fmla="*/ 0 h 844550"/>
              <a:gd name="connsiteX1" fmla="*/ 850900 w 1727200"/>
              <a:gd name="connsiteY1" fmla="*/ 374650 h 844550"/>
              <a:gd name="connsiteX2" fmla="*/ 1727200 w 1727200"/>
              <a:gd name="connsiteY2" fmla="*/ 6350 h 844550"/>
              <a:gd name="connsiteX3" fmla="*/ 1727200 w 1727200"/>
              <a:gd name="connsiteY3" fmla="*/ 450850 h 844550"/>
              <a:gd name="connsiteX4" fmla="*/ 863600 w 1727200"/>
              <a:gd name="connsiteY4" fmla="*/ 844550 h 844550"/>
              <a:gd name="connsiteX5" fmla="*/ 9892 w 1727200"/>
              <a:gd name="connsiteY5" fmla="*/ 468964 h 844550"/>
              <a:gd name="connsiteX6" fmla="*/ 0 w 1727200"/>
              <a:gd name="connsiteY6" fmla="*/ 0 h 844550"/>
              <a:gd name="connsiteX0" fmla="*/ 0 w 1727200"/>
              <a:gd name="connsiteY0" fmla="*/ 0 h 844550"/>
              <a:gd name="connsiteX1" fmla="*/ 850900 w 1727200"/>
              <a:gd name="connsiteY1" fmla="*/ 374650 h 844550"/>
              <a:gd name="connsiteX2" fmla="*/ 1727200 w 1727200"/>
              <a:gd name="connsiteY2" fmla="*/ 6350 h 844550"/>
              <a:gd name="connsiteX3" fmla="*/ 1716372 w 1727200"/>
              <a:gd name="connsiteY3" fmla="*/ 467092 h 844550"/>
              <a:gd name="connsiteX4" fmla="*/ 863600 w 1727200"/>
              <a:gd name="connsiteY4" fmla="*/ 844550 h 844550"/>
              <a:gd name="connsiteX5" fmla="*/ 9892 w 1727200"/>
              <a:gd name="connsiteY5" fmla="*/ 468964 h 844550"/>
              <a:gd name="connsiteX6" fmla="*/ 0 w 1727200"/>
              <a:gd name="connsiteY6" fmla="*/ 0 h 844550"/>
              <a:gd name="connsiteX0" fmla="*/ 0 w 1727200"/>
              <a:gd name="connsiteY0" fmla="*/ 0 h 844550"/>
              <a:gd name="connsiteX1" fmla="*/ 839191 w 1727200"/>
              <a:gd name="connsiteY1" fmla="*/ 327817 h 844550"/>
              <a:gd name="connsiteX2" fmla="*/ 1727200 w 1727200"/>
              <a:gd name="connsiteY2" fmla="*/ 6350 h 844550"/>
              <a:gd name="connsiteX3" fmla="*/ 1716372 w 1727200"/>
              <a:gd name="connsiteY3" fmla="*/ 467092 h 844550"/>
              <a:gd name="connsiteX4" fmla="*/ 863600 w 1727200"/>
              <a:gd name="connsiteY4" fmla="*/ 844550 h 844550"/>
              <a:gd name="connsiteX5" fmla="*/ 9892 w 1727200"/>
              <a:gd name="connsiteY5" fmla="*/ 468964 h 844550"/>
              <a:gd name="connsiteX6" fmla="*/ 0 w 1727200"/>
              <a:gd name="connsiteY6" fmla="*/ 0 h 844550"/>
              <a:gd name="connsiteX0" fmla="*/ 0 w 1716372"/>
              <a:gd name="connsiteY0" fmla="*/ 17067 h 861617"/>
              <a:gd name="connsiteX1" fmla="*/ 839191 w 1716372"/>
              <a:gd name="connsiteY1" fmla="*/ 344884 h 861617"/>
              <a:gd name="connsiteX2" fmla="*/ 1709637 w 1716372"/>
              <a:gd name="connsiteY2" fmla="*/ 0 h 861617"/>
              <a:gd name="connsiteX3" fmla="*/ 1716372 w 1716372"/>
              <a:gd name="connsiteY3" fmla="*/ 484159 h 861617"/>
              <a:gd name="connsiteX4" fmla="*/ 863600 w 1716372"/>
              <a:gd name="connsiteY4" fmla="*/ 861617 h 861617"/>
              <a:gd name="connsiteX5" fmla="*/ 9892 w 1716372"/>
              <a:gd name="connsiteY5" fmla="*/ 486031 h 861617"/>
              <a:gd name="connsiteX6" fmla="*/ 0 w 1716372"/>
              <a:gd name="connsiteY6" fmla="*/ 17067 h 861617"/>
              <a:gd name="connsiteX0" fmla="*/ 0 w 1716372"/>
              <a:gd name="connsiteY0" fmla="*/ 0 h 873820"/>
              <a:gd name="connsiteX1" fmla="*/ 839191 w 1716372"/>
              <a:gd name="connsiteY1" fmla="*/ 357087 h 873820"/>
              <a:gd name="connsiteX2" fmla="*/ 1709637 w 1716372"/>
              <a:gd name="connsiteY2" fmla="*/ 12203 h 873820"/>
              <a:gd name="connsiteX3" fmla="*/ 1716372 w 1716372"/>
              <a:gd name="connsiteY3" fmla="*/ 496362 h 873820"/>
              <a:gd name="connsiteX4" fmla="*/ 863600 w 1716372"/>
              <a:gd name="connsiteY4" fmla="*/ 873820 h 873820"/>
              <a:gd name="connsiteX5" fmla="*/ 9892 w 1716372"/>
              <a:gd name="connsiteY5" fmla="*/ 498234 h 873820"/>
              <a:gd name="connsiteX6" fmla="*/ 0 w 1716372"/>
              <a:gd name="connsiteY6" fmla="*/ 0 h 873820"/>
              <a:gd name="connsiteX0" fmla="*/ 2273 w 1706937"/>
              <a:gd name="connsiteY0" fmla="*/ 0 h 873820"/>
              <a:gd name="connsiteX1" fmla="*/ 829756 w 1706937"/>
              <a:gd name="connsiteY1" fmla="*/ 357087 h 873820"/>
              <a:gd name="connsiteX2" fmla="*/ 1700202 w 1706937"/>
              <a:gd name="connsiteY2" fmla="*/ 12203 h 873820"/>
              <a:gd name="connsiteX3" fmla="*/ 1706937 w 1706937"/>
              <a:gd name="connsiteY3" fmla="*/ 496362 h 873820"/>
              <a:gd name="connsiteX4" fmla="*/ 854165 w 1706937"/>
              <a:gd name="connsiteY4" fmla="*/ 873820 h 873820"/>
              <a:gd name="connsiteX5" fmla="*/ 457 w 1706937"/>
              <a:gd name="connsiteY5" fmla="*/ 498234 h 873820"/>
              <a:gd name="connsiteX6" fmla="*/ 2273 w 1706937"/>
              <a:gd name="connsiteY6" fmla="*/ 0 h 873820"/>
              <a:gd name="connsiteX0" fmla="*/ 2273 w 1701083"/>
              <a:gd name="connsiteY0" fmla="*/ 0 h 873820"/>
              <a:gd name="connsiteX1" fmla="*/ 829756 w 1701083"/>
              <a:gd name="connsiteY1" fmla="*/ 357087 h 873820"/>
              <a:gd name="connsiteX2" fmla="*/ 1700202 w 1701083"/>
              <a:gd name="connsiteY2" fmla="*/ 12203 h 873820"/>
              <a:gd name="connsiteX3" fmla="*/ 1701083 w 1701083"/>
              <a:gd name="connsiteY3" fmla="*/ 625154 h 873820"/>
              <a:gd name="connsiteX4" fmla="*/ 854165 w 1701083"/>
              <a:gd name="connsiteY4" fmla="*/ 873820 h 873820"/>
              <a:gd name="connsiteX5" fmla="*/ 457 w 1701083"/>
              <a:gd name="connsiteY5" fmla="*/ 498234 h 873820"/>
              <a:gd name="connsiteX6" fmla="*/ 2273 w 1701083"/>
              <a:gd name="connsiteY6" fmla="*/ 0 h 873820"/>
              <a:gd name="connsiteX0" fmla="*/ 0 w 1698810"/>
              <a:gd name="connsiteY0" fmla="*/ 0 h 873820"/>
              <a:gd name="connsiteX1" fmla="*/ 827483 w 1698810"/>
              <a:gd name="connsiteY1" fmla="*/ 357087 h 873820"/>
              <a:gd name="connsiteX2" fmla="*/ 1697929 w 1698810"/>
              <a:gd name="connsiteY2" fmla="*/ 12203 h 873820"/>
              <a:gd name="connsiteX3" fmla="*/ 1698810 w 1698810"/>
              <a:gd name="connsiteY3" fmla="*/ 625154 h 873820"/>
              <a:gd name="connsiteX4" fmla="*/ 851892 w 1698810"/>
              <a:gd name="connsiteY4" fmla="*/ 873820 h 873820"/>
              <a:gd name="connsiteX5" fmla="*/ 27455 w 1698810"/>
              <a:gd name="connsiteY5" fmla="*/ 627026 h 873820"/>
              <a:gd name="connsiteX6" fmla="*/ 0 w 1698810"/>
              <a:gd name="connsiteY6" fmla="*/ 0 h 873820"/>
              <a:gd name="connsiteX0" fmla="*/ 0 w 1698810"/>
              <a:gd name="connsiteY0" fmla="*/ 0 h 873820"/>
              <a:gd name="connsiteX1" fmla="*/ 827483 w 1698810"/>
              <a:gd name="connsiteY1" fmla="*/ 357087 h 873820"/>
              <a:gd name="connsiteX2" fmla="*/ 1697929 w 1698810"/>
              <a:gd name="connsiteY2" fmla="*/ 12203 h 873820"/>
              <a:gd name="connsiteX3" fmla="*/ 1698810 w 1698810"/>
              <a:gd name="connsiteY3" fmla="*/ 625154 h 873820"/>
              <a:gd name="connsiteX4" fmla="*/ 851892 w 1698810"/>
              <a:gd name="connsiteY4" fmla="*/ 873820 h 873820"/>
              <a:gd name="connsiteX5" fmla="*/ 4038 w 1698810"/>
              <a:gd name="connsiteY5" fmla="*/ 638734 h 873820"/>
              <a:gd name="connsiteX6" fmla="*/ 0 w 1698810"/>
              <a:gd name="connsiteY6" fmla="*/ 0 h 873820"/>
              <a:gd name="connsiteX0" fmla="*/ 0 w 1698810"/>
              <a:gd name="connsiteY0" fmla="*/ 0 h 985049"/>
              <a:gd name="connsiteX1" fmla="*/ 827483 w 1698810"/>
              <a:gd name="connsiteY1" fmla="*/ 357087 h 985049"/>
              <a:gd name="connsiteX2" fmla="*/ 1697929 w 1698810"/>
              <a:gd name="connsiteY2" fmla="*/ 12203 h 985049"/>
              <a:gd name="connsiteX3" fmla="*/ 1698810 w 1698810"/>
              <a:gd name="connsiteY3" fmla="*/ 625154 h 985049"/>
              <a:gd name="connsiteX4" fmla="*/ 863600 w 1698810"/>
              <a:gd name="connsiteY4" fmla="*/ 985049 h 985049"/>
              <a:gd name="connsiteX5" fmla="*/ 4038 w 1698810"/>
              <a:gd name="connsiteY5" fmla="*/ 638734 h 985049"/>
              <a:gd name="connsiteX6" fmla="*/ 0 w 1698810"/>
              <a:gd name="connsiteY6" fmla="*/ 0 h 985049"/>
              <a:gd name="connsiteX0" fmla="*/ 0 w 1698810"/>
              <a:gd name="connsiteY0" fmla="*/ 0 h 990903"/>
              <a:gd name="connsiteX1" fmla="*/ 827483 w 1698810"/>
              <a:gd name="connsiteY1" fmla="*/ 357087 h 990903"/>
              <a:gd name="connsiteX2" fmla="*/ 1697929 w 1698810"/>
              <a:gd name="connsiteY2" fmla="*/ 12203 h 990903"/>
              <a:gd name="connsiteX3" fmla="*/ 1698810 w 1698810"/>
              <a:gd name="connsiteY3" fmla="*/ 625154 h 990903"/>
              <a:gd name="connsiteX4" fmla="*/ 857746 w 1698810"/>
              <a:gd name="connsiteY4" fmla="*/ 990903 h 990903"/>
              <a:gd name="connsiteX5" fmla="*/ 4038 w 1698810"/>
              <a:gd name="connsiteY5" fmla="*/ 638734 h 990903"/>
              <a:gd name="connsiteX6" fmla="*/ 0 w 1698810"/>
              <a:gd name="connsiteY6" fmla="*/ 0 h 990903"/>
              <a:gd name="connsiteX0" fmla="*/ 0 w 1698810"/>
              <a:gd name="connsiteY0" fmla="*/ 0 h 1002611"/>
              <a:gd name="connsiteX1" fmla="*/ 827483 w 1698810"/>
              <a:gd name="connsiteY1" fmla="*/ 357087 h 1002611"/>
              <a:gd name="connsiteX2" fmla="*/ 1697929 w 1698810"/>
              <a:gd name="connsiteY2" fmla="*/ 12203 h 1002611"/>
              <a:gd name="connsiteX3" fmla="*/ 1698810 w 1698810"/>
              <a:gd name="connsiteY3" fmla="*/ 625154 h 1002611"/>
              <a:gd name="connsiteX4" fmla="*/ 846038 w 1698810"/>
              <a:gd name="connsiteY4" fmla="*/ 1002611 h 1002611"/>
              <a:gd name="connsiteX5" fmla="*/ 4038 w 1698810"/>
              <a:gd name="connsiteY5" fmla="*/ 638734 h 1002611"/>
              <a:gd name="connsiteX6" fmla="*/ 0 w 1698810"/>
              <a:gd name="connsiteY6" fmla="*/ 0 h 1002611"/>
              <a:gd name="connsiteX0" fmla="*/ 0 w 1697940"/>
              <a:gd name="connsiteY0" fmla="*/ 0 h 1002611"/>
              <a:gd name="connsiteX1" fmla="*/ 827483 w 1697940"/>
              <a:gd name="connsiteY1" fmla="*/ 357087 h 1002611"/>
              <a:gd name="connsiteX2" fmla="*/ 1697929 w 1697940"/>
              <a:gd name="connsiteY2" fmla="*/ 12203 h 1002611"/>
              <a:gd name="connsiteX3" fmla="*/ 1692956 w 1697940"/>
              <a:gd name="connsiteY3" fmla="*/ 654425 h 1002611"/>
              <a:gd name="connsiteX4" fmla="*/ 846038 w 1697940"/>
              <a:gd name="connsiteY4" fmla="*/ 1002611 h 1002611"/>
              <a:gd name="connsiteX5" fmla="*/ 4038 w 1697940"/>
              <a:gd name="connsiteY5" fmla="*/ 638734 h 1002611"/>
              <a:gd name="connsiteX6" fmla="*/ 0 w 1697940"/>
              <a:gd name="connsiteY6" fmla="*/ 0 h 1002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97940" h="1002611">
                <a:moveTo>
                  <a:pt x="0" y="0"/>
                </a:moveTo>
                <a:lnTo>
                  <a:pt x="827483" y="357087"/>
                </a:lnTo>
                <a:lnTo>
                  <a:pt x="1697929" y="12203"/>
                </a:lnTo>
                <a:cubicBezTo>
                  <a:pt x="1698223" y="216520"/>
                  <a:pt x="1692662" y="450108"/>
                  <a:pt x="1692956" y="654425"/>
                </a:cubicBezTo>
                <a:lnTo>
                  <a:pt x="846038" y="1002611"/>
                </a:lnTo>
                <a:lnTo>
                  <a:pt x="4038" y="638734"/>
                </a:lnTo>
                <a:cubicBezTo>
                  <a:pt x="1921" y="460934"/>
                  <a:pt x="2117" y="177800"/>
                  <a:pt x="0" y="0"/>
                </a:cubicBezTo>
                <a:close/>
              </a:path>
            </a:pathLst>
          </a:custGeom>
          <a:solidFill>
            <a:srgbClr val="FAD134"/>
          </a:solidFill>
          <a:ln>
            <a:solidFill>
              <a:srgbClr val="FAD13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720" b="0" i="0" dirty="0">
              <a:latin typeface="Proxima Nova Light" charset="0"/>
            </a:endParaRPr>
          </a:p>
        </p:txBody>
      </p:sp>
      <p:grpSp>
        <p:nvGrpSpPr>
          <p:cNvPr id="47" name="Group 46"/>
          <p:cNvGrpSpPr/>
          <p:nvPr/>
        </p:nvGrpSpPr>
        <p:grpSpPr>
          <a:xfrm>
            <a:off x="3221112" y="1144597"/>
            <a:ext cx="9742175" cy="1052486"/>
            <a:chOff x="2131617" y="724678"/>
            <a:chExt cx="5525324" cy="696498"/>
          </a:xfrm>
        </p:grpSpPr>
        <p:cxnSp>
          <p:nvCxnSpPr>
            <p:cNvPr id="27" name="Straight Connector 26"/>
            <p:cNvCxnSpPr/>
            <p:nvPr userDrawn="1"/>
          </p:nvCxnSpPr>
          <p:spPr>
            <a:xfrm>
              <a:off x="2138246" y="1412294"/>
              <a:ext cx="5518695" cy="8882"/>
            </a:xfrm>
            <a:prstGeom prst="line">
              <a:avLst/>
            </a:prstGeom>
            <a:ln w="3175" cmpd="sng">
              <a:solidFill>
                <a:srgbClr val="29B6EF"/>
              </a:solidFill>
            </a:ln>
            <a:effectLst/>
          </p:spPr>
          <p:style>
            <a:lnRef idx="2">
              <a:schemeClr val="accent1"/>
            </a:lnRef>
            <a:fillRef idx="0">
              <a:schemeClr val="accent1"/>
            </a:fillRef>
            <a:effectRef idx="1">
              <a:schemeClr val="accent1"/>
            </a:effectRef>
            <a:fontRef idx="minor">
              <a:schemeClr val="tx1"/>
            </a:fontRef>
          </p:style>
        </p:cxnSp>
        <p:cxnSp>
          <p:nvCxnSpPr>
            <p:cNvPr id="28" name="Straight Connector 27"/>
            <p:cNvCxnSpPr/>
            <p:nvPr userDrawn="1"/>
          </p:nvCxnSpPr>
          <p:spPr>
            <a:xfrm>
              <a:off x="2131617" y="724678"/>
              <a:ext cx="5518695" cy="8882"/>
            </a:xfrm>
            <a:prstGeom prst="line">
              <a:avLst/>
            </a:prstGeom>
            <a:ln w="3175" cmpd="sng">
              <a:solidFill>
                <a:srgbClr val="29B6EF"/>
              </a:solidFill>
            </a:ln>
            <a:effectLst/>
          </p:spPr>
          <p:style>
            <a:lnRef idx="2">
              <a:schemeClr val="accent1"/>
            </a:lnRef>
            <a:fillRef idx="0">
              <a:schemeClr val="accent1"/>
            </a:fillRef>
            <a:effectRef idx="1">
              <a:schemeClr val="accent1"/>
            </a:effectRef>
            <a:fontRef idx="minor">
              <a:schemeClr val="tx1"/>
            </a:fontRef>
          </p:style>
        </p:cxnSp>
      </p:grpSp>
      <p:sp>
        <p:nvSpPr>
          <p:cNvPr id="30" name="Freeform 29"/>
          <p:cNvSpPr/>
          <p:nvPr/>
        </p:nvSpPr>
        <p:spPr>
          <a:xfrm>
            <a:off x="780340" y="1126728"/>
            <a:ext cx="2450788" cy="1630821"/>
          </a:xfrm>
          <a:custGeom>
            <a:avLst/>
            <a:gdLst>
              <a:gd name="connsiteX0" fmla="*/ 0 w 1727200"/>
              <a:gd name="connsiteY0" fmla="*/ 0 h 844550"/>
              <a:gd name="connsiteX1" fmla="*/ 850900 w 1727200"/>
              <a:gd name="connsiteY1" fmla="*/ 374650 h 844550"/>
              <a:gd name="connsiteX2" fmla="*/ 1727200 w 1727200"/>
              <a:gd name="connsiteY2" fmla="*/ 6350 h 844550"/>
              <a:gd name="connsiteX3" fmla="*/ 1727200 w 1727200"/>
              <a:gd name="connsiteY3" fmla="*/ 508000 h 844550"/>
              <a:gd name="connsiteX4" fmla="*/ 863600 w 1727200"/>
              <a:gd name="connsiteY4" fmla="*/ 844550 h 844550"/>
              <a:gd name="connsiteX5" fmla="*/ 31750 w 1727200"/>
              <a:gd name="connsiteY5" fmla="*/ 527050 h 844550"/>
              <a:gd name="connsiteX6" fmla="*/ 0 w 1727200"/>
              <a:gd name="connsiteY6" fmla="*/ 0 h 844550"/>
              <a:gd name="connsiteX0" fmla="*/ 0 w 1727200"/>
              <a:gd name="connsiteY0" fmla="*/ 0 h 844550"/>
              <a:gd name="connsiteX1" fmla="*/ 850900 w 1727200"/>
              <a:gd name="connsiteY1" fmla="*/ 374650 h 844550"/>
              <a:gd name="connsiteX2" fmla="*/ 1727200 w 1727200"/>
              <a:gd name="connsiteY2" fmla="*/ 6350 h 844550"/>
              <a:gd name="connsiteX3" fmla="*/ 1727200 w 1727200"/>
              <a:gd name="connsiteY3" fmla="*/ 508000 h 844550"/>
              <a:gd name="connsiteX4" fmla="*/ 863600 w 1727200"/>
              <a:gd name="connsiteY4" fmla="*/ 844550 h 844550"/>
              <a:gd name="connsiteX5" fmla="*/ 6350 w 1727200"/>
              <a:gd name="connsiteY5" fmla="*/ 533400 h 844550"/>
              <a:gd name="connsiteX6" fmla="*/ 0 w 1727200"/>
              <a:gd name="connsiteY6" fmla="*/ 0 h 844550"/>
              <a:gd name="connsiteX0" fmla="*/ 0 w 1727200"/>
              <a:gd name="connsiteY0" fmla="*/ 0 h 844550"/>
              <a:gd name="connsiteX1" fmla="*/ 850900 w 1727200"/>
              <a:gd name="connsiteY1" fmla="*/ 374650 h 844550"/>
              <a:gd name="connsiteX2" fmla="*/ 1727200 w 1727200"/>
              <a:gd name="connsiteY2" fmla="*/ 6350 h 844550"/>
              <a:gd name="connsiteX3" fmla="*/ 1708150 w 1727200"/>
              <a:gd name="connsiteY3" fmla="*/ 571500 h 844550"/>
              <a:gd name="connsiteX4" fmla="*/ 863600 w 1727200"/>
              <a:gd name="connsiteY4" fmla="*/ 844550 h 844550"/>
              <a:gd name="connsiteX5" fmla="*/ 6350 w 1727200"/>
              <a:gd name="connsiteY5" fmla="*/ 533400 h 844550"/>
              <a:gd name="connsiteX6" fmla="*/ 0 w 1727200"/>
              <a:gd name="connsiteY6" fmla="*/ 0 h 844550"/>
              <a:gd name="connsiteX0" fmla="*/ 0 w 1727200"/>
              <a:gd name="connsiteY0" fmla="*/ 0 h 844550"/>
              <a:gd name="connsiteX1" fmla="*/ 850900 w 1727200"/>
              <a:gd name="connsiteY1" fmla="*/ 374650 h 844550"/>
              <a:gd name="connsiteX2" fmla="*/ 1727200 w 1727200"/>
              <a:gd name="connsiteY2" fmla="*/ 6350 h 844550"/>
              <a:gd name="connsiteX3" fmla="*/ 1708150 w 1727200"/>
              <a:gd name="connsiteY3" fmla="*/ 463550 h 844550"/>
              <a:gd name="connsiteX4" fmla="*/ 863600 w 1727200"/>
              <a:gd name="connsiteY4" fmla="*/ 844550 h 844550"/>
              <a:gd name="connsiteX5" fmla="*/ 6350 w 1727200"/>
              <a:gd name="connsiteY5" fmla="*/ 533400 h 844550"/>
              <a:gd name="connsiteX6" fmla="*/ 0 w 1727200"/>
              <a:gd name="connsiteY6" fmla="*/ 0 h 844550"/>
              <a:gd name="connsiteX0" fmla="*/ 0 w 1727200"/>
              <a:gd name="connsiteY0" fmla="*/ 0 h 844550"/>
              <a:gd name="connsiteX1" fmla="*/ 850900 w 1727200"/>
              <a:gd name="connsiteY1" fmla="*/ 374650 h 844550"/>
              <a:gd name="connsiteX2" fmla="*/ 1727200 w 1727200"/>
              <a:gd name="connsiteY2" fmla="*/ 6350 h 844550"/>
              <a:gd name="connsiteX3" fmla="*/ 1727200 w 1727200"/>
              <a:gd name="connsiteY3" fmla="*/ 450850 h 844550"/>
              <a:gd name="connsiteX4" fmla="*/ 863600 w 1727200"/>
              <a:gd name="connsiteY4" fmla="*/ 844550 h 844550"/>
              <a:gd name="connsiteX5" fmla="*/ 6350 w 1727200"/>
              <a:gd name="connsiteY5" fmla="*/ 533400 h 844550"/>
              <a:gd name="connsiteX6" fmla="*/ 0 w 1727200"/>
              <a:gd name="connsiteY6" fmla="*/ 0 h 844550"/>
              <a:gd name="connsiteX0" fmla="*/ 0 w 1727200"/>
              <a:gd name="connsiteY0" fmla="*/ 0 h 844550"/>
              <a:gd name="connsiteX1" fmla="*/ 850900 w 1727200"/>
              <a:gd name="connsiteY1" fmla="*/ 374650 h 844550"/>
              <a:gd name="connsiteX2" fmla="*/ 1727200 w 1727200"/>
              <a:gd name="connsiteY2" fmla="*/ 6350 h 844550"/>
              <a:gd name="connsiteX3" fmla="*/ 1727200 w 1727200"/>
              <a:gd name="connsiteY3" fmla="*/ 450850 h 844550"/>
              <a:gd name="connsiteX4" fmla="*/ 863600 w 1727200"/>
              <a:gd name="connsiteY4" fmla="*/ 844550 h 844550"/>
              <a:gd name="connsiteX5" fmla="*/ 12700 w 1727200"/>
              <a:gd name="connsiteY5" fmla="*/ 463550 h 844550"/>
              <a:gd name="connsiteX6" fmla="*/ 0 w 1727200"/>
              <a:gd name="connsiteY6" fmla="*/ 0 h 844550"/>
              <a:gd name="connsiteX0" fmla="*/ 6631 w 1733831"/>
              <a:gd name="connsiteY0" fmla="*/ 0 h 844550"/>
              <a:gd name="connsiteX1" fmla="*/ 857531 w 1733831"/>
              <a:gd name="connsiteY1" fmla="*/ 374650 h 844550"/>
              <a:gd name="connsiteX2" fmla="*/ 1733831 w 1733831"/>
              <a:gd name="connsiteY2" fmla="*/ 6350 h 844550"/>
              <a:gd name="connsiteX3" fmla="*/ 1733831 w 1733831"/>
              <a:gd name="connsiteY3" fmla="*/ 450850 h 844550"/>
              <a:gd name="connsiteX4" fmla="*/ 870231 w 1733831"/>
              <a:gd name="connsiteY4" fmla="*/ 844550 h 844550"/>
              <a:gd name="connsiteX5" fmla="*/ 281 w 1733831"/>
              <a:gd name="connsiteY5" fmla="*/ 463550 h 844550"/>
              <a:gd name="connsiteX6" fmla="*/ 6631 w 1733831"/>
              <a:gd name="connsiteY6" fmla="*/ 0 h 844550"/>
              <a:gd name="connsiteX0" fmla="*/ 0 w 1727200"/>
              <a:gd name="connsiteY0" fmla="*/ 0 h 844550"/>
              <a:gd name="connsiteX1" fmla="*/ 850900 w 1727200"/>
              <a:gd name="connsiteY1" fmla="*/ 374650 h 844550"/>
              <a:gd name="connsiteX2" fmla="*/ 1727200 w 1727200"/>
              <a:gd name="connsiteY2" fmla="*/ 6350 h 844550"/>
              <a:gd name="connsiteX3" fmla="*/ 1727200 w 1727200"/>
              <a:gd name="connsiteY3" fmla="*/ 450850 h 844550"/>
              <a:gd name="connsiteX4" fmla="*/ 863600 w 1727200"/>
              <a:gd name="connsiteY4" fmla="*/ 844550 h 844550"/>
              <a:gd name="connsiteX5" fmla="*/ 9892 w 1727200"/>
              <a:gd name="connsiteY5" fmla="*/ 468964 h 844550"/>
              <a:gd name="connsiteX6" fmla="*/ 0 w 1727200"/>
              <a:gd name="connsiteY6" fmla="*/ 0 h 844550"/>
              <a:gd name="connsiteX0" fmla="*/ 0 w 1727200"/>
              <a:gd name="connsiteY0" fmla="*/ 0 h 844550"/>
              <a:gd name="connsiteX1" fmla="*/ 850900 w 1727200"/>
              <a:gd name="connsiteY1" fmla="*/ 374650 h 844550"/>
              <a:gd name="connsiteX2" fmla="*/ 1727200 w 1727200"/>
              <a:gd name="connsiteY2" fmla="*/ 6350 h 844550"/>
              <a:gd name="connsiteX3" fmla="*/ 1716372 w 1727200"/>
              <a:gd name="connsiteY3" fmla="*/ 467092 h 844550"/>
              <a:gd name="connsiteX4" fmla="*/ 863600 w 1727200"/>
              <a:gd name="connsiteY4" fmla="*/ 844550 h 844550"/>
              <a:gd name="connsiteX5" fmla="*/ 9892 w 1727200"/>
              <a:gd name="connsiteY5" fmla="*/ 468964 h 844550"/>
              <a:gd name="connsiteX6" fmla="*/ 0 w 1727200"/>
              <a:gd name="connsiteY6" fmla="*/ 0 h 844550"/>
              <a:gd name="connsiteX0" fmla="*/ 0 w 1727200"/>
              <a:gd name="connsiteY0" fmla="*/ 0 h 844550"/>
              <a:gd name="connsiteX1" fmla="*/ 839191 w 1727200"/>
              <a:gd name="connsiteY1" fmla="*/ 327817 h 844550"/>
              <a:gd name="connsiteX2" fmla="*/ 1727200 w 1727200"/>
              <a:gd name="connsiteY2" fmla="*/ 6350 h 844550"/>
              <a:gd name="connsiteX3" fmla="*/ 1716372 w 1727200"/>
              <a:gd name="connsiteY3" fmla="*/ 467092 h 844550"/>
              <a:gd name="connsiteX4" fmla="*/ 863600 w 1727200"/>
              <a:gd name="connsiteY4" fmla="*/ 844550 h 844550"/>
              <a:gd name="connsiteX5" fmla="*/ 9892 w 1727200"/>
              <a:gd name="connsiteY5" fmla="*/ 468964 h 844550"/>
              <a:gd name="connsiteX6" fmla="*/ 0 w 1727200"/>
              <a:gd name="connsiteY6" fmla="*/ 0 h 844550"/>
              <a:gd name="connsiteX0" fmla="*/ 0 w 1716372"/>
              <a:gd name="connsiteY0" fmla="*/ 17067 h 861617"/>
              <a:gd name="connsiteX1" fmla="*/ 839191 w 1716372"/>
              <a:gd name="connsiteY1" fmla="*/ 344884 h 861617"/>
              <a:gd name="connsiteX2" fmla="*/ 1709637 w 1716372"/>
              <a:gd name="connsiteY2" fmla="*/ 0 h 861617"/>
              <a:gd name="connsiteX3" fmla="*/ 1716372 w 1716372"/>
              <a:gd name="connsiteY3" fmla="*/ 484159 h 861617"/>
              <a:gd name="connsiteX4" fmla="*/ 863600 w 1716372"/>
              <a:gd name="connsiteY4" fmla="*/ 861617 h 861617"/>
              <a:gd name="connsiteX5" fmla="*/ 9892 w 1716372"/>
              <a:gd name="connsiteY5" fmla="*/ 486031 h 861617"/>
              <a:gd name="connsiteX6" fmla="*/ 0 w 1716372"/>
              <a:gd name="connsiteY6" fmla="*/ 17067 h 861617"/>
              <a:gd name="connsiteX0" fmla="*/ 0 w 1716372"/>
              <a:gd name="connsiteY0" fmla="*/ 0 h 873820"/>
              <a:gd name="connsiteX1" fmla="*/ 839191 w 1716372"/>
              <a:gd name="connsiteY1" fmla="*/ 357087 h 873820"/>
              <a:gd name="connsiteX2" fmla="*/ 1709637 w 1716372"/>
              <a:gd name="connsiteY2" fmla="*/ 12203 h 873820"/>
              <a:gd name="connsiteX3" fmla="*/ 1716372 w 1716372"/>
              <a:gd name="connsiteY3" fmla="*/ 496362 h 873820"/>
              <a:gd name="connsiteX4" fmla="*/ 863600 w 1716372"/>
              <a:gd name="connsiteY4" fmla="*/ 873820 h 873820"/>
              <a:gd name="connsiteX5" fmla="*/ 9892 w 1716372"/>
              <a:gd name="connsiteY5" fmla="*/ 498234 h 873820"/>
              <a:gd name="connsiteX6" fmla="*/ 0 w 1716372"/>
              <a:gd name="connsiteY6" fmla="*/ 0 h 873820"/>
              <a:gd name="connsiteX0" fmla="*/ 2273 w 1706937"/>
              <a:gd name="connsiteY0" fmla="*/ 0 h 873820"/>
              <a:gd name="connsiteX1" fmla="*/ 829756 w 1706937"/>
              <a:gd name="connsiteY1" fmla="*/ 357087 h 873820"/>
              <a:gd name="connsiteX2" fmla="*/ 1700202 w 1706937"/>
              <a:gd name="connsiteY2" fmla="*/ 12203 h 873820"/>
              <a:gd name="connsiteX3" fmla="*/ 1706937 w 1706937"/>
              <a:gd name="connsiteY3" fmla="*/ 496362 h 873820"/>
              <a:gd name="connsiteX4" fmla="*/ 854165 w 1706937"/>
              <a:gd name="connsiteY4" fmla="*/ 873820 h 873820"/>
              <a:gd name="connsiteX5" fmla="*/ 457 w 1706937"/>
              <a:gd name="connsiteY5" fmla="*/ 498234 h 873820"/>
              <a:gd name="connsiteX6" fmla="*/ 2273 w 1706937"/>
              <a:gd name="connsiteY6" fmla="*/ 0 h 873820"/>
              <a:gd name="connsiteX0" fmla="*/ 2273 w 1701083"/>
              <a:gd name="connsiteY0" fmla="*/ 0 h 873820"/>
              <a:gd name="connsiteX1" fmla="*/ 829756 w 1701083"/>
              <a:gd name="connsiteY1" fmla="*/ 357087 h 873820"/>
              <a:gd name="connsiteX2" fmla="*/ 1700202 w 1701083"/>
              <a:gd name="connsiteY2" fmla="*/ 12203 h 873820"/>
              <a:gd name="connsiteX3" fmla="*/ 1701083 w 1701083"/>
              <a:gd name="connsiteY3" fmla="*/ 625154 h 873820"/>
              <a:gd name="connsiteX4" fmla="*/ 854165 w 1701083"/>
              <a:gd name="connsiteY4" fmla="*/ 873820 h 873820"/>
              <a:gd name="connsiteX5" fmla="*/ 457 w 1701083"/>
              <a:gd name="connsiteY5" fmla="*/ 498234 h 873820"/>
              <a:gd name="connsiteX6" fmla="*/ 2273 w 1701083"/>
              <a:gd name="connsiteY6" fmla="*/ 0 h 873820"/>
              <a:gd name="connsiteX0" fmla="*/ 0 w 1698810"/>
              <a:gd name="connsiteY0" fmla="*/ 0 h 873820"/>
              <a:gd name="connsiteX1" fmla="*/ 827483 w 1698810"/>
              <a:gd name="connsiteY1" fmla="*/ 357087 h 873820"/>
              <a:gd name="connsiteX2" fmla="*/ 1697929 w 1698810"/>
              <a:gd name="connsiteY2" fmla="*/ 12203 h 873820"/>
              <a:gd name="connsiteX3" fmla="*/ 1698810 w 1698810"/>
              <a:gd name="connsiteY3" fmla="*/ 625154 h 873820"/>
              <a:gd name="connsiteX4" fmla="*/ 851892 w 1698810"/>
              <a:gd name="connsiteY4" fmla="*/ 873820 h 873820"/>
              <a:gd name="connsiteX5" fmla="*/ 27455 w 1698810"/>
              <a:gd name="connsiteY5" fmla="*/ 627026 h 873820"/>
              <a:gd name="connsiteX6" fmla="*/ 0 w 1698810"/>
              <a:gd name="connsiteY6" fmla="*/ 0 h 873820"/>
              <a:gd name="connsiteX0" fmla="*/ 0 w 1698810"/>
              <a:gd name="connsiteY0" fmla="*/ 0 h 873820"/>
              <a:gd name="connsiteX1" fmla="*/ 827483 w 1698810"/>
              <a:gd name="connsiteY1" fmla="*/ 357087 h 873820"/>
              <a:gd name="connsiteX2" fmla="*/ 1697929 w 1698810"/>
              <a:gd name="connsiteY2" fmla="*/ 12203 h 873820"/>
              <a:gd name="connsiteX3" fmla="*/ 1698810 w 1698810"/>
              <a:gd name="connsiteY3" fmla="*/ 625154 h 873820"/>
              <a:gd name="connsiteX4" fmla="*/ 851892 w 1698810"/>
              <a:gd name="connsiteY4" fmla="*/ 873820 h 873820"/>
              <a:gd name="connsiteX5" fmla="*/ 4038 w 1698810"/>
              <a:gd name="connsiteY5" fmla="*/ 638734 h 873820"/>
              <a:gd name="connsiteX6" fmla="*/ 0 w 1698810"/>
              <a:gd name="connsiteY6" fmla="*/ 0 h 873820"/>
              <a:gd name="connsiteX0" fmla="*/ 0 w 1698810"/>
              <a:gd name="connsiteY0" fmla="*/ 0 h 985049"/>
              <a:gd name="connsiteX1" fmla="*/ 827483 w 1698810"/>
              <a:gd name="connsiteY1" fmla="*/ 357087 h 985049"/>
              <a:gd name="connsiteX2" fmla="*/ 1697929 w 1698810"/>
              <a:gd name="connsiteY2" fmla="*/ 12203 h 985049"/>
              <a:gd name="connsiteX3" fmla="*/ 1698810 w 1698810"/>
              <a:gd name="connsiteY3" fmla="*/ 625154 h 985049"/>
              <a:gd name="connsiteX4" fmla="*/ 863600 w 1698810"/>
              <a:gd name="connsiteY4" fmla="*/ 985049 h 985049"/>
              <a:gd name="connsiteX5" fmla="*/ 4038 w 1698810"/>
              <a:gd name="connsiteY5" fmla="*/ 638734 h 985049"/>
              <a:gd name="connsiteX6" fmla="*/ 0 w 1698810"/>
              <a:gd name="connsiteY6" fmla="*/ 0 h 985049"/>
              <a:gd name="connsiteX0" fmla="*/ 0 w 1698810"/>
              <a:gd name="connsiteY0" fmla="*/ 0 h 990903"/>
              <a:gd name="connsiteX1" fmla="*/ 827483 w 1698810"/>
              <a:gd name="connsiteY1" fmla="*/ 357087 h 990903"/>
              <a:gd name="connsiteX2" fmla="*/ 1697929 w 1698810"/>
              <a:gd name="connsiteY2" fmla="*/ 12203 h 990903"/>
              <a:gd name="connsiteX3" fmla="*/ 1698810 w 1698810"/>
              <a:gd name="connsiteY3" fmla="*/ 625154 h 990903"/>
              <a:gd name="connsiteX4" fmla="*/ 857746 w 1698810"/>
              <a:gd name="connsiteY4" fmla="*/ 990903 h 990903"/>
              <a:gd name="connsiteX5" fmla="*/ 4038 w 1698810"/>
              <a:gd name="connsiteY5" fmla="*/ 638734 h 990903"/>
              <a:gd name="connsiteX6" fmla="*/ 0 w 1698810"/>
              <a:gd name="connsiteY6" fmla="*/ 0 h 990903"/>
              <a:gd name="connsiteX0" fmla="*/ 0 w 1698810"/>
              <a:gd name="connsiteY0" fmla="*/ 0 h 1002611"/>
              <a:gd name="connsiteX1" fmla="*/ 827483 w 1698810"/>
              <a:gd name="connsiteY1" fmla="*/ 357087 h 1002611"/>
              <a:gd name="connsiteX2" fmla="*/ 1697929 w 1698810"/>
              <a:gd name="connsiteY2" fmla="*/ 12203 h 1002611"/>
              <a:gd name="connsiteX3" fmla="*/ 1698810 w 1698810"/>
              <a:gd name="connsiteY3" fmla="*/ 625154 h 1002611"/>
              <a:gd name="connsiteX4" fmla="*/ 846038 w 1698810"/>
              <a:gd name="connsiteY4" fmla="*/ 1002611 h 1002611"/>
              <a:gd name="connsiteX5" fmla="*/ 4038 w 1698810"/>
              <a:gd name="connsiteY5" fmla="*/ 638734 h 1002611"/>
              <a:gd name="connsiteX6" fmla="*/ 0 w 1698810"/>
              <a:gd name="connsiteY6" fmla="*/ 0 h 1002611"/>
              <a:gd name="connsiteX0" fmla="*/ 0 w 1697940"/>
              <a:gd name="connsiteY0" fmla="*/ 0 h 1002611"/>
              <a:gd name="connsiteX1" fmla="*/ 827483 w 1697940"/>
              <a:gd name="connsiteY1" fmla="*/ 357087 h 1002611"/>
              <a:gd name="connsiteX2" fmla="*/ 1697929 w 1697940"/>
              <a:gd name="connsiteY2" fmla="*/ 12203 h 1002611"/>
              <a:gd name="connsiteX3" fmla="*/ 1692956 w 1697940"/>
              <a:gd name="connsiteY3" fmla="*/ 654425 h 1002611"/>
              <a:gd name="connsiteX4" fmla="*/ 846038 w 1697940"/>
              <a:gd name="connsiteY4" fmla="*/ 1002611 h 1002611"/>
              <a:gd name="connsiteX5" fmla="*/ 4038 w 1697940"/>
              <a:gd name="connsiteY5" fmla="*/ 638734 h 1002611"/>
              <a:gd name="connsiteX6" fmla="*/ 0 w 1697940"/>
              <a:gd name="connsiteY6" fmla="*/ 0 h 1002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97940" h="1002611">
                <a:moveTo>
                  <a:pt x="0" y="0"/>
                </a:moveTo>
                <a:lnTo>
                  <a:pt x="827483" y="357087"/>
                </a:lnTo>
                <a:lnTo>
                  <a:pt x="1697929" y="12203"/>
                </a:lnTo>
                <a:cubicBezTo>
                  <a:pt x="1698223" y="216520"/>
                  <a:pt x="1692662" y="450108"/>
                  <a:pt x="1692956" y="654425"/>
                </a:cubicBezTo>
                <a:lnTo>
                  <a:pt x="846038" y="1002611"/>
                </a:lnTo>
                <a:lnTo>
                  <a:pt x="4038" y="638734"/>
                </a:lnTo>
                <a:cubicBezTo>
                  <a:pt x="1921" y="460934"/>
                  <a:pt x="2117" y="177800"/>
                  <a:pt x="0" y="0"/>
                </a:cubicBezTo>
                <a:close/>
              </a:path>
            </a:pathLst>
          </a:custGeom>
          <a:solidFill>
            <a:srgbClr val="29B6EF"/>
          </a:solidFill>
          <a:ln>
            <a:solidFill>
              <a:srgbClr val="29B6E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720" b="0" i="0" dirty="0">
              <a:latin typeface="Proxima Nova Light" charset="0"/>
            </a:endParaRPr>
          </a:p>
        </p:txBody>
      </p:sp>
      <p:cxnSp>
        <p:nvCxnSpPr>
          <p:cNvPr id="32" name="Straight Connector 31"/>
          <p:cNvCxnSpPr/>
          <p:nvPr/>
        </p:nvCxnSpPr>
        <p:spPr>
          <a:xfrm>
            <a:off x="536708" y="6995160"/>
            <a:ext cx="12590018" cy="0"/>
          </a:xfrm>
          <a:prstGeom prst="line">
            <a:avLst/>
          </a:prstGeom>
          <a:ln w="3175" cmpd="sng">
            <a:solidFill>
              <a:srgbClr val="BFBFBF"/>
            </a:solidFill>
          </a:ln>
          <a:effectLst/>
        </p:spPr>
        <p:style>
          <a:lnRef idx="2">
            <a:schemeClr val="accent1"/>
          </a:lnRef>
          <a:fillRef idx="0">
            <a:schemeClr val="accent1"/>
          </a:fillRef>
          <a:effectRef idx="1">
            <a:schemeClr val="accent1"/>
          </a:effectRef>
          <a:fontRef idx="minor">
            <a:schemeClr val="tx1"/>
          </a:fontRef>
        </p:style>
      </p:cxnSp>
      <p:sp>
        <p:nvSpPr>
          <p:cNvPr id="35" name="TextBox 34"/>
          <p:cNvSpPr txBox="1"/>
          <p:nvPr/>
        </p:nvSpPr>
        <p:spPr>
          <a:xfrm>
            <a:off x="13063739" y="7195983"/>
            <a:ext cx="1061415" cy="324833"/>
          </a:xfrm>
          <a:prstGeom prst="rect">
            <a:avLst/>
          </a:prstGeom>
          <a:noFill/>
        </p:spPr>
        <p:txBody>
          <a:bodyPr wrap="square" rtlCol="0">
            <a:spAutoFit/>
          </a:bodyPr>
          <a:lstStyle/>
          <a:p>
            <a:fld id="{1F756008-E062-6442-8C47-4B76E5230611}" type="slidenum">
              <a:rPr lang="en-US" sz="1511" b="0" i="0" smtClean="0">
                <a:latin typeface="Proxima Nova Light"/>
                <a:cs typeface="Proxima Nova Light"/>
              </a:rPr>
              <a:pPr/>
              <a:t>‹#›</a:t>
            </a:fld>
            <a:endParaRPr lang="en-US" sz="1511" b="0" i="0" dirty="0">
              <a:latin typeface="Proxima Nova Light"/>
              <a:cs typeface="Proxima Nova Light"/>
            </a:endParaRPr>
          </a:p>
        </p:txBody>
      </p:sp>
      <p:grpSp>
        <p:nvGrpSpPr>
          <p:cNvPr id="46" name="Group 45"/>
          <p:cNvGrpSpPr/>
          <p:nvPr/>
        </p:nvGrpSpPr>
        <p:grpSpPr>
          <a:xfrm>
            <a:off x="3242056" y="2456528"/>
            <a:ext cx="9733614" cy="1052486"/>
            <a:chOff x="2145477" y="1592868"/>
            <a:chExt cx="5525324" cy="696498"/>
          </a:xfrm>
        </p:grpSpPr>
        <p:cxnSp>
          <p:nvCxnSpPr>
            <p:cNvPr id="34" name="Straight Connector 33"/>
            <p:cNvCxnSpPr/>
            <p:nvPr userDrawn="1"/>
          </p:nvCxnSpPr>
          <p:spPr>
            <a:xfrm>
              <a:off x="2152106" y="2280484"/>
              <a:ext cx="5518695" cy="8882"/>
            </a:xfrm>
            <a:prstGeom prst="line">
              <a:avLst/>
            </a:prstGeom>
            <a:ln w="3175" cmpd="sng">
              <a:solidFill>
                <a:srgbClr val="55B670"/>
              </a:solidFill>
            </a:ln>
            <a:effectLst/>
          </p:spPr>
          <p:style>
            <a:lnRef idx="2">
              <a:schemeClr val="accent1"/>
            </a:lnRef>
            <a:fillRef idx="0">
              <a:schemeClr val="accent1"/>
            </a:fillRef>
            <a:effectRef idx="1">
              <a:schemeClr val="accent1"/>
            </a:effectRef>
            <a:fontRef idx="minor">
              <a:schemeClr val="tx1"/>
            </a:fontRef>
          </p:style>
        </p:cxnSp>
        <p:cxnSp>
          <p:nvCxnSpPr>
            <p:cNvPr id="37" name="Straight Connector 36"/>
            <p:cNvCxnSpPr/>
            <p:nvPr userDrawn="1"/>
          </p:nvCxnSpPr>
          <p:spPr>
            <a:xfrm>
              <a:off x="2145477" y="1592868"/>
              <a:ext cx="5518695" cy="8882"/>
            </a:xfrm>
            <a:prstGeom prst="line">
              <a:avLst/>
            </a:prstGeom>
            <a:ln w="3175" cmpd="sng">
              <a:solidFill>
                <a:srgbClr val="55B670"/>
              </a:solidFill>
            </a:ln>
            <a:effectLst/>
          </p:spPr>
          <p:style>
            <a:lnRef idx="2">
              <a:schemeClr val="accent1"/>
            </a:lnRef>
            <a:fillRef idx="0">
              <a:schemeClr val="accent1"/>
            </a:fillRef>
            <a:effectRef idx="1">
              <a:schemeClr val="accent1"/>
            </a:effectRef>
            <a:fontRef idx="minor">
              <a:schemeClr val="tx1"/>
            </a:fontRef>
          </p:style>
        </p:cxnSp>
      </p:grpSp>
      <p:sp>
        <p:nvSpPr>
          <p:cNvPr id="38" name="Freeform 37"/>
          <p:cNvSpPr/>
          <p:nvPr/>
        </p:nvSpPr>
        <p:spPr>
          <a:xfrm>
            <a:off x="801284" y="2438660"/>
            <a:ext cx="2450788" cy="1630821"/>
          </a:xfrm>
          <a:custGeom>
            <a:avLst/>
            <a:gdLst>
              <a:gd name="connsiteX0" fmla="*/ 0 w 1727200"/>
              <a:gd name="connsiteY0" fmla="*/ 0 h 844550"/>
              <a:gd name="connsiteX1" fmla="*/ 850900 w 1727200"/>
              <a:gd name="connsiteY1" fmla="*/ 374650 h 844550"/>
              <a:gd name="connsiteX2" fmla="*/ 1727200 w 1727200"/>
              <a:gd name="connsiteY2" fmla="*/ 6350 h 844550"/>
              <a:gd name="connsiteX3" fmla="*/ 1727200 w 1727200"/>
              <a:gd name="connsiteY3" fmla="*/ 508000 h 844550"/>
              <a:gd name="connsiteX4" fmla="*/ 863600 w 1727200"/>
              <a:gd name="connsiteY4" fmla="*/ 844550 h 844550"/>
              <a:gd name="connsiteX5" fmla="*/ 31750 w 1727200"/>
              <a:gd name="connsiteY5" fmla="*/ 527050 h 844550"/>
              <a:gd name="connsiteX6" fmla="*/ 0 w 1727200"/>
              <a:gd name="connsiteY6" fmla="*/ 0 h 844550"/>
              <a:gd name="connsiteX0" fmla="*/ 0 w 1727200"/>
              <a:gd name="connsiteY0" fmla="*/ 0 h 844550"/>
              <a:gd name="connsiteX1" fmla="*/ 850900 w 1727200"/>
              <a:gd name="connsiteY1" fmla="*/ 374650 h 844550"/>
              <a:gd name="connsiteX2" fmla="*/ 1727200 w 1727200"/>
              <a:gd name="connsiteY2" fmla="*/ 6350 h 844550"/>
              <a:gd name="connsiteX3" fmla="*/ 1727200 w 1727200"/>
              <a:gd name="connsiteY3" fmla="*/ 508000 h 844550"/>
              <a:gd name="connsiteX4" fmla="*/ 863600 w 1727200"/>
              <a:gd name="connsiteY4" fmla="*/ 844550 h 844550"/>
              <a:gd name="connsiteX5" fmla="*/ 6350 w 1727200"/>
              <a:gd name="connsiteY5" fmla="*/ 533400 h 844550"/>
              <a:gd name="connsiteX6" fmla="*/ 0 w 1727200"/>
              <a:gd name="connsiteY6" fmla="*/ 0 h 844550"/>
              <a:gd name="connsiteX0" fmla="*/ 0 w 1727200"/>
              <a:gd name="connsiteY0" fmla="*/ 0 h 844550"/>
              <a:gd name="connsiteX1" fmla="*/ 850900 w 1727200"/>
              <a:gd name="connsiteY1" fmla="*/ 374650 h 844550"/>
              <a:gd name="connsiteX2" fmla="*/ 1727200 w 1727200"/>
              <a:gd name="connsiteY2" fmla="*/ 6350 h 844550"/>
              <a:gd name="connsiteX3" fmla="*/ 1708150 w 1727200"/>
              <a:gd name="connsiteY3" fmla="*/ 571500 h 844550"/>
              <a:gd name="connsiteX4" fmla="*/ 863600 w 1727200"/>
              <a:gd name="connsiteY4" fmla="*/ 844550 h 844550"/>
              <a:gd name="connsiteX5" fmla="*/ 6350 w 1727200"/>
              <a:gd name="connsiteY5" fmla="*/ 533400 h 844550"/>
              <a:gd name="connsiteX6" fmla="*/ 0 w 1727200"/>
              <a:gd name="connsiteY6" fmla="*/ 0 h 844550"/>
              <a:gd name="connsiteX0" fmla="*/ 0 w 1727200"/>
              <a:gd name="connsiteY0" fmla="*/ 0 h 844550"/>
              <a:gd name="connsiteX1" fmla="*/ 850900 w 1727200"/>
              <a:gd name="connsiteY1" fmla="*/ 374650 h 844550"/>
              <a:gd name="connsiteX2" fmla="*/ 1727200 w 1727200"/>
              <a:gd name="connsiteY2" fmla="*/ 6350 h 844550"/>
              <a:gd name="connsiteX3" fmla="*/ 1708150 w 1727200"/>
              <a:gd name="connsiteY3" fmla="*/ 463550 h 844550"/>
              <a:gd name="connsiteX4" fmla="*/ 863600 w 1727200"/>
              <a:gd name="connsiteY4" fmla="*/ 844550 h 844550"/>
              <a:gd name="connsiteX5" fmla="*/ 6350 w 1727200"/>
              <a:gd name="connsiteY5" fmla="*/ 533400 h 844550"/>
              <a:gd name="connsiteX6" fmla="*/ 0 w 1727200"/>
              <a:gd name="connsiteY6" fmla="*/ 0 h 844550"/>
              <a:gd name="connsiteX0" fmla="*/ 0 w 1727200"/>
              <a:gd name="connsiteY0" fmla="*/ 0 h 844550"/>
              <a:gd name="connsiteX1" fmla="*/ 850900 w 1727200"/>
              <a:gd name="connsiteY1" fmla="*/ 374650 h 844550"/>
              <a:gd name="connsiteX2" fmla="*/ 1727200 w 1727200"/>
              <a:gd name="connsiteY2" fmla="*/ 6350 h 844550"/>
              <a:gd name="connsiteX3" fmla="*/ 1727200 w 1727200"/>
              <a:gd name="connsiteY3" fmla="*/ 450850 h 844550"/>
              <a:gd name="connsiteX4" fmla="*/ 863600 w 1727200"/>
              <a:gd name="connsiteY4" fmla="*/ 844550 h 844550"/>
              <a:gd name="connsiteX5" fmla="*/ 6350 w 1727200"/>
              <a:gd name="connsiteY5" fmla="*/ 533400 h 844550"/>
              <a:gd name="connsiteX6" fmla="*/ 0 w 1727200"/>
              <a:gd name="connsiteY6" fmla="*/ 0 h 844550"/>
              <a:gd name="connsiteX0" fmla="*/ 0 w 1727200"/>
              <a:gd name="connsiteY0" fmla="*/ 0 h 844550"/>
              <a:gd name="connsiteX1" fmla="*/ 850900 w 1727200"/>
              <a:gd name="connsiteY1" fmla="*/ 374650 h 844550"/>
              <a:gd name="connsiteX2" fmla="*/ 1727200 w 1727200"/>
              <a:gd name="connsiteY2" fmla="*/ 6350 h 844550"/>
              <a:gd name="connsiteX3" fmla="*/ 1727200 w 1727200"/>
              <a:gd name="connsiteY3" fmla="*/ 450850 h 844550"/>
              <a:gd name="connsiteX4" fmla="*/ 863600 w 1727200"/>
              <a:gd name="connsiteY4" fmla="*/ 844550 h 844550"/>
              <a:gd name="connsiteX5" fmla="*/ 12700 w 1727200"/>
              <a:gd name="connsiteY5" fmla="*/ 463550 h 844550"/>
              <a:gd name="connsiteX6" fmla="*/ 0 w 1727200"/>
              <a:gd name="connsiteY6" fmla="*/ 0 h 844550"/>
              <a:gd name="connsiteX0" fmla="*/ 6631 w 1733831"/>
              <a:gd name="connsiteY0" fmla="*/ 0 h 844550"/>
              <a:gd name="connsiteX1" fmla="*/ 857531 w 1733831"/>
              <a:gd name="connsiteY1" fmla="*/ 374650 h 844550"/>
              <a:gd name="connsiteX2" fmla="*/ 1733831 w 1733831"/>
              <a:gd name="connsiteY2" fmla="*/ 6350 h 844550"/>
              <a:gd name="connsiteX3" fmla="*/ 1733831 w 1733831"/>
              <a:gd name="connsiteY3" fmla="*/ 450850 h 844550"/>
              <a:gd name="connsiteX4" fmla="*/ 870231 w 1733831"/>
              <a:gd name="connsiteY4" fmla="*/ 844550 h 844550"/>
              <a:gd name="connsiteX5" fmla="*/ 281 w 1733831"/>
              <a:gd name="connsiteY5" fmla="*/ 463550 h 844550"/>
              <a:gd name="connsiteX6" fmla="*/ 6631 w 1733831"/>
              <a:gd name="connsiteY6" fmla="*/ 0 h 844550"/>
              <a:gd name="connsiteX0" fmla="*/ 0 w 1727200"/>
              <a:gd name="connsiteY0" fmla="*/ 0 h 844550"/>
              <a:gd name="connsiteX1" fmla="*/ 850900 w 1727200"/>
              <a:gd name="connsiteY1" fmla="*/ 374650 h 844550"/>
              <a:gd name="connsiteX2" fmla="*/ 1727200 w 1727200"/>
              <a:gd name="connsiteY2" fmla="*/ 6350 h 844550"/>
              <a:gd name="connsiteX3" fmla="*/ 1727200 w 1727200"/>
              <a:gd name="connsiteY3" fmla="*/ 450850 h 844550"/>
              <a:gd name="connsiteX4" fmla="*/ 863600 w 1727200"/>
              <a:gd name="connsiteY4" fmla="*/ 844550 h 844550"/>
              <a:gd name="connsiteX5" fmla="*/ 9892 w 1727200"/>
              <a:gd name="connsiteY5" fmla="*/ 468964 h 844550"/>
              <a:gd name="connsiteX6" fmla="*/ 0 w 1727200"/>
              <a:gd name="connsiteY6" fmla="*/ 0 h 844550"/>
              <a:gd name="connsiteX0" fmla="*/ 0 w 1727200"/>
              <a:gd name="connsiteY0" fmla="*/ 0 h 844550"/>
              <a:gd name="connsiteX1" fmla="*/ 850900 w 1727200"/>
              <a:gd name="connsiteY1" fmla="*/ 374650 h 844550"/>
              <a:gd name="connsiteX2" fmla="*/ 1727200 w 1727200"/>
              <a:gd name="connsiteY2" fmla="*/ 6350 h 844550"/>
              <a:gd name="connsiteX3" fmla="*/ 1716372 w 1727200"/>
              <a:gd name="connsiteY3" fmla="*/ 467092 h 844550"/>
              <a:gd name="connsiteX4" fmla="*/ 863600 w 1727200"/>
              <a:gd name="connsiteY4" fmla="*/ 844550 h 844550"/>
              <a:gd name="connsiteX5" fmla="*/ 9892 w 1727200"/>
              <a:gd name="connsiteY5" fmla="*/ 468964 h 844550"/>
              <a:gd name="connsiteX6" fmla="*/ 0 w 1727200"/>
              <a:gd name="connsiteY6" fmla="*/ 0 h 844550"/>
              <a:gd name="connsiteX0" fmla="*/ 0 w 1727200"/>
              <a:gd name="connsiteY0" fmla="*/ 0 h 844550"/>
              <a:gd name="connsiteX1" fmla="*/ 839191 w 1727200"/>
              <a:gd name="connsiteY1" fmla="*/ 327817 h 844550"/>
              <a:gd name="connsiteX2" fmla="*/ 1727200 w 1727200"/>
              <a:gd name="connsiteY2" fmla="*/ 6350 h 844550"/>
              <a:gd name="connsiteX3" fmla="*/ 1716372 w 1727200"/>
              <a:gd name="connsiteY3" fmla="*/ 467092 h 844550"/>
              <a:gd name="connsiteX4" fmla="*/ 863600 w 1727200"/>
              <a:gd name="connsiteY4" fmla="*/ 844550 h 844550"/>
              <a:gd name="connsiteX5" fmla="*/ 9892 w 1727200"/>
              <a:gd name="connsiteY5" fmla="*/ 468964 h 844550"/>
              <a:gd name="connsiteX6" fmla="*/ 0 w 1727200"/>
              <a:gd name="connsiteY6" fmla="*/ 0 h 844550"/>
              <a:gd name="connsiteX0" fmla="*/ 0 w 1716372"/>
              <a:gd name="connsiteY0" fmla="*/ 17067 h 861617"/>
              <a:gd name="connsiteX1" fmla="*/ 839191 w 1716372"/>
              <a:gd name="connsiteY1" fmla="*/ 344884 h 861617"/>
              <a:gd name="connsiteX2" fmla="*/ 1709637 w 1716372"/>
              <a:gd name="connsiteY2" fmla="*/ 0 h 861617"/>
              <a:gd name="connsiteX3" fmla="*/ 1716372 w 1716372"/>
              <a:gd name="connsiteY3" fmla="*/ 484159 h 861617"/>
              <a:gd name="connsiteX4" fmla="*/ 863600 w 1716372"/>
              <a:gd name="connsiteY4" fmla="*/ 861617 h 861617"/>
              <a:gd name="connsiteX5" fmla="*/ 9892 w 1716372"/>
              <a:gd name="connsiteY5" fmla="*/ 486031 h 861617"/>
              <a:gd name="connsiteX6" fmla="*/ 0 w 1716372"/>
              <a:gd name="connsiteY6" fmla="*/ 17067 h 861617"/>
              <a:gd name="connsiteX0" fmla="*/ 0 w 1716372"/>
              <a:gd name="connsiteY0" fmla="*/ 0 h 873820"/>
              <a:gd name="connsiteX1" fmla="*/ 839191 w 1716372"/>
              <a:gd name="connsiteY1" fmla="*/ 357087 h 873820"/>
              <a:gd name="connsiteX2" fmla="*/ 1709637 w 1716372"/>
              <a:gd name="connsiteY2" fmla="*/ 12203 h 873820"/>
              <a:gd name="connsiteX3" fmla="*/ 1716372 w 1716372"/>
              <a:gd name="connsiteY3" fmla="*/ 496362 h 873820"/>
              <a:gd name="connsiteX4" fmla="*/ 863600 w 1716372"/>
              <a:gd name="connsiteY4" fmla="*/ 873820 h 873820"/>
              <a:gd name="connsiteX5" fmla="*/ 9892 w 1716372"/>
              <a:gd name="connsiteY5" fmla="*/ 498234 h 873820"/>
              <a:gd name="connsiteX6" fmla="*/ 0 w 1716372"/>
              <a:gd name="connsiteY6" fmla="*/ 0 h 873820"/>
              <a:gd name="connsiteX0" fmla="*/ 2273 w 1706937"/>
              <a:gd name="connsiteY0" fmla="*/ 0 h 873820"/>
              <a:gd name="connsiteX1" fmla="*/ 829756 w 1706937"/>
              <a:gd name="connsiteY1" fmla="*/ 357087 h 873820"/>
              <a:gd name="connsiteX2" fmla="*/ 1700202 w 1706937"/>
              <a:gd name="connsiteY2" fmla="*/ 12203 h 873820"/>
              <a:gd name="connsiteX3" fmla="*/ 1706937 w 1706937"/>
              <a:gd name="connsiteY3" fmla="*/ 496362 h 873820"/>
              <a:gd name="connsiteX4" fmla="*/ 854165 w 1706937"/>
              <a:gd name="connsiteY4" fmla="*/ 873820 h 873820"/>
              <a:gd name="connsiteX5" fmla="*/ 457 w 1706937"/>
              <a:gd name="connsiteY5" fmla="*/ 498234 h 873820"/>
              <a:gd name="connsiteX6" fmla="*/ 2273 w 1706937"/>
              <a:gd name="connsiteY6" fmla="*/ 0 h 873820"/>
              <a:gd name="connsiteX0" fmla="*/ 2273 w 1701083"/>
              <a:gd name="connsiteY0" fmla="*/ 0 h 873820"/>
              <a:gd name="connsiteX1" fmla="*/ 829756 w 1701083"/>
              <a:gd name="connsiteY1" fmla="*/ 357087 h 873820"/>
              <a:gd name="connsiteX2" fmla="*/ 1700202 w 1701083"/>
              <a:gd name="connsiteY2" fmla="*/ 12203 h 873820"/>
              <a:gd name="connsiteX3" fmla="*/ 1701083 w 1701083"/>
              <a:gd name="connsiteY3" fmla="*/ 625154 h 873820"/>
              <a:gd name="connsiteX4" fmla="*/ 854165 w 1701083"/>
              <a:gd name="connsiteY4" fmla="*/ 873820 h 873820"/>
              <a:gd name="connsiteX5" fmla="*/ 457 w 1701083"/>
              <a:gd name="connsiteY5" fmla="*/ 498234 h 873820"/>
              <a:gd name="connsiteX6" fmla="*/ 2273 w 1701083"/>
              <a:gd name="connsiteY6" fmla="*/ 0 h 873820"/>
              <a:gd name="connsiteX0" fmla="*/ 0 w 1698810"/>
              <a:gd name="connsiteY0" fmla="*/ 0 h 873820"/>
              <a:gd name="connsiteX1" fmla="*/ 827483 w 1698810"/>
              <a:gd name="connsiteY1" fmla="*/ 357087 h 873820"/>
              <a:gd name="connsiteX2" fmla="*/ 1697929 w 1698810"/>
              <a:gd name="connsiteY2" fmla="*/ 12203 h 873820"/>
              <a:gd name="connsiteX3" fmla="*/ 1698810 w 1698810"/>
              <a:gd name="connsiteY3" fmla="*/ 625154 h 873820"/>
              <a:gd name="connsiteX4" fmla="*/ 851892 w 1698810"/>
              <a:gd name="connsiteY4" fmla="*/ 873820 h 873820"/>
              <a:gd name="connsiteX5" fmla="*/ 27455 w 1698810"/>
              <a:gd name="connsiteY5" fmla="*/ 627026 h 873820"/>
              <a:gd name="connsiteX6" fmla="*/ 0 w 1698810"/>
              <a:gd name="connsiteY6" fmla="*/ 0 h 873820"/>
              <a:gd name="connsiteX0" fmla="*/ 0 w 1698810"/>
              <a:gd name="connsiteY0" fmla="*/ 0 h 873820"/>
              <a:gd name="connsiteX1" fmla="*/ 827483 w 1698810"/>
              <a:gd name="connsiteY1" fmla="*/ 357087 h 873820"/>
              <a:gd name="connsiteX2" fmla="*/ 1697929 w 1698810"/>
              <a:gd name="connsiteY2" fmla="*/ 12203 h 873820"/>
              <a:gd name="connsiteX3" fmla="*/ 1698810 w 1698810"/>
              <a:gd name="connsiteY3" fmla="*/ 625154 h 873820"/>
              <a:gd name="connsiteX4" fmla="*/ 851892 w 1698810"/>
              <a:gd name="connsiteY4" fmla="*/ 873820 h 873820"/>
              <a:gd name="connsiteX5" fmla="*/ 4038 w 1698810"/>
              <a:gd name="connsiteY5" fmla="*/ 638734 h 873820"/>
              <a:gd name="connsiteX6" fmla="*/ 0 w 1698810"/>
              <a:gd name="connsiteY6" fmla="*/ 0 h 873820"/>
              <a:gd name="connsiteX0" fmla="*/ 0 w 1698810"/>
              <a:gd name="connsiteY0" fmla="*/ 0 h 985049"/>
              <a:gd name="connsiteX1" fmla="*/ 827483 w 1698810"/>
              <a:gd name="connsiteY1" fmla="*/ 357087 h 985049"/>
              <a:gd name="connsiteX2" fmla="*/ 1697929 w 1698810"/>
              <a:gd name="connsiteY2" fmla="*/ 12203 h 985049"/>
              <a:gd name="connsiteX3" fmla="*/ 1698810 w 1698810"/>
              <a:gd name="connsiteY3" fmla="*/ 625154 h 985049"/>
              <a:gd name="connsiteX4" fmla="*/ 863600 w 1698810"/>
              <a:gd name="connsiteY4" fmla="*/ 985049 h 985049"/>
              <a:gd name="connsiteX5" fmla="*/ 4038 w 1698810"/>
              <a:gd name="connsiteY5" fmla="*/ 638734 h 985049"/>
              <a:gd name="connsiteX6" fmla="*/ 0 w 1698810"/>
              <a:gd name="connsiteY6" fmla="*/ 0 h 985049"/>
              <a:gd name="connsiteX0" fmla="*/ 0 w 1698810"/>
              <a:gd name="connsiteY0" fmla="*/ 0 h 990903"/>
              <a:gd name="connsiteX1" fmla="*/ 827483 w 1698810"/>
              <a:gd name="connsiteY1" fmla="*/ 357087 h 990903"/>
              <a:gd name="connsiteX2" fmla="*/ 1697929 w 1698810"/>
              <a:gd name="connsiteY2" fmla="*/ 12203 h 990903"/>
              <a:gd name="connsiteX3" fmla="*/ 1698810 w 1698810"/>
              <a:gd name="connsiteY3" fmla="*/ 625154 h 990903"/>
              <a:gd name="connsiteX4" fmla="*/ 857746 w 1698810"/>
              <a:gd name="connsiteY4" fmla="*/ 990903 h 990903"/>
              <a:gd name="connsiteX5" fmla="*/ 4038 w 1698810"/>
              <a:gd name="connsiteY5" fmla="*/ 638734 h 990903"/>
              <a:gd name="connsiteX6" fmla="*/ 0 w 1698810"/>
              <a:gd name="connsiteY6" fmla="*/ 0 h 990903"/>
              <a:gd name="connsiteX0" fmla="*/ 0 w 1698810"/>
              <a:gd name="connsiteY0" fmla="*/ 0 h 1002611"/>
              <a:gd name="connsiteX1" fmla="*/ 827483 w 1698810"/>
              <a:gd name="connsiteY1" fmla="*/ 357087 h 1002611"/>
              <a:gd name="connsiteX2" fmla="*/ 1697929 w 1698810"/>
              <a:gd name="connsiteY2" fmla="*/ 12203 h 1002611"/>
              <a:gd name="connsiteX3" fmla="*/ 1698810 w 1698810"/>
              <a:gd name="connsiteY3" fmla="*/ 625154 h 1002611"/>
              <a:gd name="connsiteX4" fmla="*/ 846038 w 1698810"/>
              <a:gd name="connsiteY4" fmla="*/ 1002611 h 1002611"/>
              <a:gd name="connsiteX5" fmla="*/ 4038 w 1698810"/>
              <a:gd name="connsiteY5" fmla="*/ 638734 h 1002611"/>
              <a:gd name="connsiteX6" fmla="*/ 0 w 1698810"/>
              <a:gd name="connsiteY6" fmla="*/ 0 h 1002611"/>
              <a:gd name="connsiteX0" fmla="*/ 0 w 1697940"/>
              <a:gd name="connsiteY0" fmla="*/ 0 h 1002611"/>
              <a:gd name="connsiteX1" fmla="*/ 827483 w 1697940"/>
              <a:gd name="connsiteY1" fmla="*/ 357087 h 1002611"/>
              <a:gd name="connsiteX2" fmla="*/ 1697929 w 1697940"/>
              <a:gd name="connsiteY2" fmla="*/ 12203 h 1002611"/>
              <a:gd name="connsiteX3" fmla="*/ 1692956 w 1697940"/>
              <a:gd name="connsiteY3" fmla="*/ 654425 h 1002611"/>
              <a:gd name="connsiteX4" fmla="*/ 846038 w 1697940"/>
              <a:gd name="connsiteY4" fmla="*/ 1002611 h 1002611"/>
              <a:gd name="connsiteX5" fmla="*/ 4038 w 1697940"/>
              <a:gd name="connsiteY5" fmla="*/ 638734 h 1002611"/>
              <a:gd name="connsiteX6" fmla="*/ 0 w 1697940"/>
              <a:gd name="connsiteY6" fmla="*/ 0 h 1002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97940" h="1002611">
                <a:moveTo>
                  <a:pt x="0" y="0"/>
                </a:moveTo>
                <a:lnTo>
                  <a:pt x="827483" y="357087"/>
                </a:lnTo>
                <a:lnTo>
                  <a:pt x="1697929" y="12203"/>
                </a:lnTo>
                <a:cubicBezTo>
                  <a:pt x="1698223" y="216520"/>
                  <a:pt x="1692662" y="450108"/>
                  <a:pt x="1692956" y="654425"/>
                </a:cubicBezTo>
                <a:lnTo>
                  <a:pt x="846038" y="1002611"/>
                </a:lnTo>
                <a:lnTo>
                  <a:pt x="4038" y="638734"/>
                </a:lnTo>
                <a:cubicBezTo>
                  <a:pt x="1921" y="460934"/>
                  <a:pt x="2117" y="177800"/>
                  <a:pt x="0" y="0"/>
                </a:cubicBezTo>
                <a:close/>
              </a:path>
            </a:pathLst>
          </a:custGeom>
          <a:solidFill>
            <a:srgbClr val="55B670"/>
          </a:solidFill>
          <a:ln>
            <a:solidFill>
              <a:srgbClr val="55B67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720" b="0" i="0" dirty="0">
              <a:latin typeface="Proxima Nova Light" charset="0"/>
            </a:endParaRPr>
          </a:p>
        </p:txBody>
      </p:sp>
      <p:sp>
        <p:nvSpPr>
          <p:cNvPr id="50" name="Text Placeholder 49"/>
          <p:cNvSpPr>
            <a:spLocks noGrp="1"/>
          </p:cNvSpPr>
          <p:nvPr>
            <p:ph type="body" sz="quarter" idx="10" hasCustomPrompt="1"/>
          </p:nvPr>
        </p:nvSpPr>
        <p:spPr>
          <a:xfrm>
            <a:off x="835849" y="1686081"/>
            <a:ext cx="2618554" cy="369429"/>
          </a:xfrm>
          <a:prstGeom prst="rect">
            <a:avLst/>
          </a:prstGeom>
        </p:spPr>
        <p:txBody>
          <a:bodyPr vert="horz"/>
          <a:lstStyle>
            <a:lvl1pPr marL="0" indent="0">
              <a:buNone/>
              <a:defRPr sz="2417" b="0" i="0" baseline="0">
                <a:solidFill>
                  <a:schemeClr val="bg1"/>
                </a:solidFill>
                <a:latin typeface="Proxima Nova Light" charset="0"/>
                <a:cs typeface="Proxima Nova Light" charset="0"/>
              </a:defRPr>
            </a:lvl1pPr>
          </a:lstStyle>
          <a:p>
            <a:pPr lvl="0"/>
            <a:r>
              <a:rPr lang="en-US" dirty="0"/>
              <a:t>A Topic Header</a:t>
            </a:r>
          </a:p>
        </p:txBody>
      </p:sp>
      <p:sp>
        <p:nvSpPr>
          <p:cNvPr id="51" name="Text Placeholder 49"/>
          <p:cNvSpPr>
            <a:spLocks noGrp="1"/>
          </p:cNvSpPr>
          <p:nvPr>
            <p:ph type="body" sz="quarter" idx="11" hasCustomPrompt="1"/>
          </p:nvPr>
        </p:nvSpPr>
        <p:spPr>
          <a:xfrm>
            <a:off x="846825" y="2999303"/>
            <a:ext cx="2618554" cy="369429"/>
          </a:xfrm>
          <a:prstGeom prst="rect">
            <a:avLst/>
          </a:prstGeom>
        </p:spPr>
        <p:txBody>
          <a:bodyPr vert="horz"/>
          <a:lstStyle>
            <a:lvl1pPr marL="0" indent="0">
              <a:buNone/>
              <a:defRPr sz="2417" b="0" i="0" baseline="0">
                <a:solidFill>
                  <a:schemeClr val="bg1"/>
                </a:solidFill>
                <a:latin typeface="Proxima Nova Light" charset="0"/>
                <a:cs typeface="Proxima Nova Light" charset="0"/>
              </a:defRPr>
            </a:lvl1pPr>
          </a:lstStyle>
          <a:p>
            <a:pPr lvl="0"/>
            <a:r>
              <a:rPr lang="en-US" dirty="0"/>
              <a:t>B Topic Header</a:t>
            </a:r>
          </a:p>
        </p:txBody>
      </p:sp>
      <p:sp>
        <p:nvSpPr>
          <p:cNvPr id="52" name="Text Placeholder 49"/>
          <p:cNvSpPr>
            <a:spLocks noGrp="1"/>
          </p:cNvSpPr>
          <p:nvPr>
            <p:ph type="body" sz="quarter" idx="12" hasCustomPrompt="1"/>
          </p:nvPr>
        </p:nvSpPr>
        <p:spPr>
          <a:xfrm>
            <a:off x="844095" y="4202813"/>
            <a:ext cx="2618554" cy="369429"/>
          </a:xfrm>
          <a:prstGeom prst="rect">
            <a:avLst/>
          </a:prstGeom>
        </p:spPr>
        <p:txBody>
          <a:bodyPr vert="horz"/>
          <a:lstStyle>
            <a:lvl1pPr marL="0" indent="0">
              <a:buNone/>
              <a:defRPr sz="2417" b="0" i="0" baseline="0">
                <a:solidFill>
                  <a:schemeClr val="bg1"/>
                </a:solidFill>
                <a:latin typeface="Proxima Nova Light" charset="0"/>
                <a:cs typeface="Proxima Nova Light" charset="0"/>
              </a:defRPr>
            </a:lvl1pPr>
          </a:lstStyle>
          <a:p>
            <a:pPr lvl="0"/>
            <a:r>
              <a:rPr lang="en-US" dirty="0"/>
              <a:t>C Topic Header</a:t>
            </a:r>
          </a:p>
        </p:txBody>
      </p:sp>
      <p:sp>
        <p:nvSpPr>
          <p:cNvPr id="53" name="Text Placeholder 49"/>
          <p:cNvSpPr>
            <a:spLocks noGrp="1"/>
          </p:cNvSpPr>
          <p:nvPr>
            <p:ph type="body" sz="quarter" idx="13" hasCustomPrompt="1"/>
          </p:nvPr>
        </p:nvSpPr>
        <p:spPr>
          <a:xfrm>
            <a:off x="839079" y="5598227"/>
            <a:ext cx="2618554" cy="369429"/>
          </a:xfrm>
          <a:prstGeom prst="rect">
            <a:avLst/>
          </a:prstGeom>
        </p:spPr>
        <p:txBody>
          <a:bodyPr vert="horz"/>
          <a:lstStyle>
            <a:lvl1pPr marL="0" indent="0">
              <a:buNone/>
              <a:defRPr sz="2417" b="0" i="0" baseline="0">
                <a:solidFill>
                  <a:schemeClr val="bg1"/>
                </a:solidFill>
                <a:latin typeface="Proxima Nova Light" charset="0"/>
                <a:cs typeface="Proxima Nova Light" charset="0"/>
              </a:defRPr>
            </a:lvl1pPr>
          </a:lstStyle>
          <a:p>
            <a:pPr lvl="0"/>
            <a:r>
              <a:rPr lang="en-US" dirty="0"/>
              <a:t>D Topic Header</a:t>
            </a:r>
          </a:p>
        </p:txBody>
      </p:sp>
      <p:sp>
        <p:nvSpPr>
          <p:cNvPr id="55" name="Text Placeholder 54"/>
          <p:cNvSpPr>
            <a:spLocks noGrp="1"/>
          </p:cNvSpPr>
          <p:nvPr>
            <p:ph type="body" sz="quarter" idx="14" hasCustomPrompt="1"/>
          </p:nvPr>
        </p:nvSpPr>
        <p:spPr>
          <a:xfrm>
            <a:off x="3655107" y="1247423"/>
            <a:ext cx="9252514" cy="863600"/>
          </a:xfrm>
          <a:prstGeom prst="rect">
            <a:avLst/>
          </a:prstGeom>
        </p:spPr>
        <p:txBody>
          <a:bodyPr vert="horz"/>
          <a:lstStyle>
            <a:lvl1pPr marL="0" indent="0" algn="l">
              <a:buNone/>
              <a:defRPr sz="1813" b="0" i="0" baseline="0">
                <a:latin typeface="Proxima Nova Regular"/>
                <a:cs typeface="Proxima Nova Regular"/>
              </a:defRPr>
            </a:lvl1pPr>
            <a:lvl2pPr marL="690860" indent="0">
              <a:buNone/>
              <a:defRPr sz="1813" b="0" i="0">
                <a:latin typeface="Proxima Nova Regular"/>
                <a:cs typeface="Proxima Nova Regular"/>
              </a:defRPr>
            </a:lvl2pPr>
            <a:lvl3pPr marL="1381718" indent="0">
              <a:buNone/>
              <a:defRPr sz="1813" b="0" i="0">
                <a:latin typeface="Proxima Nova Regular"/>
                <a:cs typeface="Proxima Nova Regular"/>
              </a:defRPr>
            </a:lvl3pPr>
            <a:lvl4pPr marL="2072577" indent="0">
              <a:buNone/>
              <a:defRPr sz="1813" b="0" i="0">
                <a:latin typeface="Proxima Nova Regular"/>
                <a:cs typeface="Proxima Nova Regular"/>
              </a:defRPr>
            </a:lvl4pPr>
            <a:lvl5pPr marL="2763436" indent="0">
              <a:buNone/>
              <a:defRPr sz="1813" b="0" i="0">
                <a:latin typeface="Proxima Nova Regular"/>
                <a:cs typeface="Proxima Nova Regular"/>
              </a:defRPr>
            </a:lvl5pPr>
          </a:lstStyle>
          <a:p>
            <a:pPr algn="l"/>
            <a:r>
              <a:rPr lang="en-US" sz="2116" dirty="0">
                <a:solidFill>
                  <a:schemeClr val="tx1"/>
                </a:solidFill>
                <a:latin typeface="Proxima Nova Light"/>
                <a:cs typeface="Proxima Nova Light"/>
              </a:rPr>
              <a:t>Please paste your body text into this column. </a:t>
            </a:r>
            <a:r>
              <a:rPr lang="en-US" sz="2116" dirty="0" err="1">
                <a:solidFill>
                  <a:schemeClr val="tx1"/>
                </a:solidFill>
                <a:latin typeface="Proxima Nova Light"/>
                <a:cs typeface="Proxima Nova Light"/>
              </a:rPr>
              <a:t>Lorem</a:t>
            </a:r>
            <a:r>
              <a:rPr lang="en-US" sz="2116" dirty="0">
                <a:solidFill>
                  <a:schemeClr val="tx1"/>
                </a:solidFill>
                <a:latin typeface="Proxima Nova Light"/>
                <a:cs typeface="Proxima Nova Light"/>
              </a:rPr>
              <a:t> </a:t>
            </a:r>
            <a:r>
              <a:rPr lang="en-US" sz="2116" dirty="0" err="1">
                <a:solidFill>
                  <a:schemeClr val="tx1"/>
                </a:solidFill>
                <a:latin typeface="Proxima Nova Light"/>
                <a:cs typeface="Proxima Nova Light"/>
              </a:rPr>
              <a:t>ipsum</a:t>
            </a:r>
            <a:r>
              <a:rPr lang="en-US" sz="2116" dirty="0">
                <a:solidFill>
                  <a:schemeClr val="tx1"/>
                </a:solidFill>
                <a:latin typeface="Proxima Nova Light"/>
                <a:cs typeface="Proxima Nova Light"/>
              </a:rPr>
              <a:t> dolor sit </a:t>
            </a:r>
            <a:r>
              <a:rPr lang="en-US" sz="2116" dirty="0" err="1">
                <a:solidFill>
                  <a:schemeClr val="tx1"/>
                </a:solidFill>
                <a:latin typeface="Proxima Nova Light"/>
                <a:cs typeface="Proxima Nova Light"/>
              </a:rPr>
              <a:t>amet</a:t>
            </a:r>
            <a:r>
              <a:rPr lang="en-US" sz="2116" dirty="0">
                <a:solidFill>
                  <a:schemeClr val="tx1"/>
                </a:solidFill>
                <a:latin typeface="Proxima Nova Light"/>
                <a:cs typeface="Proxima Nova Light"/>
              </a:rPr>
              <a:t>, </a:t>
            </a:r>
            <a:r>
              <a:rPr lang="en-US" sz="2116" dirty="0" err="1">
                <a:solidFill>
                  <a:schemeClr val="tx1"/>
                </a:solidFill>
                <a:latin typeface="Proxima Nova Light"/>
                <a:cs typeface="Proxima Nova Light"/>
              </a:rPr>
              <a:t>consectetur</a:t>
            </a:r>
            <a:r>
              <a:rPr lang="en-US" sz="2116" dirty="0">
                <a:solidFill>
                  <a:schemeClr val="tx1"/>
                </a:solidFill>
                <a:latin typeface="Proxima Nova Light"/>
                <a:cs typeface="Proxima Nova Light"/>
              </a:rPr>
              <a:t> </a:t>
            </a:r>
            <a:r>
              <a:rPr lang="en-US" sz="2116" dirty="0" err="1">
                <a:solidFill>
                  <a:schemeClr val="tx1"/>
                </a:solidFill>
                <a:latin typeface="Proxima Nova Light"/>
                <a:cs typeface="Proxima Nova Light"/>
              </a:rPr>
              <a:t>adipiscing</a:t>
            </a:r>
            <a:r>
              <a:rPr lang="en-US" sz="2116" dirty="0">
                <a:solidFill>
                  <a:schemeClr val="tx1"/>
                </a:solidFill>
                <a:latin typeface="Proxima Nova Light"/>
                <a:cs typeface="Proxima Nova Light"/>
              </a:rPr>
              <a:t> </a:t>
            </a:r>
            <a:r>
              <a:rPr lang="en-US" sz="2116" dirty="0" err="1">
                <a:solidFill>
                  <a:schemeClr val="tx1"/>
                </a:solidFill>
                <a:latin typeface="Proxima Nova Light"/>
                <a:cs typeface="Proxima Nova Light"/>
              </a:rPr>
              <a:t>elit</a:t>
            </a:r>
            <a:r>
              <a:rPr lang="en-US" sz="2116" dirty="0">
                <a:solidFill>
                  <a:schemeClr val="tx1"/>
                </a:solidFill>
                <a:latin typeface="Proxima Nova Light"/>
                <a:cs typeface="Proxima Nova Light"/>
              </a:rPr>
              <a:t>, </a:t>
            </a:r>
            <a:r>
              <a:rPr lang="en-US" sz="2116" dirty="0" err="1">
                <a:solidFill>
                  <a:schemeClr val="tx1"/>
                </a:solidFill>
                <a:latin typeface="Proxima Nova Light"/>
                <a:cs typeface="Proxima Nova Light"/>
              </a:rPr>
              <a:t>sed</a:t>
            </a:r>
            <a:r>
              <a:rPr lang="en-US" sz="2116" dirty="0">
                <a:solidFill>
                  <a:schemeClr val="tx1"/>
                </a:solidFill>
                <a:latin typeface="Proxima Nova Light"/>
                <a:cs typeface="Proxima Nova Light"/>
              </a:rPr>
              <a:t> do </a:t>
            </a:r>
            <a:r>
              <a:rPr lang="en-US" sz="2116" dirty="0" err="1">
                <a:solidFill>
                  <a:schemeClr val="tx1"/>
                </a:solidFill>
                <a:latin typeface="Proxima Nova Light"/>
                <a:cs typeface="Proxima Nova Light"/>
              </a:rPr>
              <a:t>eiusmod</a:t>
            </a:r>
            <a:r>
              <a:rPr lang="en-US" sz="2116" dirty="0">
                <a:solidFill>
                  <a:schemeClr val="tx1"/>
                </a:solidFill>
                <a:latin typeface="Proxima Nova Light"/>
                <a:cs typeface="Proxima Nova Light"/>
              </a:rPr>
              <a:t> </a:t>
            </a:r>
            <a:r>
              <a:rPr lang="en-US" sz="2116" dirty="0" err="1">
                <a:solidFill>
                  <a:schemeClr val="tx1"/>
                </a:solidFill>
                <a:latin typeface="Proxima Nova Light"/>
                <a:cs typeface="Proxima Nova Light"/>
              </a:rPr>
              <a:t>tempor</a:t>
            </a:r>
            <a:r>
              <a:rPr lang="en-US" sz="2116" dirty="0">
                <a:solidFill>
                  <a:schemeClr val="tx1"/>
                </a:solidFill>
                <a:latin typeface="Proxima Nova Light"/>
                <a:cs typeface="Proxima Nova Light"/>
              </a:rPr>
              <a:t> </a:t>
            </a:r>
            <a:r>
              <a:rPr lang="en-US" sz="2116" dirty="0" err="1">
                <a:solidFill>
                  <a:schemeClr val="tx1"/>
                </a:solidFill>
                <a:latin typeface="Proxima Nova Light"/>
                <a:cs typeface="Proxima Nova Light"/>
              </a:rPr>
              <a:t>indididunt</a:t>
            </a:r>
            <a:r>
              <a:rPr lang="en-US" sz="2116" dirty="0">
                <a:solidFill>
                  <a:schemeClr val="tx1"/>
                </a:solidFill>
                <a:latin typeface="Proxima Nova Light"/>
                <a:cs typeface="Proxima Nova Light"/>
              </a:rPr>
              <a:t> </a:t>
            </a:r>
            <a:r>
              <a:rPr lang="en-US" sz="2116" dirty="0" err="1">
                <a:solidFill>
                  <a:schemeClr val="tx1"/>
                </a:solidFill>
                <a:latin typeface="Proxima Nova Light"/>
                <a:cs typeface="Proxima Nova Light"/>
              </a:rPr>
              <a:t>ut</a:t>
            </a:r>
            <a:r>
              <a:rPr lang="en-US" sz="2116" dirty="0">
                <a:solidFill>
                  <a:schemeClr val="tx1"/>
                </a:solidFill>
                <a:latin typeface="Proxima Nova Light"/>
                <a:cs typeface="Proxima Nova Light"/>
              </a:rPr>
              <a:t> </a:t>
            </a:r>
            <a:r>
              <a:rPr lang="en-US" sz="2116" dirty="0" err="1">
                <a:solidFill>
                  <a:schemeClr val="tx1"/>
                </a:solidFill>
                <a:latin typeface="Proxima Nova Light"/>
                <a:cs typeface="Proxima Nova Light"/>
              </a:rPr>
              <a:t>labore</a:t>
            </a:r>
            <a:r>
              <a:rPr lang="en-US" sz="2116" dirty="0">
                <a:solidFill>
                  <a:schemeClr val="tx1"/>
                </a:solidFill>
                <a:latin typeface="Proxima Nova Light"/>
                <a:cs typeface="Proxima Nova Light"/>
              </a:rPr>
              <a:t> .</a:t>
            </a:r>
          </a:p>
        </p:txBody>
      </p:sp>
      <p:sp>
        <p:nvSpPr>
          <p:cNvPr id="56" name="Text Placeholder 54"/>
          <p:cNvSpPr>
            <a:spLocks noGrp="1"/>
          </p:cNvSpPr>
          <p:nvPr>
            <p:ph type="body" sz="quarter" idx="15" hasCustomPrompt="1"/>
          </p:nvPr>
        </p:nvSpPr>
        <p:spPr>
          <a:xfrm>
            <a:off x="3652378" y="2574279"/>
            <a:ext cx="9252514" cy="863600"/>
          </a:xfrm>
          <a:prstGeom prst="rect">
            <a:avLst/>
          </a:prstGeom>
        </p:spPr>
        <p:txBody>
          <a:bodyPr vert="horz"/>
          <a:lstStyle>
            <a:lvl1pPr marL="0" indent="0" algn="l">
              <a:buNone/>
              <a:defRPr sz="1813" b="0" i="0" baseline="0">
                <a:latin typeface="Proxima Nova Regular"/>
                <a:cs typeface="Proxima Nova Regular"/>
              </a:defRPr>
            </a:lvl1pPr>
            <a:lvl2pPr marL="690860" indent="0">
              <a:buNone/>
              <a:defRPr sz="1813" b="0" i="0">
                <a:latin typeface="Proxima Nova Regular"/>
                <a:cs typeface="Proxima Nova Regular"/>
              </a:defRPr>
            </a:lvl2pPr>
            <a:lvl3pPr marL="1381718" indent="0">
              <a:buNone/>
              <a:defRPr sz="1813" b="0" i="0">
                <a:latin typeface="Proxima Nova Regular"/>
                <a:cs typeface="Proxima Nova Regular"/>
              </a:defRPr>
            </a:lvl3pPr>
            <a:lvl4pPr marL="2072577" indent="0">
              <a:buNone/>
              <a:defRPr sz="1813" b="0" i="0">
                <a:latin typeface="Proxima Nova Regular"/>
                <a:cs typeface="Proxima Nova Regular"/>
              </a:defRPr>
            </a:lvl4pPr>
            <a:lvl5pPr marL="2763436" indent="0">
              <a:buNone/>
              <a:defRPr sz="1813" b="0" i="0">
                <a:latin typeface="Proxima Nova Regular"/>
                <a:cs typeface="Proxima Nova Regular"/>
              </a:defRPr>
            </a:lvl5pPr>
          </a:lstStyle>
          <a:p>
            <a:pPr algn="l"/>
            <a:r>
              <a:rPr lang="en-US" sz="2116" dirty="0">
                <a:solidFill>
                  <a:schemeClr val="tx1"/>
                </a:solidFill>
                <a:latin typeface="Proxima Nova Light"/>
                <a:cs typeface="Proxima Nova Light"/>
              </a:rPr>
              <a:t>Please paste your body text into this column. </a:t>
            </a:r>
            <a:r>
              <a:rPr lang="en-US" sz="2116" dirty="0" err="1">
                <a:solidFill>
                  <a:schemeClr val="tx1"/>
                </a:solidFill>
                <a:latin typeface="Proxima Nova Light"/>
                <a:cs typeface="Proxima Nova Light"/>
              </a:rPr>
              <a:t>Lorem</a:t>
            </a:r>
            <a:r>
              <a:rPr lang="en-US" sz="2116" dirty="0">
                <a:solidFill>
                  <a:schemeClr val="tx1"/>
                </a:solidFill>
                <a:latin typeface="Proxima Nova Light"/>
                <a:cs typeface="Proxima Nova Light"/>
              </a:rPr>
              <a:t> </a:t>
            </a:r>
            <a:r>
              <a:rPr lang="en-US" sz="2116" dirty="0" err="1">
                <a:solidFill>
                  <a:schemeClr val="tx1"/>
                </a:solidFill>
                <a:latin typeface="Proxima Nova Light"/>
                <a:cs typeface="Proxima Nova Light"/>
              </a:rPr>
              <a:t>ipsum</a:t>
            </a:r>
            <a:r>
              <a:rPr lang="en-US" sz="2116" dirty="0">
                <a:solidFill>
                  <a:schemeClr val="tx1"/>
                </a:solidFill>
                <a:latin typeface="Proxima Nova Light"/>
                <a:cs typeface="Proxima Nova Light"/>
              </a:rPr>
              <a:t> dolor sit </a:t>
            </a:r>
            <a:r>
              <a:rPr lang="en-US" sz="2116" dirty="0" err="1">
                <a:solidFill>
                  <a:schemeClr val="tx1"/>
                </a:solidFill>
                <a:latin typeface="Proxima Nova Light"/>
                <a:cs typeface="Proxima Nova Light"/>
              </a:rPr>
              <a:t>amet</a:t>
            </a:r>
            <a:r>
              <a:rPr lang="en-US" sz="2116" dirty="0">
                <a:solidFill>
                  <a:schemeClr val="tx1"/>
                </a:solidFill>
                <a:latin typeface="Proxima Nova Light"/>
                <a:cs typeface="Proxima Nova Light"/>
              </a:rPr>
              <a:t>, </a:t>
            </a:r>
            <a:r>
              <a:rPr lang="en-US" sz="2116" dirty="0" err="1">
                <a:solidFill>
                  <a:schemeClr val="tx1"/>
                </a:solidFill>
                <a:latin typeface="Proxima Nova Light"/>
                <a:cs typeface="Proxima Nova Light"/>
              </a:rPr>
              <a:t>consectetur</a:t>
            </a:r>
            <a:r>
              <a:rPr lang="en-US" sz="2116" dirty="0">
                <a:solidFill>
                  <a:schemeClr val="tx1"/>
                </a:solidFill>
                <a:latin typeface="Proxima Nova Light"/>
                <a:cs typeface="Proxima Nova Light"/>
              </a:rPr>
              <a:t> </a:t>
            </a:r>
            <a:r>
              <a:rPr lang="en-US" sz="2116" dirty="0" err="1">
                <a:solidFill>
                  <a:schemeClr val="tx1"/>
                </a:solidFill>
                <a:latin typeface="Proxima Nova Light"/>
                <a:cs typeface="Proxima Nova Light"/>
              </a:rPr>
              <a:t>adipiscing</a:t>
            </a:r>
            <a:r>
              <a:rPr lang="en-US" sz="2116" dirty="0">
                <a:solidFill>
                  <a:schemeClr val="tx1"/>
                </a:solidFill>
                <a:latin typeface="Proxima Nova Light"/>
                <a:cs typeface="Proxima Nova Light"/>
              </a:rPr>
              <a:t> </a:t>
            </a:r>
            <a:r>
              <a:rPr lang="en-US" sz="2116" dirty="0" err="1">
                <a:solidFill>
                  <a:schemeClr val="tx1"/>
                </a:solidFill>
                <a:latin typeface="Proxima Nova Light"/>
                <a:cs typeface="Proxima Nova Light"/>
              </a:rPr>
              <a:t>elit</a:t>
            </a:r>
            <a:r>
              <a:rPr lang="en-US" sz="2116" dirty="0">
                <a:solidFill>
                  <a:schemeClr val="tx1"/>
                </a:solidFill>
                <a:latin typeface="Proxima Nova Light"/>
                <a:cs typeface="Proxima Nova Light"/>
              </a:rPr>
              <a:t>, </a:t>
            </a:r>
            <a:r>
              <a:rPr lang="en-US" sz="2116" dirty="0" err="1">
                <a:solidFill>
                  <a:schemeClr val="tx1"/>
                </a:solidFill>
                <a:latin typeface="Proxima Nova Light"/>
                <a:cs typeface="Proxima Nova Light"/>
              </a:rPr>
              <a:t>sed</a:t>
            </a:r>
            <a:r>
              <a:rPr lang="en-US" sz="2116" dirty="0">
                <a:solidFill>
                  <a:schemeClr val="tx1"/>
                </a:solidFill>
                <a:latin typeface="Proxima Nova Light"/>
                <a:cs typeface="Proxima Nova Light"/>
              </a:rPr>
              <a:t> do </a:t>
            </a:r>
            <a:r>
              <a:rPr lang="en-US" sz="2116" dirty="0" err="1">
                <a:solidFill>
                  <a:schemeClr val="tx1"/>
                </a:solidFill>
                <a:latin typeface="Proxima Nova Light"/>
                <a:cs typeface="Proxima Nova Light"/>
              </a:rPr>
              <a:t>eiusmod</a:t>
            </a:r>
            <a:r>
              <a:rPr lang="en-US" sz="2116" dirty="0">
                <a:solidFill>
                  <a:schemeClr val="tx1"/>
                </a:solidFill>
                <a:latin typeface="Proxima Nova Light"/>
                <a:cs typeface="Proxima Nova Light"/>
              </a:rPr>
              <a:t> </a:t>
            </a:r>
            <a:r>
              <a:rPr lang="en-US" sz="2116" dirty="0" err="1">
                <a:solidFill>
                  <a:schemeClr val="tx1"/>
                </a:solidFill>
                <a:latin typeface="Proxima Nova Light"/>
                <a:cs typeface="Proxima Nova Light"/>
              </a:rPr>
              <a:t>tempor</a:t>
            </a:r>
            <a:r>
              <a:rPr lang="en-US" sz="2116" dirty="0">
                <a:solidFill>
                  <a:schemeClr val="tx1"/>
                </a:solidFill>
                <a:latin typeface="Proxima Nova Light"/>
                <a:cs typeface="Proxima Nova Light"/>
              </a:rPr>
              <a:t> </a:t>
            </a:r>
            <a:r>
              <a:rPr lang="en-US" sz="2116" dirty="0" err="1">
                <a:solidFill>
                  <a:schemeClr val="tx1"/>
                </a:solidFill>
                <a:latin typeface="Proxima Nova Light"/>
                <a:cs typeface="Proxima Nova Light"/>
              </a:rPr>
              <a:t>indididunt</a:t>
            </a:r>
            <a:r>
              <a:rPr lang="en-US" sz="2116" dirty="0">
                <a:solidFill>
                  <a:schemeClr val="tx1"/>
                </a:solidFill>
                <a:latin typeface="Proxima Nova Light"/>
                <a:cs typeface="Proxima Nova Light"/>
              </a:rPr>
              <a:t> </a:t>
            </a:r>
            <a:r>
              <a:rPr lang="en-US" sz="2116" dirty="0" err="1">
                <a:solidFill>
                  <a:schemeClr val="tx1"/>
                </a:solidFill>
                <a:latin typeface="Proxima Nova Light"/>
                <a:cs typeface="Proxima Nova Light"/>
              </a:rPr>
              <a:t>ut</a:t>
            </a:r>
            <a:r>
              <a:rPr lang="en-US" sz="2116" dirty="0">
                <a:solidFill>
                  <a:schemeClr val="tx1"/>
                </a:solidFill>
                <a:latin typeface="Proxima Nova Light"/>
                <a:cs typeface="Proxima Nova Light"/>
              </a:rPr>
              <a:t> </a:t>
            </a:r>
            <a:r>
              <a:rPr lang="en-US" sz="2116" dirty="0" err="1">
                <a:solidFill>
                  <a:schemeClr val="tx1"/>
                </a:solidFill>
                <a:latin typeface="Proxima Nova Light"/>
                <a:cs typeface="Proxima Nova Light"/>
              </a:rPr>
              <a:t>labore</a:t>
            </a:r>
            <a:r>
              <a:rPr lang="en-US" sz="2116" dirty="0">
                <a:solidFill>
                  <a:schemeClr val="tx1"/>
                </a:solidFill>
                <a:latin typeface="Proxima Nova Light"/>
                <a:cs typeface="Proxima Nova Light"/>
              </a:rPr>
              <a:t> .</a:t>
            </a:r>
          </a:p>
        </p:txBody>
      </p:sp>
      <p:sp>
        <p:nvSpPr>
          <p:cNvPr id="57" name="Text Placeholder 54"/>
          <p:cNvSpPr>
            <a:spLocks noGrp="1"/>
          </p:cNvSpPr>
          <p:nvPr>
            <p:ph type="body" sz="quarter" idx="16" hasCustomPrompt="1"/>
          </p:nvPr>
        </p:nvSpPr>
        <p:spPr>
          <a:xfrm>
            <a:off x="3663353" y="3777790"/>
            <a:ext cx="9252514" cy="863600"/>
          </a:xfrm>
          <a:prstGeom prst="rect">
            <a:avLst/>
          </a:prstGeom>
        </p:spPr>
        <p:txBody>
          <a:bodyPr vert="horz"/>
          <a:lstStyle>
            <a:lvl1pPr marL="0" indent="0" algn="l">
              <a:buNone/>
              <a:defRPr sz="1813" b="0" i="0" baseline="0">
                <a:latin typeface="Proxima Nova Regular"/>
                <a:cs typeface="Proxima Nova Regular"/>
              </a:defRPr>
            </a:lvl1pPr>
            <a:lvl2pPr marL="690860" indent="0">
              <a:buNone/>
              <a:defRPr sz="1813" b="0" i="0">
                <a:latin typeface="Proxima Nova Regular"/>
                <a:cs typeface="Proxima Nova Regular"/>
              </a:defRPr>
            </a:lvl2pPr>
            <a:lvl3pPr marL="1381718" indent="0">
              <a:buNone/>
              <a:defRPr sz="1813" b="0" i="0">
                <a:latin typeface="Proxima Nova Regular"/>
                <a:cs typeface="Proxima Nova Regular"/>
              </a:defRPr>
            </a:lvl3pPr>
            <a:lvl4pPr marL="2072577" indent="0">
              <a:buNone/>
              <a:defRPr sz="1813" b="0" i="0">
                <a:latin typeface="Proxima Nova Regular"/>
                <a:cs typeface="Proxima Nova Regular"/>
              </a:defRPr>
            </a:lvl4pPr>
            <a:lvl5pPr marL="2763436" indent="0">
              <a:buNone/>
              <a:defRPr sz="1813" b="0" i="0">
                <a:latin typeface="Proxima Nova Regular"/>
                <a:cs typeface="Proxima Nova Regular"/>
              </a:defRPr>
            </a:lvl5pPr>
          </a:lstStyle>
          <a:p>
            <a:pPr algn="l"/>
            <a:r>
              <a:rPr lang="en-US" sz="2116" dirty="0">
                <a:solidFill>
                  <a:schemeClr val="tx1"/>
                </a:solidFill>
                <a:latin typeface="Proxima Nova Light"/>
                <a:cs typeface="Proxima Nova Light"/>
              </a:rPr>
              <a:t>Please paste your body text into this column. </a:t>
            </a:r>
            <a:r>
              <a:rPr lang="en-US" sz="2116" dirty="0" err="1">
                <a:solidFill>
                  <a:schemeClr val="tx1"/>
                </a:solidFill>
                <a:latin typeface="Proxima Nova Light"/>
                <a:cs typeface="Proxima Nova Light"/>
              </a:rPr>
              <a:t>Lorem</a:t>
            </a:r>
            <a:r>
              <a:rPr lang="en-US" sz="2116" dirty="0">
                <a:solidFill>
                  <a:schemeClr val="tx1"/>
                </a:solidFill>
                <a:latin typeface="Proxima Nova Light"/>
                <a:cs typeface="Proxima Nova Light"/>
              </a:rPr>
              <a:t> </a:t>
            </a:r>
            <a:r>
              <a:rPr lang="en-US" sz="2116" dirty="0" err="1">
                <a:solidFill>
                  <a:schemeClr val="tx1"/>
                </a:solidFill>
                <a:latin typeface="Proxima Nova Light"/>
                <a:cs typeface="Proxima Nova Light"/>
              </a:rPr>
              <a:t>ipsum</a:t>
            </a:r>
            <a:r>
              <a:rPr lang="en-US" sz="2116" dirty="0">
                <a:solidFill>
                  <a:schemeClr val="tx1"/>
                </a:solidFill>
                <a:latin typeface="Proxima Nova Light"/>
                <a:cs typeface="Proxima Nova Light"/>
              </a:rPr>
              <a:t> dolor sit </a:t>
            </a:r>
            <a:r>
              <a:rPr lang="en-US" sz="2116" dirty="0" err="1">
                <a:solidFill>
                  <a:schemeClr val="tx1"/>
                </a:solidFill>
                <a:latin typeface="Proxima Nova Light"/>
                <a:cs typeface="Proxima Nova Light"/>
              </a:rPr>
              <a:t>amet</a:t>
            </a:r>
            <a:r>
              <a:rPr lang="en-US" sz="2116" dirty="0">
                <a:solidFill>
                  <a:schemeClr val="tx1"/>
                </a:solidFill>
                <a:latin typeface="Proxima Nova Light"/>
                <a:cs typeface="Proxima Nova Light"/>
              </a:rPr>
              <a:t>, </a:t>
            </a:r>
            <a:r>
              <a:rPr lang="en-US" sz="2116" dirty="0" err="1">
                <a:solidFill>
                  <a:schemeClr val="tx1"/>
                </a:solidFill>
                <a:latin typeface="Proxima Nova Light"/>
                <a:cs typeface="Proxima Nova Light"/>
              </a:rPr>
              <a:t>consectetur</a:t>
            </a:r>
            <a:r>
              <a:rPr lang="en-US" sz="2116" dirty="0">
                <a:solidFill>
                  <a:schemeClr val="tx1"/>
                </a:solidFill>
                <a:latin typeface="Proxima Nova Light"/>
                <a:cs typeface="Proxima Nova Light"/>
              </a:rPr>
              <a:t> </a:t>
            </a:r>
            <a:r>
              <a:rPr lang="en-US" sz="2116" dirty="0" err="1">
                <a:solidFill>
                  <a:schemeClr val="tx1"/>
                </a:solidFill>
                <a:latin typeface="Proxima Nova Light"/>
                <a:cs typeface="Proxima Nova Light"/>
              </a:rPr>
              <a:t>adipiscing</a:t>
            </a:r>
            <a:r>
              <a:rPr lang="en-US" sz="2116" dirty="0">
                <a:solidFill>
                  <a:schemeClr val="tx1"/>
                </a:solidFill>
                <a:latin typeface="Proxima Nova Light"/>
                <a:cs typeface="Proxima Nova Light"/>
              </a:rPr>
              <a:t> </a:t>
            </a:r>
            <a:r>
              <a:rPr lang="en-US" sz="2116" dirty="0" err="1">
                <a:solidFill>
                  <a:schemeClr val="tx1"/>
                </a:solidFill>
                <a:latin typeface="Proxima Nova Light"/>
                <a:cs typeface="Proxima Nova Light"/>
              </a:rPr>
              <a:t>elit</a:t>
            </a:r>
            <a:r>
              <a:rPr lang="en-US" sz="2116" dirty="0">
                <a:solidFill>
                  <a:schemeClr val="tx1"/>
                </a:solidFill>
                <a:latin typeface="Proxima Nova Light"/>
                <a:cs typeface="Proxima Nova Light"/>
              </a:rPr>
              <a:t>, </a:t>
            </a:r>
            <a:r>
              <a:rPr lang="en-US" sz="2116" dirty="0" err="1">
                <a:solidFill>
                  <a:schemeClr val="tx1"/>
                </a:solidFill>
                <a:latin typeface="Proxima Nova Light"/>
                <a:cs typeface="Proxima Nova Light"/>
              </a:rPr>
              <a:t>sed</a:t>
            </a:r>
            <a:r>
              <a:rPr lang="en-US" sz="2116" dirty="0">
                <a:solidFill>
                  <a:schemeClr val="tx1"/>
                </a:solidFill>
                <a:latin typeface="Proxima Nova Light"/>
                <a:cs typeface="Proxima Nova Light"/>
              </a:rPr>
              <a:t> do </a:t>
            </a:r>
            <a:r>
              <a:rPr lang="en-US" sz="2116" dirty="0" err="1">
                <a:solidFill>
                  <a:schemeClr val="tx1"/>
                </a:solidFill>
                <a:latin typeface="Proxima Nova Light"/>
                <a:cs typeface="Proxima Nova Light"/>
              </a:rPr>
              <a:t>eiusmod</a:t>
            </a:r>
            <a:r>
              <a:rPr lang="en-US" sz="2116" dirty="0">
                <a:solidFill>
                  <a:schemeClr val="tx1"/>
                </a:solidFill>
                <a:latin typeface="Proxima Nova Light"/>
                <a:cs typeface="Proxima Nova Light"/>
              </a:rPr>
              <a:t> </a:t>
            </a:r>
            <a:r>
              <a:rPr lang="en-US" sz="2116" dirty="0" err="1">
                <a:solidFill>
                  <a:schemeClr val="tx1"/>
                </a:solidFill>
                <a:latin typeface="Proxima Nova Light"/>
                <a:cs typeface="Proxima Nova Light"/>
              </a:rPr>
              <a:t>tempor</a:t>
            </a:r>
            <a:r>
              <a:rPr lang="en-US" sz="2116" dirty="0">
                <a:solidFill>
                  <a:schemeClr val="tx1"/>
                </a:solidFill>
                <a:latin typeface="Proxima Nova Light"/>
                <a:cs typeface="Proxima Nova Light"/>
              </a:rPr>
              <a:t> </a:t>
            </a:r>
            <a:r>
              <a:rPr lang="en-US" sz="2116" dirty="0" err="1">
                <a:solidFill>
                  <a:schemeClr val="tx1"/>
                </a:solidFill>
                <a:latin typeface="Proxima Nova Light"/>
                <a:cs typeface="Proxima Nova Light"/>
              </a:rPr>
              <a:t>indididunt</a:t>
            </a:r>
            <a:r>
              <a:rPr lang="en-US" sz="2116" dirty="0">
                <a:solidFill>
                  <a:schemeClr val="tx1"/>
                </a:solidFill>
                <a:latin typeface="Proxima Nova Light"/>
                <a:cs typeface="Proxima Nova Light"/>
              </a:rPr>
              <a:t> </a:t>
            </a:r>
            <a:r>
              <a:rPr lang="en-US" sz="2116" dirty="0" err="1">
                <a:solidFill>
                  <a:schemeClr val="tx1"/>
                </a:solidFill>
                <a:latin typeface="Proxima Nova Light"/>
                <a:cs typeface="Proxima Nova Light"/>
              </a:rPr>
              <a:t>ut</a:t>
            </a:r>
            <a:r>
              <a:rPr lang="en-US" sz="2116" dirty="0">
                <a:solidFill>
                  <a:schemeClr val="tx1"/>
                </a:solidFill>
                <a:latin typeface="Proxima Nova Light"/>
                <a:cs typeface="Proxima Nova Light"/>
              </a:rPr>
              <a:t> </a:t>
            </a:r>
            <a:r>
              <a:rPr lang="en-US" sz="2116" dirty="0" err="1">
                <a:solidFill>
                  <a:schemeClr val="tx1"/>
                </a:solidFill>
                <a:latin typeface="Proxima Nova Light"/>
                <a:cs typeface="Proxima Nova Light"/>
              </a:rPr>
              <a:t>labore</a:t>
            </a:r>
            <a:r>
              <a:rPr lang="en-US" sz="2116" dirty="0">
                <a:solidFill>
                  <a:schemeClr val="tx1"/>
                </a:solidFill>
                <a:latin typeface="Proxima Nova Light"/>
                <a:cs typeface="Proxima Nova Light"/>
              </a:rPr>
              <a:t> .</a:t>
            </a:r>
          </a:p>
        </p:txBody>
      </p:sp>
      <p:sp>
        <p:nvSpPr>
          <p:cNvPr id="58" name="Text Placeholder 54"/>
          <p:cNvSpPr>
            <a:spLocks noGrp="1"/>
          </p:cNvSpPr>
          <p:nvPr>
            <p:ph type="body" sz="quarter" idx="17" hasCustomPrompt="1"/>
          </p:nvPr>
        </p:nvSpPr>
        <p:spPr>
          <a:xfrm>
            <a:off x="3674331" y="5159495"/>
            <a:ext cx="9252514" cy="863600"/>
          </a:xfrm>
          <a:prstGeom prst="rect">
            <a:avLst/>
          </a:prstGeom>
        </p:spPr>
        <p:txBody>
          <a:bodyPr vert="horz"/>
          <a:lstStyle>
            <a:lvl1pPr marL="0" indent="0" algn="l">
              <a:buNone/>
              <a:defRPr sz="1813" b="0" i="0" baseline="0">
                <a:latin typeface="Proxima Nova Regular"/>
                <a:cs typeface="Proxima Nova Regular"/>
              </a:defRPr>
            </a:lvl1pPr>
            <a:lvl2pPr marL="690860" indent="0">
              <a:buNone/>
              <a:defRPr sz="1813" b="0" i="0">
                <a:latin typeface="Proxima Nova Regular"/>
                <a:cs typeface="Proxima Nova Regular"/>
              </a:defRPr>
            </a:lvl2pPr>
            <a:lvl3pPr marL="1381718" indent="0">
              <a:buNone/>
              <a:defRPr sz="1813" b="0" i="0">
                <a:latin typeface="Proxima Nova Regular"/>
                <a:cs typeface="Proxima Nova Regular"/>
              </a:defRPr>
            </a:lvl3pPr>
            <a:lvl4pPr marL="2072577" indent="0">
              <a:buNone/>
              <a:defRPr sz="1813" b="0" i="0">
                <a:latin typeface="Proxima Nova Regular"/>
                <a:cs typeface="Proxima Nova Regular"/>
              </a:defRPr>
            </a:lvl4pPr>
            <a:lvl5pPr marL="2763436" indent="0">
              <a:buNone/>
              <a:defRPr sz="1813" b="0" i="0">
                <a:latin typeface="Proxima Nova Regular"/>
                <a:cs typeface="Proxima Nova Regular"/>
              </a:defRPr>
            </a:lvl5pPr>
          </a:lstStyle>
          <a:p>
            <a:pPr algn="l"/>
            <a:r>
              <a:rPr lang="en-US" sz="2116" dirty="0">
                <a:solidFill>
                  <a:schemeClr val="tx1"/>
                </a:solidFill>
                <a:latin typeface="Proxima Nova Light"/>
                <a:cs typeface="Proxima Nova Light"/>
              </a:rPr>
              <a:t>Please paste your body text into this column. </a:t>
            </a:r>
            <a:r>
              <a:rPr lang="en-US" sz="2116" dirty="0" err="1">
                <a:solidFill>
                  <a:schemeClr val="tx1"/>
                </a:solidFill>
                <a:latin typeface="Proxima Nova Light"/>
                <a:cs typeface="Proxima Nova Light"/>
              </a:rPr>
              <a:t>Lorem</a:t>
            </a:r>
            <a:r>
              <a:rPr lang="en-US" sz="2116" dirty="0">
                <a:solidFill>
                  <a:schemeClr val="tx1"/>
                </a:solidFill>
                <a:latin typeface="Proxima Nova Light"/>
                <a:cs typeface="Proxima Nova Light"/>
              </a:rPr>
              <a:t> </a:t>
            </a:r>
            <a:r>
              <a:rPr lang="en-US" sz="2116" dirty="0" err="1">
                <a:solidFill>
                  <a:schemeClr val="tx1"/>
                </a:solidFill>
                <a:latin typeface="Proxima Nova Light"/>
                <a:cs typeface="Proxima Nova Light"/>
              </a:rPr>
              <a:t>ipsum</a:t>
            </a:r>
            <a:r>
              <a:rPr lang="en-US" sz="2116" dirty="0">
                <a:solidFill>
                  <a:schemeClr val="tx1"/>
                </a:solidFill>
                <a:latin typeface="Proxima Nova Light"/>
                <a:cs typeface="Proxima Nova Light"/>
              </a:rPr>
              <a:t> dolor sit </a:t>
            </a:r>
            <a:r>
              <a:rPr lang="en-US" sz="2116" dirty="0" err="1">
                <a:solidFill>
                  <a:schemeClr val="tx1"/>
                </a:solidFill>
                <a:latin typeface="Proxima Nova Light"/>
                <a:cs typeface="Proxima Nova Light"/>
              </a:rPr>
              <a:t>amet</a:t>
            </a:r>
            <a:r>
              <a:rPr lang="en-US" sz="2116" dirty="0">
                <a:solidFill>
                  <a:schemeClr val="tx1"/>
                </a:solidFill>
                <a:latin typeface="Proxima Nova Light"/>
                <a:cs typeface="Proxima Nova Light"/>
              </a:rPr>
              <a:t>, </a:t>
            </a:r>
            <a:r>
              <a:rPr lang="en-US" sz="2116" dirty="0" err="1">
                <a:solidFill>
                  <a:schemeClr val="tx1"/>
                </a:solidFill>
                <a:latin typeface="Proxima Nova Light"/>
                <a:cs typeface="Proxima Nova Light"/>
              </a:rPr>
              <a:t>consectetur</a:t>
            </a:r>
            <a:r>
              <a:rPr lang="en-US" sz="2116" dirty="0">
                <a:solidFill>
                  <a:schemeClr val="tx1"/>
                </a:solidFill>
                <a:latin typeface="Proxima Nova Light"/>
                <a:cs typeface="Proxima Nova Light"/>
              </a:rPr>
              <a:t> </a:t>
            </a:r>
            <a:r>
              <a:rPr lang="en-US" sz="2116" dirty="0" err="1">
                <a:solidFill>
                  <a:schemeClr val="tx1"/>
                </a:solidFill>
                <a:latin typeface="Proxima Nova Light"/>
                <a:cs typeface="Proxima Nova Light"/>
              </a:rPr>
              <a:t>adipiscing</a:t>
            </a:r>
            <a:r>
              <a:rPr lang="en-US" sz="2116" dirty="0">
                <a:solidFill>
                  <a:schemeClr val="tx1"/>
                </a:solidFill>
                <a:latin typeface="Proxima Nova Light"/>
                <a:cs typeface="Proxima Nova Light"/>
              </a:rPr>
              <a:t> </a:t>
            </a:r>
            <a:r>
              <a:rPr lang="en-US" sz="2116" dirty="0" err="1">
                <a:solidFill>
                  <a:schemeClr val="tx1"/>
                </a:solidFill>
                <a:latin typeface="Proxima Nova Light"/>
                <a:cs typeface="Proxima Nova Light"/>
              </a:rPr>
              <a:t>elit</a:t>
            </a:r>
            <a:r>
              <a:rPr lang="en-US" sz="2116" dirty="0">
                <a:solidFill>
                  <a:schemeClr val="tx1"/>
                </a:solidFill>
                <a:latin typeface="Proxima Nova Light"/>
                <a:cs typeface="Proxima Nova Light"/>
              </a:rPr>
              <a:t>, </a:t>
            </a:r>
            <a:r>
              <a:rPr lang="en-US" sz="2116" dirty="0" err="1">
                <a:solidFill>
                  <a:schemeClr val="tx1"/>
                </a:solidFill>
                <a:latin typeface="Proxima Nova Light"/>
                <a:cs typeface="Proxima Nova Light"/>
              </a:rPr>
              <a:t>sed</a:t>
            </a:r>
            <a:r>
              <a:rPr lang="en-US" sz="2116" dirty="0">
                <a:solidFill>
                  <a:schemeClr val="tx1"/>
                </a:solidFill>
                <a:latin typeface="Proxima Nova Light"/>
                <a:cs typeface="Proxima Nova Light"/>
              </a:rPr>
              <a:t> do </a:t>
            </a:r>
            <a:r>
              <a:rPr lang="en-US" sz="2116" dirty="0" err="1">
                <a:solidFill>
                  <a:schemeClr val="tx1"/>
                </a:solidFill>
                <a:latin typeface="Proxima Nova Light"/>
                <a:cs typeface="Proxima Nova Light"/>
              </a:rPr>
              <a:t>eiusmod</a:t>
            </a:r>
            <a:r>
              <a:rPr lang="en-US" sz="2116" dirty="0">
                <a:solidFill>
                  <a:schemeClr val="tx1"/>
                </a:solidFill>
                <a:latin typeface="Proxima Nova Light"/>
                <a:cs typeface="Proxima Nova Light"/>
              </a:rPr>
              <a:t> </a:t>
            </a:r>
            <a:r>
              <a:rPr lang="en-US" sz="2116" dirty="0" err="1">
                <a:solidFill>
                  <a:schemeClr val="tx1"/>
                </a:solidFill>
                <a:latin typeface="Proxima Nova Light"/>
                <a:cs typeface="Proxima Nova Light"/>
              </a:rPr>
              <a:t>tempor</a:t>
            </a:r>
            <a:r>
              <a:rPr lang="en-US" sz="2116" dirty="0">
                <a:solidFill>
                  <a:schemeClr val="tx1"/>
                </a:solidFill>
                <a:latin typeface="Proxima Nova Light"/>
                <a:cs typeface="Proxima Nova Light"/>
              </a:rPr>
              <a:t> </a:t>
            </a:r>
            <a:r>
              <a:rPr lang="en-US" sz="2116" dirty="0" err="1">
                <a:solidFill>
                  <a:schemeClr val="tx1"/>
                </a:solidFill>
                <a:latin typeface="Proxima Nova Light"/>
                <a:cs typeface="Proxima Nova Light"/>
              </a:rPr>
              <a:t>indididunt</a:t>
            </a:r>
            <a:r>
              <a:rPr lang="en-US" sz="2116" dirty="0">
                <a:solidFill>
                  <a:schemeClr val="tx1"/>
                </a:solidFill>
                <a:latin typeface="Proxima Nova Light"/>
                <a:cs typeface="Proxima Nova Light"/>
              </a:rPr>
              <a:t> </a:t>
            </a:r>
            <a:r>
              <a:rPr lang="en-US" sz="2116" dirty="0" err="1">
                <a:solidFill>
                  <a:schemeClr val="tx1"/>
                </a:solidFill>
                <a:latin typeface="Proxima Nova Light"/>
                <a:cs typeface="Proxima Nova Light"/>
              </a:rPr>
              <a:t>ut</a:t>
            </a:r>
            <a:r>
              <a:rPr lang="en-US" sz="2116" dirty="0">
                <a:solidFill>
                  <a:schemeClr val="tx1"/>
                </a:solidFill>
                <a:latin typeface="Proxima Nova Light"/>
                <a:cs typeface="Proxima Nova Light"/>
              </a:rPr>
              <a:t> </a:t>
            </a:r>
            <a:r>
              <a:rPr lang="en-US" sz="2116" dirty="0" err="1">
                <a:solidFill>
                  <a:schemeClr val="tx1"/>
                </a:solidFill>
                <a:latin typeface="Proxima Nova Light"/>
                <a:cs typeface="Proxima Nova Light"/>
              </a:rPr>
              <a:t>labore</a:t>
            </a:r>
            <a:r>
              <a:rPr lang="en-US" sz="2116" dirty="0">
                <a:solidFill>
                  <a:schemeClr val="tx1"/>
                </a:solidFill>
                <a:latin typeface="Proxima Nova Light"/>
                <a:cs typeface="Proxima Nova Light"/>
              </a:rPr>
              <a:t> .</a:t>
            </a:r>
          </a:p>
        </p:txBody>
      </p:sp>
      <p:cxnSp>
        <p:nvCxnSpPr>
          <p:cNvPr id="36" name="Straight Connector 35"/>
          <p:cNvCxnSpPr/>
          <p:nvPr/>
        </p:nvCxnSpPr>
        <p:spPr>
          <a:xfrm>
            <a:off x="548317" y="765993"/>
            <a:ext cx="12560126" cy="0"/>
          </a:xfrm>
          <a:prstGeom prst="line">
            <a:avLst/>
          </a:prstGeom>
          <a:ln w="3175" cmpd="sng">
            <a:solidFill>
              <a:srgbClr val="BFBFBF"/>
            </a:solidFill>
          </a:ln>
          <a:effectLst/>
        </p:spPr>
        <p:style>
          <a:lnRef idx="2">
            <a:schemeClr val="accent1"/>
          </a:lnRef>
          <a:fillRef idx="0">
            <a:schemeClr val="accent1"/>
          </a:fillRef>
          <a:effectRef idx="1">
            <a:schemeClr val="accent1"/>
          </a:effectRef>
          <a:fontRef idx="minor">
            <a:schemeClr val="tx1"/>
          </a:fontRef>
        </p:style>
      </p:cxnSp>
      <p:sp>
        <p:nvSpPr>
          <p:cNvPr id="40" name="Title 10"/>
          <p:cNvSpPr>
            <a:spLocks noGrp="1"/>
          </p:cNvSpPr>
          <p:nvPr>
            <p:ph type="title" hasCustomPrompt="1"/>
          </p:nvPr>
        </p:nvSpPr>
        <p:spPr>
          <a:xfrm>
            <a:off x="540100" y="161075"/>
            <a:ext cx="4271393" cy="442082"/>
          </a:xfrm>
          <a:prstGeom prst="rect">
            <a:avLst/>
          </a:prstGeom>
        </p:spPr>
        <p:txBody>
          <a:bodyPr vert="horz"/>
          <a:lstStyle>
            <a:lvl1pPr algn="l">
              <a:defRPr sz="2417" b="0" i="0" baseline="0">
                <a:solidFill>
                  <a:srgbClr val="7A7979"/>
                </a:solidFill>
                <a:latin typeface="Adelle PE" charset="0"/>
                <a:ea typeface="Adelle PE" charset="0"/>
                <a:cs typeface="Adelle PE" charset="0"/>
              </a:defRPr>
            </a:lvl1pPr>
          </a:lstStyle>
          <a:p>
            <a:r>
              <a:rPr lang="en-US" dirty="0"/>
              <a:t>Main Header Title</a:t>
            </a:r>
          </a:p>
        </p:txBody>
      </p:sp>
    </p:spTree>
    <p:extLst>
      <p:ext uri="{BB962C8B-B14F-4D97-AF65-F5344CB8AC3E}">
        <p14:creationId xmlns:p14="http://schemas.microsoft.com/office/powerpoint/2010/main" val="29027989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userDrawn="1">
  <p:cSld name="CUSTOM_2">
    <p:bg>
      <p:bgPr>
        <a:solidFill>
          <a:srgbClr val="FDD742"/>
        </a:solidFill>
        <a:effectLst/>
      </p:bgPr>
    </p:bg>
    <p:spTree>
      <p:nvGrpSpPr>
        <p:cNvPr id="1" name=""/>
        <p:cNvGrpSpPr/>
        <p:nvPr/>
      </p:nvGrpSpPr>
      <p:grpSpPr>
        <a:xfrm>
          <a:off x="0" y="0"/>
          <a:ext cx="0" cy="0"/>
          <a:chOff x="0" y="0"/>
          <a:chExt cx="0" cy="0"/>
        </a:xfrm>
      </p:grpSpPr>
      <p:sp>
        <p:nvSpPr>
          <p:cNvPr id="114" name="Shape 114"/>
          <p:cNvSpPr/>
          <p:nvPr/>
        </p:nvSpPr>
        <p:spPr>
          <a:xfrm>
            <a:off x="662093" y="621312"/>
            <a:ext cx="707203" cy="6529777"/>
          </a:xfrm>
          <a:prstGeom prst="rect">
            <a:avLst/>
          </a:prstGeom>
          <a:solidFill>
            <a:srgbClr val="FFFFFF">
              <a:alpha val="0"/>
            </a:srgbClr>
          </a:solidFill>
          <a:ln w="12700">
            <a:miter lim="400000"/>
          </a:ln>
        </p:spPr>
        <p:txBody>
          <a:bodyPr lIns="0" tIns="0" rIns="0" bIns="0" anchor="ctr"/>
          <a:lstStyle/>
          <a:p>
            <a:pPr lvl="0" algn="ctr">
              <a:defRPr>
                <a:solidFill>
                  <a:srgbClr val="FFFFFF"/>
                </a:solidFill>
              </a:defRPr>
            </a:pPr>
            <a:endParaRPr sz="2720"/>
          </a:p>
        </p:txBody>
      </p:sp>
      <p:sp>
        <p:nvSpPr>
          <p:cNvPr id="115" name="Shape 115"/>
          <p:cNvSpPr/>
          <p:nvPr/>
        </p:nvSpPr>
        <p:spPr>
          <a:xfrm>
            <a:off x="1734439" y="621312"/>
            <a:ext cx="707201" cy="6529777"/>
          </a:xfrm>
          <a:prstGeom prst="rect">
            <a:avLst/>
          </a:prstGeom>
          <a:solidFill>
            <a:srgbClr val="FFFFFF">
              <a:alpha val="0"/>
            </a:srgbClr>
          </a:solidFill>
          <a:ln w="12700">
            <a:miter lim="400000"/>
          </a:ln>
        </p:spPr>
        <p:txBody>
          <a:bodyPr lIns="0" tIns="0" rIns="0" bIns="0" anchor="ctr"/>
          <a:lstStyle/>
          <a:p>
            <a:pPr lvl="0" algn="ctr">
              <a:defRPr>
                <a:solidFill>
                  <a:srgbClr val="FFFFFF"/>
                </a:solidFill>
              </a:defRPr>
            </a:pPr>
            <a:endParaRPr sz="2720"/>
          </a:p>
        </p:txBody>
      </p:sp>
      <p:sp>
        <p:nvSpPr>
          <p:cNvPr id="116" name="Shape 116"/>
          <p:cNvSpPr/>
          <p:nvPr/>
        </p:nvSpPr>
        <p:spPr>
          <a:xfrm>
            <a:off x="2806787" y="621313"/>
            <a:ext cx="707201" cy="6528000"/>
          </a:xfrm>
          <a:prstGeom prst="rect">
            <a:avLst/>
          </a:prstGeom>
          <a:solidFill>
            <a:srgbClr val="FFFFFF">
              <a:alpha val="0"/>
            </a:srgbClr>
          </a:solidFill>
          <a:ln w="12700">
            <a:miter lim="400000"/>
          </a:ln>
        </p:spPr>
        <p:txBody>
          <a:bodyPr lIns="0" tIns="0" rIns="0" bIns="0" anchor="ctr"/>
          <a:lstStyle/>
          <a:p>
            <a:pPr lvl="0" algn="ctr">
              <a:defRPr>
                <a:solidFill>
                  <a:srgbClr val="FFFFFF"/>
                </a:solidFill>
              </a:defRPr>
            </a:pPr>
            <a:endParaRPr sz="2720"/>
          </a:p>
        </p:txBody>
      </p:sp>
      <p:sp>
        <p:nvSpPr>
          <p:cNvPr id="117" name="Shape 117"/>
          <p:cNvSpPr/>
          <p:nvPr/>
        </p:nvSpPr>
        <p:spPr>
          <a:xfrm>
            <a:off x="3879133" y="621313"/>
            <a:ext cx="707201" cy="6528000"/>
          </a:xfrm>
          <a:prstGeom prst="rect">
            <a:avLst/>
          </a:prstGeom>
          <a:solidFill>
            <a:srgbClr val="FFFFFF">
              <a:alpha val="0"/>
            </a:srgbClr>
          </a:solidFill>
          <a:ln w="12700">
            <a:miter lim="400000"/>
          </a:ln>
        </p:spPr>
        <p:txBody>
          <a:bodyPr lIns="0" tIns="0" rIns="0" bIns="0" anchor="ctr"/>
          <a:lstStyle/>
          <a:p>
            <a:pPr lvl="0" algn="ctr">
              <a:defRPr>
                <a:solidFill>
                  <a:srgbClr val="FFFFFF"/>
                </a:solidFill>
              </a:defRPr>
            </a:pPr>
            <a:endParaRPr sz="2720"/>
          </a:p>
        </p:txBody>
      </p:sp>
      <p:sp>
        <p:nvSpPr>
          <p:cNvPr id="118" name="Shape 118"/>
          <p:cNvSpPr/>
          <p:nvPr/>
        </p:nvSpPr>
        <p:spPr>
          <a:xfrm>
            <a:off x="4951480" y="621313"/>
            <a:ext cx="707201" cy="6528000"/>
          </a:xfrm>
          <a:prstGeom prst="rect">
            <a:avLst/>
          </a:prstGeom>
          <a:solidFill>
            <a:srgbClr val="FFFFFF">
              <a:alpha val="0"/>
            </a:srgbClr>
          </a:solidFill>
          <a:ln w="12700">
            <a:miter lim="400000"/>
          </a:ln>
        </p:spPr>
        <p:txBody>
          <a:bodyPr lIns="0" tIns="0" rIns="0" bIns="0" anchor="ctr"/>
          <a:lstStyle/>
          <a:p>
            <a:pPr lvl="0" algn="ctr">
              <a:defRPr>
                <a:solidFill>
                  <a:srgbClr val="FFFFFF"/>
                </a:solidFill>
              </a:defRPr>
            </a:pPr>
            <a:endParaRPr sz="2720"/>
          </a:p>
        </p:txBody>
      </p:sp>
      <p:sp>
        <p:nvSpPr>
          <p:cNvPr id="119" name="Shape 119"/>
          <p:cNvSpPr/>
          <p:nvPr/>
        </p:nvSpPr>
        <p:spPr>
          <a:xfrm>
            <a:off x="6023827" y="621313"/>
            <a:ext cx="707201" cy="6528000"/>
          </a:xfrm>
          <a:prstGeom prst="rect">
            <a:avLst/>
          </a:prstGeom>
          <a:solidFill>
            <a:srgbClr val="FFFFFF">
              <a:alpha val="0"/>
            </a:srgbClr>
          </a:solidFill>
          <a:ln w="12700">
            <a:miter lim="400000"/>
          </a:ln>
        </p:spPr>
        <p:txBody>
          <a:bodyPr lIns="0" tIns="0" rIns="0" bIns="0" anchor="ctr"/>
          <a:lstStyle/>
          <a:p>
            <a:pPr lvl="0" algn="ctr">
              <a:defRPr>
                <a:solidFill>
                  <a:srgbClr val="FFFFFF"/>
                </a:solidFill>
              </a:defRPr>
            </a:pPr>
            <a:endParaRPr sz="2720"/>
          </a:p>
        </p:txBody>
      </p:sp>
      <p:sp>
        <p:nvSpPr>
          <p:cNvPr id="120" name="Shape 120"/>
          <p:cNvSpPr/>
          <p:nvPr/>
        </p:nvSpPr>
        <p:spPr>
          <a:xfrm>
            <a:off x="7096172" y="621313"/>
            <a:ext cx="707201" cy="6528000"/>
          </a:xfrm>
          <a:prstGeom prst="rect">
            <a:avLst/>
          </a:prstGeom>
          <a:solidFill>
            <a:srgbClr val="FFFFFF">
              <a:alpha val="0"/>
            </a:srgbClr>
          </a:solidFill>
          <a:ln w="12700">
            <a:miter lim="400000"/>
          </a:ln>
        </p:spPr>
        <p:txBody>
          <a:bodyPr lIns="0" tIns="0" rIns="0" bIns="0" anchor="ctr"/>
          <a:lstStyle/>
          <a:p>
            <a:pPr lvl="0" algn="ctr">
              <a:defRPr>
                <a:solidFill>
                  <a:srgbClr val="FFFFFF"/>
                </a:solidFill>
              </a:defRPr>
            </a:pPr>
            <a:endParaRPr sz="2720"/>
          </a:p>
        </p:txBody>
      </p:sp>
      <p:sp>
        <p:nvSpPr>
          <p:cNvPr id="121" name="Shape 121"/>
          <p:cNvSpPr/>
          <p:nvPr/>
        </p:nvSpPr>
        <p:spPr>
          <a:xfrm>
            <a:off x="8168520" y="621313"/>
            <a:ext cx="707201" cy="6528000"/>
          </a:xfrm>
          <a:prstGeom prst="rect">
            <a:avLst/>
          </a:prstGeom>
          <a:solidFill>
            <a:srgbClr val="FFFFFF">
              <a:alpha val="0"/>
            </a:srgbClr>
          </a:solidFill>
          <a:ln w="12700">
            <a:miter lim="400000"/>
          </a:ln>
        </p:spPr>
        <p:txBody>
          <a:bodyPr lIns="0" tIns="0" rIns="0" bIns="0" anchor="ctr"/>
          <a:lstStyle/>
          <a:p>
            <a:pPr lvl="0" algn="ctr">
              <a:defRPr>
                <a:solidFill>
                  <a:srgbClr val="FFFFFF"/>
                </a:solidFill>
              </a:defRPr>
            </a:pPr>
            <a:endParaRPr sz="2720"/>
          </a:p>
        </p:txBody>
      </p:sp>
      <p:sp>
        <p:nvSpPr>
          <p:cNvPr id="122" name="Shape 122"/>
          <p:cNvSpPr/>
          <p:nvPr/>
        </p:nvSpPr>
        <p:spPr>
          <a:xfrm>
            <a:off x="9240865" y="621313"/>
            <a:ext cx="707201" cy="6528000"/>
          </a:xfrm>
          <a:prstGeom prst="rect">
            <a:avLst/>
          </a:prstGeom>
          <a:solidFill>
            <a:srgbClr val="FFFFFF">
              <a:alpha val="0"/>
            </a:srgbClr>
          </a:solidFill>
          <a:ln w="12700">
            <a:miter lim="400000"/>
          </a:ln>
        </p:spPr>
        <p:txBody>
          <a:bodyPr lIns="0" tIns="0" rIns="0" bIns="0" anchor="ctr"/>
          <a:lstStyle/>
          <a:p>
            <a:pPr lvl="0" algn="ctr">
              <a:defRPr>
                <a:solidFill>
                  <a:srgbClr val="FFFFFF"/>
                </a:solidFill>
              </a:defRPr>
            </a:pPr>
            <a:endParaRPr sz="2720"/>
          </a:p>
        </p:txBody>
      </p:sp>
      <p:sp>
        <p:nvSpPr>
          <p:cNvPr id="123" name="Shape 123"/>
          <p:cNvSpPr/>
          <p:nvPr/>
        </p:nvSpPr>
        <p:spPr>
          <a:xfrm>
            <a:off x="10313213" y="621313"/>
            <a:ext cx="707201" cy="6528000"/>
          </a:xfrm>
          <a:prstGeom prst="rect">
            <a:avLst/>
          </a:prstGeom>
          <a:solidFill>
            <a:srgbClr val="FFFFFF">
              <a:alpha val="0"/>
            </a:srgbClr>
          </a:solidFill>
          <a:ln w="12700">
            <a:miter lim="400000"/>
          </a:ln>
        </p:spPr>
        <p:txBody>
          <a:bodyPr lIns="0" tIns="0" rIns="0" bIns="0" anchor="ctr"/>
          <a:lstStyle/>
          <a:p>
            <a:pPr lvl="0" algn="ctr">
              <a:defRPr>
                <a:solidFill>
                  <a:srgbClr val="FFFFFF"/>
                </a:solidFill>
              </a:defRPr>
            </a:pPr>
            <a:endParaRPr sz="2720"/>
          </a:p>
        </p:txBody>
      </p:sp>
      <p:sp>
        <p:nvSpPr>
          <p:cNvPr id="124" name="Shape 124"/>
          <p:cNvSpPr/>
          <p:nvPr/>
        </p:nvSpPr>
        <p:spPr>
          <a:xfrm>
            <a:off x="11385559" y="621313"/>
            <a:ext cx="707201" cy="6528000"/>
          </a:xfrm>
          <a:prstGeom prst="rect">
            <a:avLst/>
          </a:prstGeom>
          <a:solidFill>
            <a:srgbClr val="FFFFFF">
              <a:alpha val="0"/>
            </a:srgbClr>
          </a:solidFill>
          <a:ln w="12700">
            <a:miter lim="400000"/>
          </a:ln>
        </p:spPr>
        <p:txBody>
          <a:bodyPr lIns="0" tIns="0" rIns="0" bIns="0" anchor="ctr"/>
          <a:lstStyle/>
          <a:p>
            <a:pPr lvl="0" algn="ctr">
              <a:defRPr>
                <a:solidFill>
                  <a:srgbClr val="FFFFFF"/>
                </a:solidFill>
              </a:defRPr>
            </a:pPr>
            <a:endParaRPr sz="2720"/>
          </a:p>
        </p:txBody>
      </p:sp>
      <p:sp>
        <p:nvSpPr>
          <p:cNvPr id="125" name="Shape 125"/>
          <p:cNvSpPr/>
          <p:nvPr/>
        </p:nvSpPr>
        <p:spPr>
          <a:xfrm>
            <a:off x="12457902" y="621311"/>
            <a:ext cx="707201" cy="6528000"/>
          </a:xfrm>
          <a:prstGeom prst="rect">
            <a:avLst/>
          </a:prstGeom>
          <a:solidFill>
            <a:srgbClr val="FFFFFF">
              <a:alpha val="0"/>
            </a:srgbClr>
          </a:solidFill>
          <a:ln w="12700">
            <a:miter lim="400000"/>
          </a:ln>
        </p:spPr>
        <p:txBody>
          <a:bodyPr lIns="0" tIns="0" rIns="0" bIns="0" anchor="ctr"/>
          <a:lstStyle/>
          <a:p>
            <a:pPr lvl="0" algn="ctr">
              <a:defRPr>
                <a:solidFill>
                  <a:srgbClr val="FFFFFF"/>
                </a:solidFill>
              </a:defRPr>
            </a:pPr>
            <a:endParaRPr sz="2720"/>
          </a:p>
        </p:txBody>
      </p:sp>
      <p:sp>
        <p:nvSpPr>
          <p:cNvPr id="126" name="Shape 126"/>
          <p:cNvSpPr/>
          <p:nvPr/>
        </p:nvSpPr>
        <p:spPr>
          <a:xfrm rot="5400000">
            <a:off x="12959427" y="304979"/>
            <a:ext cx="1557654" cy="1557654"/>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cubicBezTo>
                  <a:pt x="0" y="9671"/>
                  <a:pt x="9671" y="0"/>
                  <a:pt x="21600" y="0"/>
                </a:cubicBezTo>
                <a:lnTo>
                  <a:pt x="21599" y="21368"/>
                </a:lnTo>
                <a:close/>
              </a:path>
            </a:pathLst>
          </a:custGeom>
          <a:solidFill>
            <a:srgbClr val="C0A100">
              <a:alpha val="40000"/>
            </a:srgbClr>
          </a:solidFill>
          <a:ln w="12700">
            <a:miter lim="400000"/>
          </a:ln>
        </p:spPr>
        <p:txBody>
          <a:bodyPr lIns="0" tIns="0" rIns="0" bIns="0" anchor="ctr"/>
          <a:lstStyle/>
          <a:p>
            <a:pPr lvl="0" algn="ctr">
              <a:defRPr>
                <a:solidFill>
                  <a:srgbClr val="2F302F"/>
                </a:solidFill>
                <a:latin typeface="Century Gothic"/>
                <a:ea typeface="Century Gothic"/>
                <a:cs typeface="Century Gothic"/>
                <a:sym typeface="Century Gothic"/>
              </a:defRPr>
            </a:pPr>
            <a:endParaRPr sz="2720"/>
          </a:p>
        </p:txBody>
      </p:sp>
      <p:sp>
        <p:nvSpPr>
          <p:cNvPr id="127" name="Shape 127"/>
          <p:cNvSpPr/>
          <p:nvPr/>
        </p:nvSpPr>
        <p:spPr>
          <a:xfrm>
            <a:off x="9173447" y="-863684"/>
            <a:ext cx="1491014" cy="1491014"/>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cubicBezTo>
                  <a:pt x="0" y="9671"/>
                  <a:pt x="9671" y="0"/>
                  <a:pt x="21600" y="0"/>
                </a:cubicBezTo>
                <a:lnTo>
                  <a:pt x="21599" y="21368"/>
                </a:lnTo>
                <a:close/>
              </a:path>
            </a:pathLst>
          </a:custGeom>
          <a:solidFill>
            <a:srgbClr val="C0A100">
              <a:alpha val="9800"/>
            </a:srgbClr>
          </a:solidFill>
          <a:ln w="12700">
            <a:miter lim="400000"/>
          </a:ln>
        </p:spPr>
        <p:txBody>
          <a:bodyPr lIns="0" tIns="0" rIns="0" bIns="0" anchor="ctr"/>
          <a:lstStyle/>
          <a:p>
            <a:pPr lvl="0" algn="ctr">
              <a:defRPr>
                <a:solidFill>
                  <a:srgbClr val="2F302F"/>
                </a:solidFill>
                <a:latin typeface="Century Gothic"/>
                <a:ea typeface="Century Gothic"/>
                <a:cs typeface="Century Gothic"/>
                <a:sym typeface="Century Gothic"/>
              </a:defRPr>
            </a:pPr>
            <a:endParaRPr sz="2720"/>
          </a:p>
        </p:txBody>
      </p:sp>
      <p:sp>
        <p:nvSpPr>
          <p:cNvPr id="128" name="Shape 128"/>
          <p:cNvSpPr/>
          <p:nvPr/>
        </p:nvSpPr>
        <p:spPr>
          <a:xfrm rot="16200000">
            <a:off x="7993099" y="463059"/>
            <a:ext cx="575961" cy="57596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cubicBezTo>
                  <a:pt x="0" y="9671"/>
                  <a:pt x="9671" y="0"/>
                  <a:pt x="21600" y="0"/>
                </a:cubicBezTo>
                <a:lnTo>
                  <a:pt x="21599" y="21368"/>
                </a:lnTo>
                <a:close/>
              </a:path>
            </a:pathLst>
          </a:custGeom>
          <a:solidFill>
            <a:srgbClr val="C0A100">
              <a:alpha val="20000"/>
            </a:srgbClr>
          </a:solidFill>
          <a:ln w="12700">
            <a:miter lim="400000"/>
          </a:ln>
        </p:spPr>
        <p:txBody>
          <a:bodyPr lIns="0" tIns="0" rIns="0" bIns="0" anchor="ctr"/>
          <a:lstStyle/>
          <a:p>
            <a:pPr lvl="0" algn="ctr">
              <a:defRPr>
                <a:solidFill>
                  <a:srgbClr val="2F302F"/>
                </a:solidFill>
                <a:latin typeface="Century Gothic"/>
                <a:ea typeface="Century Gothic"/>
                <a:cs typeface="Century Gothic"/>
                <a:sym typeface="Century Gothic"/>
              </a:defRPr>
            </a:pPr>
            <a:endParaRPr sz="2720"/>
          </a:p>
        </p:txBody>
      </p:sp>
      <p:sp>
        <p:nvSpPr>
          <p:cNvPr id="129" name="Shape 129"/>
          <p:cNvSpPr/>
          <p:nvPr/>
        </p:nvSpPr>
        <p:spPr>
          <a:xfrm rot="10800000">
            <a:off x="5339143" y="7202127"/>
            <a:ext cx="1713374" cy="1713374"/>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cubicBezTo>
                  <a:pt x="0" y="9671"/>
                  <a:pt x="9671" y="0"/>
                  <a:pt x="21600" y="0"/>
                </a:cubicBezTo>
                <a:lnTo>
                  <a:pt x="21599" y="21368"/>
                </a:lnTo>
                <a:close/>
              </a:path>
            </a:pathLst>
          </a:custGeom>
          <a:solidFill>
            <a:srgbClr val="C0A100">
              <a:alpha val="20000"/>
            </a:srgbClr>
          </a:solidFill>
          <a:ln w="12700">
            <a:miter lim="400000"/>
          </a:ln>
        </p:spPr>
        <p:txBody>
          <a:bodyPr lIns="0" tIns="0" rIns="0" bIns="0" anchor="ctr"/>
          <a:lstStyle/>
          <a:p>
            <a:pPr lvl="0" algn="ctr">
              <a:defRPr>
                <a:solidFill>
                  <a:srgbClr val="2F302F"/>
                </a:solidFill>
                <a:latin typeface="Century Gothic"/>
                <a:ea typeface="Century Gothic"/>
                <a:cs typeface="Century Gothic"/>
                <a:sym typeface="Century Gothic"/>
              </a:defRPr>
            </a:pPr>
            <a:endParaRPr sz="2720"/>
          </a:p>
        </p:txBody>
      </p:sp>
      <p:sp>
        <p:nvSpPr>
          <p:cNvPr id="130" name="Shape 130"/>
          <p:cNvSpPr/>
          <p:nvPr/>
        </p:nvSpPr>
        <p:spPr>
          <a:xfrm>
            <a:off x="4225296" y="6977388"/>
            <a:ext cx="575961" cy="57596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cubicBezTo>
                  <a:pt x="0" y="9671"/>
                  <a:pt x="9671" y="0"/>
                  <a:pt x="21600" y="0"/>
                </a:cubicBezTo>
                <a:lnTo>
                  <a:pt x="21599" y="21368"/>
                </a:lnTo>
                <a:close/>
              </a:path>
            </a:pathLst>
          </a:custGeom>
          <a:solidFill>
            <a:srgbClr val="C0A100">
              <a:alpha val="20000"/>
            </a:srgbClr>
          </a:solidFill>
          <a:ln w="12700">
            <a:miter lim="400000"/>
          </a:ln>
        </p:spPr>
        <p:txBody>
          <a:bodyPr lIns="0" tIns="0" rIns="0" bIns="0" anchor="ctr"/>
          <a:lstStyle/>
          <a:p>
            <a:pPr lvl="0" algn="ctr">
              <a:defRPr>
                <a:solidFill>
                  <a:srgbClr val="2F302F"/>
                </a:solidFill>
                <a:latin typeface="Century Gothic"/>
                <a:ea typeface="Century Gothic"/>
                <a:cs typeface="Century Gothic"/>
                <a:sym typeface="Century Gothic"/>
              </a:defRPr>
            </a:pPr>
            <a:endParaRPr sz="2720"/>
          </a:p>
        </p:txBody>
      </p:sp>
      <p:sp>
        <p:nvSpPr>
          <p:cNvPr id="131" name="Shape 131"/>
          <p:cNvSpPr/>
          <p:nvPr/>
        </p:nvSpPr>
        <p:spPr>
          <a:xfrm rot="16200000">
            <a:off x="-165778" y="611305"/>
            <a:ext cx="1151921" cy="115192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cubicBezTo>
                  <a:pt x="0" y="9671"/>
                  <a:pt x="9671" y="0"/>
                  <a:pt x="21600" y="0"/>
                </a:cubicBezTo>
                <a:lnTo>
                  <a:pt x="21599" y="21368"/>
                </a:lnTo>
                <a:close/>
              </a:path>
            </a:pathLst>
          </a:custGeom>
          <a:solidFill>
            <a:srgbClr val="C0A100">
              <a:alpha val="40000"/>
            </a:srgbClr>
          </a:solidFill>
          <a:ln w="12700">
            <a:miter lim="400000"/>
          </a:ln>
        </p:spPr>
        <p:txBody>
          <a:bodyPr lIns="0" tIns="0" rIns="0" bIns="0" anchor="ctr"/>
          <a:lstStyle/>
          <a:p>
            <a:pPr lvl="0" algn="ctr">
              <a:defRPr>
                <a:solidFill>
                  <a:srgbClr val="2F302F"/>
                </a:solidFill>
                <a:latin typeface="Century Gothic"/>
                <a:ea typeface="Century Gothic"/>
                <a:cs typeface="Century Gothic"/>
                <a:sym typeface="Century Gothic"/>
              </a:defRPr>
            </a:pPr>
            <a:endParaRPr sz="2720"/>
          </a:p>
        </p:txBody>
      </p:sp>
      <p:sp>
        <p:nvSpPr>
          <p:cNvPr id="132" name="Shape 132"/>
          <p:cNvSpPr/>
          <p:nvPr/>
        </p:nvSpPr>
        <p:spPr>
          <a:xfrm rot="10800000">
            <a:off x="270303" y="-107309"/>
            <a:ext cx="575961" cy="57596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cubicBezTo>
                  <a:pt x="0" y="9671"/>
                  <a:pt x="9671" y="0"/>
                  <a:pt x="21600" y="0"/>
                </a:cubicBezTo>
                <a:lnTo>
                  <a:pt x="21599" y="21368"/>
                </a:lnTo>
                <a:close/>
              </a:path>
            </a:pathLst>
          </a:custGeom>
          <a:solidFill>
            <a:srgbClr val="C0A100">
              <a:alpha val="20000"/>
            </a:srgbClr>
          </a:solidFill>
          <a:ln w="12700">
            <a:miter lim="400000"/>
          </a:ln>
        </p:spPr>
        <p:txBody>
          <a:bodyPr lIns="0" tIns="0" rIns="0" bIns="0" anchor="ctr"/>
          <a:lstStyle/>
          <a:p>
            <a:pPr lvl="0" algn="ctr">
              <a:defRPr>
                <a:solidFill>
                  <a:srgbClr val="2F302F"/>
                </a:solidFill>
                <a:latin typeface="Century Gothic"/>
                <a:ea typeface="Century Gothic"/>
                <a:cs typeface="Century Gothic"/>
                <a:sym typeface="Century Gothic"/>
              </a:defRPr>
            </a:pPr>
            <a:endParaRPr sz="2720"/>
          </a:p>
        </p:txBody>
      </p:sp>
      <p:sp>
        <p:nvSpPr>
          <p:cNvPr id="133" name="Shape 133"/>
          <p:cNvSpPr/>
          <p:nvPr/>
        </p:nvSpPr>
        <p:spPr>
          <a:xfrm rot="10800000">
            <a:off x="12303223" y="4477259"/>
            <a:ext cx="994161" cy="99416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cubicBezTo>
                  <a:pt x="0" y="9671"/>
                  <a:pt x="9671" y="0"/>
                  <a:pt x="21600" y="0"/>
                </a:cubicBezTo>
                <a:lnTo>
                  <a:pt x="21599" y="21368"/>
                </a:lnTo>
                <a:close/>
              </a:path>
            </a:pathLst>
          </a:custGeom>
          <a:solidFill>
            <a:srgbClr val="C0A100">
              <a:alpha val="20000"/>
            </a:srgbClr>
          </a:solidFill>
          <a:ln w="12700">
            <a:miter lim="400000"/>
          </a:ln>
        </p:spPr>
        <p:txBody>
          <a:bodyPr lIns="0" tIns="0" rIns="0" bIns="0" anchor="ctr"/>
          <a:lstStyle/>
          <a:p>
            <a:pPr lvl="0" algn="ctr">
              <a:defRPr>
                <a:solidFill>
                  <a:srgbClr val="2F302F"/>
                </a:solidFill>
                <a:latin typeface="Century Gothic"/>
                <a:ea typeface="Century Gothic"/>
                <a:cs typeface="Century Gothic"/>
                <a:sym typeface="Century Gothic"/>
              </a:defRPr>
            </a:pPr>
            <a:endParaRPr sz="2720"/>
          </a:p>
        </p:txBody>
      </p:sp>
      <p:sp>
        <p:nvSpPr>
          <p:cNvPr id="134" name="Shape 134"/>
          <p:cNvSpPr/>
          <p:nvPr/>
        </p:nvSpPr>
        <p:spPr>
          <a:xfrm>
            <a:off x="13077154" y="3705838"/>
            <a:ext cx="557148" cy="557148"/>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cubicBezTo>
                  <a:pt x="0" y="9671"/>
                  <a:pt x="9671" y="0"/>
                  <a:pt x="21600" y="0"/>
                </a:cubicBezTo>
                <a:lnTo>
                  <a:pt x="21599" y="21368"/>
                </a:lnTo>
                <a:close/>
              </a:path>
            </a:pathLst>
          </a:custGeom>
          <a:solidFill>
            <a:srgbClr val="C0A100">
              <a:alpha val="20000"/>
            </a:srgbClr>
          </a:solidFill>
          <a:ln w="12700">
            <a:miter lim="400000"/>
          </a:ln>
        </p:spPr>
        <p:txBody>
          <a:bodyPr lIns="0" tIns="0" rIns="0" bIns="0" anchor="ctr"/>
          <a:lstStyle/>
          <a:p>
            <a:pPr lvl="0" algn="ctr">
              <a:defRPr>
                <a:solidFill>
                  <a:srgbClr val="2F302F"/>
                </a:solidFill>
                <a:latin typeface="Century Gothic"/>
                <a:ea typeface="Century Gothic"/>
                <a:cs typeface="Century Gothic"/>
                <a:sym typeface="Century Gothic"/>
              </a:defRPr>
            </a:pPr>
            <a:endParaRPr sz="2720"/>
          </a:p>
        </p:txBody>
      </p:sp>
      <p:sp>
        <p:nvSpPr>
          <p:cNvPr id="135" name="Shape 135"/>
          <p:cNvSpPr/>
          <p:nvPr/>
        </p:nvSpPr>
        <p:spPr>
          <a:xfrm rot="5400000">
            <a:off x="-10094" y="5709187"/>
            <a:ext cx="2077174" cy="2239923"/>
          </a:xfrm>
          <a:custGeom>
            <a:avLst/>
            <a:gdLst/>
            <a:ahLst/>
            <a:cxnLst>
              <a:cxn ang="0">
                <a:pos x="wd2" y="hd2"/>
              </a:cxn>
              <a:cxn ang="5400000">
                <a:pos x="wd2" y="hd2"/>
              </a:cxn>
              <a:cxn ang="10800000">
                <a:pos x="wd2" y="hd2"/>
              </a:cxn>
              <a:cxn ang="16200000">
                <a:pos x="wd2" y="hd2"/>
              </a:cxn>
            </a:cxnLst>
            <a:rect l="0" t="0" r="r" b="b"/>
            <a:pathLst>
              <a:path w="21600" h="21600" extrusionOk="0">
                <a:moveTo>
                  <a:pt x="0" y="21493"/>
                </a:moveTo>
                <a:cubicBezTo>
                  <a:pt x="0" y="9623"/>
                  <a:pt x="9671" y="0"/>
                  <a:pt x="21600" y="0"/>
                </a:cubicBezTo>
                <a:lnTo>
                  <a:pt x="21600" y="21600"/>
                </a:lnTo>
                <a:close/>
              </a:path>
            </a:pathLst>
          </a:custGeom>
          <a:solidFill>
            <a:srgbClr val="FFFFFF">
              <a:alpha val="86670"/>
            </a:srgbClr>
          </a:solidFill>
          <a:ln w="12700">
            <a:miter lim="400000"/>
          </a:ln>
        </p:spPr>
        <p:txBody>
          <a:bodyPr lIns="0" tIns="0" rIns="0" bIns="0" anchor="ctr"/>
          <a:lstStyle/>
          <a:p>
            <a:pPr lvl="0" algn="ctr">
              <a:defRPr>
                <a:solidFill>
                  <a:srgbClr val="2F302F"/>
                </a:solidFill>
                <a:latin typeface="Proxima Nova"/>
                <a:ea typeface="Proxima Nova"/>
                <a:cs typeface="Proxima Nova"/>
                <a:sym typeface="Proxima Nova"/>
              </a:defRPr>
            </a:pPr>
            <a:endParaRPr sz="2720"/>
          </a:p>
        </p:txBody>
      </p:sp>
    </p:spTree>
    <p:extLst>
      <p:ext uri="{BB962C8B-B14F-4D97-AF65-F5344CB8AC3E}">
        <p14:creationId xmlns:p14="http://schemas.microsoft.com/office/powerpoint/2010/main" val="3038028743"/>
      </p:ext>
    </p:extLst>
  </p:cSld>
  <p:clrMapOvr>
    <a:masterClrMapping/>
  </p:clrMapOvr>
  <p:transition spd="med"/>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cSld name="5_Title and Walk-Around 1">
    <p:spTree>
      <p:nvGrpSpPr>
        <p:cNvPr id="1" name=""/>
        <p:cNvGrpSpPr/>
        <p:nvPr/>
      </p:nvGrpSpPr>
      <p:grpSpPr>
        <a:xfrm>
          <a:off x="0" y="0"/>
          <a:ext cx="0" cy="0"/>
          <a:chOff x="0" y="0"/>
          <a:chExt cx="0" cy="0"/>
        </a:xfrm>
      </p:grpSpPr>
      <p:sp>
        <p:nvSpPr>
          <p:cNvPr id="3" name="TextBox 12"/>
          <p:cNvSpPr txBox="1">
            <a:spLocks noChangeArrowheads="1"/>
          </p:cNvSpPr>
          <p:nvPr/>
        </p:nvSpPr>
        <p:spPr>
          <a:xfrm>
            <a:off x="11868086" y="7522317"/>
            <a:ext cx="1949515" cy="250874"/>
          </a:xfrm>
          <a:prstGeom prst="rect">
            <a:avLst/>
          </a:prstGeom>
          <a:noFill/>
          <a:ln>
            <a:noFill/>
          </a:ln>
        </p:spPr>
        <p:txBody>
          <a:bodyPr wrap="none" lIns="92999" tIns="46500" rIns="92999" bIns="46500" numCol="1">
            <a:spAutoFit/>
          </a:bodyPr>
          <a:lstStyle>
            <a:lvl1pPr eaLnBrk="0" hangingPunct="0">
              <a:defRPr sz="2400">
                <a:solidFill>
                  <a:schemeClr val="tx1"/>
                </a:solidFill>
                <a:latin typeface="Century Gothic" panose="020B0502020202020204" pitchFamily="34" charset="0"/>
                <a:ea typeface="MS PGothic" panose="020B0600070205080204" pitchFamily="34" charset="-128"/>
              </a:defRPr>
            </a:lvl1pPr>
            <a:lvl2pPr marL="742950" indent="-285750" eaLnBrk="0" hangingPunct="0">
              <a:defRPr sz="2400">
                <a:solidFill>
                  <a:schemeClr val="tx1"/>
                </a:solidFill>
                <a:latin typeface="Century Gothic" panose="020B0502020202020204" pitchFamily="34" charset="0"/>
                <a:ea typeface="MS PGothic" panose="020B0600070205080204" pitchFamily="34" charset="-128"/>
              </a:defRPr>
            </a:lvl2pPr>
            <a:lvl3pPr marL="1143000" indent="-228600" eaLnBrk="0" hangingPunct="0">
              <a:defRPr sz="2400">
                <a:solidFill>
                  <a:schemeClr val="tx1"/>
                </a:solidFill>
                <a:latin typeface="Century Gothic" panose="020B0502020202020204" pitchFamily="34" charset="0"/>
                <a:ea typeface="MS PGothic" panose="020B0600070205080204" pitchFamily="34" charset="-128"/>
              </a:defRPr>
            </a:lvl3pPr>
            <a:lvl4pPr marL="1600200" indent="-228600" eaLnBrk="0" hangingPunct="0">
              <a:defRPr sz="2400">
                <a:solidFill>
                  <a:schemeClr val="tx1"/>
                </a:solidFill>
                <a:latin typeface="Century Gothic" panose="020B0502020202020204" pitchFamily="34" charset="0"/>
                <a:ea typeface="MS PGothic" panose="020B0600070205080204" pitchFamily="34" charset="-128"/>
              </a:defRPr>
            </a:lvl4pPr>
            <a:lvl5pPr marL="2057400" indent="-228600" eaLnBrk="0" hangingPunct="0">
              <a:defRPr sz="2400">
                <a:solidFill>
                  <a:schemeClr val="tx1"/>
                </a:solidFill>
                <a:latin typeface="Century Gothic" panose="020B050202020202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Century Gothic" panose="020B050202020202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Century Gothic" panose="020B050202020202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Century Gothic" panose="020B050202020202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Century Gothic" panose="020B0502020202020204" pitchFamily="34" charset="0"/>
                <a:ea typeface="MS PGothic" panose="020B0600070205080204" pitchFamily="34" charset="-128"/>
              </a:defRPr>
            </a:lvl9pPr>
          </a:lstStyle>
          <a:p>
            <a:pPr algn="r" eaLnBrk="1" hangingPunct="1">
              <a:defRPr/>
            </a:pPr>
            <a:r>
              <a:rPr lang="en-GB" sz="1020">
                <a:solidFill>
                  <a:srgbClr val="414042"/>
                </a:solidFill>
                <a:latin typeface="Arial" panose="020B0604020202020204" pitchFamily="34" charset="0"/>
                <a:cs typeface="Arial" panose="020B0604020202020204" pitchFamily="34" charset="0"/>
              </a:rPr>
              <a:t>© 2015 Herrmann Global, LLC</a:t>
            </a:r>
          </a:p>
        </p:txBody>
      </p:sp>
      <p:grpSp>
        <p:nvGrpSpPr>
          <p:cNvPr id="5" name="Group 3"/>
          <p:cNvGrpSpPr>
            <a:grpSpLocks/>
          </p:cNvGrpSpPr>
          <p:nvPr/>
        </p:nvGrpSpPr>
        <p:grpSpPr>
          <a:xfrm>
            <a:off x="4498986" y="1536435"/>
            <a:ext cx="4971875" cy="4672436"/>
            <a:chOff x="-1740513" y="1601527"/>
            <a:chExt cx="4138613" cy="4122738"/>
          </a:xfrm>
        </p:grpSpPr>
        <p:sp>
          <p:nvSpPr>
            <p:cNvPr id="6" name="Freeform 8"/>
            <p:cNvSpPr>
              <a:spLocks/>
            </p:cNvSpPr>
            <p:nvPr/>
          </p:nvSpPr>
          <p:spPr>
            <a:xfrm>
              <a:off x="386737" y="3716077"/>
              <a:ext cx="2011363" cy="2008188"/>
            </a:xfrm>
            <a:custGeom>
              <a:avLst/>
              <a:gdLst>
                <a:gd name="T0" fmla="*/ 0 w 1270"/>
                <a:gd name="T1" fmla="*/ 0 h 1269"/>
                <a:gd name="T2" fmla="*/ 2147483646 w 1270"/>
                <a:gd name="T3" fmla="*/ 0 h 1269"/>
                <a:gd name="T4" fmla="*/ 2147483646 w 1270"/>
                <a:gd name="T5" fmla="*/ 2147483646 h 1269"/>
                <a:gd name="T6" fmla="*/ 2147483646 w 1270"/>
                <a:gd name="T7" fmla="*/ 2147483646 h 1269"/>
                <a:gd name="T8" fmla="*/ 2147483646 w 1270"/>
                <a:gd name="T9" fmla="*/ 2147483646 h 1269"/>
                <a:gd name="T10" fmla="*/ 2147483646 w 1270"/>
                <a:gd name="T11" fmla="*/ 2147483646 h 1269"/>
                <a:gd name="T12" fmla="*/ 2147483646 w 1270"/>
                <a:gd name="T13" fmla="*/ 2147483646 h 1269"/>
                <a:gd name="T14" fmla="*/ 2147483646 w 1270"/>
                <a:gd name="T15" fmla="*/ 2147483646 h 1269"/>
                <a:gd name="T16" fmla="*/ 2147483646 w 1270"/>
                <a:gd name="T17" fmla="*/ 2147483646 h 1269"/>
                <a:gd name="T18" fmla="*/ 2147483646 w 1270"/>
                <a:gd name="T19" fmla="*/ 2147483646 h 1269"/>
                <a:gd name="T20" fmla="*/ 2147483646 w 1270"/>
                <a:gd name="T21" fmla="*/ 2147483646 h 1269"/>
                <a:gd name="T22" fmla="*/ 2147483646 w 1270"/>
                <a:gd name="T23" fmla="*/ 2147483646 h 1269"/>
                <a:gd name="T24" fmla="*/ 2147483646 w 1270"/>
                <a:gd name="T25" fmla="*/ 2147483646 h 1269"/>
                <a:gd name="T26" fmla="*/ 2147483646 w 1270"/>
                <a:gd name="T27" fmla="*/ 2147483646 h 1269"/>
                <a:gd name="T28" fmla="*/ 2147483646 w 1270"/>
                <a:gd name="T29" fmla="*/ 2147483646 h 1269"/>
                <a:gd name="T30" fmla="*/ 2147483646 w 1270"/>
                <a:gd name="T31" fmla="*/ 2147483646 h 1269"/>
                <a:gd name="T32" fmla="*/ 2147483646 w 1270"/>
                <a:gd name="T33" fmla="*/ 2147483646 h 1269"/>
                <a:gd name="T34" fmla="*/ 2147483646 w 1270"/>
                <a:gd name="T35" fmla="*/ 2147483646 h 1269"/>
                <a:gd name="T36" fmla="*/ 2147483646 w 1270"/>
                <a:gd name="T37" fmla="*/ 2147483646 h 1269"/>
                <a:gd name="T38" fmla="*/ 2147483646 w 1270"/>
                <a:gd name="T39" fmla="*/ 2147483646 h 1269"/>
                <a:gd name="T40" fmla="*/ 2147483646 w 1270"/>
                <a:gd name="T41" fmla="*/ 2147483646 h 1269"/>
                <a:gd name="T42" fmla="*/ 2147483646 w 1270"/>
                <a:gd name="T43" fmla="*/ 2147483646 h 1269"/>
                <a:gd name="T44" fmla="*/ 2147483646 w 1270"/>
                <a:gd name="T45" fmla="*/ 2147483646 h 1269"/>
                <a:gd name="T46" fmla="*/ 2147483646 w 1270"/>
                <a:gd name="T47" fmla="*/ 2147483646 h 1269"/>
                <a:gd name="T48" fmla="*/ 2147483646 w 1270"/>
                <a:gd name="T49" fmla="*/ 2147483646 h 1269"/>
                <a:gd name="T50" fmla="*/ 2147483646 w 1270"/>
                <a:gd name="T51" fmla="*/ 2147483646 h 1269"/>
                <a:gd name="T52" fmla="*/ 2147483646 w 1270"/>
                <a:gd name="T53" fmla="*/ 2147483646 h 1269"/>
                <a:gd name="T54" fmla="*/ 2147483646 w 1270"/>
                <a:gd name="T55" fmla="*/ 2147483646 h 1269"/>
                <a:gd name="T56" fmla="*/ 2147483646 w 1270"/>
                <a:gd name="T57" fmla="*/ 2147483646 h 1269"/>
                <a:gd name="T58" fmla="*/ 2147483646 w 1270"/>
                <a:gd name="T59" fmla="*/ 2147483646 h 1269"/>
                <a:gd name="T60" fmla="*/ 2147483646 w 1270"/>
                <a:gd name="T61" fmla="*/ 2147483646 h 1269"/>
                <a:gd name="T62" fmla="*/ 2147483646 w 1270"/>
                <a:gd name="T63" fmla="*/ 2147483646 h 1269"/>
                <a:gd name="T64" fmla="*/ 2147483646 w 1270"/>
                <a:gd name="T65" fmla="*/ 2147483646 h 1269"/>
                <a:gd name="T66" fmla="*/ 0 w 1270"/>
                <a:gd name="T67" fmla="*/ 2147483646 h 1269"/>
                <a:gd name="T68" fmla="*/ 0 w 1270"/>
                <a:gd name="T69" fmla="*/ 0 h 1269"/>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270"/>
                <a:gd name="T106" fmla="*/ 0 h 1269"/>
                <a:gd name="T107" fmla="*/ 1270 w 1270"/>
                <a:gd name="T108" fmla="*/ 1269 h 1269"/>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270" h="1269">
                  <a:moveTo>
                    <a:pt x="0" y="0"/>
                  </a:moveTo>
                  <a:lnTo>
                    <a:pt x="1270" y="0"/>
                  </a:lnTo>
                  <a:lnTo>
                    <a:pt x="1268" y="66"/>
                  </a:lnTo>
                  <a:lnTo>
                    <a:pt x="1263" y="130"/>
                  </a:lnTo>
                  <a:lnTo>
                    <a:pt x="1256" y="193"/>
                  </a:lnTo>
                  <a:lnTo>
                    <a:pt x="1245" y="255"/>
                  </a:lnTo>
                  <a:lnTo>
                    <a:pt x="1230" y="317"/>
                  </a:lnTo>
                  <a:lnTo>
                    <a:pt x="1212" y="378"/>
                  </a:lnTo>
                  <a:lnTo>
                    <a:pt x="1192" y="436"/>
                  </a:lnTo>
                  <a:lnTo>
                    <a:pt x="1170" y="493"/>
                  </a:lnTo>
                  <a:lnTo>
                    <a:pt x="1144" y="549"/>
                  </a:lnTo>
                  <a:lnTo>
                    <a:pt x="1115" y="604"/>
                  </a:lnTo>
                  <a:lnTo>
                    <a:pt x="1084" y="657"/>
                  </a:lnTo>
                  <a:lnTo>
                    <a:pt x="1051" y="709"/>
                  </a:lnTo>
                  <a:lnTo>
                    <a:pt x="1017" y="759"/>
                  </a:lnTo>
                  <a:lnTo>
                    <a:pt x="978" y="806"/>
                  </a:lnTo>
                  <a:lnTo>
                    <a:pt x="938" y="852"/>
                  </a:lnTo>
                  <a:lnTo>
                    <a:pt x="896" y="897"/>
                  </a:lnTo>
                  <a:lnTo>
                    <a:pt x="852" y="939"/>
                  </a:lnTo>
                  <a:lnTo>
                    <a:pt x="807" y="979"/>
                  </a:lnTo>
                  <a:lnTo>
                    <a:pt x="758" y="1016"/>
                  </a:lnTo>
                  <a:lnTo>
                    <a:pt x="708" y="1052"/>
                  </a:lnTo>
                  <a:lnTo>
                    <a:pt x="657" y="1085"/>
                  </a:lnTo>
                  <a:lnTo>
                    <a:pt x="604" y="1116"/>
                  </a:lnTo>
                  <a:lnTo>
                    <a:pt x="550" y="1143"/>
                  </a:lnTo>
                  <a:lnTo>
                    <a:pt x="493" y="1169"/>
                  </a:lnTo>
                  <a:lnTo>
                    <a:pt x="435" y="1193"/>
                  </a:lnTo>
                  <a:lnTo>
                    <a:pt x="376" y="1213"/>
                  </a:lnTo>
                  <a:lnTo>
                    <a:pt x="316" y="1229"/>
                  </a:lnTo>
                  <a:lnTo>
                    <a:pt x="254" y="1244"/>
                  </a:lnTo>
                  <a:lnTo>
                    <a:pt x="192" y="1255"/>
                  </a:lnTo>
                  <a:lnTo>
                    <a:pt x="130" y="1264"/>
                  </a:lnTo>
                  <a:lnTo>
                    <a:pt x="64" y="1267"/>
                  </a:lnTo>
                  <a:lnTo>
                    <a:pt x="0" y="1269"/>
                  </a:lnTo>
                  <a:lnTo>
                    <a:pt x="0" y="0"/>
                  </a:lnTo>
                  <a:close/>
                </a:path>
              </a:pathLst>
            </a:custGeom>
            <a:solidFill>
              <a:srgbClr val="ED0224"/>
            </a:solidFill>
            <a:ln w="19050">
              <a:solidFill>
                <a:srgbClr val="000000"/>
              </a:solidFill>
              <a:round/>
              <a:headEnd/>
              <a:tailEnd/>
            </a:ln>
          </p:spPr>
          <p:txBody>
            <a:bodyPr numCol="1"/>
            <a:lstStyle/>
            <a:p>
              <a:endParaRPr lang="en-US" sz="2267"/>
            </a:p>
          </p:txBody>
        </p:sp>
        <p:sp>
          <p:nvSpPr>
            <p:cNvPr id="7" name="Freeform 9"/>
            <p:cNvSpPr>
              <a:spLocks/>
            </p:cNvSpPr>
            <p:nvPr/>
          </p:nvSpPr>
          <p:spPr>
            <a:xfrm>
              <a:off x="386737" y="1601527"/>
              <a:ext cx="2011363" cy="2008188"/>
            </a:xfrm>
            <a:custGeom>
              <a:avLst/>
              <a:gdLst>
                <a:gd name="T0" fmla="*/ 0 w 1270"/>
                <a:gd name="T1" fmla="*/ 2147483646 h 1269"/>
                <a:gd name="T2" fmla="*/ 2147483646 w 1270"/>
                <a:gd name="T3" fmla="*/ 2147483646 h 1269"/>
                <a:gd name="T4" fmla="*/ 2147483646 w 1270"/>
                <a:gd name="T5" fmla="*/ 2147483646 h 1269"/>
                <a:gd name="T6" fmla="*/ 2147483646 w 1270"/>
                <a:gd name="T7" fmla="*/ 2147483646 h 1269"/>
                <a:gd name="T8" fmla="*/ 2147483646 w 1270"/>
                <a:gd name="T9" fmla="*/ 2147483646 h 1269"/>
                <a:gd name="T10" fmla="*/ 2147483646 w 1270"/>
                <a:gd name="T11" fmla="*/ 2147483646 h 1269"/>
                <a:gd name="T12" fmla="*/ 2147483646 w 1270"/>
                <a:gd name="T13" fmla="*/ 2147483646 h 1269"/>
                <a:gd name="T14" fmla="*/ 2147483646 w 1270"/>
                <a:gd name="T15" fmla="*/ 2147483646 h 1269"/>
                <a:gd name="T16" fmla="*/ 2147483646 w 1270"/>
                <a:gd name="T17" fmla="*/ 2147483646 h 1269"/>
                <a:gd name="T18" fmla="*/ 2147483646 w 1270"/>
                <a:gd name="T19" fmla="*/ 2147483646 h 1269"/>
                <a:gd name="T20" fmla="*/ 2147483646 w 1270"/>
                <a:gd name="T21" fmla="*/ 2147483646 h 1269"/>
                <a:gd name="T22" fmla="*/ 2147483646 w 1270"/>
                <a:gd name="T23" fmla="*/ 2147483646 h 1269"/>
                <a:gd name="T24" fmla="*/ 2147483646 w 1270"/>
                <a:gd name="T25" fmla="*/ 2147483646 h 1269"/>
                <a:gd name="T26" fmla="*/ 2147483646 w 1270"/>
                <a:gd name="T27" fmla="*/ 2147483646 h 1269"/>
                <a:gd name="T28" fmla="*/ 2147483646 w 1270"/>
                <a:gd name="T29" fmla="*/ 2147483646 h 1269"/>
                <a:gd name="T30" fmla="*/ 2147483646 w 1270"/>
                <a:gd name="T31" fmla="*/ 2147483646 h 1269"/>
                <a:gd name="T32" fmla="*/ 2147483646 w 1270"/>
                <a:gd name="T33" fmla="*/ 2147483646 h 1269"/>
                <a:gd name="T34" fmla="*/ 2147483646 w 1270"/>
                <a:gd name="T35" fmla="*/ 2147483646 h 1269"/>
                <a:gd name="T36" fmla="*/ 2147483646 w 1270"/>
                <a:gd name="T37" fmla="*/ 2147483646 h 1269"/>
                <a:gd name="T38" fmla="*/ 2147483646 w 1270"/>
                <a:gd name="T39" fmla="*/ 2147483646 h 1269"/>
                <a:gd name="T40" fmla="*/ 2147483646 w 1270"/>
                <a:gd name="T41" fmla="*/ 2147483646 h 1269"/>
                <a:gd name="T42" fmla="*/ 2147483646 w 1270"/>
                <a:gd name="T43" fmla="*/ 2147483646 h 1269"/>
                <a:gd name="T44" fmla="*/ 2147483646 w 1270"/>
                <a:gd name="T45" fmla="*/ 2147483646 h 1269"/>
                <a:gd name="T46" fmla="*/ 2147483646 w 1270"/>
                <a:gd name="T47" fmla="*/ 2147483646 h 1269"/>
                <a:gd name="T48" fmla="*/ 2147483646 w 1270"/>
                <a:gd name="T49" fmla="*/ 2147483646 h 1269"/>
                <a:gd name="T50" fmla="*/ 2147483646 w 1270"/>
                <a:gd name="T51" fmla="*/ 2147483646 h 1269"/>
                <a:gd name="T52" fmla="*/ 2147483646 w 1270"/>
                <a:gd name="T53" fmla="*/ 2147483646 h 1269"/>
                <a:gd name="T54" fmla="*/ 2147483646 w 1270"/>
                <a:gd name="T55" fmla="*/ 2147483646 h 1269"/>
                <a:gd name="T56" fmla="*/ 2147483646 w 1270"/>
                <a:gd name="T57" fmla="*/ 2147483646 h 1269"/>
                <a:gd name="T58" fmla="*/ 2147483646 w 1270"/>
                <a:gd name="T59" fmla="*/ 2147483646 h 1269"/>
                <a:gd name="T60" fmla="*/ 2147483646 w 1270"/>
                <a:gd name="T61" fmla="*/ 2147483646 h 1269"/>
                <a:gd name="T62" fmla="*/ 2147483646 w 1270"/>
                <a:gd name="T63" fmla="*/ 2147483646 h 1269"/>
                <a:gd name="T64" fmla="*/ 2147483646 w 1270"/>
                <a:gd name="T65" fmla="*/ 2147483646 h 1269"/>
                <a:gd name="T66" fmla="*/ 0 w 1270"/>
                <a:gd name="T67" fmla="*/ 0 h 1269"/>
                <a:gd name="T68" fmla="*/ 0 w 1270"/>
                <a:gd name="T69" fmla="*/ 2147483646 h 1269"/>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270"/>
                <a:gd name="T106" fmla="*/ 0 h 1269"/>
                <a:gd name="T107" fmla="*/ 1270 w 1270"/>
                <a:gd name="T108" fmla="*/ 1269 h 1269"/>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270" h="1269">
                  <a:moveTo>
                    <a:pt x="0" y="1269"/>
                  </a:moveTo>
                  <a:lnTo>
                    <a:pt x="1270" y="1269"/>
                  </a:lnTo>
                  <a:lnTo>
                    <a:pt x="1268" y="1203"/>
                  </a:lnTo>
                  <a:lnTo>
                    <a:pt x="1265" y="1139"/>
                  </a:lnTo>
                  <a:lnTo>
                    <a:pt x="1256" y="1076"/>
                  </a:lnTo>
                  <a:lnTo>
                    <a:pt x="1245" y="1014"/>
                  </a:lnTo>
                  <a:lnTo>
                    <a:pt x="1230" y="952"/>
                  </a:lnTo>
                  <a:lnTo>
                    <a:pt x="1214" y="891"/>
                  </a:lnTo>
                  <a:lnTo>
                    <a:pt x="1194" y="833"/>
                  </a:lnTo>
                  <a:lnTo>
                    <a:pt x="1170" y="776"/>
                  </a:lnTo>
                  <a:lnTo>
                    <a:pt x="1144" y="720"/>
                  </a:lnTo>
                  <a:lnTo>
                    <a:pt x="1117" y="665"/>
                  </a:lnTo>
                  <a:lnTo>
                    <a:pt x="1086" y="612"/>
                  </a:lnTo>
                  <a:lnTo>
                    <a:pt x="1053" y="560"/>
                  </a:lnTo>
                  <a:lnTo>
                    <a:pt x="1017" y="510"/>
                  </a:lnTo>
                  <a:lnTo>
                    <a:pt x="980" y="463"/>
                  </a:lnTo>
                  <a:lnTo>
                    <a:pt x="940" y="417"/>
                  </a:lnTo>
                  <a:lnTo>
                    <a:pt x="898" y="372"/>
                  </a:lnTo>
                  <a:lnTo>
                    <a:pt x="852" y="330"/>
                  </a:lnTo>
                  <a:lnTo>
                    <a:pt x="807" y="290"/>
                  </a:lnTo>
                  <a:lnTo>
                    <a:pt x="759" y="253"/>
                  </a:lnTo>
                  <a:lnTo>
                    <a:pt x="710" y="217"/>
                  </a:lnTo>
                  <a:lnTo>
                    <a:pt x="657" y="184"/>
                  </a:lnTo>
                  <a:lnTo>
                    <a:pt x="604" y="153"/>
                  </a:lnTo>
                  <a:lnTo>
                    <a:pt x="550" y="126"/>
                  </a:lnTo>
                  <a:lnTo>
                    <a:pt x="493" y="100"/>
                  </a:lnTo>
                  <a:lnTo>
                    <a:pt x="436" y="76"/>
                  </a:lnTo>
                  <a:lnTo>
                    <a:pt x="378" y="56"/>
                  </a:lnTo>
                  <a:lnTo>
                    <a:pt x="318" y="40"/>
                  </a:lnTo>
                  <a:lnTo>
                    <a:pt x="256" y="25"/>
                  </a:lnTo>
                  <a:lnTo>
                    <a:pt x="194" y="14"/>
                  </a:lnTo>
                  <a:lnTo>
                    <a:pt x="130" y="5"/>
                  </a:lnTo>
                  <a:lnTo>
                    <a:pt x="66" y="2"/>
                  </a:lnTo>
                  <a:lnTo>
                    <a:pt x="0" y="0"/>
                  </a:lnTo>
                  <a:lnTo>
                    <a:pt x="0" y="1269"/>
                  </a:lnTo>
                  <a:close/>
                </a:path>
              </a:pathLst>
            </a:custGeom>
            <a:solidFill>
              <a:srgbClr val="FFF100"/>
            </a:solidFill>
            <a:ln w="19050">
              <a:solidFill>
                <a:srgbClr val="000000"/>
              </a:solidFill>
              <a:round/>
              <a:headEnd/>
              <a:tailEnd/>
            </a:ln>
          </p:spPr>
          <p:txBody>
            <a:bodyPr numCol="1"/>
            <a:lstStyle/>
            <a:p>
              <a:endParaRPr lang="en-US" sz="2267"/>
            </a:p>
          </p:txBody>
        </p:sp>
        <p:sp>
          <p:nvSpPr>
            <p:cNvPr id="8" name="Freeform 10"/>
            <p:cNvSpPr>
              <a:spLocks/>
            </p:cNvSpPr>
            <p:nvPr/>
          </p:nvSpPr>
          <p:spPr>
            <a:xfrm>
              <a:off x="-1740513" y="3716077"/>
              <a:ext cx="2011363" cy="2008188"/>
            </a:xfrm>
            <a:custGeom>
              <a:avLst/>
              <a:gdLst>
                <a:gd name="T0" fmla="*/ 2147483646 w 1270"/>
                <a:gd name="T1" fmla="*/ 0 h 1269"/>
                <a:gd name="T2" fmla="*/ 0 w 1270"/>
                <a:gd name="T3" fmla="*/ 0 h 1269"/>
                <a:gd name="T4" fmla="*/ 2147483646 w 1270"/>
                <a:gd name="T5" fmla="*/ 2147483646 h 1269"/>
                <a:gd name="T6" fmla="*/ 2147483646 w 1270"/>
                <a:gd name="T7" fmla="*/ 2147483646 h 1269"/>
                <a:gd name="T8" fmla="*/ 2147483646 w 1270"/>
                <a:gd name="T9" fmla="*/ 2147483646 h 1269"/>
                <a:gd name="T10" fmla="*/ 2147483646 w 1270"/>
                <a:gd name="T11" fmla="*/ 2147483646 h 1269"/>
                <a:gd name="T12" fmla="*/ 2147483646 w 1270"/>
                <a:gd name="T13" fmla="*/ 2147483646 h 1269"/>
                <a:gd name="T14" fmla="*/ 2147483646 w 1270"/>
                <a:gd name="T15" fmla="*/ 2147483646 h 1269"/>
                <a:gd name="T16" fmla="*/ 2147483646 w 1270"/>
                <a:gd name="T17" fmla="*/ 2147483646 h 1269"/>
                <a:gd name="T18" fmla="*/ 2147483646 w 1270"/>
                <a:gd name="T19" fmla="*/ 2147483646 h 1269"/>
                <a:gd name="T20" fmla="*/ 2147483646 w 1270"/>
                <a:gd name="T21" fmla="*/ 2147483646 h 1269"/>
                <a:gd name="T22" fmla="*/ 2147483646 w 1270"/>
                <a:gd name="T23" fmla="*/ 2147483646 h 1269"/>
                <a:gd name="T24" fmla="*/ 2147483646 w 1270"/>
                <a:gd name="T25" fmla="*/ 2147483646 h 1269"/>
                <a:gd name="T26" fmla="*/ 2147483646 w 1270"/>
                <a:gd name="T27" fmla="*/ 2147483646 h 1269"/>
                <a:gd name="T28" fmla="*/ 2147483646 w 1270"/>
                <a:gd name="T29" fmla="*/ 2147483646 h 1269"/>
                <a:gd name="T30" fmla="*/ 2147483646 w 1270"/>
                <a:gd name="T31" fmla="*/ 2147483646 h 1269"/>
                <a:gd name="T32" fmla="*/ 2147483646 w 1270"/>
                <a:gd name="T33" fmla="*/ 2147483646 h 1269"/>
                <a:gd name="T34" fmla="*/ 2147483646 w 1270"/>
                <a:gd name="T35" fmla="*/ 2147483646 h 1269"/>
                <a:gd name="T36" fmla="*/ 2147483646 w 1270"/>
                <a:gd name="T37" fmla="*/ 2147483646 h 1269"/>
                <a:gd name="T38" fmla="*/ 2147483646 w 1270"/>
                <a:gd name="T39" fmla="*/ 2147483646 h 1269"/>
                <a:gd name="T40" fmla="*/ 2147483646 w 1270"/>
                <a:gd name="T41" fmla="*/ 2147483646 h 1269"/>
                <a:gd name="T42" fmla="*/ 2147483646 w 1270"/>
                <a:gd name="T43" fmla="*/ 2147483646 h 1269"/>
                <a:gd name="T44" fmla="*/ 2147483646 w 1270"/>
                <a:gd name="T45" fmla="*/ 2147483646 h 1269"/>
                <a:gd name="T46" fmla="*/ 2147483646 w 1270"/>
                <a:gd name="T47" fmla="*/ 2147483646 h 1269"/>
                <a:gd name="T48" fmla="*/ 2147483646 w 1270"/>
                <a:gd name="T49" fmla="*/ 2147483646 h 1269"/>
                <a:gd name="T50" fmla="*/ 2147483646 w 1270"/>
                <a:gd name="T51" fmla="*/ 2147483646 h 1269"/>
                <a:gd name="T52" fmla="*/ 2147483646 w 1270"/>
                <a:gd name="T53" fmla="*/ 2147483646 h 1269"/>
                <a:gd name="T54" fmla="*/ 2147483646 w 1270"/>
                <a:gd name="T55" fmla="*/ 2147483646 h 1269"/>
                <a:gd name="T56" fmla="*/ 2147483646 w 1270"/>
                <a:gd name="T57" fmla="*/ 2147483646 h 1269"/>
                <a:gd name="T58" fmla="*/ 2147483646 w 1270"/>
                <a:gd name="T59" fmla="*/ 2147483646 h 1269"/>
                <a:gd name="T60" fmla="*/ 2147483646 w 1270"/>
                <a:gd name="T61" fmla="*/ 2147483646 h 1269"/>
                <a:gd name="T62" fmla="*/ 2147483646 w 1270"/>
                <a:gd name="T63" fmla="*/ 2147483646 h 1269"/>
                <a:gd name="T64" fmla="*/ 2147483646 w 1270"/>
                <a:gd name="T65" fmla="*/ 2147483646 h 1269"/>
                <a:gd name="T66" fmla="*/ 2147483646 w 1270"/>
                <a:gd name="T67" fmla="*/ 2147483646 h 1269"/>
                <a:gd name="T68" fmla="*/ 2147483646 w 1270"/>
                <a:gd name="T69" fmla="*/ 0 h 1269"/>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270"/>
                <a:gd name="T106" fmla="*/ 0 h 1269"/>
                <a:gd name="T107" fmla="*/ 1270 w 1270"/>
                <a:gd name="T108" fmla="*/ 1269 h 1269"/>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270" h="1269">
                  <a:moveTo>
                    <a:pt x="1270" y="0"/>
                  </a:moveTo>
                  <a:lnTo>
                    <a:pt x="0" y="0"/>
                  </a:lnTo>
                  <a:lnTo>
                    <a:pt x="2" y="66"/>
                  </a:lnTo>
                  <a:lnTo>
                    <a:pt x="5" y="130"/>
                  </a:lnTo>
                  <a:lnTo>
                    <a:pt x="14" y="193"/>
                  </a:lnTo>
                  <a:lnTo>
                    <a:pt x="25" y="255"/>
                  </a:lnTo>
                  <a:lnTo>
                    <a:pt x="40" y="317"/>
                  </a:lnTo>
                  <a:lnTo>
                    <a:pt x="56" y="378"/>
                  </a:lnTo>
                  <a:lnTo>
                    <a:pt x="76" y="436"/>
                  </a:lnTo>
                  <a:lnTo>
                    <a:pt x="100" y="493"/>
                  </a:lnTo>
                  <a:lnTo>
                    <a:pt x="126" y="549"/>
                  </a:lnTo>
                  <a:lnTo>
                    <a:pt x="153" y="604"/>
                  </a:lnTo>
                  <a:lnTo>
                    <a:pt x="184" y="657"/>
                  </a:lnTo>
                  <a:lnTo>
                    <a:pt x="217" y="709"/>
                  </a:lnTo>
                  <a:lnTo>
                    <a:pt x="253" y="759"/>
                  </a:lnTo>
                  <a:lnTo>
                    <a:pt x="290" y="806"/>
                  </a:lnTo>
                  <a:lnTo>
                    <a:pt x="330" y="852"/>
                  </a:lnTo>
                  <a:lnTo>
                    <a:pt x="372" y="897"/>
                  </a:lnTo>
                  <a:lnTo>
                    <a:pt x="418" y="939"/>
                  </a:lnTo>
                  <a:lnTo>
                    <a:pt x="463" y="979"/>
                  </a:lnTo>
                  <a:lnTo>
                    <a:pt x="511" y="1016"/>
                  </a:lnTo>
                  <a:lnTo>
                    <a:pt x="560" y="1052"/>
                  </a:lnTo>
                  <a:lnTo>
                    <a:pt x="613" y="1085"/>
                  </a:lnTo>
                  <a:lnTo>
                    <a:pt x="666" y="1116"/>
                  </a:lnTo>
                  <a:lnTo>
                    <a:pt x="720" y="1143"/>
                  </a:lnTo>
                  <a:lnTo>
                    <a:pt x="777" y="1169"/>
                  </a:lnTo>
                  <a:lnTo>
                    <a:pt x="834" y="1193"/>
                  </a:lnTo>
                  <a:lnTo>
                    <a:pt x="892" y="1213"/>
                  </a:lnTo>
                  <a:lnTo>
                    <a:pt x="952" y="1229"/>
                  </a:lnTo>
                  <a:lnTo>
                    <a:pt x="1014" y="1244"/>
                  </a:lnTo>
                  <a:lnTo>
                    <a:pt x="1076" y="1255"/>
                  </a:lnTo>
                  <a:lnTo>
                    <a:pt x="1140" y="1264"/>
                  </a:lnTo>
                  <a:lnTo>
                    <a:pt x="1204" y="1267"/>
                  </a:lnTo>
                  <a:lnTo>
                    <a:pt x="1270" y="1269"/>
                  </a:lnTo>
                  <a:lnTo>
                    <a:pt x="1270" y="0"/>
                  </a:lnTo>
                  <a:close/>
                </a:path>
              </a:pathLst>
            </a:custGeom>
            <a:solidFill>
              <a:srgbClr val="00B04C"/>
            </a:solidFill>
            <a:ln w="19050">
              <a:solidFill>
                <a:srgbClr val="000000"/>
              </a:solidFill>
              <a:round/>
              <a:headEnd/>
              <a:tailEnd/>
            </a:ln>
          </p:spPr>
          <p:txBody>
            <a:bodyPr numCol="1"/>
            <a:lstStyle/>
            <a:p>
              <a:endParaRPr lang="en-US" sz="2267"/>
            </a:p>
          </p:txBody>
        </p:sp>
        <p:sp>
          <p:nvSpPr>
            <p:cNvPr id="9" name="Freeform 17"/>
            <p:cNvSpPr>
              <a:spLocks/>
            </p:cNvSpPr>
            <p:nvPr/>
          </p:nvSpPr>
          <p:spPr>
            <a:xfrm>
              <a:off x="-1740513" y="1601527"/>
              <a:ext cx="2011363" cy="2008188"/>
            </a:xfrm>
            <a:custGeom>
              <a:avLst/>
              <a:gdLst>
                <a:gd name="T0" fmla="*/ 2147483646 w 1270"/>
                <a:gd name="T1" fmla="*/ 2147483646 h 1269"/>
                <a:gd name="T2" fmla="*/ 0 w 1270"/>
                <a:gd name="T3" fmla="*/ 2147483646 h 1269"/>
                <a:gd name="T4" fmla="*/ 2147483646 w 1270"/>
                <a:gd name="T5" fmla="*/ 2147483646 h 1269"/>
                <a:gd name="T6" fmla="*/ 2147483646 w 1270"/>
                <a:gd name="T7" fmla="*/ 2147483646 h 1269"/>
                <a:gd name="T8" fmla="*/ 2147483646 w 1270"/>
                <a:gd name="T9" fmla="*/ 2147483646 h 1269"/>
                <a:gd name="T10" fmla="*/ 2147483646 w 1270"/>
                <a:gd name="T11" fmla="*/ 2147483646 h 1269"/>
                <a:gd name="T12" fmla="*/ 2147483646 w 1270"/>
                <a:gd name="T13" fmla="*/ 2147483646 h 1269"/>
                <a:gd name="T14" fmla="*/ 2147483646 w 1270"/>
                <a:gd name="T15" fmla="*/ 2147483646 h 1269"/>
                <a:gd name="T16" fmla="*/ 2147483646 w 1270"/>
                <a:gd name="T17" fmla="*/ 2147483646 h 1269"/>
                <a:gd name="T18" fmla="*/ 2147483646 w 1270"/>
                <a:gd name="T19" fmla="*/ 2147483646 h 1269"/>
                <a:gd name="T20" fmla="*/ 2147483646 w 1270"/>
                <a:gd name="T21" fmla="*/ 2147483646 h 1269"/>
                <a:gd name="T22" fmla="*/ 2147483646 w 1270"/>
                <a:gd name="T23" fmla="*/ 2147483646 h 1269"/>
                <a:gd name="T24" fmla="*/ 2147483646 w 1270"/>
                <a:gd name="T25" fmla="*/ 2147483646 h 1269"/>
                <a:gd name="T26" fmla="*/ 2147483646 w 1270"/>
                <a:gd name="T27" fmla="*/ 2147483646 h 1269"/>
                <a:gd name="T28" fmla="*/ 2147483646 w 1270"/>
                <a:gd name="T29" fmla="*/ 2147483646 h 1269"/>
                <a:gd name="T30" fmla="*/ 2147483646 w 1270"/>
                <a:gd name="T31" fmla="*/ 2147483646 h 1269"/>
                <a:gd name="T32" fmla="*/ 2147483646 w 1270"/>
                <a:gd name="T33" fmla="*/ 2147483646 h 1269"/>
                <a:gd name="T34" fmla="*/ 2147483646 w 1270"/>
                <a:gd name="T35" fmla="*/ 2147483646 h 1269"/>
                <a:gd name="T36" fmla="*/ 2147483646 w 1270"/>
                <a:gd name="T37" fmla="*/ 2147483646 h 1269"/>
                <a:gd name="T38" fmla="*/ 2147483646 w 1270"/>
                <a:gd name="T39" fmla="*/ 2147483646 h 1269"/>
                <a:gd name="T40" fmla="*/ 2147483646 w 1270"/>
                <a:gd name="T41" fmla="*/ 2147483646 h 1269"/>
                <a:gd name="T42" fmla="*/ 2147483646 w 1270"/>
                <a:gd name="T43" fmla="*/ 2147483646 h 1269"/>
                <a:gd name="T44" fmla="*/ 2147483646 w 1270"/>
                <a:gd name="T45" fmla="*/ 2147483646 h 1269"/>
                <a:gd name="T46" fmla="*/ 2147483646 w 1270"/>
                <a:gd name="T47" fmla="*/ 2147483646 h 1269"/>
                <a:gd name="T48" fmla="*/ 2147483646 w 1270"/>
                <a:gd name="T49" fmla="*/ 2147483646 h 1269"/>
                <a:gd name="T50" fmla="*/ 2147483646 w 1270"/>
                <a:gd name="T51" fmla="*/ 2147483646 h 1269"/>
                <a:gd name="T52" fmla="*/ 2147483646 w 1270"/>
                <a:gd name="T53" fmla="*/ 2147483646 h 1269"/>
                <a:gd name="T54" fmla="*/ 2147483646 w 1270"/>
                <a:gd name="T55" fmla="*/ 2147483646 h 1269"/>
                <a:gd name="T56" fmla="*/ 2147483646 w 1270"/>
                <a:gd name="T57" fmla="*/ 2147483646 h 1269"/>
                <a:gd name="T58" fmla="*/ 2147483646 w 1270"/>
                <a:gd name="T59" fmla="*/ 2147483646 h 1269"/>
                <a:gd name="T60" fmla="*/ 2147483646 w 1270"/>
                <a:gd name="T61" fmla="*/ 2147483646 h 1269"/>
                <a:gd name="T62" fmla="*/ 2147483646 w 1270"/>
                <a:gd name="T63" fmla="*/ 2147483646 h 1269"/>
                <a:gd name="T64" fmla="*/ 2147483646 w 1270"/>
                <a:gd name="T65" fmla="*/ 2147483646 h 1269"/>
                <a:gd name="T66" fmla="*/ 2147483646 w 1270"/>
                <a:gd name="T67" fmla="*/ 0 h 1269"/>
                <a:gd name="T68" fmla="*/ 2147483646 w 1270"/>
                <a:gd name="T69" fmla="*/ 2147483646 h 1269"/>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270"/>
                <a:gd name="T106" fmla="*/ 0 h 1269"/>
                <a:gd name="T107" fmla="*/ 1270 w 1270"/>
                <a:gd name="T108" fmla="*/ 1269 h 1269"/>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270" h="1269">
                  <a:moveTo>
                    <a:pt x="1270" y="1269"/>
                  </a:moveTo>
                  <a:lnTo>
                    <a:pt x="0" y="1269"/>
                  </a:lnTo>
                  <a:lnTo>
                    <a:pt x="2" y="1203"/>
                  </a:lnTo>
                  <a:lnTo>
                    <a:pt x="7" y="1139"/>
                  </a:lnTo>
                  <a:lnTo>
                    <a:pt x="14" y="1076"/>
                  </a:lnTo>
                  <a:lnTo>
                    <a:pt x="25" y="1014"/>
                  </a:lnTo>
                  <a:lnTo>
                    <a:pt x="40" y="952"/>
                  </a:lnTo>
                  <a:lnTo>
                    <a:pt x="56" y="891"/>
                  </a:lnTo>
                  <a:lnTo>
                    <a:pt x="76" y="833"/>
                  </a:lnTo>
                  <a:lnTo>
                    <a:pt x="100" y="776"/>
                  </a:lnTo>
                  <a:lnTo>
                    <a:pt x="126" y="720"/>
                  </a:lnTo>
                  <a:lnTo>
                    <a:pt x="153" y="665"/>
                  </a:lnTo>
                  <a:lnTo>
                    <a:pt x="184" y="612"/>
                  </a:lnTo>
                  <a:lnTo>
                    <a:pt x="217" y="560"/>
                  </a:lnTo>
                  <a:lnTo>
                    <a:pt x="253" y="510"/>
                  </a:lnTo>
                  <a:lnTo>
                    <a:pt x="292" y="463"/>
                  </a:lnTo>
                  <a:lnTo>
                    <a:pt x="332" y="417"/>
                  </a:lnTo>
                  <a:lnTo>
                    <a:pt x="374" y="372"/>
                  </a:lnTo>
                  <a:lnTo>
                    <a:pt x="418" y="330"/>
                  </a:lnTo>
                  <a:lnTo>
                    <a:pt x="463" y="290"/>
                  </a:lnTo>
                  <a:lnTo>
                    <a:pt x="511" y="253"/>
                  </a:lnTo>
                  <a:lnTo>
                    <a:pt x="562" y="217"/>
                  </a:lnTo>
                  <a:lnTo>
                    <a:pt x="613" y="184"/>
                  </a:lnTo>
                  <a:lnTo>
                    <a:pt x="666" y="153"/>
                  </a:lnTo>
                  <a:lnTo>
                    <a:pt x="720" y="126"/>
                  </a:lnTo>
                  <a:lnTo>
                    <a:pt x="777" y="100"/>
                  </a:lnTo>
                  <a:lnTo>
                    <a:pt x="835" y="76"/>
                  </a:lnTo>
                  <a:lnTo>
                    <a:pt x="894" y="56"/>
                  </a:lnTo>
                  <a:lnTo>
                    <a:pt x="954" y="40"/>
                  </a:lnTo>
                  <a:lnTo>
                    <a:pt x="1014" y="25"/>
                  </a:lnTo>
                  <a:lnTo>
                    <a:pt x="1076" y="14"/>
                  </a:lnTo>
                  <a:lnTo>
                    <a:pt x="1140" y="5"/>
                  </a:lnTo>
                  <a:lnTo>
                    <a:pt x="1204" y="2"/>
                  </a:lnTo>
                  <a:lnTo>
                    <a:pt x="1270" y="0"/>
                  </a:lnTo>
                  <a:lnTo>
                    <a:pt x="1270" y="1269"/>
                  </a:lnTo>
                  <a:close/>
                </a:path>
              </a:pathLst>
            </a:custGeom>
            <a:solidFill>
              <a:srgbClr val="00ADEE"/>
            </a:solidFill>
            <a:ln w="19050">
              <a:solidFill>
                <a:srgbClr val="000000"/>
              </a:solidFill>
              <a:round/>
              <a:headEnd/>
              <a:tailEnd/>
            </a:ln>
          </p:spPr>
          <p:txBody>
            <a:bodyPr numCol="1"/>
            <a:lstStyle/>
            <a:p>
              <a:endParaRPr lang="en-US" sz="2267"/>
            </a:p>
          </p:txBody>
        </p:sp>
      </p:grpSp>
      <p:sp>
        <p:nvSpPr>
          <p:cNvPr id="10" name="Text Box 14"/>
          <p:cNvSpPr txBox="1">
            <a:spLocks noChangeArrowheads="1"/>
          </p:cNvSpPr>
          <p:nvPr/>
        </p:nvSpPr>
        <p:spPr>
          <a:xfrm>
            <a:off x="3970291" y="1516699"/>
            <a:ext cx="436337" cy="510909"/>
          </a:xfrm>
          <a:prstGeom prst="rect">
            <a:avLst/>
          </a:prstGeom>
          <a:noFill/>
          <a:ln>
            <a:noFill/>
          </a:ln>
        </p:spPr>
        <p:txBody>
          <a:bodyPr wrap="none" numCol="1">
            <a:spAutoFit/>
          </a:bodyPr>
          <a:lstStyle>
            <a:lvl1pPr>
              <a:defRPr>
                <a:solidFill>
                  <a:schemeClr val="tx1"/>
                </a:solidFill>
                <a:latin typeface="Arial" pitchFamily="34" charset="0"/>
                <a:cs typeface="Arial" pitchFamily="34" charset="0"/>
              </a:defRPr>
            </a:lvl1pPr>
            <a:lvl2pPr marL="742950" indent="-285750">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spcBef>
                <a:spcPts val="0"/>
              </a:spcBef>
              <a:spcAft>
                <a:spcPts val="0"/>
              </a:spcAft>
              <a:defRPr/>
            </a:pPr>
            <a:r>
              <a:rPr lang="en-US" sz="2720" b="1" dirty="0">
                <a:solidFill>
                  <a:srgbClr val="00ADEE"/>
                </a:solidFill>
                <a:ea typeface="+mn-ea"/>
              </a:rPr>
              <a:t>A</a:t>
            </a:r>
          </a:p>
        </p:txBody>
      </p:sp>
      <p:sp>
        <p:nvSpPr>
          <p:cNvPr id="11" name="Text Box 15"/>
          <p:cNvSpPr txBox="1">
            <a:spLocks noChangeArrowheads="1"/>
          </p:cNvSpPr>
          <p:nvPr/>
        </p:nvSpPr>
        <p:spPr>
          <a:xfrm>
            <a:off x="4024267" y="5697962"/>
            <a:ext cx="436337" cy="510909"/>
          </a:xfrm>
          <a:prstGeom prst="rect">
            <a:avLst/>
          </a:prstGeom>
          <a:noFill/>
          <a:ln>
            <a:noFill/>
          </a:ln>
        </p:spPr>
        <p:txBody>
          <a:bodyPr wrap="none" numCol="1">
            <a:spAutoFit/>
          </a:bodyPr>
          <a:lstStyle>
            <a:lvl1pPr>
              <a:defRPr>
                <a:solidFill>
                  <a:schemeClr val="tx1"/>
                </a:solidFill>
                <a:latin typeface="Arial" pitchFamily="34" charset="0"/>
                <a:cs typeface="Arial" pitchFamily="34" charset="0"/>
              </a:defRPr>
            </a:lvl1pPr>
            <a:lvl2pPr marL="742950" indent="-285750">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spcBef>
                <a:spcPts val="0"/>
              </a:spcBef>
              <a:spcAft>
                <a:spcPts val="0"/>
              </a:spcAft>
              <a:defRPr/>
            </a:pPr>
            <a:r>
              <a:rPr lang="en-US" sz="2720" b="1">
                <a:solidFill>
                  <a:srgbClr val="00B04C"/>
                </a:solidFill>
                <a:ea typeface="+mn-ea"/>
              </a:rPr>
              <a:t>B</a:t>
            </a:r>
          </a:p>
        </p:txBody>
      </p:sp>
      <p:sp>
        <p:nvSpPr>
          <p:cNvPr id="12" name="Text Box 16"/>
          <p:cNvSpPr txBox="1">
            <a:spLocks noChangeArrowheads="1"/>
          </p:cNvSpPr>
          <p:nvPr/>
        </p:nvSpPr>
        <p:spPr>
          <a:xfrm>
            <a:off x="9318615" y="1525694"/>
            <a:ext cx="436337" cy="510909"/>
          </a:xfrm>
          <a:prstGeom prst="rect">
            <a:avLst/>
          </a:prstGeom>
          <a:noFill/>
          <a:ln>
            <a:noFill/>
          </a:ln>
        </p:spPr>
        <p:txBody>
          <a:bodyPr wrap="none" numCol="1">
            <a:spAutoFit/>
          </a:bodyPr>
          <a:lstStyle>
            <a:lvl1pPr>
              <a:defRPr>
                <a:solidFill>
                  <a:schemeClr val="tx1"/>
                </a:solidFill>
                <a:latin typeface="Arial" pitchFamily="34" charset="0"/>
                <a:cs typeface="Arial" pitchFamily="34" charset="0"/>
              </a:defRPr>
            </a:lvl1pPr>
            <a:lvl2pPr marL="742950" indent="-285750">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spcBef>
                <a:spcPts val="0"/>
              </a:spcBef>
              <a:spcAft>
                <a:spcPts val="0"/>
              </a:spcAft>
              <a:defRPr/>
            </a:pPr>
            <a:r>
              <a:rPr lang="en-US" sz="2720" b="1">
                <a:solidFill>
                  <a:srgbClr val="FFF100"/>
                </a:solidFill>
                <a:ea typeface="+mn-ea"/>
              </a:rPr>
              <a:t>D</a:t>
            </a:r>
          </a:p>
        </p:txBody>
      </p:sp>
      <p:sp>
        <p:nvSpPr>
          <p:cNvPr id="13" name="Text Box 17"/>
          <p:cNvSpPr txBox="1">
            <a:spLocks noChangeArrowheads="1"/>
          </p:cNvSpPr>
          <p:nvPr/>
        </p:nvSpPr>
        <p:spPr>
          <a:xfrm>
            <a:off x="9345002" y="5599007"/>
            <a:ext cx="436337" cy="510909"/>
          </a:xfrm>
          <a:prstGeom prst="rect">
            <a:avLst/>
          </a:prstGeom>
          <a:noFill/>
          <a:ln>
            <a:noFill/>
          </a:ln>
        </p:spPr>
        <p:txBody>
          <a:bodyPr wrap="none" numCol="1">
            <a:spAutoFit/>
          </a:bodyPr>
          <a:lstStyle>
            <a:lvl1pPr>
              <a:defRPr>
                <a:solidFill>
                  <a:schemeClr val="tx1"/>
                </a:solidFill>
                <a:latin typeface="Arial" pitchFamily="34" charset="0"/>
                <a:cs typeface="Arial" pitchFamily="34" charset="0"/>
              </a:defRPr>
            </a:lvl1pPr>
            <a:lvl2pPr marL="742950" indent="-285750">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spcBef>
                <a:spcPts val="0"/>
              </a:spcBef>
              <a:spcAft>
                <a:spcPts val="0"/>
              </a:spcAft>
              <a:defRPr/>
            </a:pPr>
            <a:r>
              <a:rPr lang="en-US" sz="2720" b="1">
                <a:solidFill>
                  <a:srgbClr val="ED0224"/>
                </a:solidFill>
                <a:ea typeface="+mn-ea"/>
              </a:rPr>
              <a:t>C</a:t>
            </a:r>
          </a:p>
        </p:txBody>
      </p:sp>
      <p:sp>
        <p:nvSpPr>
          <p:cNvPr id="14" name="Rectangle 17"/>
          <p:cNvSpPr>
            <a:spLocks noChangeArrowheads="1"/>
          </p:cNvSpPr>
          <p:nvPr/>
        </p:nvSpPr>
        <p:spPr>
          <a:xfrm>
            <a:off x="2355710" y="7540308"/>
            <a:ext cx="9132571" cy="2159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999" tIns="46500" rIns="92999" bIns="46500" numCol="1">
            <a:spAutoFit/>
          </a:bodyPr>
          <a:lstStyle>
            <a:lvl1pPr eaLnBrk="0" hangingPunct="0">
              <a:defRPr sz="2400">
                <a:solidFill>
                  <a:schemeClr val="tx1"/>
                </a:solidFill>
                <a:latin typeface="Century Gothic" panose="020B0502020202020204" pitchFamily="34" charset="0"/>
                <a:ea typeface="MS PGothic" panose="020B0600070205080204" pitchFamily="34" charset="-128"/>
              </a:defRPr>
            </a:lvl1pPr>
            <a:lvl2pPr marL="742950" indent="-285750" eaLnBrk="0" hangingPunct="0">
              <a:defRPr sz="2400">
                <a:solidFill>
                  <a:schemeClr val="tx1"/>
                </a:solidFill>
                <a:latin typeface="Century Gothic" panose="020B0502020202020204" pitchFamily="34" charset="0"/>
                <a:ea typeface="MS PGothic" panose="020B0600070205080204" pitchFamily="34" charset="-128"/>
              </a:defRPr>
            </a:lvl2pPr>
            <a:lvl3pPr marL="1143000" indent="-228600" eaLnBrk="0" hangingPunct="0">
              <a:defRPr sz="2400">
                <a:solidFill>
                  <a:schemeClr val="tx1"/>
                </a:solidFill>
                <a:latin typeface="Century Gothic" panose="020B0502020202020204" pitchFamily="34" charset="0"/>
                <a:ea typeface="MS PGothic" panose="020B0600070205080204" pitchFamily="34" charset="-128"/>
              </a:defRPr>
            </a:lvl3pPr>
            <a:lvl4pPr marL="1600200" indent="-228600" eaLnBrk="0" hangingPunct="0">
              <a:defRPr sz="2400">
                <a:solidFill>
                  <a:schemeClr val="tx1"/>
                </a:solidFill>
                <a:latin typeface="Century Gothic" panose="020B0502020202020204" pitchFamily="34" charset="0"/>
                <a:ea typeface="MS PGothic" panose="020B0600070205080204" pitchFamily="34" charset="-128"/>
              </a:defRPr>
            </a:lvl4pPr>
            <a:lvl5pPr marL="2057400" indent="-228600" eaLnBrk="0" hangingPunct="0">
              <a:defRPr sz="2400">
                <a:solidFill>
                  <a:schemeClr val="tx1"/>
                </a:solidFill>
                <a:latin typeface="Century Gothic" panose="020B050202020202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Century Gothic" panose="020B050202020202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Century Gothic" panose="020B050202020202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Century Gothic" panose="020B050202020202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Century Gothic" panose="020B0502020202020204" pitchFamily="34" charset="0"/>
                <a:ea typeface="MS PGothic" panose="020B0600070205080204" pitchFamily="34" charset="-128"/>
              </a:defRPr>
            </a:lvl9pPr>
          </a:lstStyle>
          <a:p>
            <a:pPr algn="ctr" eaLnBrk="1" hangingPunct="1">
              <a:defRPr/>
            </a:pPr>
            <a:r>
              <a:rPr lang="en-US" sz="793">
                <a:solidFill>
                  <a:srgbClr val="414042"/>
                </a:solidFill>
                <a:latin typeface="Arial" panose="020B0604020202020204" pitchFamily="34" charset="0"/>
              </a:rPr>
              <a:t>The four-color, four-quadrant graphic and Whole Brain</a:t>
            </a:r>
            <a:r>
              <a:rPr lang="en-US" sz="793" baseline="30000">
                <a:solidFill>
                  <a:srgbClr val="414042"/>
                </a:solidFill>
                <a:latin typeface="Arial" panose="020B0604020202020204" pitchFamily="34" charset="0"/>
              </a:rPr>
              <a:t>®</a:t>
            </a:r>
            <a:r>
              <a:rPr lang="en-US" sz="793">
                <a:solidFill>
                  <a:srgbClr val="414042"/>
                </a:solidFill>
                <a:latin typeface="Arial" panose="020B0604020202020204" pitchFamily="34" charset="0"/>
              </a:rPr>
              <a:t> are registered trademarks of Herrmann Global, LLC. </a:t>
            </a:r>
            <a:endParaRPr lang="en-GB" sz="793">
              <a:solidFill>
                <a:srgbClr val="414042"/>
              </a:solidFill>
              <a:latin typeface="Arial" panose="020B0604020202020204" pitchFamily="34" charset="0"/>
            </a:endParaRPr>
          </a:p>
        </p:txBody>
      </p:sp>
      <p:sp>
        <p:nvSpPr>
          <p:cNvPr id="2" name="Title 1"/>
          <p:cNvSpPr>
            <a:spLocks noGrp="1"/>
          </p:cNvSpPr>
          <p:nvPr>
            <p:ph type="title"/>
          </p:nvPr>
        </p:nvSpPr>
        <p:spPr>
          <a:xfrm>
            <a:off x="690880" y="172720"/>
            <a:ext cx="12435840" cy="958695"/>
          </a:xfrm>
          <a:prstGeom prst="rect">
            <a:avLst/>
          </a:prstGeom>
        </p:spPr>
        <p:txBody>
          <a:bodyPr lIns="91418" tIns="45709" rIns="91418" bIns="45709" numCol="1"/>
          <a:lstStyle>
            <a:lvl1pPr algn="l">
              <a:defRPr sz="3627" b="0" i="1">
                <a:solidFill>
                  <a:srgbClr val="414042"/>
                </a:solidFill>
                <a:effectLst/>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284922663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cSld name="Walk Around Two Slide">
    <p:spTree>
      <p:nvGrpSpPr>
        <p:cNvPr id="1" name=""/>
        <p:cNvGrpSpPr/>
        <p:nvPr/>
      </p:nvGrpSpPr>
      <p:grpSpPr>
        <a:xfrm>
          <a:off x="0" y="0"/>
          <a:ext cx="0" cy="0"/>
          <a:chOff x="0" y="0"/>
          <a:chExt cx="0" cy="0"/>
        </a:xfrm>
      </p:grpSpPr>
      <p:sp>
        <p:nvSpPr>
          <p:cNvPr id="4" name="Rectangle 3"/>
          <p:cNvSpPr/>
          <p:nvPr/>
        </p:nvSpPr>
        <p:spPr>
          <a:xfrm>
            <a:off x="673952" y="1234629"/>
            <a:ext cx="6105430" cy="2609331"/>
          </a:xfrm>
          <a:prstGeom prst="rect">
            <a:avLst/>
          </a:prstGeom>
          <a:noFill/>
          <a:ln w="28575" cmpd="sng">
            <a:solidFill>
              <a:srgbClr val="2BB6ED"/>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720" b="0" i="0" dirty="0">
              <a:latin typeface="Proxima Nova Light" charset="0"/>
            </a:endParaRPr>
          </a:p>
        </p:txBody>
      </p:sp>
      <p:sp>
        <p:nvSpPr>
          <p:cNvPr id="5" name="Rectangle 4"/>
          <p:cNvSpPr/>
          <p:nvPr/>
        </p:nvSpPr>
        <p:spPr>
          <a:xfrm>
            <a:off x="673953" y="3965945"/>
            <a:ext cx="6108037" cy="2577720"/>
          </a:xfrm>
          <a:prstGeom prst="rect">
            <a:avLst/>
          </a:prstGeom>
          <a:noFill/>
          <a:ln w="28575" cmpd="sng">
            <a:solidFill>
              <a:srgbClr val="55B67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720" b="0" i="0" dirty="0">
              <a:latin typeface="Proxima Nova Light" charset="0"/>
            </a:endParaRPr>
          </a:p>
        </p:txBody>
      </p:sp>
      <p:sp>
        <p:nvSpPr>
          <p:cNvPr id="6" name="Rectangle 5"/>
          <p:cNvSpPr/>
          <p:nvPr/>
        </p:nvSpPr>
        <p:spPr>
          <a:xfrm>
            <a:off x="6872714" y="1247419"/>
            <a:ext cx="6133497" cy="2597200"/>
          </a:xfrm>
          <a:prstGeom prst="rect">
            <a:avLst/>
          </a:prstGeom>
          <a:noFill/>
          <a:ln w="28575" cmpd="sng">
            <a:solidFill>
              <a:srgbClr val="FAD23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720" b="0" i="0" dirty="0">
              <a:latin typeface="Proxima Nova Light" charset="0"/>
            </a:endParaRPr>
          </a:p>
        </p:txBody>
      </p:sp>
      <p:sp>
        <p:nvSpPr>
          <p:cNvPr id="7" name="Rectangle 6"/>
          <p:cNvSpPr/>
          <p:nvPr/>
        </p:nvSpPr>
        <p:spPr>
          <a:xfrm>
            <a:off x="6873552" y="3972085"/>
            <a:ext cx="6136043" cy="2577720"/>
          </a:xfrm>
          <a:prstGeom prst="rect">
            <a:avLst/>
          </a:prstGeom>
          <a:noFill/>
          <a:ln w="28575" cmpd="sng">
            <a:solidFill>
              <a:srgbClr val="E71A3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720" b="0" i="0" dirty="0">
              <a:latin typeface="Proxima Nova Light" charset="0"/>
            </a:endParaRPr>
          </a:p>
        </p:txBody>
      </p:sp>
      <p:sp>
        <p:nvSpPr>
          <p:cNvPr id="8" name="TextBox 1"/>
          <p:cNvSpPr txBox="1">
            <a:spLocks noChangeArrowheads="1"/>
          </p:cNvSpPr>
          <p:nvPr/>
        </p:nvSpPr>
        <p:spPr bwMode="auto">
          <a:xfrm rot="19122020">
            <a:off x="679516" y="1639401"/>
            <a:ext cx="1485667" cy="5575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altLang="en-US" sz="3023" b="0" i="0" dirty="0">
                <a:solidFill>
                  <a:srgbClr val="2BB6ED"/>
                </a:solidFill>
                <a:latin typeface="Proxima Nova Light" charset="0"/>
                <a:cs typeface="Proxima Nova Light" charset="0"/>
              </a:rPr>
              <a:t>What</a:t>
            </a:r>
          </a:p>
        </p:txBody>
      </p:sp>
      <p:sp>
        <p:nvSpPr>
          <p:cNvPr id="9" name="TextBox 19"/>
          <p:cNvSpPr txBox="1">
            <a:spLocks noChangeArrowheads="1"/>
          </p:cNvSpPr>
          <p:nvPr/>
        </p:nvSpPr>
        <p:spPr bwMode="auto">
          <a:xfrm rot="2227764">
            <a:off x="561819" y="5647272"/>
            <a:ext cx="1652025" cy="5575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altLang="en-US" sz="3023" b="0" i="0" dirty="0">
                <a:solidFill>
                  <a:srgbClr val="55B671"/>
                </a:solidFill>
                <a:latin typeface="Proxima Nova Light" charset="0"/>
                <a:cs typeface="Proxima Nova Light" charset="0"/>
              </a:rPr>
              <a:t>How</a:t>
            </a:r>
          </a:p>
        </p:txBody>
      </p:sp>
      <p:sp>
        <p:nvSpPr>
          <p:cNvPr id="10" name="TextBox 21"/>
          <p:cNvSpPr txBox="1">
            <a:spLocks noChangeArrowheads="1"/>
          </p:cNvSpPr>
          <p:nvPr/>
        </p:nvSpPr>
        <p:spPr bwMode="auto">
          <a:xfrm rot="19255477">
            <a:off x="11491337" y="5535130"/>
            <a:ext cx="1912681" cy="5575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altLang="en-US" sz="3023" b="0" i="0" dirty="0">
                <a:solidFill>
                  <a:srgbClr val="E71A3E"/>
                </a:solidFill>
                <a:latin typeface="Proxima Nova Light" charset="0"/>
                <a:cs typeface="Proxima Nova Light" charset="0"/>
              </a:rPr>
              <a:t>Who</a:t>
            </a:r>
          </a:p>
        </p:txBody>
      </p:sp>
      <p:sp>
        <p:nvSpPr>
          <p:cNvPr id="11" name="TextBox 1"/>
          <p:cNvSpPr txBox="1">
            <a:spLocks noChangeArrowheads="1"/>
          </p:cNvSpPr>
          <p:nvPr/>
        </p:nvSpPr>
        <p:spPr bwMode="auto">
          <a:xfrm rot="2496121">
            <a:off x="11600520" y="1632018"/>
            <a:ext cx="1485667" cy="5575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altLang="en-US" sz="3023" b="0" i="0" dirty="0">
                <a:solidFill>
                  <a:srgbClr val="FAD233"/>
                </a:solidFill>
                <a:latin typeface="Proxima Nova Light" charset="0"/>
                <a:cs typeface="Proxima Nova Light" charset="0"/>
              </a:rPr>
              <a:t>Why</a:t>
            </a:r>
          </a:p>
        </p:txBody>
      </p:sp>
      <p:sp>
        <p:nvSpPr>
          <p:cNvPr id="14" name="Text Box 11"/>
          <p:cNvSpPr txBox="1">
            <a:spLocks noChangeArrowheads="1"/>
          </p:cNvSpPr>
          <p:nvPr/>
        </p:nvSpPr>
        <p:spPr bwMode="auto">
          <a:xfrm>
            <a:off x="755799" y="1145155"/>
            <a:ext cx="5968282" cy="8370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138164" tIns="69082" rIns="138164" bIns="69082">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4533" b="0" i="0" dirty="0">
                <a:solidFill>
                  <a:srgbClr val="2BB6ED"/>
                </a:solidFill>
                <a:latin typeface="Proxima Nova Light" charset="0"/>
                <a:cs typeface="Proxima Nova Light" charset="0"/>
              </a:rPr>
              <a:t>A</a:t>
            </a:r>
            <a:endParaRPr lang="en-US" altLang="en-US" sz="3627" b="0" i="0" dirty="0">
              <a:solidFill>
                <a:srgbClr val="2BB6ED"/>
              </a:solidFill>
              <a:latin typeface="Proxima Nova Light" charset="0"/>
              <a:cs typeface="Proxima Nova Light" charset="0"/>
            </a:endParaRPr>
          </a:p>
        </p:txBody>
      </p:sp>
      <p:sp>
        <p:nvSpPr>
          <p:cNvPr id="15" name="Text Box 11"/>
          <p:cNvSpPr txBox="1">
            <a:spLocks noChangeArrowheads="1"/>
          </p:cNvSpPr>
          <p:nvPr/>
        </p:nvSpPr>
        <p:spPr bwMode="auto">
          <a:xfrm>
            <a:off x="7110929" y="1188956"/>
            <a:ext cx="5855657" cy="8370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138164" tIns="69082" rIns="138164" bIns="69082">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a:r>
              <a:rPr lang="en-US" altLang="en-US" sz="4533" b="0" i="0" dirty="0">
                <a:solidFill>
                  <a:srgbClr val="FAD233"/>
                </a:solidFill>
                <a:latin typeface="Proxima Nova Light" charset="0"/>
                <a:cs typeface="Proxima Nova Light" charset="0"/>
              </a:rPr>
              <a:t>D</a:t>
            </a:r>
            <a:endParaRPr lang="en-US" altLang="en-US" sz="3627" b="0" i="0" dirty="0">
              <a:solidFill>
                <a:srgbClr val="FAD233"/>
              </a:solidFill>
              <a:latin typeface="Proxima Nova Light" charset="0"/>
              <a:cs typeface="Proxima Nova Light" charset="0"/>
            </a:endParaRPr>
          </a:p>
        </p:txBody>
      </p:sp>
      <p:sp>
        <p:nvSpPr>
          <p:cNvPr id="16" name="Text Box 11"/>
          <p:cNvSpPr txBox="1">
            <a:spLocks noChangeArrowheads="1"/>
          </p:cNvSpPr>
          <p:nvPr/>
        </p:nvSpPr>
        <p:spPr bwMode="auto">
          <a:xfrm>
            <a:off x="726033" y="5783789"/>
            <a:ext cx="5968282" cy="8370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138164" tIns="69082" rIns="138164" bIns="69082">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4533" b="0" i="0" dirty="0">
                <a:solidFill>
                  <a:srgbClr val="55B671"/>
                </a:solidFill>
                <a:latin typeface="Proxima Nova Light" charset="0"/>
                <a:cs typeface="Proxima Nova Light" charset="0"/>
              </a:rPr>
              <a:t>B</a:t>
            </a:r>
            <a:endParaRPr lang="en-US" altLang="en-US" sz="3627" b="0" i="0" dirty="0">
              <a:solidFill>
                <a:srgbClr val="55B671"/>
              </a:solidFill>
              <a:latin typeface="Proxima Nova Light" charset="0"/>
              <a:cs typeface="Proxima Nova Light" charset="0"/>
            </a:endParaRPr>
          </a:p>
        </p:txBody>
      </p:sp>
      <p:sp>
        <p:nvSpPr>
          <p:cNvPr id="17" name="Text Box 11"/>
          <p:cNvSpPr txBox="1">
            <a:spLocks noChangeArrowheads="1"/>
          </p:cNvSpPr>
          <p:nvPr/>
        </p:nvSpPr>
        <p:spPr bwMode="auto">
          <a:xfrm>
            <a:off x="7019169" y="5748679"/>
            <a:ext cx="5995647" cy="8370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138164" tIns="69082" rIns="138164" bIns="69082">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a:r>
              <a:rPr lang="en-US" altLang="en-US" sz="4533" b="0" i="0" dirty="0">
                <a:solidFill>
                  <a:srgbClr val="E71A3E"/>
                </a:solidFill>
                <a:latin typeface="Proxima Nova Light" charset="0"/>
                <a:cs typeface="Proxima Nova Light" charset="0"/>
              </a:rPr>
              <a:t>C</a:t>
            </a:r>
            <a:endParaRPr lang="en-US" altLang="en-US" sz="3627" b="0" i="0" dirty="0">
              <a:solidFill>
                <a:srgbClr val="E71A3E"/>
              </a:solidFill>
              <a:latin typeface="Proxima Nova Light" charset="0"/>
              <a:cs typeface="Proxima Nova Light" charset="0"/>
            </a:endParaRPr>
          </a:p>
        </p:txBody>
      </p:sp>
      <p:cxnSp>
        <p:nvCxnSpPr>
          <p:cNvPr id="18" name="Straight Connector 17"/>
          <p:cNvCxnSpPr/>
          <p:nvPr/>
        </p:nvCxnSpPr>
        <p:spPr>
          <a:xfrm>
            <a:off x="536708" y="6995160"/>
            <a:ext cx="12590018" cy="0"/>
          </a:xfrm>
          <a:prstGeom prst="line">
            <a:avLst/>
          </a:prstGeom>
          <a:ln w="3175" cmpd="sng">
            <a:solidFill>
              <a:srgbClr val="BFBFBF"/>
            </a:solidFill>
          </a:ln>
          <a:effectLst/>
        </p:spPr>
        <p:style>
          <a:lnRef idx="2">
            <a:schemeClr val="accent1"/>
          </a:lnRef>
          <a:fillRef idx="0">
            <a:schemeClr val="accent1"/>
          </a:fillRef>
          <a:effectRef idx="1">
            <a:schemeClr val="accent1"/>
          </a:effectRef>
          <a:fontRef idx="minor">
            <a:schemeClr val="tx1"/>
          </a:fontRef>
        </p:style>
      </p:cxnSp>
      <p:cxnSp>
        <p:nvCxnSpPr>
          <p:cNvPr id="24" name="Straight Connector 23"/>
          <p:cNvCxnSpPr/>
          <p:nvPr/>
        </p:nvCxnSpPr>
        <p:spPr>
          <a:xfrm>
            <a:off x="548317" y="765993"/>
            <a:ext cx="12560126" cy="0"/>
          </a:xfrm>
          <a:prstGeom prst="line">
            <a:avLst/>
          </a:prstGeom>
          <a:ln w="3175" cmpd="sng">
            <a:solidFill>
              <a:srgbClr val="BFBFBF"/>
            </a:solidFill>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548319" y="240090"/>
            <a:ext cx="8552669" cy="701784"/>
          </a:xfrm>
          <a:prstGeom prst="rect">
            <a:avLst/>
          </a:prstGeom>
        </p:spPr>
        <p:txBody>
          <a:bodyPr/>
          <a:lstStyle>
            <a:lvl1pPr algn="l">
              <a:defRPr sz="3627">
                <a:solidFill>
                  <a:schemeClr val="bg2">
                    <a:lumMod val="25000"/>
                  </a:schemeClr>
                </a:solidFill>
                <a:latin typeface="Adelle PE" charset="0"/>
                <a:ea typeface="Adelle PE" charset="0"/>
                <a:cs typeface="Adelle PE" charset="0"/>
              </a:defRPr>
            </a:lvl1pPr>
          </a:lstStyle>
          <a:p>
            <a:r>
              <a:rPr lang="en-US"/>
              <a:t>Click to edit Master title style</a:t>
            </a:r>
            <a:endParaRPr lang="en-US" dirty="0"/>
          </a:p>
        </p:txBody>
      </p:sp>
      <p:sp>
        <p:nvSpPr>
          <p:cNvPr id="20" name="Rectangle 19"/>
          <p:cNvSpPr>
            <a:spLocks noChangeArrowheads="1"/>
          </p:cNvSpPr>
          <p:nvPr userDrawn="1"/>
        </p:nvSpPr>
        <p:spPr bwMode="auto">
          <a:xfrm>
            <a:off x="3210153" y="7054403"/>
            <a:ext cx="7397294" cy="26370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123999" tIns="61999" rIns="123999" bIns="61999">
            <a:spAutoFit/>
          </a:bodyPr>
          <a:lstStyle/>
          <a:p>
            <a:pPr algn="ctr">
              <a:lnSpc>
                <a:spcPct val="100000"/>
              </a:lnSpc>
            </a:pPr>
            <a:r>
              <a:rPr lang="en-US" altLang="en-US" sz="900" b="0" i="0" dirty="0">
                <a:latin typeface="Proxima Nova Light" charset="0"/>
                <a:ea typeface="Proxima Nova Light" charset="0"/>
                <a:cs typeface="Proxima Nova Light" charset="0"/>
              </a:rPr>
              <a:t>The four-color, four-quadrant</a:t>
            </a:r>
            <a:r>
              <a:rPr lang="en-US" altLang="en-US" sz="900" b="0" i="0" baseline="0" dirty="0">
                <a:latin typeface="Proxima Nova Light" charset="0"/>
                <a:ea typeface="Proxima Nova Light" charset="0"/>
                <a:cs typeface="Proxima Nova Light" charset="0"/>
              </a:rPr>
              <a:t> </a:t>
            </a:r>
            <a:r>
              <a:rPr lang="en-US" altLang="en-US" sz="900" b="0" i="0" dirty="0">
                <a:latin typeface="Proxima Nova Light" charset="0"/>
                <a:ea typeface="Proxima Nova Light" charset="0"/>
                <a:cs typeface="Proxima Nova Light" charset="0"/>
              </a:rPr>
              <a:t>graphic and Whole Brain® are</a:t>
            </a:r>
            <a:r>
              <a:rPr lang="en-US" altLang="en-US" sz="900" b="0" i="0" baseline="0" dirty="0">
                <a:latin typeface="Proxima Nova Light" charset="0"/>
                <a:ea typeface="Proxima Nova Light" charset="0"/>
                <a:cs typeface="Proxima Nova Light" charset="0"/>
              </a:rPr>
              <a:t> </a:t>
            </a:r>
            <a:r>
              <a:rPr lang="en-US" altLang="en-US" sz="900" b="0" i="0" dirty="0">
                <a:latin typeface="Proxima Nova Light" charset="0"/>
                <a:ea typeface="Proxima Nova Light" charset="0"/>
                <a:cs typeface="Proxima Nova Light" charset="0"/>
              </a:rPr>
              <a:t>registered Trademarks of Herrmann Global, LLC.</a:t>
            </a:r>
            <a:endParaRPr lang="en-GB" altLang="en-US" sz="900" b="0" i="0" dirty="0">
              <a:latin typeface="Proxima Nova Light" charset="0"/>
              <a:ea typeface="Proxima Nova Light" charset="0"/>
              <a:cs typeface="Proxima Nova Light" charset="0"/>
            </a:endParaRPr>
          </a:p>
        </p:txBody>
      </p:sp>
    </p:spTree>
    <p:extLst>
      <p:ext uri="{BB962C8B-B14F-4D97-AF65-F5344CB8AC3E}">
        <p14:creationId xmlns:p14="http://schemas.microsoft.com/office/powerpoint/2010/main" val="346919049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cSld name="Title and Logo">
    <p:spTree>
      <p:nvGrpSpPr>
        <p:cNvPr id="1" name=""/>
        <p:cNvGrpSpPr/>
        <p:nvPr/>
      </p:nvGrpSpPr>
      <p:grpSpPr>
        <a:xfrm>
          <a:off x="0" y="0"/>
          <a:ext cx="0" cy="0"/>
          <a:chOff x="0" y="0"/>
          <a:chExt cx="0" cy="0"/>
        </a:xfrm>
      </p:grpSpPr>
      <p:sp>
        <p:nvSpPr>
          <p:cNvPr id="3" name="TextBox 12"/>
          <p:cNvSpPr txBox="1">
            <a:spLocks noChangeArrowheads="1"/>
          </p:cNvSpPr>
          <p:nvPr/>
        </p:nvSpPr>
        <p:spPr bwMode="auto">
          <a:xfrm>
            <a:off x="11868086" y="7522317"/>
            <a:ext cx="1949515" cy="250874"/>
          </a:xfrm>
          <a:prstGeom prst="rect">
            <a:avLst/>
          </a:prstGeom>
          <a:noFill/>
          <a:ln>
            <a:noFill/>
          </a:ln>
        </p:spPr>
        <p:txBody>
          <a:bodyPr wrap="none" lIns="92999" tIns="46500" rIns="92999" bIns="46500">
            <a:spAutoFit/>
          </a:bodyPr>
          <a:lstStyle>
            <a:lvl1pPr eaLnBrk="0" hangingPunct="0">
              <a:defRPr sz="2400">
                <a:solidFill>
                  <a:schemeClr val="tx1"/>
                </a:solidFill>
                <a:latin typeface="Century Gothic" panose="020B0502020202020204" pitchFamily="34" charset="0"/>
                <a:ea typeface="MS PGothic" panose="020B0600070205080204" pitchFamily="34" charset="-128"/>
              </a:defRPr>
            </a:lvl1pPr>
            <a:lvl2pPr marL="742950" indent="-285750" eaLnBrk="0" hangingPunct="0">
              <a:defRPr sz="2400">
                <a:solidFill>
                  <a:schemeClr val="tx1"/>
                </a:solidFill>
                <a:latin typeface="Century Gothic" panose="020B0502020202020204" pitchFamily="34" charset="0"/>
                <a:ea typeface="MS PGothic" panose="020B0600070205080204" pitchFamily="34" charset="-128"/>
              </a:defRPr>
            </a:lvl2pPr>
            <a:lvl3pPr marL="1143000" indent="-228600" eaLnBrk="0" hangingPunct="0">
              <a:defRPr sz="2400">
                <a:solidFill>
                  <a:schemeClr val="tx1"/>
                </a:solidFill>
                <a:latin typeface="Century Gothic" panose="020B0502020202020204" pitchFamily="34" charset="0"/>
                <a:ea typeface="MS PGothic" panose="020B0600070205080204" pitchFamily="34" charset="-128"/>
              </a:defRPr>
            </a:lvl3pPr>
            <a:lvl4pPr marL="1600200" indent="-228600" eaLnBrk="0" hangingPunct="0">
              <a:defRPr sz="2400">
                <a:solidFill>
                  <a:schemeClr val="tx1"/>
                </a:solidFill>
                <a:latin typeface="Century Gothic" panose="020B0502020202020204" pitchFamily="34" charset="0"/>
                <a:ea typeface="MS PGothic" panose="020B0600070205080204" pitchFamily="34" charset="-128"/>
              </a:defRPr>
            </a:lvl4pPr>
            <a:lvl5pPr marL="2057400" indent="-228600" eaLnBrk="0" hangingPunct="0">
              <a:defRPr sz="2400">
                <a:solidFill>
                  <a:schemeClr val="tx1"/>
                </a:solidFill>
                <a:latin typeface="Century Gothic" panose="020B050202020202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Century Gothic" panose="020B050202020202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Century Gothic" panose="020B050202020202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Century Gothic" panose="020B050202020202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Century Gothic" panose="020B0502020202020204" pitchFamily="34" charset="0"/>
                <a:ea typeface="MS PGothic" panose="020B0600070205080204" pitchFamily="34" charset="-128"/>
              </a:defRPr>
            </a:lvl9pPr>
          </a:lstStyle>
          <a:p>
            <a:pPr algn="r" eaLnBrk="1" hangingPunct="1">
              <a:defRPr/>
            </a:pPr>
            <a:r>
              <a:rPr lang="en-GB" altLang="en-US" sz="1020" dirty="0">
                <a:solidFill>
                  <a:srgbClr val="414042"/>
                </a:solidFill>
                <a:latin typeface="Arial" panose="020B0604020202020204" pitchFamily="34" charset="0"/>
                <a:cs typeface="Arial" panose="020B0604020202020204" pitchFamily="34" charset="0"/>
              </a:rPr>
              <a:t>© 2021 Herrmann Global, LLC</a:t>
            </a:r>
          </a:p>
        </p:txBody>
      </p:sp>
      <p:pic>
        <p:nvPicPr>
          <p:cNvPr id="4" name="Picture 7"/>
          <p:cNvPicPr>
            <a:picLocks noChangeAspect="1"/>
          </p:cNvPicPr>
          <p:nvPr/>
        </p:nvPicPr>
        <p:blipFill>
          <a:blip>
            <a:extLst>
              <a:ext uri="{28A0092B-C50C-407E-A947-70E740481C1C}">
                <a14:useLocalDpi xmlns:a14="http://schemas.microsoft.com/office/drawing/2010/main" val="0"/>
              </a:ext>
            </a:extLst>
          </a:blip>
          <a:srcRect/>
          <a:stretch>
            <a:fillRect/>
          </a:stretch>
        </p:blipFill>
        <p:spPr bwMode="auto">
          <a:xfrm>
            <a:off x="0" y="0"/>
            <a:ext cx="13817600" cy="737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690880" y="172720"/>
            <a:ext cx="12435840" cy="958695"/>
          </a:xfrm>
          <a:prstGeom prst="rect">
            <a:avLst/>
          </a:prstGeom>
        </p:spPr>
        <p:txBody>
          <a:bodyPr lIns="91418" tIns="45709" rIns="91418" bIns="45709"/>
          <a:lstStyle>
            <a:lvl1pPr algn="l">
              <a:defRPr sz="3627" b="0" i="0">
                <a:solidFill>
                  <a:srgbClr val="414042"/>
                </a:solidFill>
                <a:effectLst/>
                <a:latin typeface="Proxima Nova Rg" panose="02000506030000020004" pitchFamily="50" charset="0"/>
                <a:cs typeface="Proxima Nova Rg" panose="02000506030000020004" pitchFamily="50" charset="0"/>
              </a:defRPr>
            </a:lvl1pPr>
          </a:lstStyle>
          <a:p>
            <a:r>
              <a:rPr lang="en-US"/>
              <a:t>Click to edit Master title style</a:t>
            </a:r>
            <a:endParaRPr lang="en-US" dirty="0"/>
          </a:p>
        </p:txBody>
      </p:sp>
    </p:spTree>
    <p:extLst>
      <p:ext uri="{BB962C8B-B14F-4D97-AF65-F5344CB8AC3E}">
        <p14:creationId xmlns:p14="http://schemas.microsoft.com/office/powerpoint/2010/main" val="16041479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Green Cover Page w/ Optional Thought bubble">
    <p:spTree>
      <p:nvGrpSpPr>
        <p:cNvPr id="1" name=""/>
        <p:cNvGrpSpPr/>
        <p:nvPr/>
      </p:nvGrpSpPr>
      <p:grpSpPr>
        <a:xfrm>
          <a:off x="0" y="0"/>
          <a:ext cx="0" cy="0"/>
          <a:chOff x="0" y="0"/>
          <a:chExt cx="0" cy="0"/>
        </a:xfrm>
      </p:grpSpPr>
      <p:sp>
        <p:nvSpPr>
          <p:cNvPr id="7" name="Rectangle 6"/>
          <p:cNvSpPr/>
          <p:nvPr userDrawn="1"/>
        </p:nvSpPr>
        <p:spPr>
          <a:xfrm>
            <a:off x="210288" y="233916"/>
            <a:ext cx="13397024" cy="663471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lvl="0" algn="ctr"/>
            <a:endParaRPr lang="en-US"/>
          </a:p>
        </p:txBody>
      </p:sp>
      <p:sp>
        <p:nvSpPr>
          <p:cNvPr id="9" name="Title 2"/>
          <p:cNvSpPr>
            <a:spLocks noGrp="1"/>
          </p:cNvSpPr>
          <p:nvPr>
            <p:ph type="title" hasCustomPrompt="1"/>
          </p:nvPr>
        </p:nvSpPr>
        <p:spPr>
          <a:xfrm>
            <a:off x="6930064" y="3530009"/>
            <a:ext cx="6403163" cy="2296633"/>
          </a:xfrm>
          <a:prstGeom prst="rect">
            <a:avLst/>
          </a:prstGeom>
        </p:spPr>
        <p:txBody>
          <a:bodyPr anchor="b"/>
          <a:lstStyle>
            <a:lvl1pPr algn="r">
              <a:defRPr sz="5400" b="1" i="0">
                <a:solidFill>
                  <a:schemeClr val="bg1"/>
                </a:solidFill>
                <a:latin typeface="Adelle PE" charset="0"/>
                <a:ea typeface="Adelle PE" charset="0"/>
                <a:cs typeface="Adelle PE" charset="0"/>
              </a:defRPr>
            </a:lvl1pPr>
          </a:lstStyle>
          <a:p>
            <a:r>
              <a:rPr lang="en-US" dirty="0"/>
              <a:t>[Insert Presentation Title]</a:t>
            </a:r>
          </a:p>
        </p:txBody>
      </p:sp>
      <p:sp>
        <p:nvSpPr>
          <p:cNvPr id="10" name="Text Placeholder 4"/>
          <p:cNvSpPr>
            <a:spLocks noGrp="1"/>
          </p:cNvSpPr>
          <p:nvPr>
            <p:ph type="body" sz="quarter" idx="10" hasCustomPrompt="1"/>
          </p:nvPr>
        </p:nvSpPr>
        <p:spPr>
          <a:xfrm>
            <a:off x="6930065" y="5826642"/>
            <a:ext cx="6403162" cy="521696"/>
          </a:xfrm>
          <a:prstGeom prst="rect">
            <a:avLst/>
          </a:prstGeom>
        </p:spPr>
        <p:txBody>
          <a:bodyPr/>
          <a:lstStyle>
            <a:lvl1pPr marL="0" indent="0">
              <a:buNone/>
              <a:defRPr sz="2800">
                <a:latin typeface="Proxima Nova" charset="0"/>
                <a:ea typeface="Proxima Nova" charset="0"/>
                <a:cs typeface="Proxima Nova" charset="0"/>
              </a:defRPr>
            </a:lvl1pPr>
            <a:lvl2pPr marL="690843" indent="0">
              <a:buNone/>
              <a:defRPr>
                <a:latin typeface="Proxima Nova" charset="0"/>
                <a:ea typeface="Proxima Nova" charset="0"/>
                <a:cs typeface="Proxima Nova" charset="0"/>
              </a:defRPr>
            </a:lvl2pPr>
            <a:lvl3pPr marL="1381685" indent="0">
              <a:buNone/>
              <a:defRPr>
                <a:latin typeface="Proxima Nova" charset="0"/>
                <a:ea typeface="Proxima Nova" charset="0"/>
                <a:cs typeface="Proxima Nova" charset="0"/>
              </a:defRPr>
            </a:lvl3pPr>
            <a:lvl4pPr marL="2072528" indent="0">
              <a:buNone/>
              <a:defRPr>
                <a:latin typeface="Proxima Nova" charset="0"/>
                <a:ea typeface="Proxima Nova" charset="0"/>
                <a:cs typeface="Proxima Nova" charset="0"/>
              </a:defRPr>
            </a:lvl4pPr>
            <a:lvl5pPr marL="2763369" indent="0">
              <a:buNone/>
              <a:defRPr>
                <a:latin typeface="Proxima Nova" charset="0"/>
                <a:ea typeface="Proxima Nova" charset="0"/>
                <a:cs typeface="Proxima Nova" charset="0"/>
              </a:defRPr>
            </a:lvl5pPr>
          </a:lstStyle>
          <a:p>
            <a:pPr lvl="0"/>
            <a:r>
              <a:rPr lang="en-US" dirty="0"/>
              <a:t>[RELEVANT PRESENTATION SUBTITLE]</a:t>
            </a:r>
          </a:p>
        </p:txBody>
      </p:sp>
      <p:sp>
        <p:nvSpPr>
          <p:cNvPr id="11" name="Picture Placeholder 5"/>
          <p:cNvSpPr>
            <a:spLocks noGrp="1"/>
          </p:cNvSpPr>
          <p:nvPr>
            <p:ph type="pic" sz="quarter" idx="12" hasCustomPrompt="1"/>
          </p:nvPr>
        </p:nvSpPr>
        <p:spPr>
          <a:xfrm>
            <a:off x="404036" y="467832"/>
            <a:ext cx="6251943" cy="5880505"/>
          </a:xfrm>
          <a:prstGeom prst="rect">
            <a:avLst/>
          </a:prstGeom>
        </p:spPr>
        <p:txBody>
          <a:bodyPr/>
          <a:lstStyle>
            <a:lvl1pPr>
              <a:defRPr baseline="0">
                <a:latin typeface="Proxima Nova" charset="0"/>
                <a:ea typeface="Proxima Nova" charset="0"/>
                <a:cs typeface="Proxima Nova" charset="0"/>
              </a:defRPr>
            </a:lvl1pPr>
          </a:lstStyle>
          <a:p>
            <a:r>
              <a:rPr lang="en-US" dirty="0"/>
              <a:t>[Insert Thought bubble or other pre-approved conceptual illustration]</a:t>
            </a:r>
          </a:p>
        </p:txBody>
      </p:sp>
    </p:spTree>
    <p:extLst>
      <p:ext uri="{BB962C8B-B14F-4D97-AF65-F5344CB8AC3E}">
        <p14:creationId xmlns:p14="http://schemas.microsoft.com/office/powerpoint/2010/main" val="185746461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cSld name="Walk Around Slide One">
    <p:spTree>
      <p:nvGrpSpPr>
        <p:cNvPr id="1" name=""/>
        <p:cNvGrpSpPr/>
        <p:nvPr/>
      </p:nvGrpSpPr>
      <p:grpSpPr>
        <a:xfrm>
          <a:off x="0" y="0"/>
          <a:ext cx="0" cy="0"/>
          <a:chOff x="0" y="0"/>
          <a:chExt cx="0" cy="0"/>
        </a:xfrm>
      </p:grpSpPr>
      <p:sp>
        <p:nvSpPr>
          <p:cNvPr id="9" name="Rectangle 8"/>
          <p:cNvSpPr/>
          <p:nvPr/>
        </p:nvSpPr>
        <p:spPr>
          <a:xfrm>
            <a:off x="589075" y="6650792"/>
            <a:ext cx="6302116" cy="351559"/>
          </a:xfrm>
          <a:prstGeom prst="rect">
            <a:avLst/>
          </a:prstGeom>
          <a:solidFill>
            <a:srgbClr val="55B671"/>
          </a:solidFill>
          <a:ln w="28575" cmpd="sng">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720" b="0" i="0" dirty="0">
                <a:solidFill>
                  <a:srgbClr val="55B671"/>
                </a:solidFill>
                <a:latin typeface="Proxima Nova Light" charset="0"/>
              </a:rPr>
              <a:t> </a:t>
            </a:r>
          </a:p>
        </p:txBody>
      </p:sp>
      <p:sp>
        <p:nvSpPr>
          <p:cNvPr id="3" name="Rectangle 2"/>
          <p:cNvSpPr/>
          <p:nvPr/>
        </p:nvSpPr>
        <p:spPr>
          <a:xfrm>
            <a:off x="600945" y="957660"/>
            <a:ext cx="6289119" cy="2888835"/>
          </a:xfrm>
          <a:prstGeom prst="rect">
            <a:avLst/>
          </a:prstGeom>
          <a:noFill/>
          <a:ln w="28575" cmpd="sng">
            <a:solidFill>
              <a:srgbClr val="2BB6ED"/>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720" b="0" i="0" dirty="0">
              <a:latin typeface="Proxima Nova Light" charset="0"/>
            </a:endParaRPr>
          </a:p>
        </p:txBody>
      </p:sp>
      <p:sp>
        <p:nvSpPr>
          <p:cNvPr id="4" name="Rectangle 3"/>
          <p:cNvSpPr/>
          <p:nvPr/>
        </p:nvSpPr>
        <p:spPr>
          <a:xfrm>
            <a:off x="594737" y="3880899"/>
            <a:ext cx="6290789" cy="3124905"/>
          </a:xfrm>
          <a:prstGeom prst="rect">
            <a:avLst/>
          </a:prstGeom>
          <a:noFill/>
          <a:ln w="28575" cmpd="sng">
            <a:solidFill>
              <a:srgbClr val="55B67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720" b="0" i="0" dirty="0">
              <a:latin typeface="Proxima Nova Light" charset="0"/>
            </a:endParaRPr>
          </a:p>
        </p:txBody>
      </p:sp>
      <p:sp>
        <p:nvSpPr>
          <p:cNvPr id="5" name="Rectangle 4"/>
          <p:cNvSpPr/>
          <p:nvPr/>
        </p:nvSpPr>
        <p:spPr>
          <a:xfrm>
            <a:off x="6933035" y="945165"/>
            <a:ext cx="6264039" cy="2897857"/>
          </a:xfrm>
          <a:prstGeom prst="rect">
            <a:avLst/>
          </a:prstGeom>
          <a:noFill/>
          <a:ln w="28575" cmpd="sng">
            <a:solidFill>
              <a:srgbClr val="FAD23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720" b="0" i="0" dirty="0">
              <a:latin typeface="Proxima Nova Light" charset="0"/>
            </a:endParaRPr>
          </a:p>
        </p:txBody>
      </p:sp>
      <p:sp>
        <p:nvSpPr>
          <p:cNvPr id="6" name="Rectangle 5"/>
          <p:cNvSpPr/>
          <p:nvPr/>
        </p:nvSpPr>
        <p:spPr>
          <a:xfrm>
            <a:off x="6933388" y="3875508"/>
            <a:ext cx="6263684" cy="3126843"/>
          </a:xfrm>
          <a:prstGeom prst="rect">
            <a:avLst/>
          </a:prstGeom>
          <a:noFill/>
          <a:ln w="28575" cmpd="sng">
            <a:solidFill>
              <a:srgbClr val="DF193D"/>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720" b="0" i="0" dirty="0">
              <a:latin typeface="Proxima Nova Light" charset="0"/>
            </a:endParaRPr>
          </a:p>
        </p:txBody>
      </p:sp>
      <p:sp>
        <p:nvSpPr>
          <p:cNvPr id="7" name="Rectangle 6"/>
          <p:cNvSpPr/>
          <p:nvPr/>
        </p:nvSpPr>
        <p:spPr>
          <a:xfrm>
            <a:off x="580094" y="890469"/>
            <a:ext cx="6390640" cy="395228"/>
          </a:xfrm>
          <a:prstGeom prst="rect">
            <a:avLst/>
          </a:prstGeom>
          <a:solidFill>
            <a:srgbClr val="2BB6ED"/>
          </a:solidFill>
          <a:ln w="28575" cmpd="sng">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720" b="0" i="0" dirty="0">
              <a:latin typeface="Proxima Nova Light" charset="0"/>
            </a:endParaRPr>
          </a:p>
        </p:txBody>
      </p:sp>
      <p:sp>
        <p:nvSpPr>
          <p:cNvPr id="8" name="Rectangle 7"/>
          <p:cNvSpPr/>
          <p:nvPr/>
        </p:nvSpPr>
        <p:spPr>
          <a:xfrm>
            <a:off x="6905746" y="890471"/>
            <a:ext cx="6311695" cy="396584"/>
          </a:xfrm>
          <a:prstGeom prst="rect">
            <a:avLst/>
          </a:prstGeom>
          <a:solidFill>
            <a:srgbClr val="FAD233"/>
          </a:solidFill>
          <a:ln w="28575" cmpd="sng">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720" b="0" i="0" dirty="0">
              <a:latin typeface="Proxima Nova Light" charset="0"/>
            </a:endParaRPr>
          </a:p>
        </p:txBody>
      </p:sp>
      <p:sp>
        <p:nvSpPr>
          <p:cNvPr id="10" name="Rectangle 9"/>
          <p:cNvSpPr/>
          <p:nvPr/>
        </p:nvSpPr>
        <p:spPr>
          <a:xfrm>
            <a:off x="6940818" y="6650602"/>
            <a:ext cx="6256303" cy="365128"/>
          </a:xfrm>
          <a:prstGeom prst="rect">
            <a:avLst/>
          </a:prstGeom>
          <a:solidFill>
            <a:srgbClr val="DF193D"/>
          </a:solidFill>
          <a:ln w="28575" cmpd="sng">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720" b="0" i="0" dirty="0">
              <a:latin typeface="Proxima Nova Light" charset="0"/>
            </a:endParaRPr>
          </a:p>
        </p:txBody>
      </p:sp>
      <p:sp>
        <p:nvSpPr>
          <p:cNvPr id="20" name="Text Box 11"/>
          <p:cNvSpPr txBox="1">
            <a:spLocks noChangeArrowheads="1"/>
          </p:cNvSpPr>
          <p:nvPr/>
        </p:nvSpPr>
        <p:spPr bwMode="auto">
          <a:xfrm>
            <a:off x="557973" y="800504"/>
            <a:ext cx="915914" cy="55808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138164" tIns="69082" rIns="138164" bIns="69082">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2720" b="0" i="0" dirty="0">
                <a:solidFill>
                  <a:schemeClr val="bg1"/>
                </a:solidFill>
                <a:latin typeface="Proxima Nova Light" charset="0"/>
                <a:cs typeface="Proxima Nova Light" charset="0"/>
              </a:rPr>
              <a:t>A</a:t>
            </a:r>
            <a:endParaRPr lang="en-US" altLang="en-US" sz="2720" b="1" dirty="0">
              <a:solidFill>
                <a:schemeClr val="bg1"/>
              </a:solidFill>
              <a:latin typeface="Proxima Nova Bold"/>
              <a:cs typeface="Proxima Nova Bold"/>
            </a:endParaRPr>
          </a:p>
        </p:txBody>
      </p:sp>
      <p:sp>
        <p:nvSpPr>
          <p:cNvPr id="21" name="Text Box 11"/>
          <p:cNvSpPr txBox="1">
            <a:spLocks noChangeArrowheads="1"/>
          </p:cNvSpPr>
          <p:nvPr/>
        </p:nvSpPr>
        <p:spPr bwMode="auto">
          <a:xfrm>
            <a:off x="555854" y="6548592"/>
            <a:ext cx="471861" cy="55808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138164" tIns="69082" rIns="138164" bIns="69082">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2720" b="0" i="0" dirty="0">
                <a:solidFill>
                  <a:schemeClr val="bg1"/>
                </a:solidFill>
                <a:latin typeface="Proxima Nova Light" charset="0"/>
                <a:cs typeface="Proxima Nova Light" charset="0"/>
              </a:rPr>
              <a:t>B</a:t>
            </a:r>
            <a:endParaRPr lang="en-US" altLang="en-US" sz="2720" b="1" dirty="0">
              <a:solidFill>
                <a:schemeClr val="bg1"/>
              </a:solidFill>
              <a:latin typeface="Proxima Nova Bold"/>
              <a:cs typeface="Proxima Nova Bold"/>
            </a:endParaRPr>
          </a:p>
        </p:txBody>
      </p:sp>
      <p:sp>
        <p:nvSpPr>
          <p:cNvPr id="22" name="Text Box 11"/>
          <p:cNvSpPr txBox="1">
            <a:spLocks noChangeArrowheads="1"/>
          </p:cNvSpPr>
          <p:nvPr/>
        </p:nvSpPr>
        <p:spPr bwMode="auto">
          <a:xfrm>
            <a:off x="12739117" y="781444"/>
            <a:ext cx="915914" cy="55808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138164" tIns="69082" rIns="138164" bIns="69082">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2720" b="0" i="0" dirty="0">
                <a:solidFill>
                  <a:schemeClr val="bg1"/>
                </a:solidFill>
                <a:latin typeface="Proxima Nova Light" charset="0"/>
                <a:cs typeface="Proxima Nova Light" charset="0"/>
              </a:rPr>
              <a:t>D</a:t>
            </a:r>
            <a:endParaRPr lang="en-US" altLang="en-US" sz="2720" b="1" dirty="0">
              <a:solidFill>
                <a:schemeClr val="bg1"/>
              </a:solidFill>
              <a:latin typeface="Proxima Nova Bold"/>
              <a:cs typeface="Proxima Nova Bold"/>
            </a:endParaRPr>
          </a:p>
        </p:txBody>
      </p:sp>
      <p:sp>
        <p:nvSpPr>
          <p:cNvPr id="23" name="Text Box 11"/>
          <p:cNvSpPr txBox="1">
            <a:spLocks noChangeArrowheads="1"/>
          </p:cNvSpPr>
          <p:nvPr/>
        </p:nvSpPr>
        <p:spPr bwMode="auto">
          <a:xfrm>
            <a:off x="12755633" y="6516775"/>
            <a:ext cx="471861" cy="55808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138164" tIns="69082" rIns="138164" bIns="69082">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2720" b="0" i="0" dirty="0">
                <a:solidFill>
                  <a:schemeClr val="bg1"/>
                </a:solidFill>
                <a:latin typeface="Proxima Nova Light" charset="0"/>
                <a:cs typeface="Proxima Nova Light" charset="0"/>
              </a:rPr>
              <a:t>C</a:t>
            </a:r>
            <a:endParaRPr lang="en-US" altLang="en-US" sz="2720" b="1" dirty="0">
              <a:solidFill>
                <a:schemeClr val="bg1"/>
              </a:solidFill>
              <a:latin typeface="Proxima Nova Bold"/>
              <a:cs typeface="Proxima Nova Bold"/>
            </a:endParaRPr>
          </a:p>
        </p:txBody>
      </p:sp>
      <p:cxnSp>
        <p:nvCxnSpPr>
          <p:cNvPr id="18" name="Straight Connector 17"/>
          <p:cNvCxnSpPr/>
          <p:nvPr/>
        </p:nvCxnSpPr>
        <p:spPr>
          <a:xfrm>
            <a:off x="548317" y="765993"/>
            <a:ext cx="12560126" cy="0"/>
          </a:xfrm>
          <a:prstGeom prst="line">
            <a:avLst/>
          </a:prstGeom>
          <a:ln w="3175" cmpd="sng">
            <a:solidFill>
              <a:srgbClr val="BFBFBF"/>
            </a:solidFill>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548319" y="200760"/>
            <a:ext cx="7451346" cy="711918"/>
          </a:xfrm>
          <a:prstGeom prst="rect">
            <a:avLst/>
          </a:prstGeom>
        </p:spPr>
        <p:txBody>
          <a:bodyPr/>
          <a:lstStyle>
            <a:lvl1pPr algn="l">
              <a:defRPr sz="3627" b="0" i="0">
                <a:solidFill>
                  <a:schemeClr val="bg2">
                    <a:lumMod val="25000"/>
                  </a:schemeClr>
                </a:solidFill>
                <a:latin typeface="Adelle PE" charset="0"/>
                <a:ea typeface="Adelle PE" charset="0"/>
                <a:cs typeface="Adelle PE" charset="0"/>
              </a:defRPr>
            </a:lvl1pPr>
          </a:lstStyle>
          <a:p>
            <a:r>
              <a:rPr lang="en-US"/>
              <a:t>Click to edit Master title style</a:t>
            </a:r>
            <a:endParaRPr lang="en-US" dirty="0"/>
          </a:p>
        </p:txBody>
      </p:sp>
      <p:sp>
        <p:nvSpPr>
          <p:cNvPr id="17" name="Rectangle 16"/>
          <p:cNvSpPr>
            <a:spLocks noChangeArrowheads="1"/>
          </p:cNvSpPr>
          <p:nvPr userDrawn="1"/>
        </p:nvSpPr>
        <p:spPr bwMode="auto">
          <a:xfrm>
            <a:off x="3210153" y="7054403"/>
            <a:ext cx="7397294" cy="26370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123999" tIns="61999" rIns="123999" bIns="61999">
            <a:spAutoFit/>
          </a:bodyPr>
          <a:lstStyle/>
          <a:p>
            <a:pPr algn="ctr">
              <a:lnSpc>
                <a:spcPct val="100000"/>
              </a:lnSpc>
            </a:pPr>
            <a:r>
              <a:rPr lang="en-US" altLang="en-US" sz="900" b="0" i="0" dirty="0">
                <a:latin typeface="Proxima Nova Light" charset="0"/>
                <a:ea typeface="Proxima Nova Light" charset="0"/>
                <a:cs typeface="Proxima Nova Light" charset="0"/>
              </a:rPr>
              <a:t>The four-color, four-quadrant</a:t>
            </a:r>
            <a:r>
              <a:rPr lang="en-US" altLang="en-US" sz="900" b="0" i="0" baseline="0" dirty="0">
                <a:latin typeface="Proxima Nova Light" charset="0"/>
                <a:ea typeface="Proxima Nova Light" charset="0"/>
                <a:cs typeface="Proxima Nova Light" charset="0"/>
              </a:rPr>
              <a:t> </a:t>
            </a:r>
            <a:r>
              <a:rPr lang="en-US" altLang="en-US" sz="900" b="0" i="0" dirty="0">
                <a:latin typeface="Proxima Nova Light" charset="0"/>
                <a:ea typeface="Proxima Nova Light" charset="0"/>
                <a:cs typeface="Proxima Nova Light" charset="0"/>
              </a:rPr>
              <a:t>graphic and Whole Brain® are</a:t>
            </a:r>
            <a:r>
              <a:rPr lang="en-US" altLang="en-US" sz="900" b="0" i="0" baseline="0" dirty="0">
                <a:latin typeface="Proxima Nova Light" charset="0"/>
                <a:ea typeface="Proxima Nova Light" charset="0"/>
                <a:cs typeface="Proxima Nova Light" charset="0"/>
              </a:rPr>
              <a:t> </a:t>
            </a:r>
            <a:r>
              <a:rPr lang="en-US" altLang="en-US" sz="900" b="0" i="0" dirty="0">
                <a:latin typeface="Proxima Nova Light" charset="0"/>
                <a:ea typeface="Proxima Nova Light" charset="0"/>
                <a:cs typeface="Proxima Nova Light" charset="0"/>
              </a:rPr>
              <a:t>registered Trademarks of Herrmann Global, LLC.</a:t>
            </a:r>
            <a:endParaRPr lang="en-GB" altLang="en-US" sz="900" b="0" i="0" dirty="0">
              <a:latin typeface="Proxima Nova Light" charset="0"/>
              <a:ea typeface="Proxima Nova Light" charset="0"/>
              <a:cs typeface="Proxima Nova Light" charset="0"/>
            </a:endParaRPr>
          </a:p>
        </p:txBody>
      </p:sp>
    </p:spTree>
    <p:extLst>
      <p:ext uri="{BB962C8B-B14F-4D97-AF65-F5344CB8AC3E}">
        <p14:creationId xmlns:p14="http://schemas.microsoft.com/office/powerpoint/2010/main" val="301354913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cSld name="Title and TM language">
    <p:spTree>
      <p:nvGrpSpPr>
        <p:cNvPr id="1" name=""/>
        <p:cNvGrpSpPr/>
        <p:nvPr/>
      </p:nvGrpSpPr>
      <p:grpSpPr>
        <a:xfrm>
          <a:off x="0" y="0"/>
          <a:ext cx="0" cy="0"/>
          <a:chOff x="0" y="0"/>
          <a:chExt cx="0" cy="0"/>
        </a:xfrm>
      </p:grpSpPr>
      <p:sp>
        <p:nvSpPr>
          <p:cNvPr id="2" name="Title 1"/>
          <p:cNvSpPr>
            <a:spLocks noGrp="1"/>
          </p:cNvSpPr>
          <p:nvPr>
            <p:ph type="title"/>
          </p:nvPr>
        </p:nvSpPr>
        <p:spPr>
          <a:xfrm>
            <a:off x="690880" y="172726"/>
            <a:ext cx="12435840" cy="958695"/>
          </a:xfrm>
          <a:prstGeom prst="rect">
            <a:avLst/>
          </a:prstGeom>
        </p:spPr>
        <p:txBody>
          <a:bodyPr lIns="91418" tIns="45709" rIns="91418" bIns="45709"/>
          <a:lstStyle>
            <a:lvl1pPr algn="l">
              <a:defRPr sz="4836" b="1" i="1">
                <a:solidFill>
                  <a:srgbClr val="414042"/>
                </a:solidFill>
                <a:effectLst/>
                <a:latin typeface="Georgia Bold Italic" charset="0"/>
                <a:cs typeface="Arial Regular" charset="0"/>
              </a:defRPr>
            </a:lvl1pPr>
          </a:lstStyle>
          <a:p>
            <a:r>
              <a:rPr lang="en-US" dirty="0"/>
              <a:t>Click to edit Master title style</a:t>
            </a:r>
          </a:p>
        </p:txBody>
      </p:sp>
    </p:spTree>
    <p:extLst>
      <p:ext uri="{BB962C8B-B14F-4D97-AF65-F5344CB8AC3E}">
        <p14:creationId xmlns:p14="http://schemas.microsoft.com/office/powerpoint/2010/main" val="130427720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cSld name="1_Title and Logo">
    <p:spTree>
      <p:nvGrpSpPr>
        <p:cNvPr id="1" name=""/>
        <p:cNvGrpSpPr/>
        <p:nvPr/>
      </p:nvGrpSpPr>
      <p:grpSpPr>
        <a:xfrm>
          <a:off x="0" y="0"/>
          <a:ext cx="0" cy="0"/>
          <a:chOff x="0" y="0"/>
          <a:chExt cx="0" cy="0"/>
        </a:xfrm>
      </p:grpSpPr>
      <p:sp>
        <p:nvSpPr>
          <p:cNvPr id="2" name="Title 1"/>
          <p:cNvSpPr>
            <a:spLocks noGrp="1"/>
          </p:cNvSpPr>
          <p:nvPr>
            <p:ph type="title"/>
          </p:nvPr>
        </p:nvSpPr>
        <p:spPr>
          <a:xfrm>
            <a:off x="690880" y="172726"/>
            <a:ext cx="12435840" cy="958695"/>
          </a:xfrm>
          <a:prstGeom prst="rect">
            <a:avLst/>
          </a:prstGeom>
        </p:spPr>
        <p:txBody>
          <a:bodyPr lIns="91418" tIns="45709" rIns="91418" bIns="45709"/>
          <a:lstStyle>
            <a:lvl1pPr algn="l">
              <a:defRPr sz="4836" b="1" i="1">
                <a:solidFill>
                  <a:srgbClr val="414042"/>
                </a:solidFill>
                <a:effectLst/>
                <a:latin typeface="Georgia Bold Italic" charset="0"/>
                <a:cs typeface="Arial Regular" charset="0"/>
              </a:defRPr>
            </a:lvl1pPr>
          </a:lstStyle>
          <a:p>
            <a:r>
              <a:rPr lang="en-US" dirty="0"/>
              <a:t>Click to edit Master title style</a:t>
            </a:r>
          </a:p>
        </p:txBody>
      </p:sp>
    </p:spTree>
    <p:extLst>
      <p:ext uri="{BB962C8B-B14F-4D97-AF65-F5344CB8AC3E}">
        <p14:creationId xmlns:p14="http://schemas.microsoft.com/office/powerpoint/2010/main" val="13958198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Walk Around Slide One">
  <p:cSld name="1_Walk Around Slide One">
    <p:spTree>
      <p:nvGrpSpPr>
        <p:cNvPr id="1" name="Shape 36"/>
        <p:cNvGrpSpPr/>
        <p:nvPr/>
      </p:nvGrpSpPr>
      <p:grpSpPr>
        <a:xfrm>
          <a:off x="0" y="0"/>
          <a:ext cx="0" cy="0"/>
          <a:chOff x="0" y="0"/>
          <a:chExt cx="0" cy="0"/>
        </a:xfrm>
      </p:grpSpPr>
      <p:sp>
        <p:nvSpPr>
          <p:cNvPr id="37" name="Google Shape;37;p28"/>
          <p:cNvSpPr/>
          <p:nvPr/>
        </p:nvSpPr>
        <p:spPr>
          <a:xfrm>
            <a:off x="589075" y="6650794"/>
            <a:ext cx="6302116" cy="351559"/>
          </a:xfrm>
          <a:prstGeom prst="rect">
            <a:avLst/>
          </a:prstGeom>
          <a:solidFill>
            <a:srgbClr val="55B671"/>
          </a:solidFill>
          <a:ln>
            <a:noFill/>
          </a:ln>
        </p:spPr>
        <p:txBody>
          <a:bodyPr spcFirstLastPara="1" wrap="square" lIns="66550" tIns="33250" rIns="66550" bIns="33250" anchor="ctr" anchorCtr="0">
            <a:noAutofit/>
          </a:bodyPr>
          <a:lstStyle/>
          <a:p>
            <a:pPr marL="0" marR="0" lvl="0" indent="0" algn="ctr" rtl="0">
              <a:spcBef>
                <a:spcPts val="0"/>
              </a:spcBef>
              <a:spcAft>
                <a:spcPts val="0"/>
              </a:spcAft>
              <a:buClr>
                <a:srgbClr val="55B671"/>
              </a:buClr>
              <a:buSzPts val="1979"/>
              <a:buFont typeface="Proxima Nova"/>
              <a:buNone/>
            </a:pPr>
            <a:r>
              <a:rPr lang="en-US" sz="1979" b="0" i="0">
                <a:solidFill>
                  <a:srgbClr val="55B671"/>
                </a:solidFill>
                <a:latin typeface="Proxima Nova"/>
                <a:ea typeface="Proxima Nova"/>
                <a:cs typeface="Proxima Nova"/>
                <a:sym typeface="Proxima Nova"/>
              </a:rPr>
              <a:t> </a:t>
            </a:r>
            <a:endParaRPr sz="1310">
              <a:solidFill>
                <a:schemeClr val="dk1"/>
              </a:solidFill>
              <a:latin typeface="Calibri"/>
              <a:ea typeface="Calibri"/>
              <a:cs typeface="Calibri"/>
              <a:sym typeface="Calibri"/>
            </a:endParaRPr>
          </a:p>
        </p:txBody>
      </p:sp>
      <p:sp>
        <p:nvSpPr>
          <p:cNvPr id="38" name="Google Shape;38;p28"/>
          <p:cNvSpPr/>
          <p:nvPr/>
        </p:nvSpPr>
        <p:spPr>
          <a:xfrm>
            <a:off x="600946" y="957662"/>
            <a:ext cx="6289119" cy="2888835"/>
          </a:xfrm>
          <a:prstGeom prst="rect">
            <a:avLst/>
          </a:prstGeom>
          <a:noFill/>
          <a:ln w="28575" cap="flat" cmpd="sng">
            <a:solidFill>
              <a:srgbClr val="2BB6ED"/>
            </a:solidFill>
            <a:prstDash val="solid"/>
            <a:round/>
            <a:headEnd type="none" w="sm" len="sm"/>
            <a:tailEnd type="none" w="sm" len="sm"/>
          </a:ln>
        </p:spPr>
        <p:txBody>
          <a:bodyPr spcFirstLastPara="1" wrap="square" lIns="66550" tIns="33250" rIns="66550" bIns="33250" anchor="ctr" anchorCtr="0">
            <a:noAutofit/>
          </a:bodyPr>
          <a:lstStyle/>
          <a:p>
            <a:pPr marL="0" marR="0" lvl="0" indent="0" algn="ctr" rtl="0">
              <a:spcBef>
                <a:spcPts val="0"/>
              </a:spcBef>
              <a:spcAft>
                <a:spcPts val="0"/>
              </a:spcAft>
              <a:buClr>
                <a:schemeClr val="dk1"/>
              </a:buClr>
              <a:buSzPts val="1980"/>
              <a:buFont typeface="Calibri"/>
              <a:buNone/>
            </a:pPr>
            <a:endParaRPr sz="1979" b="0" i="0">
              <a:solidFill>
                <a:schemeClr val="lt1"/>
              </a:solidFill>
              <a:latin typeface="Proxima Nova"/>
              <a:ea typeface="Proxima Nova"/>
              <a:cs typeface="Proxima Nova"/>
              <a:sym typeface="Proxima Nova"/>
            </a:endParaRPr>
          </a:p>
        </p:txBody>
      </p:sp>
      <p:sp>
        <p:nvSpPr>
          <p:cNvPr id="39" name="Google Shape;39;p28"/>
          <p:cNvSpPr/>
          <p:nvPr/>
        </p:nvSpPr>
        <p:spPr>
          <a:xfrm>
            <a:off x="594737" y="3880901"/>
            <a:ext cx="6290789" cy="3124905"/>
          </a:xfrm>
          <a:prstGeom prst="rect">
            <a:avLst/>
          </a:prstGeom>
          <a:noFill/>
          <a:ln w="28575" cap="flat" cmpd="sng">
            <a:solidFill>
              <a:srgbClr val="55B671"/>
            </a:solidFill>
            <a:prstDash val="solid"/>
            <a:round/>
            <a:headEnd type="none" w="sm" len="sm"/>
            <a:tailEnd type="none" w="sm" len="sm"/>
          </a:ln>
        </p:spPr>
        <p:txBody>
          <a:bodyPr spcFirstLastPara="1" wrap="square" lIns="66550" tIns="33250" rIns="66550" bIns="33250" anchor="ctr" anchorCtr="0">
            <a:noAutofit/>
          </a:bodyPr>
          <a:lstStyle/>
          <a:p>
            <a:pPr marL="0" marR="0" lvl="0" indent="0" algn="ctr" rtl="0">
              <a:spcBef>
                <a:spcPts val="0"/>
              </a:spcBef>
              <a:spcAft>
                <a:spcPts val="0"/>
              </a:spcAft>
              <a:buClr>
                <a:schemeClr val="dk1"/>
              </a:buClr>
              <a:buSzPts val="1980"/>
              <a:buFont typeface="Calibri"/>
              <a:buNone/>
            </a:pPr>
            <a:endParaRPr sz="1979" b="0" i="0">
              <a:solidFill>
                <a:schemeClr val="lt1"/>
              </a:solidFill>
              <a:latin typeface="Proxima Nova"/>
              <a:ea typeface="Proxima Nova"/>
              <a:cs typeface="Proxima Nova"/>
              <a:sym typeface="Proxima Nova"/>
            </a:endParaRPr>
          </a:p>
        </p:txBody>
      </p:sp>
      <p:sp>
        <p:nvSpPr>
          <p:cNvPr id="40" name="Google Shape;40;p28"/>
          <p:cNvSpPr/>
          <p:nvPr/>
        </p:nvSpPr>
        <p:spPr>
          <a:xfrm>
            <a:off x="6933036" y="945167"/>
            <a:ext cx="6264039" cy="2897857"/>
          </a:xfrm>
          <a:prstGeom prst="rect">
            <a:avLst/>
          </a:prstGeom>
          <a:noFill/>
          <a:ln w="28575" cap="flat" cmpd="sng">
            <a:solidFill>
              <a:srgbClr val="FAD233"/>
            </a:solidFill>
            <a:prstDash val="solid"/>
            <a:round/>
            <a:headEnd type="none" w="sm" len="sm"/>
            <a:tailEnd type="none" w="sm" len="sm"/>
          </a:ln>
        </p:spPr>
        <p:txBody>
          <a:bodyPr spcFirstLastPara="1" wrap="square" lIns="66550" tIns="33250" rIns="66550" bIns="33250" anchor="ctr" anchorCtr="0">
            <a:noAutofit/>
          </a:bodyPr>
          <a:lstStyle/>
          <a:p>
            <a:pPr marL="0" marR="0" lvl="0" indent="0" algn="ctr" rtl="0">
              <a:spcBef>
                <a:spcPts val="0"/>
              </a:spcBef>
              <a:spcAft>
                <a:spcPts val="0"/>
              </a:spcAft>
              <a:buClr>
                <a:schemeClr val="dk1"/>
              </a:buClr>
              <a:buSzPts val="1980"/>
              <a:buFont typeface="Calibri"/>
              <a:buNone/>
            </a:pPr>
            <a:endParaRPr sz="1979" b="0" i="0">
              <a:solidFill>
                <a:schemeClr val="lt1"/>
              </a:solidFill>
              <a:latin typeface="Proxima Nova"/>
              <a:ea typeface="Proxima Nova"/>
              <a:cs typeface="Proxima Nova"/>
              <a:sym typeface="Proxima Nova"/>
            </a:endParaRPr>
          </a:p>
        </p:txBody>
      </p:sp>
      <p:sp>
        <p:nvSpPr>
          <p:cNvPr id="41" name="Google Shape;41;p28"/>
          <p:cNvSpPr/>
          <p:nvPr/>
        </p:nvSpPr>
        <p:spPr>
          <a:xfrm>
            <a:off x="6933387" y="3875510"/>
            <a:ext cx="6263685" cy="3126843"/>
          </a:xfrm>
          <a:prstGeom prst="rect">
            <a:avLst/>
          </a:prstGeom>
          <a:noFill/>
          <a:ln w="28575" cap="flat" cmpd="sng">
            <a:solidFill>
              <a:srgbClr val="DF193D"/>
            </a:solidFill>
            <a:prstDash val="solid"/>
            <a:round/>
            <a:headEnd type="none" w="sm" len="sm"/>
            <a:tailEnd type="none" w="sm" len="sm"/>
          </a:ln>
        </p:spPr>
        <p:txBody>
          <a:bodyPr spcFirstLastPara="1" wrap="square" lIns="66550" tIns="33250" rIns="66550" bIns="33250" anchor="ctr" anchorCtr="0">
            <a:noAutofit/>
          </a:bodyPr>
          <a:lstStyle/>
          <a:p>
            <a:pPr marL="0" marR="0" lvl="0" indent="0" algn="ctr" rtl="0">
              <a:spcBef>
                <a:spcPts val="0"/>
              </a:spcBef>
              <a:spcAft>
                <a:spcPts val="0"/>
              </a:spcAft>
              <a:buClr>
                <a:schemeClr val="dk1"/>
              </a:buClr>
              <a:buSzPts val="1980"/>
              <a:buFont typeface="Calibri"/>
              <a:buNone/>
            </a:pPr>
            <a:endParaRPr sz="1979" b="0" i="0">
              <a:solidFill>
                <a:schemeClr val="lt1"/>
              </a:solidFill>
              <a:latin typeface="Proxima Nova"/>
              <a:ea typeface="Proxima Nova"/>
              <a:cs typeface="Proxima Nova"/>
              <a:sym typeface="Proxima Nova"/>
            </a:endParaRPr>
          </a:p>
        </p:txBody>
      </p:sp>
      <p:sp>
        <p:nvSpPr>
          <p:cNvPr id="42" name="Google Shape;42;p28"/>
          <p:cNvSpPr/>
          <p:nvPr/>
        </p:nvSpPr>
        <p:spPr>
          <a:xfrm>
            <a:off x="580094" y="890469"/>
            <a:ext cx="6390640" cy="395228"/>
          </a:xfrm>
          <a:prstGeom prst="rect">
            <a:avLst/>
          </a:prstGeom>
          <a:solidFill>
            <a:srgbClr val="2BB6ED"/>
          </a:solidFill>
          <a:ln>
            <a:noFill/>
          </a:ln>
        </p:spPr>
        <p:txBody>
          <a:bodyPr spcFirstLastPara="1" wrap="square" lIns="66550" tIns="33250" rIns="66550" bIns="33250" anchor="ctr" anchorCtr="0">
            <a:noAutofit/>
          </a:bodyPr>
          <a:lstStyle/>
          <a:p>
            <a:pPr marL="0" marR="0" lvl="0" indent="0" algn="ctr" rtl="0">
              <a:spcBef>
                <a:spcPts val="0"/>
              </a:spcBef>
              <a:spcAft>
                <a:spcPts val="0"/>
              </a:spcAft>
              <a:buClr>
                <a:schemeClr val="dk1"/>
              </a:buClr>
              <a:buSzPts val="1980"/>
              <a:buFont typeface="Calibri"/>
              <a:buNone/>
            </a:pPr>
            <a:endParaRPr sz="1979" b="0" i="0">
              <a:solidFill>
                <a:schemeClr val="lt1"/>
              </a:solidFill>
              <a:latin typeface="Proxima Nova"/>
              <a:ea typeface="Proxima Nova"/>
              <a:cs typeface="Proxima Nova"/>
              <a:sym typeface="Proxima Nova"/>
            </a:endParaRPr>
          </a:p>
        </p:txBody>
      </p:sp>
      <p:sp>
        <p:nvSpPr>
          <p:cNvPr id="43" name="Google Shape;43;p28"/>
          <p:cNvSpPr/>
          <p:nvPr/>
        </p:nvSpPr>
        <p:spPr>
          <a:xfrm>
            <a:off x="6905747" y="890471"/>
            <a:ext cx="6311695" cy="396584"/>
          </a:xfrm>
          <a:prstGeom prst="rect">
            <a:avLst/>
          </a:prstGeom>
          <a:solidFill>
            <a:srgbClr val="FAD233"/>
          </a:solidFill>
          <a:ln>
            <a:noFill/>
          </a:ln>
        </p:spPr>
        <p:txBody>
          <a:bodyPr spcFirstLastPara="1" wrap="square" lIns="66550" tIns="33250" rIns="66550" bIns="33250" anchor="ctr" anchorCtr="0">
            <a:noAutofit/>
          </a:bodyPr>
          <a:lstStyle/>
          <a:p>
            <a:pPr marL="0" marR="0" lvl="0" indent="0" algn="ctr" rtl="0">
              <a:spcBef>
                <a:spcPts val="0"/>
              </a:spcBef>
              <a:spcAft>
                <a:spcPts val="0"/>
              </a:spcAft>
              <a:buClr>
                <a:schemeClr val="dk1"/>
              </a:buClr>
              <a:buSzPts val="1980"/>
              <a:buFont typeface="Calibri"/>
              <a:buNone/>
            </a:pPr>
            <a:endParaRPr sz="1979" b="0" i="0">
              <a:solidFill>
                <a:schemeClr val="lt1"/>
              </a:solidFill>
              <a:latin typeface="Proxima Nova"/>
              <a:ea typeface="Proxima Nova"/>
              <a:cs typeface="Proxima Nova"/>
              <a:sym typeface="Proxima Nova"/>
            </a:endParaRPr>
          </a:p>
        </p:txBody>
      </p:sp>
      <p:sp>
        <p:nvSpPr>
          <p:cNvPr id="44" name="Google Shape;44;p28"/>
          <p:cNvSpPr/>
          <p:nvPr/>
        </p:nvSpPr>
        <p:spPr>
          <a:xfrm>
            <a:off x="6940818" y="6650602"/>
            <a:ext cx="6256304" cy="365128"/>
          </a:xfrm>
          <a:prstGeom prst="rect">
            <a:avLst/>
          </a:prstGeom>
          <a:solidFill>
            <a:srgbClr val="DF193D"/>
          </a:solidFill>
          <a:ln>
            <a:noFill/>
          </a:ln>
        </p:spPr>
        <p:txBody>
          <a:bodyPr spcFirstLastPara="1" wrap="square" lIns="66550" tIns="33250" rIns="66550" bIns="33250" anchor="ctr" anchorCtr="0">
            <a:noAutofit/>
          </a:bodyPr>
          <a:lstStyle/>
          <a:p>
            <a:pPr marL="0" marR="0" lvl="0" indent="0" algn="ctr" rtl="0">
              <a:spcBef>
                <a:spcPts val="0"/>
              </a:spcBef>
              <a:spcAft>
                <a:spcPts val="0"/>
              </a:spcAft>
              <a:buClr>
                <a:schemeClr val="dk1"/>
              </a:buClr>
              <a:buSzPts val="1980"/>
              <a:buFont typeface="Calibri"/>
              <a:buNone/>
            </a:pPr>
            <a:endParaRPr sz="1979" b="0" i="0">
              <a:solidFill>
                <a:schemeClr val="lt1"/>
              </a:solidFill>
              <a:latin typeface="Proxima Nova"/>
              <a:ea typeface="Proxima Nova"/>
              <a:cs typeface="Proxima Nova"/>
              <a:sym typeface="Proxima Nova"/>
            </a:endParaRPr>
          </a:p>
        </p:txBody>
      </p:sp>
      <p:sp>
        <p:nvSpPr>
          <p:cNvPr id="45" name="Google Shape;45;p28"/>
          <p:cNvSpPr txBox="1"/>
          <p:nvPr/>
        </p:nvSpPr>
        <p:spPr>
          <a:xfrm>
            <a:off x="557972" y="800506"/>
            <a:ext cx="915915" cy="558089"/>
          </a:xfrm>
          <a:prstGeom prst="rect">
            <a:avLst/>
          </a:prstGeom>
          <a:noFill/>
          <a:ln>
            <a:noFill/>
          </a:ln>
        </p:spPr>
        <p:txBody>
          <a:bodyPr spcFirstLastPara="1" wrap="square" lIns="100550" tIns="50275" rIns="100550" bIns="50275" anchor="t" anchorCtr="0">
            <a:noAutofit/>
          </a:bodyPr>
          <a:lstStyle/>
          <a:p>
            <a:pPr marL="0" marR="0" lvl="0" indent="0" algn="l" rtl="0">
              <a:spcBef>
                <a:spcPts val="0"/>
              </a:spcBef>
              <a:spcAft>
                <a:spcPts val="0"/>
              </a:spcAft>
              <a:buClr>
                <a:schemeClr val="lt1"/>
              </a:buClr>
              <a:buSzPts val="1979"/>
              <a:buFont typeface="Proxima Nova"/>
              <a:buNone/>
            </a:pPr>
            <a:r>
              <a:rPr lang="en-US" sz="1979" b="0" i="0">
                <a:solidFill>
                  <a:schemeClr val="lt1"/>
                </a:solidFill>
                <a:latin typeface="Proxima Nova"/>
                <a:ea typeface="Proxima Nova"/>
                <a:cs typeface="Proxima Nova"/>
                <a:sym typeface="Proxima Nova"/>
              </a:rPr>
              <a:t>A</a:t>
            </a:r>
            <a:endParaRPr sz="1979" b="1">
              <a:solidFill>
                <a:schemeClr val="lt1"/>
              </a:solidFill>
              <a:latin typeface="Proxima Nova"/>
              <a:ea typeface="Proxima Nova"/>
              <a:cs typeface="Proxima Nova"/>
              <a:sym typeface="Proxima Nova"/>
            </a:endParaRPr>
          </a:p>
        </p:txBody>
      </p:sp>
      <p:sp>
        <p:nvSpPr>
          <p:cNvPr id="46" name="Google Shape;46;p28"/>
          <p:cNvSpPr txBox="1"/>
          <p:nvPr/>
        </p:nvSpPr>
        <p:spPr>
          <a:xfrm>
            <a:off x="555855" y="6548594"/>
            <a:ext cx="471861" cy="558089"/>
          </a:xfrm>
          <a:prstGeom prst="rect">
            <a:avLst/>
          </a:prstGeom>
          <a:noFill/>
          <a:ln>
            <a:noFill/>
          </a:ln>
        </p:spPr>
        <p:txBody>
          <a:bodyPr spcFirstLastPara="1" wrap="square" lIns="100550" tIns="50275" rIns="100550" bIns="50275" anchor="t" anchorCtr="0">
            <a:noAutofit/>
          </a:bodyPr>
          <a:lstStyle/>
          <a:p>
            <a:pPr marL="0" marR="0" lvl="0" indent="0" algn="l" rtl="0">
              <a:spcBef>
                <a:spcPts val="0"/>
              </a:spcBef>
              <a:spcAft>
                <a:spcPts val="0"/>
              </a:spcAft>
              <a:buClr>
                <a:schemeClr val="lt1"/>
              </a:buClr>
              <a:buSzPts val="1979"/>
              <a:buFont typeface="Proxima Nova"/>
              <a:buNone/>
            </a:pPr>
            <a:r>
              <a:rPr lang="en-US" sz="1979" b="0" i="0">
                <a:solidFill>
                  <a:schemeClr val="lt1"/>
                </a:solidFill>
                <a:latin typeface="Proxima Nova"/>
                <a:ea typeface="Proxima Nova"/>
                <a:cs typeface="Proxima Nova"/>
                <a:sym typeface="Proxima Nova"/>
              </a:rPr>
              <a:t>B</a:t>
            </a:r>
            <a:endParaRPr sz="1979" b="1">
              <a:solidFill>
                <a:schemeClr val="lt1"/>
              </a:solidFill>
              <a:latin typeface="Proxima Nova"/>
              <a:ea typeface="Proxima Nova"/>
              <a:cs typeface="Proxima Nova"/>
              <a:sym typeface="Proxima Nova"/>
            </a:endParaRPr>
          </a:p>
        </p:txBody>
      </p:sp>
      <p:sp>
        <p:nvSpPr>
          <p:cNvPr id="47" name="Google Shape;47;p28"/>
          <p:cNvSpPr txBox="1"/>
          <p:nvPr/>
        </p:nvSpPr>
        <p:spPr>
          <a:xfrm>
            <a:off x="12739117" y="781446"/>
            <a:ext cx="915915" cy="558089"/>
          </a:xfrm>
          <a:prstGeom prst="rect">
            <a:avLst/>
          </a:prstGeom>
          <a:noFill/>
          <a:ln>
            <a:noFill/>
          </a:ln>
        </p:spPr>
        <p:txBody>
          <a:bodyPr spcFirstLastPara="1" wrap="square" lIns="100550" tIns="50275" rIns="100550" bIns="50275" anchor="t" anchorCtr="0">
            <a:noAutofit/>
          </a:bodyPr>
          <a:lstStyle/>
          <a:p>
            <a:pPr marL="0" marR="0" lvl="0" indent="0" algn="l" rtl="0">
              <a:spcBef>
                <a:spcPts val="0"/>
              </a:spcBef>
              <a:spcAft>
                <a:spcPts val="0"/>
              </a:spcAft>
              <a:buClr>
                <a:schemeClr val="lt1"/>
              </a:buClr>
              <a:buSzPts val="1979"/>
              <a:buFont typeface="Proxima Nova"/>
              <a:buNone/>
            </a:pPr>
            <a:r>
              <a:rPr lang="en-US" sz="1979" b="0" i="0">
                <a:solidFill>
                  <a:schemeClr val="lt1"/>
                </a:solidFill>
                <a:latin typeface="Proxima Nova"/>
                <a:ea typeface="Proxima Nova"/>
                <a:cs typeface="Proxima Nova"/>
                <a:sym typeface="Proxima Nova"/>
              </a:rPr>
              <a:t>D</a:t>
            </a:r>
            <a:endParaRPr sz="1979" b="1">
              <a:solidFill>
                <a:schemeClr val="lt1"/>
              </a:solidFill>
              <a:latin typeface="Proxima Nova"/>
              <a:ea typeface="Proxima Nova"/>
              <a:cs typeface="Proxima Nova"/>
              <a:sym typeface="Proxima Nova"/>
            </a:endParaRPr>
          </a:p>
        </p:txBody>
      </p:sp>
      <p:sp>
        <p:nvSpPr>
          <p:cNvPr id="48" name="Google Shape;48;p28"/>
          <p:cNvSpPr txBox="1"/>
          <p:nvPr/>
        </p:nvSpPr>
        <p:spPr>
          <a:xfrm>
            <a:off x="12755634" y="6516777"/>
            <a:ext cx="471861" cy="558089"/>
          </a:xfrm>
          <a:prstGeom prst="rect">
            <a:avLst/>
          </a:prstGeom>
          <a:noFill/>
          <a:ln>
            <a:noFill/>
          </a:ln>
        </p:spPr>
        <p:txBody>
          <a:bodyPr spcFirstLastPara="1" wrap="square" lIns="100550" tIns="50275" rIns="100550" bIns="50275" anchor="t" anchorCtr="0">
            <a:noAutofit/>
          </a:bodyPr>
          <a:lstStyle/>
          <a:p>
            <a:pPr marL="0" marR="0" lvl="0" indent="0" algn="l" rtl="0">
              <a:spcBef>
                <a:spcPts val="0"/>
              </a:spcBef>
              <a:spcAft>
                <a:spcPts val="0"/>
              </a:spcAft>
              <a:buClr>
                <a:schemeClr val="lt1"/>
              </a:buClr>
              <a:buSzPts val="1979"/>
              <a:buFont typeface="Proxima Nova"/>
              <a:buNone/>
            </a:pPr>
            <a:r>
              <a:rPr lang="en-US" sz="1979" b="0" i="0">
                <a:solidFill>
                  <a:schemeClr val="lt1"/>
                </a:solidFill>
                <a:latin typeface="Proxima Nova"/>
                <a:ea typeface="Proxima Nova"/>
                <a:cs typeface="Proxima Nova"/>
                <a:sym typeface="Proxima Nova"/>
              </a:rPr>
              <a:t>C</a:t>
            </a:r>
            <a:endParaRPr sz="1979" b="1">
              <a:solidFill>
                <a:schemeClr val="lt1"/>
              </a:solidFill>
              <a:latin typeface="Proxima Nova"/>
              <a:ea typeface="Proxima Nova"/>
              <a:cs typeface="Proxima Nova"/>
              <a:sym typeface="Proxima Nova"/>
            </a:endParaRPr>
          </a:p>
        </p:txBody>
      </p:sp>
      <p:cxnSp>
        <p:nvCxnSpPr>
          <p:cNvPr id="49" name="Google Shape;49;p28"/>
          <p:cNvCxnSpPr/>
          <p:nvPr/>
        </p:nvCxnSpPr>
        <p:spPr>
          <a:xfrm>
            <a:off x="548318" y="765993"/>
            <a:ext cx="12560125" cy="0"/>
          </a:xfrm>
          <a:prstGeom prst="straightConnector1">
            <a:avLst/>
          </a:prstGeom>
          <a:noFill/>
          <a:ln w="9525" cap="flat" cmpd="sng">
            <a:solidFill>
              <a:srgbClr val="BFBFBF"/>
            </a:solidFill>
            <a:prstDash val="solid"/>
            <a:round/>
            <a:headEnd type="none" w="sm" len="sm"/>
            <a:tailEnd type="none" w="sm" len="sm"/>
          </a:ln>
        </p:spPr>
      </p:cxnSp>
      <p:sp>
        <p:nvSpPr>
          <p:cNvPr id="50" name="Google Shape;50;p28"/>
          <p:cNvSpPr txBox="1">
            <a:spLocks noGrp="1"/>
          </p:cNvSpPr>
          <p:nvPr>
            <p:ph type="title"/>
          </p:nvPr>
        </p:nvSpPr>
        <p:spPr>
          <a:xfrm>
            <a:off x="548319" y="200761"/>
            <a:ext cx="7451347" cy="590901"/>
          </a:xfrm>
          <a:prstGeom prst="rect">
            <a:avLst/>
          </a:prstGeom>
          <a:noFill/>
          <a:ln>
            <a:noFill/>
          </a:ln>
        </p:spPr>
        <p:txBody>
          <a:bodyPr spcFirstLastPara="1" wrap="square" lIns="91425" tIns="91425" rIns="91425" bIns="91425" anchor="t" anchorCtr="0">
            <a:spAutoFit/>
          </a:bodyPr>
          <a:lstStyle>
            <a:lvl1pPr marR="0" lvl="0" algn="l">
              <a:spcBef>
                <a:spcPts val="0"/>
              </a:spcBef>
              <a:spcAft>
                <a:spcPts val="0"/>
              </a:spcAft>
              <a:buClr>
                <a:srgbClr val="3A3838"/>
              </a:buClr>
              <a:buSzPts val="3627"/>
              <a:buFont typeface="Arial"/>
              <a:buNone/>
              <a:defRPr sz="2640" b="0" i="0" u="none" strike="noStrike" cap="none">
                <a:solidFill>
                  <a:srgbClr val="3A3838"/>
                </a:solidFill>
                <a:latin typeface="Arial"/>
                <a:ea typeface="Arial"/>
                <a:cs typeface="Arial"/>
                <a:sym typeface="Arial"/>
              </a:defRPr>
            </a:lvl1pPr>
            <a:lvl2pPr lvl="1">
              <a:spcBef>
                <a:spcPts val="0"/>
              </a:spcBef>
              <a:spcAft>
                <a:spcPts val="0"/>
              </a:spcAft>
              <a:buSzPts val="1400"/>
              <a:buNone/>
              <a:defRPr sz="1310"/>
            </a:lvl2pPr>
            <a:lvl3pPr lvl="2">
              <a:spcBef>
                <a:spcPts val="0"/>
              </a:spcBef>
              <a:spcAft>
                <a:spcPts val="0"/>
              </a:spcAft>
              <a:buSzPts val="1400"/>
              <a:buNone/>
              <a:defRPr sz="1310"/>
            </a:lvl3pPr>
            <a:lvl4pPr lvl="3">
              <a:spcBef>
                <a:spcPts val="0"/>
              </a:spcBef>
              <a:spcAft>
                <a:spcPts val="0"/>
              </a:spcAft>
              <a:buSzPts val="1400"/>
              <a:buNone/>
              <a:defRPr sz="1310"/>
            </a:lvl4pPr>
            <a:lvl5pPr lvl="4">
              <a:spcBef>
                <a:spcPts val="0"/>
              </a:spcBef>
              <a:spcAft>
                <a:spcPts val="0"/>
              </a:spcAft>
              <a:buSzPts val="1400"/>
              <a:buNone/>
              <a:defRPr sz="1310"/>
            </a:lvl5pPr>
            <a:lvl6pPr lvl="5">
              <a:spcBef>
                <a:spcPts val="0"/>
              </a:spcBef>
              <a:spcAft>
                <a:spcPts val="0"/>
              </a:spcAft>
              <a:buSzPts val="1400"/>
              <a:buNone/>
              <a:defRPr sz="1310"/>
            </a:lvl6pPr>
            <a:lvl7pPr lvl="6">
              <a:spcBef>
                <a:spcPts val="0"/>
              </a:spcBef>
              <a:spcAft>
                <a:spcPts val="0"/>
              </a:spcAft>
              <a:buSzPts val="1400"/>
              <a:buNone/>
              <a:defRPr sz="1310"/>
            </a:lvl7pPr>
            <a:lvl8pPr lvl="7">
              <a:spcBef>
                <a:spcPts val="0"/>
              </a:spcBef>
              <a:spcAft>
                <a:spcPts val="0"/>
              </a:spcAft>
              <a:buSzPts val="1400"/>
              <a:buNone/>
              <a:defRPr sz="1310"/>
            </a:lvl8pPr>
            <a:lvl9pPr lvl="8">
              <a:spcBef>
                <a:spcPts val="0"/>
              </a:spcBef>
              <a:spcAft>
                <a:spcPts val="0"/>
              </a:spcAft>
              <a:buSzPts val="1400"/>
              <a:buNone/>
              <a:defRPr sz="1310"/>
            </a:lvl9pPr>
          </a:lstStyle>
          <a:p>
            <a:endParaRPr/>
          </a:p>
        </p:txBody>
      </p:sp>
      <p:sp>
        <p:nvSpPr>
          <p:cNvPr id="51" name="Google Shape;51;p28"/>
          <p:cNvSpPr/>
          <p:nvPr/>
        </p:nvSpPr>
        <p:spPr>
          <a:xfrm>
            <a:off x="3210154" y="7054403"/>
            <a:ext cx="7397294" cy="263708"/>
          </a:xfrm>
          <a:prstGeom prst="rect">
            <a:avLst/>
          </a:prstGeom>
          <a:noFill/>
          <a:ln>
            <a:noFill/>
          </a:ln>
        </p:spPr>
        <p:txBody>
          <a:bodyPr spcFirstLastPara="1" wrap="square" lIns="90225" tIns="45100" rIns="90225" bIns="45100" anchor="t" anchorCtr="0">
            <a:noAutofit/>
          </a:bodyPr>
          <a:lstStyle/>
          <a:p>
            <a:pPr marL="0" marR="0" lvl="0" indent="0" algn="ctr" rtl="0">
              <a:lnSpc>
                <a:spcPct val="100000"/>
              </a:lnSpc>
              <a:spcBef>
                <a:spcPts val="0"/>
              </a:spcBef>
              <a:spcAft>
                <a:spcPts val="0"/>
              </a:spcAft>
              <a:buClr>
                <a:schemeClr val="dk1"/>
              </a:buClr>
              <a:buSzPts val="655"/>
              <a:buFont typeface="Proxima Nova"/>
              <a:buNone/>
            </a:pPr>
            <a:r>
              <a:rPr lang="en-US" sz="655" b="0" i="0">
                <a:solidFill>
                  <a:schemeClr val="dk1"/>
                </a:solidFill>
                <a:latin typeface="Proxima Nova"/>
                <a:ea typeface="Proxima Nova"/>
                <a:cs typeface="Proxima Nova"/>
                <a:sym typeface="Proxima Nova"/>
              </a:rPr>
              <a:t>The four-color, four-quadrant graphic and Whole Brain® are registered Trademarks of Herrmann Global, LLC.</a:t>
            </a:r>
            <a:endParaRPr sz="655" b="0" i="0">
              <a:solidFill>
                <a:schemeClr val="dk1"/>
              </a:solidFill>
              <a:latin typeface="Proxima Nova"/>
              <a:ea typeface="Proxima Nova"/>
              <a:cs typeface="Proxima Nova"/>
              <a:sym typeface="Proxima Nova"/>
            </a:endParaRPr>
          </a:p>
        </p:txBody>
      </p:sp>
    </p:spTree>
    <p:extLst>
      <p:ext uri="{BB962C8B-B14F-4D97-AF65-F5344CB8AC3E}">
        <p14:creationId xmlns:p14="http://schemas.microsoft.com/office/powerpoint/2010/main" val="20157105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1_Whole Brain Model Slide 1">
  <p:cSld name="1_Whole Brain Model Slide 1">
    <p:spTree>
      <p:nvGrpSpPr>
        <p:cNvPr id="1" name="Shape 25"/>
        <p:cNvGrpSpPr/>
        <p:nvPr/>
      </p:nvGrpSpPr>
      <p:grpSpPr>
        <a:xfrm>
          <a:off x="0" y="0"/>
          <a:ext cx="0" cy="0"/>
          <a:chOff x="0" y="0"/>
          <a:chExt cx="0" cy="0"/>
        </a:xfrm>
      </p:grpSpPr>
      <p:sp>
        <p:nvSpPr>
          <p:cNvPr id="26" name="Google Shape;26;p8"/>
          <p:cNvSpPr txBox="1">
            <a:spLocks noGrp="1"/>
          </p:cNvSpPr>
          <p:nvPr>
            <p:ph type="title"/>
          </p:nvPr>
        </p:nvSpPr>
        <p:spPr>
          <a:xfrm>
            <a:off x="536709" y="174553"/>
            <a:ext cx="9010411" cy="855234"/>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sz="4000" b="0" i="0">
                <a:solidFill>
                  <a:srgbClr val="272727"/>
                </a:solidFill>
                <a:latin typeface="Arial"/>
                <a:ea typeface="Arial"/>
                <a:cs typeface="Arial"/>
                <a:sym typeface="Arial"/>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8"/>
          <p:cNvSpPr/>
          <p:nvPr/>
        </p:nvSpPr>
        <p:spPr>
          <a:xfrm>
            <a:off x="3210153" y="7508694"/>
            <a:ext cx="7397294" cy="263824"/>
          </a:xfrm>
          <a:prstGeom prst="rect">
            <a:avLst/>
          </a:prstGeom>
          <a:noFill/>
          <a:ln>
            <a:noFill/>
          </a:ln>
        </p:spPr>
        <p:txBody>
          <a:bodyPr spcFirstLastPara="1" wrap="square" lIns="123987" tIns="61993" rIns="123987" bIns="61993" anchor="t" anchorCtr="0">
            <a:spAutoFit/>
          </a:bodyPr>
          <a:lstStyle/>
          <a:p>
            <a:pPr marL="0" marR="0" lvl="0" indent="0" algn="ctr" rtl="0">
              <a:lnSpc>
                <a:spcPct val="100000"/>
              </a:lnSpc>
              <a:spcBef>
                <a:spcPts val="0"/>
              </a:spcBef>
              <a:spcAft>
                <a:spcPts val="0"/>
              </a:spcAft>
              <a:buNone/>
            </a:pPr>
            <a:r>
              <a:rPr lang="en-US" sz="901" b="0" i="0" u="none" strike="noStrike" cap="none">
                <a:solidFill>
                  <a:srgbClr val="000000"/>
                </a:solidFill>
                <a:latin typeface="Proxima Nova"/>
                <a:ea typeface="Proxima Nova"/>
                <a:cs typeface="Proxima Nova"/>
                <a:sym typeface="Proxima Nova"/>
              </a:rPr>
              <a:t>The four-color, four-quadrant graphic and Whole Brain® are registered Trademarks of Herrmann Global, LLC.</a:t>
            </a:r>
            <a:endParaRPr sz="901" b="0" i="0" u="none" strike="noStrike" cap="none">
              <a:solidFill>
                <a:srgbClr val="000000"/>
              </a:solidFill>
              <a:latin typeface="Proxima Nova"/>
              <a:ea typeface="Proxima Nova"/>
              <a:cs typeface="Proxima Nova"/>
              <a:sym typeface="Proxima Nova"/>
            </a:endParaRPr>
          </a:p>
        </p:txBody>
      </p:sp>
      <p:pic>
        <p:nvPicPr>
          <p:cNvPr id="28" name="Google Shape;28;p8" descr="rimmodel.png"/>
          <p:cNvPicPr preferRelativeResize="0"/>
          <p:nvPr/>
        </p:nvPicPr>
        <p:blipFill rotWithShape="1">
          <a:blip r:embed="rId2">
            <a:alphaModFix/>
          </a:blip>
          <a:srcRect/>
          <a:stretch/>
        </p:blipFill>
        <p:spPr>
          <a:xfrm>
            <a:off x="2770706" y="327505"/>
            <a:ext cx="8122024" cy="7628160"/>
          </a:xfrm>
          <a:prstGeom prst="rect">
            <a:avLst/>
          </a:prstGeom>
          <a:noFill/>
          <a:ln>
            <a:noFill/>
          </a:ln>
        </p:spPr>
      </p:pic>
      <p:sp>
        <p:nvSpPr>
          <p:cNvPr id="29" name="Google Shape;29;p8"/>
          <p:cNvSpPr/>
          <p:nvPr/>
        </p:nvSpPr>
        <p:spPr>
          <a:xfrm>
            <a:off x="2024478" y="1708165"/>
            <a:ext cx="1916668" cy="969401"/>
          </a:xfrm>
          <a:prstGeom prst="rect">
            <a:avLst/>
          </a:prstGeom>
          <a:noFill/>
          <a:ln>
            <a:noFill/>
          </a:ln>
        </p:spPr>
        <p:txBody>
          <a:bodyPr spcFirstLastPara="1" wrap="square" lIns="34264" tIns="45673" rIns="34264" bIns="45673" anchor="t" anchorCtr="0">
            <a:spAutoFit/>
          </a:bodyPr>
          <a:lstStyle/>
          <a:p>
            <a:pPr marL="0" marR="0" lvl="0" indent="0" algn="ctr" rtl="0">
              <a:lnSpc>
                <a:spcPct val="100000"/>
              </a:lnSpc>
              <a:spcBef>
                <a:spcPts val="0"/>
              </a:spcBef>
              <a:spcAft>
                <a:spcPts val="0"/>
              </a:spcAft>
              <a:buClr>
                <a:srgbClr val="000000"/>
              </a:buClr>
              <a:buSzPts val="4050"/>
              <a:buFont typeface="Arial"/>
              <a:buNone/>
            </a:pPr>
            <a:r>
              <a:rPr lang="en-US" sz="4050" b="1" i="0" u="none" strike="noStrike" cap="none">
                <a:solidFill>
                  <a:srgbClr val="5BC3ED"/>
                </a:solidFill>
                <a:latin typeface="Arial"/>
                <a:ea typeface="Arial"/>
                <a:cs typeface="Arial"/>
                <a:sym typeface="Arial"/>
              </a:rPr>
              <a:t>A</a:t>
            </a:r>
            <a:endParaRPr sz="1401"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1650"/>
              <a:buFont typeface="Arial"/>
              <a:buNone/>
            </a:pPr>
            <a:r>
              <a:rPr lang="en-US" sz="1650" b="1" i="0" u="none" strike="noStrike" cap="none">
                <a:solidFill>
                  <a:schemeClr val="dk1"/>
                </a:solidFill>
                <a:latin typeface="Arial"/>
                <a:ea typeface="Arial"/>
                <a:cs typeface="Arial"/>
                <a:sym typeface="Arial"/>
              </a:rPr>
              <a:t>Upper Left</a:t>
            </a:r>
            <a:endParaRPr sz="1401" b="0" i="0" u="none" strike="noStrike" cap="none">
              <a:solidFill>
                <a:srgbClr val="000000"/>
              </a:solidFill>
              <a:latin typeface="Arial"/>
              <a:ea typeface="Arial"/>
              <a:cs typeface="Arial"/>
              <a:sym typeface="Arial"/>
            </a:endParaRPr>
          </a:p>
        </p:txBody>
      </p:sp>
      <p:sp>
        <p:nvSpPr>
          <p:cNvPr id="30" name="Google Shape;30;p8"/>
          <p:cNvSpPr/>
          <p:nvPr/>
        </p:nvSpPr>
        <p:spPr>
          <a:xfrm>
            <a:off x="9717679" y="5707183"/>
            <a:ext cx="2224754" cy="969401"/>
          </a:xfrm>
          <a:prstGeom prst="rect">
            <a:avLst/>
          </a:prstGeom>
          <a:noFill/>
          <a:ln>
            <a:noFill/>
          </a:ln>
        </p:spPr>
        <p:txBody>
          <a:bodyPr spcFirstLastPara="1" wrap="square" lIns="34264" tIns="45673" rIns="34264" bIns="45673" anchor="t" anchorCtr="0">
            <a:spAutoFit/>
          </a:bodyPr>
          <a:lstStyle/>
          <a:p>
            <a:pPr marL="0" marR="0" lvl="0" indent="0" algn="ctr" rtl="0">
              <a:lnSpc>
                <a:spcPct val="100000"/>
              </a:lnSpc>
              <a:spcBef>
                <a:spcPts val="0"/>
              </a:spcBef>
              <a:spcAft>
                <a:spcPts val="0"/>
              </a:spcAft>
              <a:buClr>
                <a:srgbClr val="000000"/>
              </a:buClr>
              <a:buSzPts val="1650"/>
              <a:buFont typeface="Arial"/>
              <a:buNone/>
            </a:pPr>
            <a:r>
              <a:rPr lang="en-US" sz="1650" b="1" i="0" u="none" strike="noStrike" cap="none">
                <a:solidFill>
                  <a:schemeClr val="dk1"/>
                </a:solidFill>
                <a:latin typeface="Arial"/>
                <a:ea typeface="Arial"/>
                <a:cs typeface="Arial"/>
                <a:sym typeface="Arial"/>
              </a:rPr>
              <a:t>Lower Right </a:t>
            </a:r>
            <a:endParaRPr sz="1650" b="1" i="0" u="none" strike="noStrike" cap="none">
              <a:solidFill>
                <a:schemeClr val="dk1"/>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4050"/>
              <a:buFont typeface="Arial"/>
              <a:buNone/>
            </a:pPr>
            <a:r>
              <a:rPr lang="en-US" sz="4050" b="1" i="0" u="none" strike="noStrike" cap="none">
                <a:solidFill>
                  <a:srgbClr val="EE474E"/>
                </a:solidFill>
                <a:latin typeface="Arial"/>
                <a:ea typeface="Arial"/>
                <a:cs typeface="Arial"/>
                <a:sym typeface="Arial"/>
              </a:rPr>
              <a:t>C</a:t>
            </a:r>
            <a:endParaRPr sz="1401" b="0" i="0" u="none" strike="noStrike" cap="none">
              <a:solidFill>
                <a:srgbClr val="000000"/>
              </a:solidFill>
              <a:latin typeface="Arial"/>
              <a:ea typeface="Arial"/>
              <a:cs typeface="Arial"/>
              <a:sym typeface="Arial"/>
            </a:endParaRPr>
          </a:p>
        </p:txBody>
      </p:sp>
      <p:sp>
        <p:nvSpPr>
          <p:cNvPr id="31" name="Google Shape;31;p8"/>
          <p:cNvSpPr/>
          <p:nvPr/>
        </p:nvSpPr>
        <p:spPr>
          <a:xfrm>
            <a:off x="9855993" y="1630613"/>
            <a:ext cx="1916668" cy="969401"/>
          </a:xfrm>
          <a:prstGeom prst="rect">
            <a:avLst/>
          </a:prstGeom>
          <a:noFill/>
          <a:ln>
            <a:noFill/>
          </a:ln>
        </p:spPr>
        <p:txBody>
          <a:bodyPr spcFirstLastPara="1" wrap="square" lIns="34264" tIns="45673" rIns="34264" bIns="45673" anchor="t" anchorCtr="0">
            <a:spAutoFit/>
          </a:bodyPr>
          <a:lstStyle/>
          <a:p>
            <a:pPr marL="0" marR="0" lvl="0" indent="0" algn="ctr" rtl="0">
              <a:lnSpc>
                <a:spcPct val="100000"/>
              </a:lnSpc>
              <a:spcBef>
                <a:spcPts val="0"/>
              </a:spcBef>
              <a:spcAft>
                <a:spcPts val="0"/>
              </a:spcAft>
              <a:buClr>
                <a:srgbClr val="000000"/>
              </a:buClr>
              <a:buSzPts val="4050"/>
              <a:buFont typeface="Arial"/>
              <a:buNone/>
            </a:pPr>
            <a:r>
              <a:rPr lang="en-US" sz="4050" b="1" i="0" u="none" strike="noStrike" cap="none">
                <a:solidFill>
                  <a:srgbClr val="F8D35C"/>
                </a:solidFill>
                <a:latin typeface="Arial"/>
                <a:ea typeface="Arial"/>
                <a:cs typeface="Arial"/>
                <a:sym typeface="Arial"/>
              </a:rPr>
              <a:t>D</a:t>
            </a:r>
            <a:endParaRPr sz="1401"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1650"/>
              <a:buFont typeface="Arial"/>
              <a:buNone/>
            </a:pPr>
            <a:r>
              <a:rPr lang="en-US" sz="1650" b="1" i="0" u="none" strike="noStrike" cap="none">
                <a:solidFill>
                  <a:schemeClr val="dk1"/>
                </a:solidFill>
                <a:latin typeface="Arial"/>
                <a:ea typeface="Arial"/>
                <a:cs typeface="Arial"/>
                <a:sym typeface="Arial"/>
              </a:rPr>
              <a:t>Upper Right</a:t>
            </a:r>
            <a:endParaRPr sz="1401" b="0" i="0" u="none" strike="noStrike" cap="none">
              <a:solidFill>
                <a:srgbClr val="000000"/>
              </a:solidFill>
              <a:latin typeface="Arial"/>
              <a:ea typeface="Arial"/>
              <a:cs typeface="Arial"/>
              <a:sym typeface="Arial"/>
            </a:endParaRPr>
          </a:p>
        </p:txBody>
      </p:sp>
      <p:sp>
        <p:nvSpPr>
          <p:cNvPr id="32" name="Google Shape;32;p8"/>
          <p:cNvSpPr/>
          <p:nvPr/>
        </p:nvSpPr>
        <p:spPr>
          <a:xfrm>
            <a:off x="2024478" y="5745760"/>
            <a:ext cx="1789218" cy="969401"/>
          </a:xfrm>
          <a:prstGeom prst="rect">
            <a:avLst/>
          </a:prstGeom>
          <a:noFill/>
          <a:ln>
            <a:noFill/>
          </a:ln>
        </p:spPr>
        <p:txBody>
          <a:bodyPr spcFirstLastPara="1" wrap="square" lIns="34264" tIns="45673" rIns="34264" bIns="45673" anchor="t" anchorCtr="0">
            <a:spAutoFit/>
          </a:bodyPr>
          <a:lstStyle/>
          <a:p>
            <a:pPr marL="0" marR="0" lvl="0" indent="0" algn="ctr" rtl="0">
              <a:lnSpc>
                <a:spcPct val="100000"/>
              </a:lnSpc>
              <a:spcBef>
                <a:spcPts val="0"/>
              </a:spcBef>
              <a:spcAft>
                <a:spcPts val="0"/>
              </a:spcAft>
              <a:buClr>
                <a:srgbClr val="000000"/>
              </a:buClr>
              <a:buSzPts val="1650"/>
              <a:buFont typeface="Arial"/>
              <a:buNone/>
            </a:pPr>
            <a:r>
              <a:rPr lang="en-US" sz="1650" b="1" i="0" u="none" strike="noStrike" cap="none">
                <a:solidFill>
                  <a:schemeClr val="dk1"/>
                </a:solidFill>
                <a:latin typeface="Arial"/>
                <a:ea typeface="Arial"/>
                <a:cs typeface="Arial"/>
                <a:sym typeface="Arial"/>
              </a:rPr>
              <a:t>Lower Left</a:t>
            </a:r>
            <a:endParaRPr sz="1401"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4050"/>
              <a:buFont typeface="Arial"/>
              <a:buNone/>
            </a:pPr>
            <a:r>
              <a:rPr lang="en-US" sz="4050" b="1" i="0" u="none" strike="noStrike" cap="none">
                <a:solidFill>
                  <a:srgbClr val="7CB784"/>
                </a:solidFill>
                <a:latin typeface="Arial"/>
                <a:ea typeface="Arial"/>
                <a:cs typeface="Arial"/>
                <a:sym typeface="Arial"/>
              </a:rPr>
              <a:t>B</a:t>
            </a:r>
            <a:endParaRPr sz="1401" b="0" i="0" u="none" strike="noStrike" cap="none">
              <a:solidFill>
                <a:srgbClr val="000000"/>
              </a:solidFill>
              <a:latin typeface="Arial"/>
              <a:ea typeface="Arial"/>
              <a:cs typeface="Arial"/>
              <a:sym typeface="Arial"/>
            </a:endParaRPr>
          </a:p>
        </p:txBody>
      </p:sp>
      <p:sp>
        <p:nvSpPr>
          <p:cNvPr id="2" name="TextBox 1">
            <a:extLst>
              <a:ext uri="{FF2B5EF4-FFF2-40B4-BE49-F238E27FC236}">
                <a16:creationId xmlns:a16="http://schemas.microsoft.com/office/drawing/2014/main" id="{5BEE41E8-5433-BE1E-2DE3-4E3D34E7AAAA}"/>
              </a:ext>
            </a:extLst>
          </p:cNvPr>
          <p:cNvSpPr txBox="1"/>
          <p:nvPr userDrawn="1"/>
        </p:nvSpPr>
        <p:spPr>
          <a:xfrm>
            <a:off x="546265" y="7398327"/>
            <a:ext cx="184731" cy="400110"/>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191945574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AF2008-4130-BBC6-9125-4B2D06FA1840}"/>
              </a:ext>
            </a:extLst>
          </p:cNvPr>
          <p:cNvSpPr>
            <a:spLocks noGrp="1"/>
          </p:cNvSpPr>
          <p:nvPr>
            <p:ph type="ctrTitle"/>
          </p:nvPr>
        </p:nvSpPr>
        <p:spPr>
          <a:xfrm>
            <a:off x="1727200" y="1271588"/>
            <a:ext cx="10363200" cy="2706687"/>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B23E655-39B9-7BA0-3026-0FC2D55F50B0}"/>
              </a:ext>
            </a:extLst>
          </p:cNvPr>
          <p:cNvSpPr>
            <a:spLocks noGrp="1"/>
          </p:cNvSpPr>
          <p:nvPr>
            <p:ph type="subTitle" idx="1"/>
          </p:nvPr>
        </p:nvSpPr>
        <p:spPr>
          <a:xfrm>
            <a:off x="1727200" y="4083050"/>
            <a:ext cx="10363200" cy="1876425"/>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6B425E7-5D07-B0AE-BCA3-27D63FE395B3}"/>
              </a:ext>
            </a:extLst>
          </p:cNvPr>
          <p:cNvSpPr>
            <a:spLocks noGrp="1"/>
          </p:cNvSpPr>
          <p:nvPr>
            <p:ph type="dt" sz="half" idx="10"/>
          </p:nvPr>
        </p:nvSpPr>
        <p:spPr/>
        <p:txBody>
          <a:bodyPr/>
          <a:lstStyle/>
          <a:p>
            <a:fld id="{2210E4F7-69F2-F347-A56E-4125BD3C9DF7}" type="datetimeFigureOut">
              <a:rPr lang="en-US" smtClean="0"/>
              <a:t>8/22/24</a:t>
            </a:fld>
            <a:endParaRPr lang="en-US"/>
          </a:p>
        </p:txBody>
      </p:sp>
      <p:sp>
        <p:nvSpPr>
          <p:cNvPr id="5" name="Footer Placeholder 4">
            <a:extLst>
              <a:ext uri="{FF2B5EF4-FFF2-40B4-BE49-F238E27FC236}">
                <a16:creationId xmlns:a16="http://schemas.microsoft.com/office/drawing/2014/main" id="{8B359674-DC59-1CA9-DB2D-34DDD400AD6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BD05A3C-75FD-FDAF-A499-5389F330BD19}"/>
              </a:ext>
            </a:extLst>
          </p:cNvPr>
          <p:cNvSpPr>
            <a:spLocks noGrp="1"/>
          </p:cNvSpPr>
          <p:nvPr>
            <p:ph type="sldNum" sz="quarter" idx="12"/>
          </p:nvPr>
        </p:nvSpPr>
        <p:spPr/>
        <p:txBody>
          <a:bodyPr/>
          <a:lstStyle/>
          <a:p>
            <a:fld id="{359FB655-C75E-8949-9A14-7DAA2A828056}" type="slidenum">
              <a:rPr lang="en-US" smtClean="0"/>
              <a:t>‹#›</a:t>
            </a:fld>
            <a:endParaRPr lang="en-US"/>
          </a:p>
        </p:txBody>
      </p:sp>
    </p:spTree>
    <p:extLst>
      <p:ext uri="{BB962C8B-B14F-4D97-AF65-F5344CB8AC3E}">
        <p14:creationId xmlns:p14="http://schemas.microsoft.com/office/powerpoint/2010/main" val="282713865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9EA7B6-4C67-67DC-97C3-C4588668184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B59CF1B-71C8-A992-14F4-BC4D419E635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2897053-C9B9-A39F-8FE3-13A9FDC9328C}"/>
              </a:ext>
            </a:extLst>
          </p:cNvPr>
          <p:cNvSpPr>
            <a:spLocks noGrp="1"/>
          </p:cNvSpPr>
          <p:nvPr>
            <p:ph type="dt" sz="half" idx="10"/>
          </p:nvPr>
        </p:nvSpPr>
        <p:spPr/>
        <p:txBody>
          <a:bodyPr/>
          <a:lstStyle/>
          <a:p>
            <a:fld id="{2210E4F7-69F2-F347-A56E-4125BD3C9DF7}" type="datetimeFigureOut">
              <a:rPr lang="en-US" smtClean="0"/>
              <a:t>8/22/24</a:t>
            </a:fld>
            <a:endParaRPr lang="en-US"/>
          </a:p>
        </p:txBody>
      </p:sp>
      <p:sp>
        <p:nvSpPr>
          <p:cNvPr id="5" name="Footer Placeholder 4">
            <a:extLst>
              <a:ext uri="{FF2B5EF4-FFF2-40B4-BE49-F238E27FC236}">
                <a16:creationId xmlns:a16="http://schemas.microsoft.com/office/drawing/2014/main" id="{523E75FC-53D2-1B5D-C01C-EAC22DC1B4C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4B2D94D-A7C2-C9D4-6890-4AC7FAB36733}"/>
              </a:ext>
            </a:extLst>
          </p:cNvPr>
          <p:cNvSpPr>
            <a:spLocks noGrp="1"/>
          </p:cNvSpPr>
          <p:nvPr>
            <p:ph type="sldNum" sz="quarter" idx="12"/>
          </p:nvPr>
        </p:nvSpPr>
        <p:spPr/>
        <p:txBody>
          <a:bodyPr/>
          <a:lstStyle/>
          <a:p>
            <a:fld id="{359FB655-C75E-8949-9A14-7DAA2A828056}" type="slidenum">
              <a:rPr lang="en-US" smtClean="0"/>
              <a:t>‹#›</a:t>
            </a:fld>
            <a:endParaRPr lang="en-US"/>
          </a:p>
        </p:txBody>
      </p:sp>
    </p:spTree>
    <p:extLst>
      <p:ext uri="{BB962C8B-B14F-4D97-AF65-F5344CB8AC3E}">
        <p14:creationId xmlns:p14="http://schemas.microsoft.com/office/powerpoint/2010/main" val="7141366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A880CF-752F-9AB6-0628-F315C201C973}"/>
              </a:ext>
            </a:extLst>
          </p:cNvPr>
          <p:cNvSpPr>
            <a:spLocks noGrp="1"/>
          </p:cNvSpPr>
          <p:nvPr>
            <p:ph type="title"/>
          </p:nvPr>
        </p:nvSpPr>
        <p:spPr>
          <a:xfrm>
            <a:off x="942975" y="1938338"/>
            <a:ext cx="11917363" cy="3232150"/>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A535FDD-D47A-60FD-988A-C5B486DB009A}"/>
              </a:ext>
            </a:extLst>
          </p:cNvPr>
          <p:cNvSpPr>
            <a:spLocks noGrp="1"/>
          </p:cNvSpPr>
          <p:nvPr>
            <p:ph type="body" idx="1"/>
          </p:nvPr>
        </p:nvSpPr>
        <p:spPr>
          <a:xfrm>
            <a:off x="942975" y="5200650"/>
            <a:ext cx="11917363" cy="1700213"/>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1D4D8D1-0B5A-7704-CE06-DA7BB6E391E5}"/>
              </a:ext>
            </a:extLst>
          </p:cNvPr>
          <p:cNvSpPr>
            <a:spLocks noGrp="1"/>
          </p:cNvSpPr>
          <p:nvPr>
            <p:ph type="dt" sz="half" idx="10"/>
          </p:nvPr>
        </p:nvSpPr>
        <p:spPr/>
        <p:txBody>
          <a:bodyPr/>
          <a:lstStyle/>
          <a:p>
            <a:fld id="{2210E4F7-69F2-F347-A56E-4125BD3C9DF7}" type="datetimeFigureOut">
              <a:rPr lang="en-US" smtClean="0"/>
              <a:t>8/22/24</a:t>
            </a:fld>
            <a:endParaRPr lang="en-US"/>
          </a:p>
        </p:txBody>
      </p:sp>
      <p:sp>
        <p:nvSpPr>
          <p:cNvPr id="5" name="Footer Placeholder 4">
            <a:extLst>
              <a:ext uri="{FF2B5EF4-FFF2-40B4-BE49-F238E27FC236}">
                <a16:creationId xmlns:a16="http://schemas.microsoft.com/office/drawing/2014/main" id="{B7D9A699-56EF-F0DA-4401-C43B3863D69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9EBD267-5F12-6AE5-5674-FE3DC87018A5}"/>
              </a:ext>
            </a:extLst>
          </p:cNvPr>
          <p:cNvSpPr>
            <a:spLocks noGrp="1"/>
          </p:cNvSpPr>
          <p:nvPr>
            <p:ph type="sldNum" sz="quarter" idx="12"/>
          </p:nvPr>
        </p:nvSpPr>
        <p:spPr/>
        <p:txBody>
          <a:bodyPr/>
          <a:lstStyle/>
          <a:p>
            <a:fld id="{359FB655-C75E-8949-9A14-7DAA2A828056}" type="slidenum">
              <a:rPr lang="en-US" smtClean="0"/>
              <a:t>‹#›</a:t>
            </a:fld>
            <a:endParaRPr lang="en-US"/>
          </a:p>
        </p:txBody>
      </p:sp>
    </p:spTree>
    <p:extLst>
      <p:ext uri="{BB962C8B-B14F-4D97-AF65-F5344CB8AC3E}">
        <p14:creationId xmlns:p14="http://schemas.microsoft.com/office/powerpoint/2010/main" val="426618391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222BAA-BF4C-477D-40F0-D3740A630DF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455AEC0-CF8D-E3AE-BBFF-06A675CA216D}"/>
              </a:ext>
            </a:extLst>
          </p:cNvPr>
          <p:cNvSpPr>
            <a:spLocks noGrp="1"/>
          </p:cNvSpPr>
          <p:nvPr>
            <p:ph sz="half" idx="1"/>
          </p:nvPr>
        </p:nvSpPr>
        <p:spPr>
          <a:xfrm>
            <a:off x="949325" y="2068513"/>
            <a:ext cx="5883275" cy="49323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06ECA2B-13DC-2748-BF08-D6318987C4C1}"/>
              </a:ext>
            </a:extLst>
          </p:cNvPr>
          <p:cNvSpPr>
            <a:spLocks noGrp="1"/>
          </p:cNvSpPr>
          <p:nvPr>
            <p:ph sz="half" idx="2"/>
          </p:nvPr>
        </p:nvSpPr>
        <p:spPr>
          <a:xfrm>
            <a:off x="6985000" y="2068513"/>
            <a:ext cx="5883275" cy="49323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9A15CFA-E689-57B5-5E53-92F756553107}"/>
              </a:ext>
            </a:extLst>
          </p:cNvPr>
          <p:cNvSpPr>
            <a:spLocks noGrp="1"/>
          </p:cNvSpPr>
          <p:nvPr>
            <p:ph type="dt" sz="half" idx="10"/>
          </p:nvPr>
        </p:nvSpPr>
        <p:spPr/>
        <p:txBody>
          <a:bodyPr/>
          <a:lstStyle/>
          <a:p>
            <a:fld id="{2210E4F7-69F2-F347-A56E-4125BD3C9DF7}" type="datetimeFigureOut">
              <a:rPr lang="en-US" smtClean="0"/>
              <a:t>8/22/24</a:t>
            </a:fld>
            <a:endParaRPr lang="en-US"/>
          </a:p>
        </p:txBody>
      </p:sp>
      <p:sp>
        <p:nvSpPr>
          <p:cNvPr id="6" name="Footer Placeholder 5">
            <a:extLst>
              <a:ext uri="{FF2B5EF4-FFF2-40B4-BE49-F238E27FC236}">
                <a16:creationId xmlns:a16="http://schemas.microsoft.com/office/drawing/2014/main" id="{6E6320EE-FA05-9D06-53ED-11B6B29F4E5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E2C8925-000D-08D5-D433-8974D1502B96}"/>
              </a:ext>
            </a:extLst>
          </p:cNvPr>
          <p:cNvSpPr>
            <a:spLocks noGrp="1"/>
          </p:cNvSpPr>
          <p:nvPr>
            <p:ph type="sldNum" sz="quarter" idx="12"/>
          </p:nvPr>
        </p:nvSpPr>
        <p:spPr/>
        <p:txBody>
          <a:bodyPr/>
          <a:lstStyle/>
          <a:p>
            <a:fld id="{359FB655-C75E-8949-9A14-7DAA2A828056}" type="slidenum">
              <a:rPr lang="en-US" smtClean="0"/>
              <a:t>‹#›</a:t>
            </a:fld>
            <a:endParaRPr lang="en-US"/>
          </a:p>
        </p:txBody>
      </p:sp>
    </p:spTree>
    <p:extLst>
      <p:ext uri="{BB962C8B-B14F-4D97-AF65-F5344CB8AC3E}">
        <p14:creationId xmlns:p14="http://schemas.microsoft.com/office/powerpoint/2010/main" val="329836274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F80F61-E998-97E6-E535-5E31B791F679}"/>
              </a:ext>
            </a:extLst>
          </p:cNvPr>
          <p:cNvSpPr>
            <a:spLocks noGrp="1"/>
          </p:cNvSpPr>
          <p:nvPr>
            <p:ph type="title"/>
          </p:nvPr>
        </p:nvSpPr>
        <p:spPr>
          <a:xfrm>
            <a:off x="952500" y="414338"/>
            <a:ext cx="11917363" cy="1501775"/>
          </a:xfrm>
        </p:spPr>
        <p:txBody>
          <a:bodyPr/>
          <a:lstStyle/>
          <a:p>
            <a:r>
              <a:rPr lang="en-US"/>
              <a:t>Click to edit Master title style</a:t>
            </a:r>
          </a:p>
        </p:txBody>
      </p:sp>
      <p:sp>
        <p:nvSpPr>
          <p:cNvPr id="3" name="Text Placeholder 2">
            <a:extLst>
              <a:ext uri="{FF2B5EF4-FFF2-40B4-BE49-F238E27FC236}">
                <a16:creationId xmlns:a16="http://schemas.microsoft.com/office/drawing/2014/main" id="{0448AC6E-32D9-9A93-736D-DEB8A865A23B}"/>
              </a:ext>
            </a:extLst>
          </p:cNvPr>
          <p:cNvSpPr>
            <a:spLocks noGrp="1"/>
          </p:cNvSpPr>
          <p:nvPr>
            <p:ph type="body" idx="1"/>
          </p:nvPr>
        </p:nvSpPr>
        <p:spPr>
          <a:xfrm>
            <a:off x="952500" y="1905000"/>
            <a:ext cx="5845175" cy="9334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C49E1D2-3E20-BFB3-1D31-F78C9AFAE5BB}"/>
              </a:ext>
            </a:extLst>
          </p:cNvPr>
          <p:cNvSpPr>
            <a:spLocks noGrp="1"/>
          </p:cNvSpPr>
          <p:nvPr>
            <p:ph sz="half" idx="2"/>
          </p:nvPr>
        </p:nvSpPr>
        <p:spPr>
          <a:xfrm>
            <a:off x="952500" y="2838450"/>
            <a:ext cx="5845175" cy="41767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BF36175-6C67-4264-449C-0289FA6752AB}"/>
              </a:ext>
            </a:extLst>
          </p:cNvPr>
          <p:cNvSpPr>
            <a:spLocks noGrp="1"/>
          </p:cNvSpPr>
          <p:nvPr>
            <p:ph type="body" sz="quarter" idx="3"/>
          </p:nvPr>
        </p:nvSpPr>
        <p:spPr>
          <a:xfrm>
            <a:off x="6994525" y="1905000"/>
            <a:ext cx="5875338" cy="9334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F78B795-47C1-F043-66E0-67806013DD37}"/>
              </a:ext>
            </a:extLst>
          </p:cNvPr>
          <p:cNvSpPr>
            <a:spLocks noGrp="1"/>
          </p:cNvSpPr>
          <p:nvPr>
            <p:ph sz="quarter" idx="4"/>
          </p:nvPr>
        </p:nvSpPr>
        <p:spPr>
          <a:xfrm>
            <a:off x="6994525" y="2838450"/>
            <a:ext cx="5875338" cy="41767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F2B72E3-4565-AA9F-97EF-E5E5356C5FAD}"/>
              </a:ext>
            </a:extLst>
          </p:cNvPr>
          <p:cNvSpPr>
            <a:spLocks noGrp="1"/>
          </p:cNvSpPr>
          <p:nvPr>
            <p:ph type="dt" sz="half" idx="10"/>
          </p:nvPr>
        </p:nvSpPr>
        <p:spPr/>
        <p:txBody>
          <a:bodyPr/>
          <a:lstStyle/>
          <a:p>
            <a:fld id="{2210E4F7-69F2-F347-A56E-4125BD3C9DF7}" type="datetimeFigureOut">
              <a:rPr lang="en-US" smtClean="0"/>
              <a:t>8/22/24</a:t>
            </a:fld>
            <a:endParaRPr lang="en-US"/>
          </a:p>
        </p:txBody>
      </p:sp>
      <p:sp>
        <p:nvSpPr>
          <p:cNvPr id="8" name="Footer Placeholder 7">
            <a:extLst>
              <a:ext uri="{FF2B5EF4-FFF2-40B4-BE49-F238E27FC236}">
                <a16:creationId xmlns:a16="http://schemas.microsoft.com/office/drawing/2014/main" id="{09CE3DD2-755A-3309-215C-D4EAE90C71C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97B8139-7F06-FE6C-5DC0-6D627AAE901A}"/>
              </a:ext>
            </a:extLst>
          </p:cNvPr>
          <p:cNvSpPr>
            <a:spLocks noGrp="1"/>
          </p:cNvSpPr>
          <p:nvPr>
            <p:ph type="sldNum" sz="quarter" idx="12"/>
          </p:nvPr>
        </p:nvSpPr>
        <p:spPr/>
        <p:txBody>
          <a:bodyPr/>
          <a:lstStyle/>
          <a:p>
            <a:fld id="{359FB655-C75E-8949-9A14-7DAA2A828056}" type="slidenum">
              <a:rPr lang="en-US" smtClean="0"/>
              <a:t>‹#›</a:t>
            </a:fld>
            <a:endParaRPr lang="en-US"/>
          </a:p>
        </p:txBody>
      </p:sp>
    </p:spTree>
    <p:extLst>
      <p:ext uri="{BB962C8B-B14F-4D97-AF65-F5344CB8AC3E}">
        <p14:creationId xmlns:p14="http://schemas.microsoft.com/office/powerpoint/2010/main" val="8732278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Red Cover Page w/ Optional Thought bubble">
    <p:spTree>
      <p:nvGrpSpPr>
        <p:cNvPr id="1" name=""/>
        <p:cNvGrpSpPr/>
        <p:nvPr/>
      </p:nvGrpSpPr>
      <p:grpSpPr>
        <a:xfrm>
          <a:off x="0" y="0"/>
          <a:ext cx="0" cy="0"/>
          <a:chOff x="0" y="0"/>
          <a:chExt cx="0" cy="0"/>
        </a:xfrm>
      </p:grpSpPr>
      <p:sp>
        <p:nvSpPr>
          <p:cNvPr id="7" name="Rectangle 6"/>
          <p:cNvSpPr/>
          <p:nvPr userDrawn="1"/>
        </p:nvSpPr>
        <p:spPr>
          <a:xfrm>
            <a:off x="210288" y="233916"/>
            <a:ext cx="13397024" cy="6634717"/>
          </a:xfrm>
          <a:prstGeom prst="rect">
            <a:avLst/>
          </a:prstGeom>
          <a:solidFill>
            <a:srgbClr val="E91A3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lvl="0" algn="ctr"/>
            <a:endParaRPr lang="en-US"/>
          </a:p>
        </p:txBody>
      </p:sp>
      <p:sp>
        <p:nvSpPr>
          <p:cNvPr id="9" name="Title 2"/>
          <p:cNvSpPr>
            <a:spLocks noGrp="1"/>
          </p:cNvSpPr>
          <p:nvPr>
            <p:ph type="title" hasCustomPrompt="1"/>
          </p:nvPr>
        </p:nvSpPr>
        <p:spPr>
          <a:xfrm>
            <a:off x="6930064" y="3530009"/>
            <a:ext cx="6403163" cy="2296633"/>
          </a:xfrm>
          <a:prstGeom prst="rect">
            <a:avLst/>
          </a:prstGeom>
        </p:spPr>
        <p:txBody>
          <a:bodyPr anchor="b"/>
          <a:lstStyle>
            <a:lvl1pPr algn="r">
              <a:defRPr sz="5400" b="1" i="0">
                <a:solidFill>
                  <a:schemeClr val="bg1"/>
                </a:solidFill>
                <a:latin typeface="Adelle PE" charset="0"/>
                <a:ea typeface="Adelle PE" charset="0"/>
                <a:cs typeface="Adelle PE" charset="0"/>
              </a:defRPr>
            </a:lvl1pPr>
          </a:lstStyle>
          <a:p>
            <a:r>
              <a:rPr lang="en-US" dirty="0"/>
              <a:t>[Insert Presentation Title]</a:t>
            </a:r>
          </a:p>
        </p:txBody>
      </p:sp>
      <p:sp>
        <p:nvSpPr>
          <p:cNvPr id="10" name="Text Placeholder 4"/>
          <p:cNvSpPr>
            <a:spLocks noGrp="1"/>
          </p:cNvSpPr>
          <p:nvPr>
            <p:ph type="body" sz="quarter" idx="10" hasCustomPrompt="1"/>
          </p:nvPr>
        </p:nvSpPr>
        <p:spPr>
          <a:xfrm>
            <a:off x="6930065" y="5826642"/>
            <a:ext cx="6403162" cy="521696"/>
          </a:xfrm>
          <a:prstGeom prst="rect">
            <a:avLst/>
          </a:prstGeom>
        </p:spPr>
        <p:txBody>
          <a:bodyPr/>
          <a:lstStyle>
            <a:lvl1pPr marL="0" indent="0">
              <a:buNone/>
              <a:defRPr sz="2800">
                <a:latin typeface="Proxima Nova" charset="0"/>
                <a:ea typeface="Proxima Nova" charset="0"/>
                <a:cs typeface="Proxima Nova" charset="0"/>
              </a:defRPr>
            </a:lvl1pPr>
            <a:lvl2pPr marL="690843" indent="0">
              <a:buNone/>
              <a:defRPr>
                <a:latin typeface="Proxima Nova" charset="0"/>
                <a:ea typeface="Proxima Nova" charset="0"/>
                <a:cs typeface="Proxima Nova" charset="0"/>
              </a:defRPr>
            </a:lvl2pPr>
            <a:lvl3pPr marL="1381685" indent="0">
              <a:buNone/>
              <a:defRPr>
                <a:latin typeface="Proxima Nova" charset="0"/>
                <a:ea typeface="Proxima Nova" charset="0"/>
                <a:cs typeface="Proxima Nova" charset="0"/>
              </a:defRPr>
            </a:lvl3pPr>
            <a:lvl4pPr marL="2072528" indent="0">
              <a:buNone/>
              <a:defRPr>
                <a:latin typeface="Proxima Nova" charset="0"/>
                <a:ea typeface="Proxima Nova" charset="0"/>
                <a:cs typeface="Proxima Nova" charset="0"/>
              </a:defRPr>
            </a:lvl4pPr>
            <a:lvl5pPr marL="2763369" indent="0">
              <a:buNone/>
              <a:defRPr>
                <a:latin typeface="Proxima Nova" charset="0"/>
                <a:ea typeface="Proxima Nova" charset="0"/>
                <a:cs typeface="Proxima Nova" charset="0"/>
              </a:defRPr>
            </a:lvl5pPr>
          </a:lstStyle>
          <a:p>
            <a:pPr lvl="0"/>
            <a:r>
              <a:rPr lang="en-US" dirty="0"/>
              <a:t>[RELEVANT PRESENTATION SUBTITLE]</a:t>
            </a:r>
          </a:p>
        </p:txBody>
      </p:sp>
      <p:sp>
        <p:nvSpPr>
          <p:cNvPr id="11" name="Picture Placeholder 5"/>
          <p:cNvSpPr>
            <a:spLocks noGrp="1"/>
          </p:cNvSpPr>
          <p:nvPr>
            <p:ph type="pic" sz="quarter" idx="12" hasCustomPrompt="1"/>
          </p:nvPr>
        </p:nvSpPr>
        <p:spPr>
          <a:xfrm>
            <a:off x="404036" y="467832"/>
            <a:ext cx="6251943" cy="5880505"/>
          </a:xfrm>
          <a:prstGeom prst="rect">
            <a:avLst/>
          </a:prstGeom>
        </p:spPr>
        <p:txBody>
          <a:bodyPr/>
          <a:lstStyle>
            <a:lvl1pPr>
              <a:defRPr baseline="0">
                <a:latin typeface="Proxima Nova" charset="0"/>
                <a:ea typeface="Proxima Nova" charset="0"/>
                <a:cs typeface="Proxima Nova" charset="0"/>
              </a:defRPr>
            </a:lvl1pPr>
          </a:lstStyle>
          <a:p>
            <a:r>
              <a:rPr lang="en-US" dirty="0"/>
              <a:t>[Insert Thought bubble or other pre-approved conceptual illustration]</a:t>
            </a:r>
          </a:p>
        </p:txBody>
      </p:sp>
    </p:spTree>
    <p:extLst>
      <p:ext uri="{BB962C8B-B14F-4D97-AF65-F5344CB8AC3E}">
        <p14:creationId xmlns:p14="http://schemas.microsoft.com/office/powerpoint/2010/main" val="87168769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491B06-C0B6-A370-31EF-D62657B3DD2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39D7194-A8A0-B268-B184-22D7C82B2C65}"/>
              </a:ext>
            </a:extLst>
          </p:cNvPr>
          <p:cNvSpPr>
            <a:spLocks noGrp="1"/>
          </p:cNvSpPr>
          <p:nvPr>
            <p:ph type="dt" sz="half" idx="10"/>
          </p:nvPr>
        </p:nvSpPr>
        <p:spPr/>
        <p:txBody>
          <a:bodyPr/>
          <a:lstStyle/>
          <a:p>
            <a:fld id="{2210E4F7-69F2-F347-A56E-4125BD3C9DF7}" type="datetimeFigureOut">
              <a:rPr lang="en-US" smtClean="0"/>
              <a:t>8/22/24</a:t>
            </a:fld>
            <a:endParaRPr lang="en-US"/>
          </a:p>
        </p:txBody>
      </p:sp>
      <p:sp>
        <p:nvSpPr>
          <p:cNvPr id="4" name="Footer Placeholder 3">
            <a:extLst>
              <a:ext uri="{FF2B5EF4-FFF2-40B4-BE49-F238E27FC236}">
                <a16:creationId xmlns:a16="http://schemas.microsoft.com/office/drawing/2014/main" id="{47895163-A2F5-EA98-3930-5D8AE7A56A2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6523196-5B8D-76E7-0DAC-177023F10100}"/>
              </a:ext>
            </a:extLst>
          </p:cNvPr>
          <p:cNvSpPr>
            <a:spLocks noGrp="1"/>
          </p:cNvSpPr>
          <p:nvPr>
            <p:ph type="sldNum" sz="quarter" idx="12"/>
          </p:nvPr>
        </p:nvSpPr>
        <p:spPr/>
        <p:txBody>
          <a:bodyPr/>
          <a:lstStyle/>
          <a:p>
            <a:fld id="{359FB655-C75E-8949-9A14-7DAA2A828056}" type="slidenum">
              <a:rPr lang="en-US" smtClean="0"/>
              <a:t>‹#›</a:t>
            </a:fld>
            <a:endParaRPr lang="en-US"/>
          </a:p>
        </p:txBody>
      </p:sp>
    </p:spTree>
    <p:extLst>
      <p:ext uri="{BB962C8B-B14F-4D97-AF65-F5344CB8AC3E}">
        <p14:creationId xmlns:p14="http://schemas.microsoft.com/office/powerpoint/2010/main" val="203299781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4358651-5F3C-D85F-1A46-A5148357872A}"/>
              </a:ext>
            </a:extLst>
          </p:cNvPr>
          <p:cNvSpPr>
            <a:spLocks noGrp="1"/>
          </p:cNvSpPr>
          <p:nvPr>
            <p:ph type="dt" sz="half" idx="10"/>
          </p:nvPr>
        </p:nvSpPr>
        <p:spPr/>
        <p:txBody>
          <a:bodyPr/>
          <a:lstStyle/>
          <a:p>
            <a:fld id="{2210E4F7-69F2-F347-A56E-4125BD3C9DF7}" type="datetimeFigureOut">
              <a:rPr lang="en-US" smtClean="0"/>
              <a:t>8/22/24</a:t>
            </a:fld>
            <a:endParaRPr lang="en-US"/>
          </a:p>
        </p:txBody>
      </p:sp>
      <p:sp>
        <p:nvSpPr>
          <p:cNvPr id="3" name="Footer Placeholder 2">
            <a:extLst>
              <a:ext uri="{FF2B5EF4-FFF2-40B4-BE49-F238E27FC236}">
                <a16:creationId xmlns:a16="http://schemas.microsoft.com/office/drawing/2014/main" id="{8EB46C5E-6429-8815-D59E-DE8205FA785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E9A81BC-DE10-6BF1-4D60-C408783CF31C}"/>
              </a:ext>
            </a:extLst>
          </p:cNvPr>
          <p:cNvSpPr>
            <a:spLocks noGrp="1"/>
          </p:cNvSpPr>
          <p:nvPr>
            <p:ph type="sldNum" sz="quarter" idx="12"/>
          </p:nvPr>
        </p:nvSpPr>
        <p:spPr/>
        <p:txBody>
          <a:bodyPr/>
          <a:lstStyle/>
          <a:p>
            <a:fld id="{359FB655-C75E-8949-9A14-7DAA2A828056}" type="slidenum">
              <a:rPr lang="en-US" smtClean="0"/>
              <a:t>‹#›</a:t>
            </a:fld>
            <a:endParaRPr lang="en-US"/>
          </a:p>
        </p:txBody>
      </p:sp>
    </p:spTree>
    <p:extLst>
      <p:ext uri="{BB962C8B-B14F-4D97-AF65-F5344CB8AC3E}">
        <p14:creationId xmlns:p14="http://schemas.microsoft.com/office/powerpoint/2010/main" val="117221132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A3A623-AD21-EB80-E651-1781FC3F8360}"/>
              </a:ext>
            </a:extLst>
          </p:cNvPr>
          <p:cNvSpPr>
            <a:spLocks noGrp="1"/>
          </p:cNvSpPr>
          <p:nvPr>
            <p:ph type="title"/>
          </p:nvPr>
        </p:nvSpPr>
        <p:spPr>
          <a:xfrm>
            <a:off x="952500" y="517525"/>
            <a:ext cx="4456113" cy="1814513"/>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F37E58D-1047-03AE-9BB6-EF7DBE382FB6}"/>
              </a:ext>
            </a:extLst>
          </p:cNvPr>
          <p:cNvSpPr>
            <a:spLocks noGrp="1"/>
          </p:cNvSpPr>
          <p:nvPr>
            <p:ph idx="1"/>
          </p:nvPr>
        </p:nvSpPr>
        <p:spPr>
          <a:xfrm>
            <a:off x="5873750" y="1119188"/>
            <a:ext cx="6996113" cy="55229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6A8260C-AE46-CFF1-7072-2C1716318DDB}"/>
              </a:ext>
            </a:extLst>
          </p:cNvPr>
          <p:cNvSpPr>
            <a:spLocks noGrp="1"/>
          </p:cNvSpPr>
          <p:nvPr>
            <p:ph type="body" sz="half" idx="2"/>
          </p:nvPr>
        </p:nvSpPr>
        <p:spPr>
          <a:xfrm>
            <a:off x="952500" y="2332038"/>
            <a:ext cx="4456113" cy="431958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EC7C51A-8220-6199-C096-460EEC872A8E}"/>
              </a:ext>
            </a:extLst>
          </p:cNvPr>
          <p:cNvSpPr>
            <a:spLocks noGrp="1"/>
          </p:cNvSpPr>
          <p:nvPr>
            <p:ph type="dt" sz="half" idx="10"/>
          </p:nvPr>
        </p:nvSpPr>
        <p:spPr/>
        <p:txBody>
          <a:bodyPr/>
          <a:lstStyle/>
          <a:p>
            <a:fld id="{2210E4F7-69F2-F347-A56E-4125BD3C9DF7}" type="datetimeFigureOut">
              <a:rPr lang="en-US" smtClean="0"/>
              <a:t>8/22/24</a:t>
            </a:fld>
            <a:endParaRPr lang="en-US"/>
          </a:p>
        </p:txBody>
      </p:sp>
      <p:sp>
        <p:nvSpPr>
          <p:cNvPr id="6" name="Footer Placeholder 5">
            <a:extLst>
              <a:ext uri="{FF2B5EF4-FFF2-40B4-BE49-F238E27FC236}">
                <a16:creationId xmlns:a16="http://schemas.microsoft.com/office/drawing/2014/main" id="{08EAB37B-EDE1-DCEC-B506-BE35D9E67A3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F53C24A-4E13-C715-A758-91B55301593B}"/>
              </a:ext>
            </a:extLst>
          </p:cNvPr>
          <p:cNvSpPr>
            <a:spLocks noGrp="1"/>
          </p:cNvSpPr>
          <p:nvPr>
            <p:ph type="sldNum" sz="quarter" idx="12"/>
          </p:nvPr>
        </p:nvSpPr>
        <p:spPr/>
        <p:txBody>
          <a:bodyPr/>
          <a:lstStyle/>
          <a:p>
            <a:fld id="{359FB655-C75E-8949-9A14-7DAA2A828056}" type="slidenum">
              <a:rPr lang="en-US" smtClean="0"/>
              <a:t>‹#›</a:t>
            </a:fld>
            <a:endParaRPr lang="en-US"/>
          </a:p>
        </p:txBody>
      </p:sp>
    </p:spTree>
    <p:extLst>
      <p:ext uri="{BB962C8B-B14F-4D97-AF65-F5344CB8AC3E}">
        <p14:creationId xmlns:p14="http://schemas.microsoft.com/office/powerpoint/2010/main" val="107475778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5A0DF3-7638-1CDF-E264-76A312B6A7A4}"/>
              </a:ext>
            </a:extLst>
          </p:cNvPr>
          <p:cNvSpPr>
            <a:spLocks noGrp="1"/>
          </p:cNvSpPr>
          <p:nvPr>
            <p:ph type="title"/>
          </p:nvPr>
        </p:nvSpPr>
        <p:spPr>
          <a:xfrm>
            <a:off x="952500" y="517525"/>
            <a:ext cx="4456113" cy="1814513"/>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12D102C-7D5C-AAFE-7639-7DC468B4CAEE}"/>
              </a:ext>
            </a:extLst>
          </p:cNvPr>
          <p:cNvSpPr>
            <a:spLocks noGrp="1"/>
          </p:cNvSpPr>
          <p:nvPr>
            <p:ph type="pic" idx="1"/>
          </p:nvPr>
        </p:nvSpPr>
        <p:spPr>
          <a:xfrm>
            <a:off x="5873750" y="1119188"/>
            <a:ext cx="6996113" cy="55229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D8C834B-D470-EEBD-2EE5-2533E590ACE7}"/>
              </a:ext>
            </a:extLst>
          </p:cNvPr>
          <p:cNvSpPr>
            <a:spLocks noGrp="1"/>
          </p:cNvSpPr>
          <p:nvPr>
            <p:ph type="body" sz="half" idx="2"/>
          </p:nvPr>
        </p:nvSpPr>
        <p:spPr>
          <a:xfrm>
            <a:off x="952500" y="2332038"/>
            <a:ext cx="4456113" cy="431958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CA426B0-0F5B-1132-3B68-F97651CDB676}"/>
              </a:ext>
            </a:extLst>
          </p:cNvPr>
          <p:cNvSpPr>
            <a:spLocks noGrp="1"/>
          </p:cNvSpPr>
          <p:nvPr>
            <p:ph type="dt" sz="half" idx="10"/>
          </p:nvPr>
        </p:nvSpPr>
        <p:spPr/>
        <p:txBody>
          <a:bodyPr/>
          <a:lstStyle/>
          <a:p>
            <a:fld id="{2210E4F7-69F2-F347-A56E-4125BD3C9DF7}" type="datetimeFigureOut">
              <a:rPr lang="en-US" smtClean="0"/>
              <a:t>8/22/24</a:t>
            </a:fld>
            <a:endParaRPr lang="en-US"/>
          </a:p>
        </p:txBody>
      </p:sp>
      <p:sp>
        <p:nvSpPr>
          <p:cNvPr id="6" name="Footer Placeholder 5">
            <a:extLst>
              <a:ext uri="{FF2B5EF4-FFF2-40B4-BE49-F238E27FC236}">
                <a16:creationId xmlns:a16="http://schemas.microsoft.com/office/drawing/2014/main" id="{AC0769CB-1597-0DA7-FF9B-612157922EF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5D3B2CB-EF71-D76B-1897-61FFD60D5B54}"/>
              </a:ext>
            </a:extLst>
          </p:cNvPr>
          <p:cNvSpPr>
            <a:spLocks noGrp="1"/>
          </p:cNvSpPr>
          <p:nvPr>
            <p:ph type="sldNum" sz="quarter" idx="12"/>
          </p:nvPr>
        </p:nvSpPr>
        <p:spPr/>
        <p:txBody>
          <a:bodyPr/>
          <a:lstStyle/>
          <a:p>
            <a:fld id="{359FB655-C75E-8949-9A14-7DAA2A828056}" type="slidenum">
              <a:rPr lang="en-US" smtClean="0"/>
              <a:t>‹#›</a:t>
            </a:fld>
            <a:endParaRPr lang="en-US"/>
          </a:p>
        </p:txBody>
      </p:sp>
    </p:spTree>
    <p:extLst>
      <p:ext uri="{BB962C8B-B14F-4D97-AF65-F5344CB8AC3E}">
        <p14:creationId xmlns:p14="http://schemas.microsoft.com/office/powerpoint/2010/main" val="347488506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ABE37F-2AC4-F120-91B8-5B19F7AA1AA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0D681F9-0FE3-6DB2-E939-71F54D179F2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17FDCCF-FBC9-E719-90E2-7C831CDAA958}"/>
              </a:ext>
            </a:extLst>
          </p:cNvPr>
          <p:cNvSpPr>
            <a:spLocks noGrp="1"/>
          </p:cNvSpPr>
          <p:nvPr>
            <p:ph type="dt" sz="half" idx="10"/>
          </p:nvPr>
        </p:nvSpPr>
        <p:spPr/>
        <p:txBody>
          <a:bodyPr/>
          <a:lstStyle/>
          <a:p>
            <a:fld id="{2210E4F7-69F2-F347-A56E-4125BD3C9DF7}" type="datetimeFigureOut">
              <a:rPr lang="en-US" smtClean="0"/>
              <a:t>8/22/24</a:t>
            </a:fld>
            <a:endParaRPr lang="en-US"/>
          </a:p>
        </p:txBody>
      </p:sp>
      <p:sp>
        <p:nvSpPr>
          <p:cNvPr id="5" name="Footer Placeholder 4">
            <a:extLst>
              <a:ext uri="{FF2B5EF4-FFF2-40B4-BE49-F238E27FC236}">
                <a16:creationId xmlns:a16="http://schemas.microsoft.com/office/drawing/2014/main" id="{F5ED889B-DAF5-FD7A-F17D-B37803674A8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5EF3A09-18D5-503E-DE76-690C3B504FB3}"/>
              </a:ext>
            </a:extLst>
          </p:cNvPr>
          <p:cNvSpPr>
            <a:spLocks noGrp="1"/>
          </p:cNvSpPr>
          <p:nvPr>
            <p:ph type="sldNum" sz="quarter" idx="12"/>
          </p:nvPr>
        </p:nvSpPr>
        <p:spPr/>
        <p:txBody>
          <a:bodyPr/>
          <a:lstStyle/>
          <a:p>
            <a:fld id="{359FB655-C75E-8949-9A14-7DAA2A828056}" type="slidenum">
              <a:rPr lang="en-US" smtClean="0"/>
              <a:t>‹#›</a:t>
            </a:fld>
            <a:endParaRPr lang="en-US"/>
          </a:p>
        </p:txBody>
      </p:sp>
    </p:spTree>
    <p:extLst>
      <p:ext uri="{BB962C8B-B14F-4D97-AF65-F5344CB8AC3E}">
        <p14:creationId xmlns:p14="http://schemas.microsoft.com/office/powerpoint/2010/main" val="326976092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79F2EC5-8D8E-3422-D854-1A234F37A1FA}"/>
              </a:ext>
            </a:extLst>
          </p:cNvPr>
          <p:cNvSpPr>
            <a:spLocks noGrp="1"/>
          </p:cNvSpPr>
          <p:nvPr>
            <p:ph type="title" orient="vert"/>
          </p:nvPr>
        </p:nvSpPr>
        <p:spPr>
          <a:xfrm>
            <a:off x="9888538" y="414338"/>
            <a:ext cx="2979737" cy="6586537"/>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6605897-35CD-093B-96E5-609B3BABB241}"/>
              </a:ext>
            </a:extLst>
          </p:cNvPr>
          <p:cNvSpPr>
            <a:spLocks noGrp="1"/>
          </p:cNvSpPr>
          <p:nvPr>
            <p:ph type="body" orient="vert" idx="1"/>
          </p:nvPr>
        </p:nvSpPr>
        <p:spPr>
          <a:xfrm>
            <a:off x="949325" y="414338"/>
            <a:ext cx="8786813" cy="65865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F486548-BC33-EFD3-AFC3-E6F5F7AF22FF}"/>
              </a:ext>
            </a:extLst>
          </p:cNvPr>
          <p:cNvSpPr>
            <a:spLocks noGrp="1"/>
          </p:cNvSpPr>
          <p:nvPr>
            <p:ph type="dt" sz="half" idx="10"/>
          </p:nvPr>
        </p:nvSpPr>
        <p:spPr/>
        <p:txBody>
          <a:bodyPr/>
          <a:lstStyle/>
          <a:p>
            <a:fld id="{2210E4F7-69F2-F347-A56E-4125BD3C9DF7}" type="datetimeFigureOut">
              <a:rPr lang="en-US" smtClean="0"/>
              <a:t>8/22/24</a:t>
            </a:fld>
            <a:endParaRPr lang="en-US"/>
          </a:p>
        </p:txBody>
      </p:sp>
      <p:sp>
        <p:nvSpPr>
          <p:cNvPr id="5" name="Footer Placeholder 4">
            <a:extLst>
              <a:ext uri="{FF2B5EF4-FFF2-40B4-BE49-F238E27FC236}">
                <a16:creationId xmlns:a16="http://schemas.microsoft.com/office/drawing/2014/main" id="{17429902-A29F-AA86-8435-689466E6CE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B4E7BB7-8FC7-524D-B403-AA16F683C547}"/>
              </a:ext>
            </a:extLst>
          </p:cNvPr>
          <p:cNvSpPr>
            <a:spLocks noGrp="1"/>
          </p:cNvSpPr>
          <p:nvPr>
            <p:ph type="sldNum" sz="quarter" idx="12"/>
          </p:nvPr>
        </p:nvSpPr>
        <p:spPr/>
        <p:txBody>
          <a:bodyPr/>
          <a:lstStyle/>
          <a:p>
            <a:fld id="{359FB655-C75E-8949-9A14-7DAA2A828056}" type="slidenum">
              <a:rPr lang="en-US" smtClean="0"/>
              <a:t>‹#›</a:t>
            </a:fld>
            <a:endParaRPr lang="en-US"/>
          </a:p>
        </p:txBody>
      </p:sp>
    </p:spTree>
    <p:extLst>
      <p:ext uri="{BB962C8B-B14F-4D97-AF65-F5344CB8AC3E}">
        <p14:creationId xmlns:p14="http://schemas.microsoft.com/office/powerpoint/2010/main" val="122764440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p:cSld name="Blank Page 1">
    <p:spTree>
      <p:nvGrpSpPr>
        <p:cNvPr id="1" name=""/>
        <p:cNvGrpSpPr/>
        <p:nvPr/>
      </p:nvGrpSpPr>
      <p:grpSpPr>
        <a:xfrm>
          <a:off x="0" y="0"/>
          <a:ext cx="0" cy="0"/>
          <a:chOff x="0" y="0"/>
          <a:chExt cx="0" cy="0"/>
        </a:xfrm>
      </p:grpSpPr>
      <p:sp>
        <p:nvSpPr>
          <p:cNvPr id="3" name="Rectangle 2"/>
          <p:cNvSpPr/>
          <p:nvPr/>
        </p:nvSpPr>
        <p:spPr>
          <a:xfrm>
            <a:off x="8751148" y="5924614"/>
            <a:ext cx="5069096" cy="83331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720" b="0" i="0" dirty="0">
              <a:latin typeface="Proxima Nova Light" charset="0"/>
            </a:endParaRPr>
          </a:p>
        </p:txBody>
      </p:sp>
      <p:pic>
        <p:nvPicPr>
          <p:cNvPr id="4" name="Picture 3" descr="rimmodel.png"/>
          <p:cNvPicPr>
            <a:picLocks noChangeAspect="1"/>
          </p:cNvPicPr>
          <p:nvPr userDrawn="1"/>
        </p:nvPicPr>
        <p:blipFill>
          <a:blip cstate="email">
            <a:extLst>
              <a:ext uri="{28A0092B-C50C-407E-A947-70E740481C1C}">
                <a14:useLocalDpi xmlns:a14="http://schemas.microsoft.com/office/drawing/2010/main"/>
              </a:ext>
            </a:extLst>
          </a:blip>
          <a:stretch>
            <a:fillRect/>
          </a:stretch>
        </p:blipFill>
        <p:spPr>
          <a:xfrm>
            <a:off x="376038" y="1068883"/>
            <a:ext cx="6341884" cy="6341884"/>
          </a:xfrm>
          <a:prstGeom prst="rect">
            <a:avLst/>
          </a:prstGeom>
        </p:spPr>
      </p:pic>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Charts Slide 1">
    <p:spTree>
      <p:nvGrpSpPr>
        <p:cNvPr id="1" name=""/>
        <p:cNvGrpSpPr/>
        <p:nvPr/>
      </p:nvGrpSpPr>
      <p:grpSpPr>
        <a:xfrm>
          <a:off x="0" y="0"/>
          <a:ext cx="0" cy="0"/>
          <a:chOff x="0" y="0"/>
          <a:chExt cx="0" cy="0"/>
        </a:xfrm>
      </p:grpSpPr>
      <p:sp>
        <p:nvSpPr>
          <p:cNvPr id="7" name="TextBox 6"/>
          <p:cNvSpPr txBox="1"/>
          <p:nvPr/>
        </p:nvSpPr>
        <p:spPr>
          <a:xfrm>
            <a:off x="14625648" y="2227182"/>
            <a:ext cx="184731" cy="510909"/>
          </a:xfrm>
          <a:prstGeom prst="rect">
            <a:avLst/>
          </a:prstGeom>
          <a:noFill/>
        </p:spPr>
        <p:txBody>
          <a:bodyPr wrap="none" rtlCol="0">
            <a:spAutoFit/>
          </a:bodyPr>
          <a:lstStyle/>
          <a:p>
            <a:endParaRPr lang="en-US" sz="2720" b="0" i="0" dirty="0">
              <a:latin typeface="Proxima Nova Light" charset="0"/>
            </a:endParaRPr>
          </a:p>
        </p:txBody>
      </p:sp>
      <p:cxnSp>
        <p:nvCxnSpPr>
          <p:cNvPr id="9" name="Straight Connector 8"/>
          <p:cNvCxnSpPr/>
          <p:nvPr/>
        </p:nvCxnSpPr>
        <p:spPr>
          <a:xfrm>
            <a:off x="536708" y="6995160"/>
            <a:ext cx="12590018" cy="0"/>
          </a:xfrm>
          <a:prstGeom prst="line">
            <a:avLst/>
          </a:prstGeom>
          <a:ln w="3175" cmpd="sng">
            <a:solidFill>
              <a:srgbClr val="BFBFBF"/>
            </a:solidFill>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a:off x="3760048" y="964175"/>
            <a:ext cx="0" cy="5872480"/>
          </a:xfrm>
          <a:prstGeom prst="line">
            <a:avLst/>
          </a:prstGeom>
          <a:ln w="3175" cmpd="sng">
            <a:solidFill>
              <a:srgbClr val="BFBFBF"/>
            </a:solidFill>
          </a:ln>
          <a:effectLst/>
        </p:spPr>
        <p:style>
          <a:lnRef idx="2">
            <a:schemeClr val="accent1"/>
          </a:lnRef>
          <a:fillRef idx="0">
            <a:schemeClr val="accent1"/>
          </a:fillRef>
          <a:effectRef idx="1">
            <a:schemeClr val="accent1"/>
          </a:effectRef>
          <a:fontRef idx="minor">
            <a:schemeClr val="tx1"/>
          </a:fontRef>
        </p:style>
      </p:cxnSp>
      <p:sp>
        <p:nvSpPr>
          <p:cNvPr id="105" name="Text Placeholder 104"/>
          <p:cNvSpPr>
            <a:spLocks noGrp="1"/>
          </p:cNvSpPr>
          <p:nvPr>
            <p:ph type="body" sz="quarter" idx="10" hasCustomPrompt="1"/>
          </p:nvPr>
        </p:nvSpPr>
        <p:spPr>
          <a:xfrm>
            <a:off x="690880" y="1017129"/>
            <a:ext cx="2801903" cy="5642187"/>
          </a:xfrm>
          <a:prstGeom prst="rect">
            <a:avLst/>
          </a:prstGeom>
        </p:spPr>
        <p:txBody>
          <a:bodyPr vert="horz"/>
          <a:lstStyle>
            <a:lvl1pPr marL="0" indent="0" algn="l">
              <a:lnSpc>
                <a:spcPct val="100000"/>
              </a:lnSpc>
              <a:spcBef>
                <a:spcPts val="0"/>
              </a:spcBef>
              <a:buFontTx/>
              <a:buNone/>
              <a:defRPr sz="4836" baseline="0"/>
            </a:lvl1pPr>
          </a:lstStyle>
          <a:p>
            <a:pPr algn="l"/>
            <a:r>
              <a:rPr lang="en-US" sz="2116" dirty="0">
                <a:solidFill>
                  <a:schemeClr val="tx1"/>
                </a:solidFill>
                <a:latin typeface="Proxima Nova Light"/>
                <a:cs typeface="Proxima Nova Light"/>
              </a:rPr>
              <a:t>Please paste your body text into this left hand side column. This text box should contain data to support your imagery on the right side. </a:t>
            </a:r>
          </a:p>
          <a:p>
            <a:pPr algn="l"/>
            <a:endParaRPr lang="en-US" sz="2116" dirty="0">
              <a:solidFill>
                <a:schemeClr val="tx1"/>
              </a:solidFill>
              <a:latin typeface="Proxima Nova Light"/>
              <a:cs typeface="Proxima Nova Light"/>
            </a:endParaRPr>
          </a:p>
          <a:p>
            <a:pPr algn="l"/>
            <a:r>
              <a:rPr lang="en-US" sz="2116" dirty="0">
                <a:solidFill>
                  <a:schemeClr val="tx1"/>
                </a:solidFill>
                <a:latin typeface="Proxima Nova Light"/>
                <a:cs typeface="Proxima Nova Light"/>
              </a:rPr>
              <a:t>This font is called </a:t>
            </a:r>
            <a:r>
              <a:rPr lang="en-US" sz="2116" dirty="0" err="1">
                <a:solidFill>
                  <a:schemeClr val="tx1"/>
                </a:solidFill>
                <a:latin typeface="Proxima Nova Light"/>
                <a:cs typeface="Proxima Nova Light"/>
              </a:rPr>
              <a:t>Proxima</a:t>
            </a:r>
            <a:r>
              <a:rPr lang="en-US" sz="2116" dirty="0">
                <a:solidFill>
                  <a:schemeClr val="tx1"/>
                </a:solidFill>
                <a:latin typeface="Proxima Nova Light"/>
                <a:cs typeface="Proxima Nova Light"/>
              </a:rPr>
              <a:t> Nova Light.</a:t>
            </a:r>
          </a:p>
          <a:p>
            <a:pPr algn="l"/>
            <a:r>
              <a:rPr lang="en-US" sz="2116" dirty="0">
                <a:solidFill>
                  <a:schemeClr val="tx1"/>
                </a:solidFill>
                <a:latin typeface="Proxima Nova Light"/>
                <a:cs typeface="Proxima Nova Light"/>
              </a:rPr>
              <a:t>The size of the font is set at fourteen points. As you can see, the text is very legible, and clear on any wide screen. </a:t>
            </a:r>
          </a:p>
        </p:txBody>
      </p:sp>
      <p:sp>
        <p:nvSpPr>
          <p:cNvPr id="11" name="Title 10"/>
          <p:cNvSpPr>
            <a:spLocks noGrp="1"/>
          </p:cNvSpPr>
          <p:nvPr>
            <p:ph type="title" hasCustomPrompt="1"/>
          </p:nvPr>
        </p:nvSpPr>
        <p:spPr>
          <a:xfrm>
            <a:off x="540100" y="161075"/>
            <a:ext cx="4271393" cy="442082"/>
          </a:xfrm>
          <a:prstGeom prst="rect">
            <a:avLst/>
          </a:prstGeom>
        </p:spPr>
        <p:txBody>
          <a:bodyPr vert="horz"/>
          <a:lstStyle>
            <a:lvl1pPr algn="l">
              <a:defRPr sz="2417" b="0" i="0" baseline="0">
                <a:solidFill>
                  <a:srgbClr val="7A7979"/>
                </a:solidFill>
                <a:latin typeface="Adelle PE" charset="0"/>
                <a:ea typeface="Adelle PE" charset="0"/>
                <a:cs typeface="Adelle PE" charset="0"/>
              </a:defRPr>
            </a:lvl1pPr>
          </a:lstStyle>
          <a:p>
            <a:r>
              <a:rPr lang="en-US" dirty="0"/>
              <a:t>Main Header Title</a:t>
            </a:r>
          </a:p>
        </p:txBody>
      </p:sp>
      <p:cxnSp>
        <p:nvCxnSpPr>
          <p:cNvPr id="75" name="Straight Connector 74"/>
          <p:cNvCxnSpPr/>
          <p:nvPr/>
        </p:nvCxnSpPr>
        <p:spPr>
          <a:xfrm>
            <a:off x="548317" y="765993"/>
            <a:ext cx="12560126" cy="0"/>
          </a:xfrm>
          <a:prstGeom prst="line">
            <a:avLst/>
          </a:prstGeom>
          <a:ln w="3175" cmpd="sng">
            <a:solidFill>
              <a:srgbClr val="BFBFBF"/>
            </a:solidFill>
          </a:ln>
          <a:effectLst/>
        </p:spPr>
        <p:style>
          <a:lnRef idx="2">
            <a:schemeClr val="accent1"/>
          </a:lnRef>
          <a:fillRef idx="0">
            <a:schemeClr val="accent1"/>
          </a:fillRef>
          <a:effectRef idx="1">
            <a:schemeClr val="accent1"/>
          </a:effectRef>
          <a:fontRef idx="minor">
            <a:schemeClr val="tx1"/>
          </a:fontRef>
        </p:style>
      </p:cxnSp>
      <p:sp>
        <p:nvSpPr>
          <p:cNvPr id="8" name="Content Placeholder 7"/>
          <p:cNvSpPr>
            <a:spLocks noGrp="1"/>
          </p:cNvSpPr>
          <p:nvPr>
            <p:ph sz="quarter" idx="11"/>
          </p:nvPr>
        </p:nvSpPr>
        <p:spPr>
          <a:xfrm>
            <a:off x="3956050" y="1017588"/>
            <a:ext cx="9170988" cy="5641975"/>
          </a:xfrm>
          <a:prstGeom prst="rect">
            <a:avLst/>
          </a:prstGeom>
        </p:spPr>
        <p:txBody>
          <a:bodyPr/>
          <a:lstStyle>
            <a:lvl1pPr>
              <a:defRPr b="0" i="0">
                <a:latin typeface="Proxima Nova Light" charset="0"/>
                <a:ea typeface="Proxima Nova Light" charset="0"/>
                <a:cs typeface="Proxima Nova Light" charset="0"/>
              </a:defRPr>
            </a:lvl1pPr>
            <a:lvl2pPr>
              <a:defRPr b="0" i="0">
                <a:latin typeface="Proxima Nova Light" charset="0"/>
                <a:ea typeface="Proxima Nova Light" charset="0"/>
                <a:cs typeface="Proxima Nova Light" charset="0"/>
              </a:defRPr>
            </a:lvl2pPr>
            <a:lvl3pPr>
              <a:defRPr b="0" i="0">
                <a:latin typeface="Proxima Nova Light" charset="0"/>
                <a:ea typeface="Proxima Nova Light" charset="0"/>
                <a:cs typeface="Proxima Nova Light" charset="0"/>
              </a:defRPr>
            </a:lvl3pPr>
            <a:lvl4pPr>
              <a:defRPr b="0" i="0">
                <a:latin typeface="Proxima Nova Light" charset="0"/>
                <a:ea typeface="Proxima Nova Light" charset="0"/>
                <a:cs typeface="Proxima Nova Light" charset="0"/>
              </a:defRPr>
            </a:lvl4pPr>
            <a:lvl5pPr>
              <a:defRPr b="0" i="0">
                <a:latin typeface="Proxima Nova Light" charset="0"/>
                <a:ea typeface="Proxima Nova Light" charset="0"/>
                <a:cs typeface="Proxima Nova Light"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p:cSld name="Charts Slide 2">
    <p:spTree>
      <p:nvGrpSpPr>
        <p:cNvPr id="1" name=""/>
        <p:cNvGrpSpPr/>
        <p:nvPr/>
      </p:nvGrpSpPr>
      <p:grpSpPr>
        <a:xfrm>
          <a:off x="0" y="0"/>
          <a:ext cx="0" cy="0"/>
          <a:chOff x="0" y="0"/>
          <a:chExt cx="0" cy="0"/>
        </a:xfrm>
      </p:grpSpPr>
      <p:sp>
        <p:nvSpPr>
          <p:cNvPr id="7" name="TextBox 6"/>
          <p:cNvSpPr txBox="1"/>
          <p:nvPr/>
        </p:nvSpPr>
        <p:spPr>
          <a:xfrm>
            <a:off x="14625648" y="2227182"/>
            <a:ext cx="184731" cy="510909"/>
          </a:xfrm>
          <a:prstGeom prst="rect">
            <a:avLst/>
          </a:prstGeom>
          <a:noFill/>
        </p:spPr>
        <p:txBody>
          <a:bodyPr wrap="none" rtlCol="0">
            <a:spAutoFit/>
          </a:bodyPr>
          <a:lstStyle/>
          <a:p>
            <a:endParaRPr lang="en-US" sz="2720" b="0" i="0" dirty="0">
              <a:latin typeface="Proxima Nova Light" charset="0"/>
            </a:endParaRPr>
          </a:p>
        </p:txBody>
      </p:sp>
      <p:cxnSp>
        <p:nvCxnSpPr>
          <p:cNvPr id="9" name="Straight Connector 8"/>
          <p:cNvCxnSpPr/>
          <p:nvPr/>
        </p:nvCxnSpPr>
        <p:spPr>
          <a:xfrm>
            <a:off x="6925156" y="949960"/>
            <a:ext cx="0" cy="5872480"/>
          </a:xfrm>
          <a:prstGeom prst="line">
            <a:avLst/>
          </a:prstGeom>
          <a:ln w="3175" cmpd="sng">
            <a:solidFill>
              <a:srgbClr val="BFBFBF"/>
            </a:solidFill>
          </a:ln>
          <a:effectLst/>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p:nvCxnSpPr>
        <p:spPr>
          <a:xfrm>
            <a:off x="536708" y="6995160"/>
            <a:ext cx="12590018" cy="0"/>
          </a:xfrm>
          <a:prstGeom prst="line">
            <a:avLst/>
          </a:prstGeom>
          <a:ln w="3175" cmpd="sng">
            <a:solidFill>
              <a:srgbClr val="BFBFBF"/>
            </a:solidFill>
          </a:ln>
          <a:effectLst/>
        </p:spPr>
        <p:style>
          <a:lnRef idx="2">
            <a:schemeClr val="accent1"/>
          </a:lnRef>
          <a:fillRef idx="0">
            <a:schemeClr val="accent1"/>
          </a:fillRef>
          <a:effectRef idx="1">
            <a:schemeClr val="accent1"/>
          </a:effectRef>
          <a:fontRef idx="minor">
            <a:schemeClr val="tx1"/>
          </a:fontRef>
        </p:style>
      </p:cxnSp>
      <p:sp>
        <p:nvSpPr>
          <p:cNvPr id="3" name="Text Placeholder 2"/>
          <p:cNvSpPr>
            <a:spLocks noGrp="1"/>
          </p:cNvSpPr>
          <p:nvPr>
            <p:ph type="body" sz="quarter" idx="10" hasCustomPrompt="1"/>
          </p:nvPr>
        </p:nvSpPr>
        <p:spPr>
          <a:xfrm>
            <a:off x="7283537" y="1212394"/>
            <a:ext cx="5891671" cy="5527040"/>
          </a:xfrm>
          <a:prstGeom prst="rect">
            <a:avLst/>
          </a:prstGeom>
        </p:spPr>
        <p:txBody>
          <a:bodyPr vert="horz"/>
          <a:lstStyle>
            <a:lvl1pPr marL="0" indent="0" algn="l">
              <a:lnSpc>
                <a:spcPct val="100000"/>
              </a:lnSpc>
              <a:spcBef>
                <a:spcPts val="0"/>
              </a:spcBef>
              <a:spcAft>
                <a:spcPts val="0"/>
              </a:spcAft>
              <a:buNone/>
              <a:defRPr sz="2116" baseline="0"/>
            </a:lvl1pPr>
          </a:lstStyle>
          <a:p>
            <a:pPr algn="l"/>
            <a:r>
              <a:rPr lang="en-US" sz="2116" dirty="0">
                <a:solidFill>
                  <a:schemeClr val="tx1"/>
                </a:solidFill>
                <a:latin typeface="Proxima Nova Light"/>
                <a:cs typeface="Proxima Nova Light"/>
              </a:rPr>
              <a:t>Please paste your body text into this column. This left hand text box column should contain data to visually support your image, diagram,     or graphic to the right hand side. </a:t>
            </a:r>
          </a:p>
          <a:p>
            <a:pPr algn="l"/>
            <a:endParaRPr lang="en-US" sz="2116" dirty="0">
              <a:solidFill>
                <a:schemeClr val="tx1"/>
              </a:solidFill>
              <a:latin typeface="Proxima Nova Light"/>
              <a:cs typeface="Proxima Nova Light"/>
            </a:endParaRPr>
          </a:p>
          <a:p>
            <a:pPr algn="l"/>
            <a:r>
              <a:rPr lang="en-US" sz="2116" dirty="0">
                <a:solidFill>
                  <a:schemeClr val="tx1"/>
                </a:solidFill>
                <a:latin typeface="Proxima Nova Light"/>
                <a:cs typeface="Proxima Nova Light"/>
              </a:rPr>
              <a:t>This font is called </a:t>
            </a:r>
            <a:r>
              <a:rPr lang="en-US" sz="2116" dirty="0" err="1">
                <a:solidFill>
                  <a:schemeClr val="tx1"/>
                </a:solidFill>
                <a:latin typeface="Proxima Nova Light"/>
                <a:cs typeface="Proxima Nova Light"/>
              </a:rPr>
              <a:t>Proxima</a:t>
            </a:r>
            <a:r>
              <a:rPr lang="en-US" sz="2116" dirty="0">
                <a:solidFill>
                  <a:schemeClr val="tx1"/>
                </a:solidFill>
                <a:latin typeface="Proxima Nova Light"/>
                <a:cs typeface="Proxima Nova Light"/>
              </a:rPr>
              <a:t> Nova Light. The size of the type in this column is set fourteen points. The text at this point size is very legible and clear on any flat screen or a digital projector. </a:t>
            </a:r>
          </a:p>
          <a:p>
            <a:pPr algn="l"/>
            <a:endParaRPr lang="en-US" sz="2116" dirty="0">
              <a:solidFill>
                <a:schemeClr val="tx1"/>
              </a:solidFill>
              <a:latin typeface="Proxima Nova Light"/>
              <a:cs typeface="Proxima Nova Light"/>
            </a:endParaRPr>
          </a:p>
          <a:p>
            <a:pPr algn="l"/>
            <a:r>
              <a:rPr lang="en-US" sz="2116" dirty="0" err="1">
                <a:solidFill>
                  <a:schemeClr val="tx1"/>
                </a:solidFill>
                <a:latin typeface="Proxima Nova Light"/>
                <a:cs typeface="Proxima Nova Light"/>
              </a:rPr>
              <a:t>Lorem</a:t>
            </a:r>
            <a:r>
              <a:rPr lang="en-US" sz="2116" dirty="0">
                <a:solidFill>
                  <a:schemeClr val="tx1"/>
                </a:solidFill>
                <a:latin typeface="Proxima Nova Light"/>
                <a:cs typeface="Proxima Nova Light"/>
              </a:rPr>
              <a:t> </a:t>
            </a:r>
            <a:r>
              <a:rPr lang="en-US" sz="2116" dirty="0" err="1">
                <a:solidFill>
                  <a:schemeClr val="tx1"/>
                </a:solidFill>
                <a:latin typeface="Proxima Nova Light"/>
                <a:cs typeface="Proxima Nova Light"/>
              </a:rPr>
              <a:t>ipsum</a:t>
            </a:r>
            <a:r>
              <a:rPr lang="en-US" sz="2116" dirty="0">
                <a:solidFill>
                  <a:schemeClr val="tx1"/>
                </a:solidFill>
                <a:latin typeface="Proxima Nova Light"/>
                <a:cs typeface="Proxima Nova Light"/>
              </a:rPr>
              <a:t> dolor sit </a:t>
            </a:r>
            <a:r>
              <a:rPr lang="en-US" sz="2116" dirty="0" err="1">
                <a:solidFill>
                  <a:schemeClr val="tx1"/>
                </a:solidFill>
                <a:latin typeface="Proxima Nova Light"/>
                <a:cs typeface="Proxima Nova Light"/>
              </a:rPr>
              <a:t>amet</a:t>
            </a:r>
            <a:r>
              <a:rPr lang="en-US" sz="2116" dirty="0">
                <a:solidFill>
                  <a:schemeClr val="tx1"/>
                </a:solidFill>
                <a:latin typeface="Proxima Nova Light"/>
                <a:cs typeface="Proxima Nova Light"/>
              </a:rPr>
              <a:t>, </a:t>
            </a:r>
            <a:r>
              <a:rPr lang="en-US" sz="2116" dirty="0" err="1">
                <a:solidFill>
                  <a:schemeClr val="tx1"/>
                </a:solidFill>
                <a:latin typeface="Proxima Nova Light"/>
                <a:cs typeface="Proxima Nova Light"/>
              </a:rPr>
              <a:t>consectetur</a:t>
            </a:r>
            <a:r>
              <a:rPr lang="en-US" sz="2116" dirty="0">
                <a:solidFill>
                  <a:schemeClr val="tx1"/>
                </a:solidFill>
                <a:latin typeface="Proxima Nova Light"/>
                <a:cs typeface="Proxima Nova Light"/>
              </a:rPr>
              <a:t> </a:t>
            </a:r>
            <a:r>
              <a:rPr lang="en-US" sz="2116" dirty="0" err="1">
                <a:solidFill>
                  <a:schemeClr val="tx1"/>
                </a:solidFill>
                <a:latin typeface="Proxima Nova Light"/>
                <a:cs typeface="Proxima Nova Light"/>
              </a:rPr>
              <a:t>adipiscing</a:t>
            </a:r>
            <a:r>
              <a:rPr lang="en-US" sz="2116" dirty="0">
                <a:solidFill>
                  <a:schemeClr val="tx1"/>
                </a:solidFill>
                <a:latin typeface="Proxima Nova Light"/>
                <a:cs typeface="Proxima Nova Light"/>
              </a:rPr>
              <a:t> </a:t>
            </a:r>
            <a:r>
              <a:rPr lang="en-US" sz="2116" dirty="0" err="1">
                <a:solidFill>
                  <a:schemeClr val="tx1"/>
                </a:solidFill>
                <a:latin typeface="Proxima Nova Light"/>
                <a:cs typeface="Proxima Nova Light"/>
              </a:rPr>
              <a:t>elit</a:t>
            </a:r>
            <a:r>
              <a:rPr lang="en-US" sz="2116" dirty="0">
                <a:solidFill>
                  <a:schemeClr val="tx1"/>
                </a:solidFill>
                <a:latin typeface="Proxima Nova Light"/>
                <a:cs typeface="Proxima Nova Light"/>
              </a:rPr>
              <a:t>, </a:t>
            </a:r>
            <a:r>
              <a:rPr lang="en-US" sz="2116" dirty="0" err="1">
                <a:solidFill>
                  <a:schemeClr val="tx1"/>
                </a:solidFill>
                <a:latin typeface="Proxima Nova Light"/>
                <a:cs typeface="Proxima Nova Light"/>
              </a:rPr>
              <a:t>sed</a:t>
            </a:r>
            <a:r>
              <a:rPr lang="en-US" sz="2116" dirty="0">
                <a:solidFill>
                  <a:schemeClr val="tx1"/>
                </a:solidFill>
                <a:latin typeface="Proxima Nova Light"/>
                <a:cs typeface="Proxima Nova Light"/>
              </a:rPr>
              <a:t> do </a:t>
            </a:r>
            <a:r>
              <a:rPr lang="en-US" sz="2116" dirty="0" err="1">
                <a:solidFill>
                  <a:schemeClr val="tx1"/>
                </a:solidFill>
                <a:latin typeface="Proxima Nova Light"/>
                <a:cs typeface="Proxima Nova Light"/>
              </a:rPr>
              <a:t>eiusmod</a:t>
            </a:r>
            <a:r>
              <a:rPr lang="en-US" sz="2116" dirty="0">
                <a:solidFill>
                  <a:schemeClr val="tx1"/>
                </a:solidFill>
                <a:latin typeface="Proxima Nova Light"/>
                <a:cs typeface="Proxima Nova Light"/>
              </a:rPr>
              <a:t> </a:t>
            </a:r>
            <a:r>
              <a:rPr lang="en-US" sz="2116" dirty="0" err="1">
                <a:solidFill>
                  <a:schemeClr val="tx1"/>
                </a:solidFill>
                <a:latin typeface="Proxima Nova Light"/>
                <a:cs typeface="Proxima Nova Light"/>
              </a:rPr>
              <a:t>tempor</a:t>
            </a:r>
            <a:r>
              <a:rPr lang="en-US" sz="2116" dirty="0">
                <a:solidFill>
                  <a:schemeClr val="tx1"/>
                </a:solidFill>
                <a:latin typeface="Proxima Nova Light"/>
                <a:cs typeface="Proxima Nova Light"/>
              </a:rPr>
              <a:t> </a:t>
            </a:r>
            <a:r>
              <a:rPr lang="en-US" sz="2116" dirty="0" err="1">
                <a:solidFill>
                  <a:schemeClr val="tx1"/>
                </a:solidFill>
                <a:latin typeface="Proxima Nova Light"/>
                <a:cs typeface="Proxima Nova Light"/>
              </a:rPr>
              <a:t>indididunt</a:t>
            </a:r>
            <a:r>
              <a:rPr lang="en-US" sz="2116" dirty="0">
                <a:solidFill>
                  <a:schemeClr val="tx1"/>
                </a:solidFill>
                <a:latin typeface="Proxima Nova Light"/>
                <a:cs typeface="Proxima Nova Light"/>
              </a:rPr>
              <a:t> </a:t>
            </a:r>
            <a:r>
              <a:rPr lang="en-US" sz="2116" dirty="0" err="1">
                <a:solidFill>
                  <a:schemeClr val="tx1"/>
                </a:solidFill>
                <a:latin typeface="Proxima Nova Light"/>
                <a:cs typeface="Proxima Nova Light"/>
              </a:rPr>
              <a:t>ut</a:t>
            </a:r>
            <a:r>
              <a:rPr lang="en-US" sz="2116" dirty="0">
                <a:solidFill>
                  <a:schemeClr val="tx1"/>
                </a:solidFill>
                <a:latin typeface="Proxima Nova Light"/>
                <a:cs typeface="Proxima Nova Light"/>
              </a:rPr>
              <a:t> </a:t>
            </a:r>
            <a:r>
              <a:rPr lang="en-US" sz="2116" dirty="0" err="1">
                <a:solidFill>
                  <a:schemeClr val="tx1"/>
                </a:solidFill>
                <a:latin typeface="Proxima Nova Light"/>
                <a:cs typeface="Proxima Nova Light"/>
              </a:rPr>
              <a:t>labore</a:t>
            </a:r>
            <a:r>
              <a:rPr lang="en-US" sz="2116" dirty="0">
                <a:solidFill>
                  <a:schemeClr val="tx1"/>
                </a:solidFill>
                <a:latin typeface="Proxima Nova Light"/>
                <a:cs typeface="Proxima Nova Light"/>
              </a:rPr>
              <a:t> et </a:t>
            </a:r>
            <a:r>
              <a:rPr lang="en-US" sz="2116" dirty="0" err="1">
                <a:solidFill>
                  <a:schemeClr val="tx1"/>
                </a:solidFill>
                <a:latin typeface="Proxima Nova Light"/>
                <a:cs typeface="Proxima Nova Light"/>
              </a:rPr>
              <a:t>dolore</a:t>
            </a:r>
            <a:r>
              <a:rPr lang="en-US" sz="2116" dirty="0">
                <a:solidFill>
                  <a:schemeClr val="tx1"/>
                </a:solidFill>
                <a:latin typeface="Proxima Nova Light"/>
                <a:cs typeface="Proxima Nova Light"/>
              </a:rPr>
              <a:t> magna </a:t>
            </a:r>
            <a:r>
              <a:rPr lang="en-US" sz="2116" dirty="0" err="1">
                <a:solidFill>
                  <a:schemeClr val="tx1"/>
                </a:solidFill>
                <a:latin typeface="Proxima Nova Light"/>
                <a:cs typeface="Proxima Nova Light"/>
              </a:rPr>
              <a:t>aliqua</a:t>
            </a:r>
            <a:r>
              <a:rPr lang="en-US" sz="2116" dirty="0">
                <a:solidFill>
                  <a:schemeClr val="tx1"/>
                </a:solidFill>
                <a:latin typeface="Proxima Nova Light"/>
                <a:cs typeface="Proxima Nova Light"/>
              </a:rPr>
              <a:t>.     </a:t>
            </a:r>
            <a:r>
              <a:rPr lang="en-US" sz="2116" dirty="0" err="1">
                <a:solidFill>
                  <a:schemeClr val="tx1"/>
                </a:solidFill>
                <a:latin typeface="Proxima Nova Light"/>
                <a:cs typeface="Proxima Nova Light"/>
              </a:rPr>
              <a:t>Ut</a:t>
            </a:r>
            <a:r>
              <a:rPr lang="en-US" sz="2116" dirty="0">
                <a:solidFill>
                  <a:schemeClr val="tx1"/>
                </a:solidFill>
                <a:latin typeface="Proxima Nova Light"/>
                <a:cs typeface="Proxima Nova Light"/>
              </a:rPr>
              <a:t> </a:t>
            </a:r>
            <a:r>
              <a:rPr lang="en-US" sz="2116" dirty="0" err="1">
                <a:solidFill>
                  <a:schemeClr val="tx1"/>
                </a:solidFill>
                <a:latin typeface="Proxima Nova Light"/>
                <a:cs typeface="Proxima Nova Light"/>
              </a:rPr>
              <a:t>enim</a:t>
            </a:r>
            <a:r>
              <a:rPr lang="en-US" sz="2116" dirty="0">
                <a:solidFill>
                  <a:schemeClr val="tx1"/>
                </a:solidFill>
                <a:latin typeface="Proxima Nova Light"/>
                <a:cs typeface="Proxima Nova Light"/>
              </a:rPr>
              <a:t> ad minim </a:t>
            </a:r>
            <a:r>
              <a:rPr lang="en-US" sz="2116" dirty="0" err="1">
                <a:solidFill>
                  <a:schemeClr val="tx1"/>
                </a:solidFill>
                <a:latin typeface="Proxima Nova Light"/>
                <a:cs typeface="Proxima Nova Light"/>
              </a:rPr>
              <a:t>veniam</a:t>
            </a:r>
            <a:r>
              <a:rPr lang="en-US" sz="2116" dirty="0">
                <a:solidFill>
                  <a:schemeClr val="tx1"/>
                </a:solidFill>
                <a:latin typeface="Proxima Nova Light"/>
                <a:cs typeface="Proxima Nova Light"/>
              </a:rPr>
              <a:t>, </a:t>
            </a:r>
            <a:r>
              <a:rPr lang="en-US" sz="2116" dirty="0" err="1">
                <a:solidFill>
                  <a:schemeClr val="tx1"/>
                </a:solidFill>
                <a:latin typeface="Proxima Nova Light"/>
                <a:cs typeface="Proxima Nova Light"/>
              </a:rPr>
              <a:t>quis</a:t>
            </a:r>
            <a:r>
              <a:rPr lang="en-US" sz="2116" dirty="0">
                <a:solidFill>
                  <a:schemeClr val="tx1"/>
                </a:solidFill>
                <a:latin typeface="Proxima Nova Light"/>
                <a:cs typeface="Proxima Nova Light"/>
              </a:rPr>
              <a:t> </a:t>
            </a:r>
            <a:r>
              <a:rPr lang="en-US" sz="2116" dirty="0" err="1">
                <a:solidFill>
                  <a:schemeClr val="tx1"/>
                </a:solidFill>
                <a:latin typeface="Proxima Nova Light"/>
                <a:cs typeface="Proxima Nova Light"/>
              </a:rPr>
              <a:t>nostrud</a:t>
            </a:r>
            <a:r>
              <a:rPr lang="en-US" sz="2116" dirty="0">
                <a:solidFill>
                  <a:schemeClr val="tx1"/>
                </a:solidFill>
                <a:latin typeface="Proxima Nova Light"/>
                <a:cs typeface="Proxima Nova Light"/>
              </a:rPr>
              <a:t> exercitation </a:t>
            </a:r>
            <a:r>
              <a:rPr lang="en-US" sz="2116" dirty="0" err="1">
                <a:solidFill>
                  <a:schemeClr val="tx1"/>
                </a:solidFill>
                <a:latin typeface="Proxima Nova Light"/>
                <a:cs typeface="Proxima Nova Light"/>
              </a:rPr>
              <a:t>ullamco</a:t>
            </a:r>
            <a:r>
              <a:rPr lang="en-US" sz="2116" dirty="0">
                <a:solidFill>
                  <a:schemeClr val="tx1"/>
                </a:solidFill>
                <a:latin typeface="Proxima Nova Light"/>
                <a:cs typeface="Proxima Nova Light"/>
              </a:rPr>
              <a:t> </a:t>
            </a:r>
            <a:r>
              <a:rPr lang="en-US" sz="2116" dirty="0" err="1">
                <a:solidFill>
                  <a:schemeClr val="tx1"/>
                </a:solidFill>
                <a:latin typeface="Proxima Nova Light"/>
                <a:cs typeface="Proxima Nova Light"/>
              </a:rPr>
              <a:t>laboris</a:t>
            </a:r>
            <a:r>
              <a:rPr lang="en-US" sz="2116" dirty="0">
                <a:solidFill>
                  <a:schemeClr val="tx1"/>
                </a:solidFill>
                <a:latin typeface="Proxima Nova Light"/>
                <a:cs typeface="Proxima Nova Light"/>
              </a:rPr>
              <a:t> nisi </a:t>
            </a:r>
            <a:r>
              <a:rPr lang="en-US" sz="2116" dirty="0" err="1">
                <a:solidFill>
                  <a:schemeClr val="tx1"/>
                </a:solidFill>
                <a:latin typeface="Proxima Nova Light"/>
                <a:cs typeface="Proxima Nova Light"/>
              </a:rPr>
              <a:t>ut</a:t>
            </a:r>
            <a:r>
              <a:rPr lang="en-US" sz="2116" dirty="0">
                <a:solidFill>
                  <a:schemeClr val="tx1"/>
                </a:solidFill>
                <a:latin typeface="Proxima Nova Light"/>
                <a:cs typeface="Proxima Nova Light"/>
              </a:rPr>
              <a:t> </a:t>
            </a:r>
            <a:r>
              <a:rPr lang="en-US" sz="2116" dirty="0" err="1">
                <a:solidFill>
                  <a:schemeClr val="tx1"/>
                </a:solidFill>
                <a:latin typeface="Proxima Nova Light"/>
                <a:cs typeface="Proxima Nova Light"/>
              </a:rPr>
              <a:t>aliquip</a:t>
            </a:r>
            <a:r>
              <a:rPr lang="en-US" sz="2116" dirty="0">
                <a:solidFill>
                  <a:schemeClr val="tx1"/>
                </a:solidFill>
                <a:latin typeface="Proxima Nova Light"/>
                <a:cs typeface="Proxima Nova Light"/>
              </a:rPr>
              <a:t>          ex </a:t>
            </a:r>
            <a:r>
              <a:rPr lang="en-US" sz="2116" dirty="0" err="1">
                <a:solidFill>
                  <a:schemeClr val="tx1"/>
                </a:solidFill>
                <a:latin typeface="Proxima Nova Light"/>
                <a:cs typeface="Proxima Nova Light"/>
              </a:rPr>
              <a:t>ea</a:t>
            </a:r>
            <a:r>
              <a:rPr lang="en-US" sz="2116" dirty="0">
                <a:solidFill>
                  <a:schemeClr val="tx1"/>
                </a:solidFill>
                <a:latin typeface="Proxima Nova Light"/>
                <a:cs typeface="Proxima Nova Light"/>
              </a:rPr>
              <a:t> </a:t>
            </a:r>
            <a:r>
              <a:rPr lang="en-US" sz="2116" dirty="0" err="1">
                <a:solidFill>
                  <a:schemeClr val="tx1"/>
                </a:solidFill>
                <a:latin typeface="Proxima Nova Light"/>
                <a:cs typeface="Proxima Nova Light"/>
              </a:rPr>
              <a:t>commodo</a:t>
            </a:r>
            <a:r>
              <a:rPr lang="en-US" sz="2116" dirty="0">
                <a:solidFill>
                  <a:schemeClr val="tx1"/>
                </a:solidFill>
                <a:latin typeface="Proxima Nova Light"/>
                <a:cs typeface="Proxima Nova Light"/>
              </a:rPr>
              <a:t> </a:t>
            </a:r>
            <a:r>
              <a:rPr lang="en-US" sz="2116" dirty="0" err="1">
                <a:solidFill>
                  <a:schemeClr val="tx1"/>
                </a:solidFill>
                <a:latin typeface="Proxima Nova Light"/>
                <a:cs typeface="Proxima Nova Light"/>
              </a:rPr>
              <a:t>consequat</a:t>
            </a:r>
            <a:r>
              <a:rPr lang="en-US" sz="2116" dirty="0">
                <a:solidFill>
                  <a:schemeClr val="tx1"/>
                </a:solidFill>
                <a:latin typeface="Proxima Nova Light"/>
                <a:cs typeface="Proxima Nova Light"/>
              </a:rPr>
              <a:t>. </a:t>
            </a:r>
          </a:p>
        </p:txBody>
      </p:sp>
      <p:sp>
        <p:nvSpPr>
          <p:cNvPr id="4" name="Picture Placeholder 3"/>
          <p:cNvSpPr>
            <a:spLocks noGrp="1"/>
          </p:cNvSpPr>
          <p:nvPr>
            <p:ph type="pic" sz="quarter" idx="11"/>
          </p:nvPr>
        </p:nvSpPr>
        <p:spPr>
          <a:xfrm>
            <a:off x="847648" y="1211680"/>
            <a:ext cx="5685367" cy="5565423"/>
          </a:xfrm>
          <a:prstGeom prst="rect">
            <a:avLst/>
          </a:prstGeom>
        </p:spPr>
        <p:txBody>
          <a:bodyPr vert="horz"/>
          <a:lstStyle>
            <a:lvl1pPr marL="0" indent="0" algn="ctr">
              <a:buNone/>
              <a:defRPr baseline="0">
                <a:latin typeface="Proxima Nova Light"/>
                <a:cs typeface="Proxima Nova Light"/>
              </a:defRPr>
            </a:lvl1pPr>
          </a:lstStyle>
          <a:p>
            <a:r>
              <a:rPr lang="en-US"/>
              <a:t>Drag picture to placeholder or click icon to add</a:t>
            </a:r>
            <a:endParaRPr lang="en-US" dirty="0"/>
          </a:p>
        </p:txBody>
      </p:sp>
      <p:cxnSp>
        <p:nvCxnSpPr>
          <p:cNvPr id="11" name="Straight Connector 10"/>
          <p:cNvCxnSpPr/>
          <p:nvPr/>
        </p:nvCxnSpPr>
        <p:spPr>
          <a:xfrm>
            <a:off x="548317" y="765993"/>
            <a:ext cx="12560126" cy="0"/>
          </a:xfrm>
          <a:prstGeom prst="line">
            <a:avLst/>
          </a:prstGeom>
          <a:ln w="3175" cmpd="sng">
            <a:solidFill>
              <a:srgbClr val="BFBFBF"/>
            </a:solidFill>
          </a:ln>
          <a:effectLst/>
        </p:spPr>
        <p:style>
          <a:lnRef idx="2">
            <a:schemeClr val="accent1"/>
          </a:lnRef>
          <a:fillRef idx="0">
            <a:schemeClr val="accent1"/>
          </a:fillRef>
          <a:effectRef idx="1">
            <a:schemeClr val="accent1"/>
          </a:effectRef>
          <a:fontRef idx="minor">
            <a:schemeClr val="tx1"/>
          </a:fontRef>
        </p:style>
      </p:cxnSp>
      <p:sp>
        <p:nvSpPr>
          <p:cNvPr id="12" name="Title 10"/>
          <p:cNvSpPr>
            <a:spLocks noGrp="1"/>
          </p:cNvSpPr>
          <p:nvPr>
            <p:ph type="title" hasCustomPrompt="1"/>
          </p:nvPr>
        </p:nvSpPr>
        <p:spPr>
          <a:xfrm>
            <a:off x="540100" y="161075"/>
            <a:ext cx="4271393" cy="442082"/>
          </a:xfrm>
          <a:prstGeom prst="rect">
            <a:avLst/>
          </a:prstGeom>
        </p:spPr>
        <p:txBody>
          <a:bodyPr vert="horz"/>
          <a:lstStyle>
            <a:lvl1pPr algn="l">
              <a:defRPr sz="2417" b="0" i="0" baseline="0">
                <a:solidFill>
                  <a:srgbClr val="7A7979"/>
                </a:solidFill>
                <a:latin typeface="Adelle PE" charset="0"/>
                <a:ea typeface="Adelle PE" charset="0"/>
                <a:cs typeface="Adelle PE" charset="0"/>
              </a:defRPr>
            </a:lvl1pPr>
          </a:lstStyle>
          <a:p>
            <a:r>
              <a:rPr lang="en-US" dirty="0"/>
              <a:t>Main Header Title</a:t>
            </a:r>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p:cSld name="Chevron Slide ">
    <p:spTree>
      <p:nvGrpSpPr>
        <p:cNvPr id="1" name=""/>
        <p:cNvGrpSpPr/>
        <p:nvPr/>
      </p:nvGrpSpPr>
      <p:grpSpPr>
        <a:xfrm>
          <a:off x="0" y="0"/>
          <a:ext cx="0" cy="0"/>
          <a:chOff x="0" y="0"/>
          <a:chExt cx="0" cy="0"/>
        </a:xfrm>
      </p:grpSpPr>
      <p:sp>
        <p:nvSpPr>
          <p:cNvPr id="10" name="TextBox 9"/>
          <p:cNvSpPr txBox="1"/>
          <p:nvPr/>
        </p:nvSpPr>
        <p:spPr>
          <a:xfrm>
            <a:off x="14231053" y="2388116"/>
            <a:ext cx="184731" cy="510909"/>
          </a:xfrm>
          <a:prstGeom prst="rect">
            <a:avLst/>
          </a:prstGeom>
          <a:noFill/>
        </p:spPr>
        <p:txBody>
          <a:bodyPr wrap="none" rtlCol="0">
            <a:spAutoFit/>
          </a:bodyPr>
          <a:lstStyle/>
          <a:p>
            <a:endParaRPr lang="en-US" sz="2720" b="0" i="0" dirty="0">
              <a:latin typeface="Proxima Nova Light" charset="0"/>
            </a:endParaRPr>
          </a:p>
        </p:txBody>
      </p:sp>
      <p:sp>
        <p:nvSpPr>
          <p:cNvPr id="13" name="Title 1"/>
          <p:cNvSpPr txBox="1">
            <a:spLocks/>
          </p:cNvSpPr>
          <p:nvPr/>
        </p:nvSpPr>
        <p:spPr>
          <a:xfrm>
            <a:off x="769783" y="1106555"/>
            <a:ext cx="2837813" cy="747275"/>
          </a:xfrm>
          <a:prstGeom prst="rect">
            <a:avLst/>
          </a:prstGeom>
        </p:spPr>
        <p:txBody>
          <a:bodyPr vert="horz" lIns="138176" tIns="69088" rIns="138176" bIns="69088"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sz="2417" b="0" i="0" dirty="0">
                <a:solidFill>
                  <a:schemeClr val="bg1"/>
                </a:solidFill>
                <a:latin typeface="Proxima Nova Light" charset="0"/>
                <a:cs typeface="Proxima Nova Light" charset="0"/>
              </a:rPr>
              <a:t>B Quadrant Topic</a:t>
            </a:r>
          </a:p>
        </p:txBody>
      </p:sp>
      <p:sp>
        <p:nvSpPr>
          <p:cNvPr id="14" name="TextBox 13"/>
          <p:cNvSpPr txBox="1"/>
          <p:nvPr/>
        </p:nvSpPr>
        <p:spPr>
          <a:xfrm>
            <a:off x="1369101" y="2831407"/>
            <a:ext cx="184731" cy="510909"/>
          </a:xfrm>
          <a:prstGeom prst="rect">
            <a:avLst/>
          </a:prstGeom>
          <a:noFill/>
        </p:spPr>
        <p:txBody>
          <a:bodyPr wrap="none" rtlCol="0">
            <a:spAutoFit/>
          </a:bodyPr>
          <a:lstStyle/>
          <a:p>
            <a:endParaRPr lang="en-US" sz="2720" b="0" i="0" dirty="0">
              <a:latin typeface="Proxima Nova Light" charset="0"/>
            </a:endParaRPr>
          </a:p>
        </p:txBody>
      </p:sp>
      <p:cxnSp>
        <p:nvCxnSpPr>
          <p:cNvPr id="16" name="Straight Connector 15"/>
          <p:cNvCxnSpPr/>
          <p:nvPr/>
        </p:nvCxnSpPr>
        <p:spPr>
          <a:xfrm>
            <a:off x="3241846" y="4715696"/>
            <a:ext cx="9733819" cy="13422"/>
          </a:xfrm>
          <a:prstGeom prst="line">
            <a:avLst/>
          </a:prstGeom>
          <a:ln w="3175" cmpd="sng">
            <a:solidFill>
              <a:srgbClr val="E91A3E"/>
            </a:solidFill>
          </a:ln>
          <a:effectLst/>
        </p:spPr>
        <p:style>
          <a:lnRef idx="2">
            <a:schemeClr val="accent1"/>
          </a:lnRef>
          <a:fillRef idx="0">
            <a:schemeClr val="accent1"/>
          </a:fillRef>
          <a:effectRef idx="1">
            <a:schemeClr val="accent1"/>
          </a:effectRef>
          <a:fontRef idx="minor">
            <a:schemeClr val="tx1"/>
          </a:fontRef>
        </p:style>
      </p:cxnSp>
      <p:cxnSp>
        <p:nvCxnSpPr>
          <p:cNvPr id="17" name="Straight Connector 16"/>
          <p:cNvCxnSpPr>
            <a:stCxn id="19" idx="2"/>
          </p:cNvCxnSpPr>
          <p:nvPr/>
        </p:nvCxnSpPr>
        <p:spPr>
          <a:xfrm>
            <a:off x="3264921" y="3669016"/>
            <a:ext cx="9699053" cy="11031"/>
          </a:xfrm>
          <a:prstGeom prst="line">
            <a:avLst/>
          </a:prstGeom>
          <a:ln w="3175" cmpd="sng">
            <a:solidFill>
              <a:srgbClr val="E91A3E"/>
            </a:solidFill>
          </a:ln>
          <a:effectLst/>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814149" y="3649167"/>
            <a:ext cx="2450788" cy="1630821"/>
          </a:xfrm>
          <a:custGeom>
            <a:avLst/>
            <a:gdLst>
              <a:gd name="connsiteX0" fmla="*/ 0 w 1727200"/>
              <a:gd name="connsiteY0" fmla="*/ 0 h 844550"/>
              <a:gd name="connsiteX1" fmla="*/ 850900 w 1727200"/>
              <a:gd name="connsiteY1" fmla="*/ 374650 h 844550"/>
              <a:gd name="connsiteX2" fmla="*/ 1727200 w 1727200"/>
              <a:gd name="connsiteY2" fmla="*/ 6350 h 844550"/>
              <a:gd name="connsiteX3" fmla="*/ 1727200 w 1727200"/>
              <a:gd name="connsiteY3" fmla="*/ 508000 h 844550"/>
              <a:gd name="connsiteX4" fmla="*/ 863600 w 1727200"/>
              <a:gd name="connsiteY4" fmla="*/ 844550 h 844550"/>
              <a:gd name="connsiteX5" fmla="*/ 31750 w 1727200"/>
              <a:gd name="connsiteY5" fmla="*/ 527050 h 844550"/>
              <a:gd name="connsiteX6" fmla="*/ 0 w 1727200"/>
              <a:gd name="connsiteY6" fmla="*/ 0 h 844550"/>
              <a:gd name="connsiteX0" fmla="*/ 0 w 1727200"/>
              <a:gd name="connsiteY0" fmla="*/ 0 h 844550"/>
              <a:gd name="connsiteX1" fmla="*/ 850900 w 1727200"/>
              <a:gd name="connsiteY1" fmla="*/ 374650 h 844550"/>
              <a:gd name="connsiteX2" fmla="*/ 1727200 w 1727200"/>
              <a:gd name="connsiteY2" fmla="*/ 6350 h 844550"/>
              <a:gd name="connsiteX3" fmla="*/ 1727200 w 1727200"/>
              <a:gd name="connsiteY3" fmla="*/ 508000 h 844550"/>
              <a:gd name="connsiteX4" fmla="*/ 863600 w 1727200"/>
              <a:gd name="connsiteY4" fmla="*/ 844550 h 844550"/>
              <a:gd name="connsiteX5" fmla="*/ 6350 w 1727200"/>
              <a:gd name="connsiteY5" fmla="*/ 533400 h 844550"/>
              <a:gd name="connsiteX6" fmla="*/ 0 w 1727200"/>
              <a:gd name="connsiteY6" fmla="*/ 0 h 844550"/>
              <a:gd name="connsiteX0" fmla="*/ 0 w 1727200"/>
              <a:gd name="connsiteY0" fmla="*/ 0 h 844550"/>
              <a:gd name="connsiteX1" fmla="*/ 850900 w 1727200"/>
              <a:gd name="connsiteY1" fmla="*/ 374650 h 844550"/>
              <a:gd name="connsiteX2" fmla="*/ 1727200 w 1727200"/>
              <a:gd name="connsiteY2" fmla="*/ 6350 h 844550"/>
              <a:gd name="connsiteX3" fmla="*/ 1708150 w 1727200"/>
              <a:gd name="connsiteY3" fmla="*/ 571500 h 844550"/>
              <a:gd name="connsiteX4" fmla="*/ 863600 w 1727200"/>
              <a:gd name="connsiteY4" fmla="*/ 844550 h 844550"/>
              <a:gd name="connsiteX5" fmla="*/ 6350 w 1727200"/>
              <a:gd name="connsiteY5" fmla="*/ 533400 h 844550"/>
              <a:gd name="connsiteX6" fmla="*/ 0 w 1727200"/>
              <a:gd name="connsiteY6" fmla="*/ 0 h 844550"/>
              <a:gd name="connsiteX0" fmla="*/ 0 w 1727200"/>
              <a:gd name="connsiteY0" fmla="*/ 0 h 844550"/>
              <a:gd name="connsiteX1" fmla="*/ 850900 w 1727200"/>
              <a:gd name="connsiteY1" fmla="*/ 374650 h 844550"/>
              <a:gd name="connsiteX2" fmla="*/ 1727200 w 1727200"/>
              <a:gd name="connsiteY2" fmla="*/ 6350 h 844550"/>
              <a:gd name="connsiteX3" fmla="*/ 1708150 w 1727200"/>
              <a:gd name="connsiteY3" fmla="*/ 463550 h 844550"/>
              <a:gd name="connsiteX4" fmla="*/ 863600 w 1727200"/>
              <a:gd name="connsiteY4" fmla="*/ 844550 h 844550"/>
              <a:gd name="connsiteX5" fmla="*/ 6350 w 1727200"/>
              <a:gd name="connsiteY5" fmla="*/ 533400 h 844550"/>
              <a:gd name="connsiteX6" fmla="*/ 0 w 1727200"/>
              <a:gd name="connsiteY6" fmla="*/ 0 h 844550"/>
              <a:gd name="connsiteX0" fmla="*/ 0 w 1727200"/>
              <a:gd name="connsiteY0" fmla="*/ 0 h 844550"/>
              <a:gd name="connsiteX1" fmla="*/ 850900 w 1727200"/>
              <a:gd name="connsiteY1" fmla="*/ 374650 h 844550"/>
              <a:gd name="connsiteX2" fmla="*/ 1727200 w 1727200"/>
              <a:gd name="connsiteY2" fmla="*/ 6350 h 844550"/>
              <a:gd name="connsiteX3" fmla="*/ 1727200 w 1727200"/>
              <a:gd name="connsiteY3" fmla="*/ 450850 h 844550"/>
              <a:gd name="connsiteX4" fmla="*/ 863600 w 1727200"/>
              <a:gd name="connsiteY4" fmla="*/ 844550 h 844550"/>
              <a:gd name="connsiteX5" fmla="*/ 6350 w 1727200"/>
              <a:gd name="connsiteY5" fmla="*/ 533400 h 844550"/>
              <a:gd name="connsiteX6" fmla="*/ 0 w 1727200"/>
              <a:gd name="connsiteY6" fmla="*/ 0 h 844550"/>
              <a:gd name="connsiteX0" fmla="*/ 0 w 1727200"/>
              <a:gd name="connsiteY0" fmla="*/ 0 h 844550"/>
              <a:gd name="connsiteX1" fmla="*/ 850900 w 1727200"/>
              <a:gd name="connsiteY1" fmla="*/ 374650 h 844550"/>
              <a:gd name="connsiteX2" fmla="*/ 1727200 w 1727200"/>
              <a:gd name="connsiteY2" fmla="*/ 6350 h 844550"/>
              <a:gd name="connsiteX3" fmla="*/ 1727200 w 1727200"/>
              <a:gd name="connsiteY3" fmla="*/ 450850 h 844550"/>
              <a:gd name="connsiteX4" fmla="*/ 863600 w 1727200"/>
              <a:gd name="connsiteY4" fmla="*/ 844550 h 844550"/>
              <a:gd name="connsiteX5" fmla="*/ 12700 w 1727200"/>
              <a:gd name="connsiteY5" fmla="*/ 463550 h 844550"/>
              <a:gd name="connsiteX6" fmla="*/ 0 w 1727200"/>
              <a:gd name="connsiteY6" fmla="*/ 0 h 844550"/>
              <a:gd name="connsiteX0" fmla="*/ 6631 w 1733831"/>
              <a:gd name="connsiteY0" fmla="*/ 0 h 844550"/>
              <a:gd name="connsiteX1" fmla="*/ 857531 w 1733831"/>
              <a:gd name="connsiteY1" fmla="*/ 374650 h 844550"/>
              <a:gd name="connsiteX2" fmla="*/ 1733831 w 1733831"/>
              <a:gd name="connsiteY2" fmla="*/ 6350 h 844550"/>
              <a:gd name="connsiteX3" fmla="*/ 1733831 w 1733831"/>
              <a:gd name="connsiteY3" fmla="*/ 450850 h 844550"/>
              <a:gd name="connsiteX4" fmla="*/ 870231 w 1733831"/>
              <a:gd name="connsiteY4" fmla="*/ 844550 h 844550"/>
              <a:gd name="connsiteX5" fmla="*/ 281 w 1733831"/>
              <a:gd name="connsiteY5" fmla="*/ 463550 h 844550"/>
              <a:gd name="connsiteX6" fmla="*/ 6631 w 1733831"/>
              <a:gd name="connsiteY6" fmla="*/ 0 h 844550"/>
              <a:gd name="connsiteX0" fmla="*/ 0 w 1727200"/>
              <a:gd name="connsiteY0" fmla="*/ 0 h 844550"/>
              <a:gd name="connsiteX1" fmla="*/ 850900 w 1727200"/>
              <a:gd name="connsiteY1" fmla="*/ 374650 h 844550"/>
              <a:gd name="connsiteX2" fmla="*/ 1727200 w 1727200"/>
              <a:gd name="connsiteY2" fmla="*/ 6350 h 844550"/>
              <a:gd name="connsiteX3" fmla="*/ 1727200 w 1727200"/>
              <a:gd name="connsiteY3" fmla="*/ 450850 h 844550"/>
              <a:gd name="connsiteX4" fmla="*/ 863600 w 1727200"/>
              <a:gd name="connsiteY4" fmla="*/ 844550 h 844550"/>
              <a:gd name="connsiteX5" fmla="*/ 9892 w 1727200"/>
              <a:gd name="connsiteY5" fmla="*/ 468964 h 844550"/>
              <a:gd name="connsiteX6" fmla="*/ 0 w 1727200"/>
              <a:gd name="connsiteY6" fmla="*/ 0 h 844550"/>
              <a:gd name="connsiteX0" fmla="*/ 0 w 1727200"/>
              <a:gd name="connsiteY0" fmla="*/ 0 h 844550"/>
              <a:gd name="connsiteX1" fmla="*/ 850900 w 1727200"/>
              <a:gd name="connsiteY1" fmla="*/ 374650 h 844550"/>
              <a:gd name="connsiteX2" fmla="*/ 1727200 w 1727200"/>
              <a:gd name="connsiteY2" fmla="*/ 6350 h 844550"/>
              <a:gd name="connsiteX3" fmla="*/ 1716372 w 1727200"/>
              <a:gd name="connsiteY3" fmla="*/ 467092 h 844550"/>
              <a:gd name="connsiteX4" fmla="*/ 863600 w 1727200"/>
              <a:gd name="connsiteY4" fmla="*/ 844550 h 844550"/>
              <a:gd name="connsiteX5" fmla="*/ 9892 w 1727200"/>
              <a:gd name="connsiteY5" fmla="*/ 468964 h 844550"/>
              <a:gd name="connsiteX6" fmla="*/ 0 w 1727200"/>
              <a:gd name="connsiteY6" fmla="*/ 0 h 844550"/>
              <a:gd name="connsiteX0" fmla="*/ 0 w 1727200"/>
              <a:gd name="connsiteY0" fmla="*/ 0 h 844550"/>
              <a:gd name="connsiteX1" fmla="*/ 839191 w 1727200"/>
              <a:gd name="connsiteY1" fmla="*/ 327817 h 844550"/>
              <a:gd name="connsiteX2" fmla="*/ 1727200 w 1727200"/>
              <a:gd name="connsiteY2" fmla="*/ 6350 h 844550"/>
              <a:gd name="connsiteX3" fmla="*/ 1716372 w 1727200"/>
              <a:gd name="connsiteY3" fmla="*/ 467092 h 844550"/>
              <a:gd name="connsiteX4" fmla="*/ 863600 w 1727200"/>
              <a:gd name="connsiteY4" fmla="*/ 844550 h 844550"/>
              <a:gd name="connsiteX5" fmla="*/ 9892 w 1727200"/>
              <a:gd name="connsiteY5" fmla="*/ 468964 h 844550"/>
              <a:gd name="connsiteX6" fmla="*/ 0 w 1727200"/>
              <a:gd name="connsiteY6" fmla="*/ 0 h 844550"/>
              <a:gd name="connsiteX0" fmla="*/ 0 w 1716372"/>
              <a:gd name="connsiteY0" fmla="*/ 17067 h 861617"/>
              <a:gd name="connsiteX1" fmla="*/ 839191 w 1716372"/>
              <a:gd name="connsiteY1" fmla="*/ 344884 h 861617"/>
              <a:gd name="connsiteX2" fmla="*/ 1709637 w 1716372"/>
              <a:gd name="connsiteY2" fmla="*/ 0 h 861617"/>
              <a:gd name="connsiteX3" fmla="*/ 1716372 w 1716372"/>
              <a:gd name="connsiteY3" fmla="*/ 484159 h 861617"/>
              <a:gd name="connsiteX4" fmla="*/ 863600 w 1716372"/>
              <a:gd name="connsiteY4" fmla="*/ 861617 h 861617"/>
              <a:gd name="connsiteX5" fmla="*/ 9892 w 1716372"/>
              <a:gd name="connsiteY5" fmla="*/ 486031 h 861617"/>
              <a:gd name="connsiteX6" fmla="*/ 0 w 1716372"/>
              <a:gd name="connsiteY6" fmla="*/ 17067 h 861617"/>
              <a:gd name="connsiteX0" fmla="*/ 0 w 1716372"/>
              <a:gd name="connsiteY0" fmla="*/ 0 h 873820"/>
              <a:gd name="connsiteX1" fmla="*/ 839191 w 1716372"/>
              <a:gd name="connsiteY1" fmla="*/ 357087 h 873820"/>
              <a:gd name="connsiteX2" fmla="*/ 1709637 w 1716372"/>
              <a:gd name="connsiteY2" fmla="*/ 12203 h 873820"/>
              <a:gd name="connsiteX3" fmla="*/ 1716372 w 1716372"/>
              <a:gd name="connsiteY3" fmla="*/ 496362 h 873820"/>
              <a:gd name="connsiteX4" fmla="*/ 863600 w 1716372"/>
              <a:gd name="connsiteY4" fmla="*/ 873820 h 873820"/>
              <a:gd name="connsiteX5" fmla="*/ 9892 w 1716372"/>
              <a:gd name="connsiteY5" fmla="*/ 498234 h 873820"/>
              <a:gd name="connsiteX6" fmla="*/ 0 w 1716372"/>
              <a:gd name="connsiteY6" fmla="*/ 0 h 873820"/>
              <a:gd name="connsiteX0" fmla="*/ 2273 w 1706937"/>
              <a:gd name="connsiteY0" fmla="*/ 0 h 873820"/>
              <a:gd name="connsiteX1" fmla="*/ 829756 w 1706937"/>
              <a:gd name="connsiteY1" fmla="*/ 357087 h 873820"/>
              <a:gd name="connsiteX2" fmla="*/ 1700202 w 1706937"/>
              <a:gd name="connsiteY2" fmla="*/ 12203 h 873820"/>
              <a:gd name="connsiteX3" fmla="*/ 1706937 w 1706937"/>
              <a:gd name="connsiteY3" fmla="*/ 496362 h 873820"/>
              <a:gd name="connsiteX4" fmla="*/ 854165 w 1706937"/>
              <a:gd name="connsiteY4" fmla="*/ 873820 h 873820"/>
              <a:gd name="connsiteX5" fmla="*/ 457 w 1706937"/>
              <a:gd name="connsiteY5" fmla="*/ 498234 h 873820"/>
              <a:gd name="connsiteX6" fmla="*/ 2273 w 1706937"/>
              <a:gd name="connsiteY6" fmla="*/ 0 h 873820"/>
              <a:gd name="connsiteX0" fmla="*/ 2273 w 1701083"/>
              <a:gd name="connsiteY0" fmla="*/ 0 h 873820"/>
              <a:gd name="connsiteX1" fmla="*/ 829756 w 1701083"/>
              <a:gd name="connsiteY1" fmla="*/ 357087 h 873820"/>
              <a:gd name="connsiteX2" fmla="*/ 1700202 w 1701083"/>
              <a:gd name="connsiteY2" fmla="*/ 12203 h 873820"/>
              <a:gd name="connsiteX3" fmla="*/ 1701083 w 1701083"/>
              <a:gd name="connsiteY3" fmla="*/ 625154 h 873820"/>
              <a:gd name="connsiteX4" fmla="*/ 854165 w 1701083"/>
              <a:gd name="connsiteY4" fmla="*/ 873820 h 873820"/>
              <a:gd name="connsiteX5" fmla="*/ 457 w 1701083"/>
              <a:gd name="connsiteY5" fmla="*/ 498234 h 873820"/>
              <a:gd name="connsiteX6" fmla="*/ 2273 w 1701083"/>
              <a:gd name="connsiteY6" fmla="*/ 0 h 873820"/>
              <a:gd name="connsiteX0" fmla="*/ 0 w 1698810"/>
              <a:gd name="connsiteY0" fmla="*/ 0 h 873820"/>
              <a:gd name="connsiteX1" fmla="*/ 827483 w 1698810"/>
              <a:gd name="connsiteY1" fmla="*/ 357087 h 873820"/>
              <a:gd name="connsiteX2" fmla="*/ 1697929 w 1698810"/>
              <a:gd name="connsiteY2" fmla="*/ 12203 h 873820"/>
              <a:gd name="connsiteX3" fmla="*/ 1698810 w 1698810"/>
              <a:gd name="connsiteY3" fmla="*/ 625154 h 873820"/>
              <a:gd name="connsiteX4" fmla="*/ 851892 w 1698810"/>
              <a:gd name="connsiteY4" fmla="*/ 873820 h 873820"/>
              <a:gd name="connsiteX5" fmla="*/ 27455 w 1698810"/>
              <a:gd name="connsiteY5" fmla="*/ 627026 h 873820"/>
              <a:gd name="connsiteX6" fmla="*/ 0 w 1698810"/>
              <a:gd name="connsiteY6" fmla="*/ 0 h 873820"/>
              <a:gd name="connsiteX0" fmla="*/ 0 w 1698810"/>
              <a:gd name="connsiteY0" fmla="*/ 0 h 873820"/>
              <a:gd name="connsiteX1" fmla="*/ 827483 w 1698810"/>
              <a:gd name="connsiteY1" fmla="*/ 357087 h 873820"/>
              <a:gd name="connsiteX2" fmla="*/ 1697929 w 1698810"/>
              <a:gd name="connsiteY2" fmla="*/ 12203 h 873820"/>
              <a:gd name="connsiteX3" fmla="*/ 1698810 w 1698810"/>
              <a:gd name="connsiteY3" fmla="*/ 625154 h 873820"/>
              <a:gd name="connsiteX4" fmla="*/ 851892 w 1698810"/>
              <a:gd name="connsiteY4" fmla="*/ 873820 h 873820"/>
              <a:gd name="connsiteX5" fmla="*/ 4038 w 1698810"/>
              <a:gd name="connsiteY5" fmla="*/ 638734 h 873820"/>
              <a:gd name="connsiteX6" fmla="*/ 0 w 1698810"/>
              <a:gd name="connsiteY6" fmla="*/ 0 h 873820"/>
              <a:gd name="connsiteX0" fmla="*/ 0 w 1698810"/>
              <a:gd name="connsiteY0" fmla="*/ 0 h 985049"/>
              <a:gd name="connsiteX1" fmla="*/ 827483 w 1698810"/>
              <a:gd name="connsiteY1" fmla="*/ 357087 h 985049"/>
              <a:gd name="connsiteX2" fmla="*/ 1697929 w 1698810"/>
              <a:gd name="connsiteY2" fmla="*/ 12203 h 985049"/>
              <a:gd name="connsiteX3" fmla="*/ 1698810 w 1698810"/>
              <a:gd name="connsiteY3" fmla="*/ 625154 h 985049"/>
              <a:gd name="connsiteX4" fmla="*/ 863600 w 1698810"/>
              <a:gd name="connsiteY4" fmla="*/ 985049 h 985049"/>
              <a:gd name="connsiteX5" fmla="*/ 4038 w 1698810"/>
              <a:gd name="connsiteY5" fmla="*/ 638734 h 985049"/>
              <a:gd name="connsiteX6" fmla="*/ 0 w 1698810"/>
              <a:gd name="connsiteY6" fmla="*/ 0 h 985049"/>
              <a:gd name="connsiteX0" fmla="*/ 0 w 1698810"/>
              <a:gd name="connsiteY0" fmla="*/ 0 h 990903"/>
              <a:gd name="connsiteX1" fmla="*/ 827483 w 1698810"/>
              <a:gd name="connsiteY1" fmla="*/ 357087 h 990903"/>
              <a:gd name="connsiteX2" fmla="*/ 1697929 w 1698810"/>
              <a:gd name="connsiteY2" fmla="*/ 12203 h 990903"/>
              <a:gd name="connsiteX3" fmla="*/ 1698810 w 1698810"/>
              <a:gd name="connsiteY3" fmla="*/ 625154 h 990903"/>
              <a:gd name="connsiteX4" fmla="*/ 857746 w 1698810"/>
              <a:gd name="connsiteY4" fmla="*/ 990903 h 990903"/>
              <a:gd name="connsiteX5" fmla="*/ 4038 w 1698810"/>
              <a:gd name="connsiteY5" fmla="*/ 638734 h 990903"/>
              <a:gd name="connsiteX6" fmla="*/ 0 w 1698810"/>
              <a:gd name="connsiteY6" fmla="*/ 0 h 990903"/>
              <a:gd name="connsiteX0" fmla="*/ 0 w 1698810"/>
              <a:gd name="connsiteY0" fmla="*/ 0 h 1002611"/>
              <a:gd name="connsiteX1" fmla="*/ 827483 w 1698810"/>
              <a:gd name="connsiteY1" fmla="*/ 357087 h 1002611"/>
              <a:gd name="connsiteX2" fmla="*/ 1697929 w 1698810"/>
              <a:gd name="connsiteY2" fmla="*/ 12203 h 1002611"/>
              <a:gd name="connsiteX3" fmla="*/ 1698810 w 1698810"/>
              <a:gd name="connsiteY3" fmla="*/ 625154 h 1002611"/>
              <a:gd name="connsiteX4" fmla="*/ 846038 w 1698810"/>
              <a:gd name="connsiteY4" fmla="*/ 1002611 h 1002611"/>
              <a:gd name="connsiteX5" fmla="*/ 4038 w 1698810"/>
              <a:gd name="connsiteY5" fmla="*/ 638734 h 1002611"/>
              <a:gd name="connsiteX6" fmla="*/ 0 w 1698810"/>
              <a:gd name="connsiteY6" fmla="*/ 0 h 1002611"/>
              <a:gd name="connsiteX0" fmla="*/ 0 w 1697940"/>
              <a:gd name="connsiteY0" fmla="*/ 0 h 1002611"/>
              <a:gd name="connsiteX1" fmla="*/ 827483 w 1697940"/>
              <a:gd name="connsiteY1" fmla="*/ 357087 h 1002611"/>
              <a:gd name="connsiteX2" fmla="*/ 1697929 w 1697940"/>
              <a:gd name="connsiteY2" fmla="*/ 12203 h 1002611"/>
              <a:gd name="connsiteX3" fmla="*/ 1692956 w 1697940"/>
              <a:gd name="connsiteY3" fmla="*/ 654425 h 1002611"/>
              <a:gd name="connsiteX4" fmla="*/ 846038 w 1697940"/>
              <a:gd name="connsiteY4" fmla="*/ 1002611 h 1002611"/>
              <a:gd name="connsiteX5" fmla="*/ 4038 w 1697940"/>
              <a:gd name="connsiteY5" fmla="*/ 638734 h 1002611"/>
              <a:gd name="connsiteX6" fmla="*/ 0 w 1697940"/>
              <a:gd name="connsiteY6" fmla="*/ 0 h 1002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97940" h="1002611">
                <a:moveTo>
                  <a:pt x="0" y="0"/>
                </a:moveTo>
                <a:lnTo>
                  <a:pt x="827483" y="357087"/>
                </a:lnTo>
                <a:lnTo>
                  <a:pt x="1697929" y="12203"/>
                </a:lnTo>
                <a:cubicBezTo>
                  <a:pt x="1698223" y="216520"/>
                  <a:pt x="1692662" y="450108"/>
                  <a:pt x="1692956" y="654425"/>
                </a:cubicBezTo>
                <a:lnTo>
                  <a:pt x="846038" y="1002611"/>
                </a:lnTo>
                <a:lnTo>
                  <a:pt x="4038" y="638734"/>
                </a:lnTo>
                <a:cubicBezTo>
                  <a:pt x="1921" y="460934"/>
                  <a:pt x="2117" y="177800"/>
                  <a:pt x="0" y="0"/>
                </a:cubicBezTo>
                <a:close/>
              </a:path>
            </a:pathLst>
          </a:custGeom>
          <a:solidFill>
            <a:srgbClr val="E91A3E"/>
          </a:solidFill>
          <a:ln>
            <a:solidFill>
              <a:srgbClr val="E91A3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720" b="0" i="0" dirty="0">
              <a:latin typeface="Proxima Nova Light" charset="0"/>
            </a:endParaRPr>
          </a:p>
        </p:txBody>
      </p:sp>
      <p:grpSp>
        <p:nvGrpSpPr>
          <p:cNvPr id="44" name="Group 43"/>
          <p:cNvGrpSpPr/>
          <p:nvPr/>
        </p:nvGrpSpPr>
        <p:grpSpPr>
          <a:xfrm>
            <a:off x="3251835" y="5049855"/>
            <a:ext cx="9773358" cy="1062086"/>
            <a:chOff x="2151950" y="3382785"/>
            <a:chExt cx="5525324" cy="702851"/>
          </a:xfrm>
        </p:grpSpPr>
        <p:cxnSp>
          <p:nvCxnSpPr>
            <p:cNvPr id="22" name="Straight Connector 21"/>
            <p:cNvCxnSpPr/>
            <p:nvPr/>
          </p:nvCxnSpPr>
          <p:spPr>
            <a:xfrm>
              <a:off x="2158579" y="4076754"/>
              <a:ext cx="5518695" cy="8882"/>
            </a:xfrm>
            <a:prstGeom prst="line">
              <a:avLst/>
            </a:prstGeom>
            <a:ln w="3175" cmpd="sng">
              <a:solidFill>
                <a:srgbClr val="FAD134"/>
              </a:solidFill>
            </a:ln>
            <a:effectLst/>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a:off x="2151950" y="3382785"/>
              <a:ext cx="5518695" cy="8882"/>
            </a:xfrm>
            <a:prstGeom prst="line">
              <a:avLst/>
            </a:prstGeom>
            <a:ln w="3175" cmpd="sng">
              <a:solidFill>
                <a:srgbClr val="FAD134"/>
              </a:solidFill>
            </a:ln>
            <a:effectLst/>
          </p:spPr>
          <p:style>
            <a:lnRef idx="2">
              <a:schemeClr val="accent1"/>
            </a:lnRef>
            <a:fillRef idx="0">
              <a:schemeClr val="accent1"/>
            </a:fillRef>
            <a:effectRef idx="1">
              <a:schemeClr val="accent1"/>
            </a:effectRef>
            <a:fontRef idx="minor">
              <a:schemeClr val="tx1"/>
            </a:fontRef>
          </p:style>
        </p:cxnSp>
      </p:grpSp>
      <p:sp>
        <p:nvSpPr>
          <p:cNvPr id="25" name="Freeform 24"/>
          <p:cNvSpPr/>
          <p:nvPr/>
        </p:nvSpPr>
        <p:spPr>
          <a:xfrm>
            <a:off x="811065" y="5031987"/>
            <a:ext cx="2450788" cy="1630821"/>
          </a:xfrm>
          <a:custGeom>
            <a:avLst/>
            <a:gdLst>
              <a:gd name="connsiteX0" fmla="*/ 0 w 1727200"/>
              <a:gd name="connsiteY0" fmla="*/ 0 h 844550"/>
              <a:gd name="connsiteX1" fmla="*/ 850900 w 1727200"/>
              <a:gd name="connsiteY1" fmla="*/ 374650 h 844550"/>
              <a:gd name="connsiteX2" fmla="*/ 1727200 w 1727200"/>
              <a:gd name="connsiteY2" fmla="*/ 6350 h 844550"/>
              <a:gd name="connsiteX3" fmla="*/ 1727200 w 1727200"/>
              <a:gd name="connsiteY3" fmla="*/ 508000 h 844550"/>
              <a:gd name="connsiteX4" fmla="*/ 863600 w 1727200"/>
              <a:gd name="connsiteY4" fmla="*/ 844550 h 844550"/>
              <a:gd name="connsiteX5" fmla="*/ 31750 w 1727200"/>
              <a:gd name="connsiteY5" fmla="*/ 527050 h 844550"/>
              <a:gd name="connsiteX6" fmla="*/ 0 w 1727200"/>
              <a:gd name="connsiteY6" fmla="*/ 0 h 844550"/>
              <a:gd name="connsiteX0" fmla="*/ 0 w 1727200"/>
              <a:gd name="connsiteY0" fmla="*/ 0 h 844550"/>
              <a:gd name="connsiteX1" fmla="*/ 850900 w 1727200"/>
              <a:gd name="connsiteY1" fmla="*/ 374650 h 844550"/>
              <a:gd name="connsiteX2" fmla="*/ 1727200 w 1727200"/>
              <a:gd name="connsiteY2" fmla="*/ 6350 h 844550"/>
              <a:gd name="connsiteX3" fmla="*/ 1727200 w 1727200"/>
              <a:gd name="connsiteY3" fmla="*/ 508000 h 844550"/>
              <a:gd name="connsiteX4" fmla="*/ 863600 w 1727200"/>
              <a:gd name="connsiteY4" fmla="*/ 844550 h 844550"/>
              <a:gd name="connsiteX5" fmla="*/ 6350 w 1727200"/>
              <a:gd name="connsiteY5" fmla="*/ 533400 h 844550"/>
              <a:gd name="connsiteX6" fmla="*/ 0 w 1727200"/>
              <a:gd name="connsiteY6" fmla="*/ 0 h 844550"/>
              <a:gd name="connsiteX0" fmla="*/ 0 w 1727200"/>
              <a:gd name="connsiteY0" fmla="*/ 0 h 844550"/>
              <a:gd name="connsiteX1" fmla="*/ 850900 w 1727200"/>
              <a:gd name="connsiteY1" fmla="*/ 374650 h 844550"/>
              <a:gd name="connsiteX2" fmla="*/ 1727200 w 1727200"/>
              <a:gd name="connsiteY2" fmla="*/ 6350 h 844550"/>
              <a:gd name="connsiteX3" fmla="*/ 1708150 w 1727200"/>
              <a:gd name="connsiteY3" fmla="*/ 571500 h 844550"/>
              <a:gd name="connsiteX4" fmla="*/ 863600 w 1727200"/>
              <a:gd name="connsiteY4" fmla="*/ 844550 h 844550"/>
              <a:gd name="connsiteX5" fmla="*/ 6350 w 1727200"/>
              <a:gd name="connsiteY5" fmla="*/ 533400 h 844550"/>
              <a:gd name="connsiteX6" fmla="*/ 0 w 1727200"/>
              <a:gd name="connsiteY6" fmla="*/ 0 h 844550"/>
              <a:gd name="connsiteX0" fmla="*/ 0 w 1727200"/>
              <a:gd name="connsiteY0" fmla="*/ 0 h 844550"/>
              <a:gd name="connsiteX1" fmla="*/ 850900 w 1727200"/>
              <a:gd name="connsiteY1" fmla="*/ 374650 h 844550"/>
              <a:gd name="connsiteX2" fmla="*/ 1727200 w 1727200"/>
              <a:gd name="connsiteY2" fmla="*/ 6350 h 844550"/>
              <a:gd name="connsiteX3" fmla="*/ 1708150 w 1727200"/>
              <a:gd name="connsiteY3" fmla="*/ 463550 h 844550"/>
              <a:gd name="connsiteX4" fmla="*/ 863600 w 1727200"/>
              <a:gd name="connsiteY4" fmla="*/ 844550 h 844550"/>
              <a:gd name="connsiteX5" fmla="*/ 6350 w 1727200"/>
              <a:gd name="connsiteY5" fmla="*/ 533400 h 844550"/>
              <a:gd name="connsiteX6" fmla="*/ 0 w 1727200"/>
              <a:gd name="connsiteY6" fmla="*/ 0 h 844550"/>
              <a:gd name="connsiteX0" fmla="*/ 0 w 1727200"/>
              <a:gd name="connsiteY0" fmla="*/ 0 h 844550"/>
              <a:gd name="connsiteX1" fmla="*/ 850900 w 1727200"/>
              <a:gd name="connsiteY1" fmla="*/ 374650 h 844550"/>
              <a:gd name="connsiteX2" fmla="*/ 1727200 w 1727200"/>
              <a:gd name="connsiteY2" fmla="*/ 6350 h 844550"/>
              <a:gd name="connsiteX3" fmla="*/ 1727200 w 1727200"/>
              <a:gd name="connsiteY3" fmla="*/ 450850 h 844550"/>
              <a:gd name="connsiteX4" fmla="*/ 863600 w 1727200"/>
              <a:gd name="connsiteY4" fmla="*/ 844550 h 844550"/>
              <a:gd name="connsiteX5" fmla="*/ 6350 w 1727200"/>
              <a:gd name="connsiteY5" fmla="*/ 533400 h 844550"/>
              <a:gd name="connsiteX6" fmla="*/ 0 w 1727200"/>
              <a:gd name="connsiteY6" fmla="*/ 0 h 844550"/>
              <a:gd name="connsiteX0" fmla="*/ 0 w 1727200"/>
              <a:gd name="connsiteY0" fmla="*/ 0 h 844550"/>
              <a:gd name="connsiteX1" fmla="*/ 850900 w 1727200"/>
              <a:gd name="connsiteY1" fmla="*/ 374650 h 844550"/>
              <a:gd name="connsiteX2" fmla="*/ 1727200 w 1727200"/>
              <a:gd name="connsiteY2" fmla="*/ 6350 h 844550"/>
              <a:gd name="connsiteX3" fmla="*/ 1727200 w 1727200"/>
              <a:gd name="connsiteY3" fmla="*/ 450850 h 844550"/>
              <a:gd name="connsiteX4" fmla="*/ 863600 w 1727200"/>
              <a:gd name="connsiteY4" fmla="*/ 844550 h 844550"/>
              <a:gd name="connsiteX5" fmla="*/ 12700 w 1727200"/>
              <a:gd name="connsiteY5" fmla="*/ 463550 h 844550"/>
              <a:gd name="connsiteX6" fmla="*/ 0 w 1727200"/>
              <a:gd name="connsiteY6" fmla="*/ 0 h 844550"/>
              <a:gd name="connsiteX0" fmla="*/ 6631 w 1733831"/>
              <a:gd name="connsiteY0" fmla="*/ 0 h 844550"/>
              <a:gd name="connsiteX1" fmla="*/ 857531 w 1733831"/>
              <a:gd name="connsiteY1" fmla="*/ 374650 h 844550"/>
              <a:gd name="connsiteX2" fmla="*/ 1733831 w 1733831"/>
              <a:gd name="connsiteY2" fmla="*/ 6350 h 844550"/>
              <a:gd name="connsiteX3" fmla="*/ 1733831 w 1733831"/>
              <a:gd name="connsiteY3" fmla="*/ 450850 h 844550"/>
              <a:gd name="connsiteX4" fmla="*/ 870231 w 1733831"/>
              <a:gd name="connsiteY4" fmla="*/ 844550 h 844550"/>
              <a:gd name="connsiteX5" fmla="*/ 281 w 1733831"/>
              <a:gd name="connsiteY5" fmla="*/ 463550 h 844550"/>
              <a:gd name="connsiteX6" fmla="*/ 6631 w 1733831"/>
              <a:gd name="connsiteY6" fmla="*/ 0 h 844550"/>
              <a:gd name="connsiteX0" fmla="*/ 0 w 1727200"/>
              <a:gd name="connsiteY0" fmla="*/ 0 h 844550"/>
              <a:gd name="connsiteX1" fmla="*/ 850900 w 1727200"/>
              <a:gd name="connsiteY1" fmla="*/ 374650 h 844550"/>
              <a:gd name="connsiteX2" fmla="*/ 1727200 w 1727200"/>
              <a:gd name="connsiteY2" fmla="*/ 6350 h 844550"/>
              <a:gd name="connsiteX3" fmla="*/ 1727200 w 1727200"/>
              <a:gd name="connsiteY3" fmla="*/ 450850 h 844550"/>
              <a:gd name="connsiteX4" fmla="*/ 863600 w 1727200"/>
              <a:gd name="connsiteY4" fmla="*/ 844550 h 844550"/>
              <a:gd name="connsiteX5" fmla="*/ 9892 w 1727200"/>
              <a:gd name="connsiteY5" fmla="*/ 468964 h 844550"/>
              <a:gd name="connsiteX6" fmla="*/ 0 w 1727200"/>
              <a:gd name="connsiteY6" fmla="*/ 0 h 844550"/>
              <a:gd name="connsiteX0" fmla="*/ 0 w 1727200"/>
              <a:gd name="connsiteY0" fmla="*/ 0 h 844550"/>
              <a:gd name="connsiteX1" fmla="*/ 850900 w 1727200"/>
              <a:gd name="connsiteY1" fmla="*/ 374650 h 844550"/>
              <a:gd name="connsiteX2" fmla="*/ 1727200 w 1727200"/>
              <a:gd name="connsiteY2" fmla="*/ 6350 h 844550"/>
              <a:gd name="connsiteX3" fmla="*/ 1716372 w 1727200"/>
              <a:gd name="connsiteY3" fmla="*/ 467092 h 844550"/>
              <a:gd name="connsiteX4" fmla="*/ 863600 w 1727200"/>
              <a:gd name="connsiteY4" fmla="*/ 844550 h 844550"/>
              <a:gd name="connsiteX5" fmla="*/ 9892 w 1727200"/>
              <a:gd name="connsiteY5" fmla="*/ 468964 h 844550"/>
              <a:gd name="connsiteX6" fmla="*/ 0 w 1727200"/>
              <a:gd name="connsiteY6" fmla="*/ 0 h 844550"/>
              <a:gd name="connsiteX0" fmla="*/ 0 w 1727200"/>
              <a:gd name="connsiteY0" fmla="*/ 0 h 844550"/>
              <a:gd name="connsiteX1" fmla="*/ 839191 w 1727200"/>
              <a:gd name="connsiteY1" fmla="*/ 327817 h 844550"/>
              <a:gd name="connsiteX2" fmla="*/ 1727200 w 1727200"/>
              <a:gd name="connsiteY2" fmla="*/ 6350 h 844550"/>
              <a:gd name="connsiteX3" fmla="*/ 1716372 w 1727200"/>
              <a:gd name="connsiteY3" fmla="*/ 467092 h 844550"/>
              <a:gd name="connsiteX4" fmla="*/ 863600 w 1727200"/>
              <a:gd name="connsiteY4" fmla="*/ 844550 h 844550"/>
              <a:gd name="connsiteX5" fmla="*/ 9892 w 1727200"/>
              <a:gd name="connsiteY5" fmla="*/ 468964 h 844550"/>
              <a:gd name="connsiteX6" fmla="*/ 0 w 1727200"/>
              <a:gd name="connsiteY6" fmla="*/ 0 h 844550"/>
              <a:gd name="connsiteX0" fmla="*/ 0 w 1716372"/>
              <a:gd name="connsiteY0" fmla="*/ 17067 h 861617"/>
              <a:gd name="connsiteX1" fmla="*/ 839191 w 1716372"/>
              <a:gd name="connsiteY1" fmla="*/ 344884 h 861617"/>
              <a:gd name="connsiteX2" fmla="*/ 1709637 w 1716372"/>
              <a:gd name="connsiteY2" fmla="*/ 0 h 861617"/>
              <a:gd name="connsiteX3" fmla="*/ 1716372 w 1716372"/>
              <a:gd name="connsiteY3" fmla="*/ 484159 h 861617"/>
              <a:gd name="connsiteX4" fmla="*/ 863600 w 1716372"/>
              <a:gd name="connsiteY4" fmla="*/ 861617 h 861617"/>
              <a:gd name="connsiteX5" fmla="*/ 9892 w 1716372"/>
              <a:gd name="connsiteY5" fmla="*/ 486031 h 861617"/>
              <a:gd name="connsiteX6" fmla="*/ 0 w 1716372"/>
              <a:gd name="connsiteY6" fmla="*/ 17067 h 861617"/>
              <a:gd name="connsiteX0" fmla="*/ 0 w 1716372"/>
              <a:gd name="connsiteY0" fmla="*/ 0 h 873820"/>
              <a:gd name="connsiteX1" fmla="*/ 839191 w 1716372"/>
              <a:gd name="connsiteY1" fmla="*/ 357087 h 873820"/>
              <a:gd name="connsiteX2" fmla="*/ 1709637 w 1716372"/>
              <a:gd name="connsiteY2" fmla="*/ 12203 h 873820"/>
              <a:gd name="connsiteX3" fmla="*/ 1716372 w 1716372"/>
              <a:gd name="connsiteY3" fmla="*/ 496362 h 873820"/>
              <a:gd name="connsiteX4" fmla="*/ 863600 w 1716372"/>
              <a:gd name="connsiteY4" fmla="*/ 873820 h 873820"/>
              <a:gd name="connsiteX5" fmla="*/ 9892 w 1716372"/>
              <a:gd name="connsiteY5" fmla="*/ 498234 h 873820"/>
              <a:gd name="connsiteX6" fmla="*/ 0 w 1716372"/>
              <a:gd name="connsiteY6" fmla="*/ 0 h 873820"/>
              <a:gd name="connsiteX0" fmla="*/ 2273 w 1706937"/>
              <a:gd name="connsiteY0" fmla="*/ 0 h 873820"/>
              <a:gd name="connsiteX1" fmla="*/ 829756 w 1706937"/>
              <a:gd name="connsiteY1" fmla="*/ 357087 h 873820"/>
              <a:gd name="connsiteX2" fmla="*/ 1700202 w 1706937"/>
              <a:gd name="connsiteY2" fmla="*/ 12203 h 873820"/>
              <a:gd name="connsiteX3" fmla="*/ 1706937 w 1706937"/>
              <a:gd name="connsiteY3" fmla="*/ 496362 h 873820"/>
              <a:gd name="connsiteX4" fmla="*/ 854165 w 1706937"/>
              <a:gd name="connsiteY4" fmla="*/ 873820 h 873820"/>
              <a:gd name="connsiteX5" fmla="*/ 457 w 1706937"/>
              <a:gd name="connsiteY5" fmla="*/ 498234 h 873820"/>
              <a:gd name="connsiteX6" fmla="*/ 2273 w 1706937"/>
              <a:gd name="connsiteY6" fmla="*/ 0 h 873820"/>
              <a:gd name="connsiteX0" fmla="*/ 2273 w 1701083"/>
              <a:gd name="connsiteY0" fmla="*/ 0 h 873820"/>
              <a:gd name="connsiteX1" fmla="*/ 829756 w 1701083"/>
              <a:gd name="connsiteY1" fmla="*/ 357087 h 873820"/>
              <a:gd name="connsiteX2" fmla="*/ 1700202 w 1701083"/>
              <a:gd name="connsiteY2" fmla="*/ 12203 h 873820"/>
              <a:gd name="connsiteX3" fmla="*/ 1701083 w 1701083"/>
              <a:gd name="connsiteY3" fmla="*/ 625154 h 873820"/>
              <a:gd name="connsiteX4" fmla="*/ 854165 w 1701083"/>
              <a:gd name="connsiteY4" fmla="*/ 873820 h 873820"/>
              <a:gd name="connsiteX5" fmla="*/ 457 w 1701083"/>
              <a:gd name="connsiteY5" fmla="*/ 498234 h 873820"/>
              <a:gd name="connsiteX6" fmla="*/ 2273 w 1701083"/>
              <a:gd name="connsiteY6" fmla="*/ 0 h 873820"/>
              <a:gd name="connsiteX0" fmla="*/ 0 w 1698810"/>
              <a:gd name="connsiteY0" fmla="*/ 0 h 873820"/>
              <a:gd name="connsiteX1" fmla="*/ 827483 w 1698810"/>
              <a:gd name="connsiteY1" fmla="*/ 357087 h 873820"/>
              <a:gd name="connsiteX2" fmla="*/ 1697929 w 1698810"/>
              <a:gd name="connsiteY2" fmla="*/ 12203 h 873820"/>
              <a:gd name="connsiteX3" fmla="*/ 1698810 w 1698810"/>
              <a:gd name="connsiteY3" fmla="*/ 625154 h 873820"/>
              <a:gd name="connsiteX4" fmla="*/ 851892 w 1698810"/>
              <a:gd name="connsiteY4" fmla="*/ 873820 h 873820"/>
              <a:gd name="connsiteX5" fmla="*/ 27455 w 1698810"/>
              <a:gd name="connsiteY5" fmla="*/ 627026 h 873820"/>
              <a:gd name="connsiteX6" fmla="*/ 0 w 1698810"/>
              <a:gd name="connsiteY6" fmla="*/ 0 h 873820"/>
              <a:gd name="connsiteX0" fmla="*/ 0 w 1698810"/>
              <a:gd name="connsiteY0" fmla="*/ 0 h 873820"/>
              <a:gd name="connsiteX1" fmla="*/ 827483 w 1698810"/>
              <a:gd name="connsiteY1" fmla="*/ 357087 h 873820"/>
              <a:gd name="connsiteX2" fmla="*/ 1697929 w 1698810"/>
              <a:gd name="connsiteY2" fmla="*/ 12203 h 873820"/>
              <a:gd name="connsiteX3" fmla="*/ 1698810 w 1698810"/>
              <a:gd name="connsiteY3" fmla="*/ 625154 h 873820"/>
              <a:gd name="connsiteX4" fmla="*/ 851892 w 1698810"/>
              <a:gd name="connsiteY4" fmla="*/ 873820 h 873820"/>
              <a:gd name="connsiteX5" fmla="*/ 4038 w 1698810"/>
              <a:gd name="connsiteY5" fmla="*/ 638734 h 873820"/>
              <a:gd name="connsiteX6" fmla="*/ 0 w 1698810"/>
              <a:gd name="connsiteY6" fmla="*/ 0 h 873820"/>
              <a:gd name="connsiteX0" fmla="*/ 0 w 1698810"/>
              <a:gd name="connsiteY0" fmla="*/ 0 h 985049"/>
              <a:gd name="connsiteX1" fmla="*/ 827483 w 1698810"/>
              <a:gd name="connsiteY1" fmla="*/ 357087 h 985049"/>
              <a:gd name="connsiteX2" fmla="*/ 1697929 w 1698810"/>
              <a:gd name="connsiteY2" fmla="*/ 12203 h 985049"/>
              <a:gd name="connsiteX3" fmla="*/ 1698810 w 1698810"/>
              <a:gd name="connsiteY3" fmla="*/ 625154 h 985049"/>
              <a:gd name="connsiteX4" fmla="*/ 863600 w 1698810"/>
              <a:gd name="connsiteY4" fmla="*/ 985049 h 985049"/>
              <a:gd name="connsiteX5" fmla="*/ 4038 w 1698810"/>
              <a:gd name="connsiteY5" fmla="*/ 638734 h 985049"/>
              <a:gd name="connsiteX6" fmla="*/ 0 w 1698810"/>
              <a:gd name="connsiteY6" fmla="*/ 0 h 985049"/>
              <a:gd name="connsiteX0" fmla="*/ 0 w 1698810"/>
              <a:gd name="connsiteY0" fmla="*/ 0 h 990903"/>
              <a:gd name="connsiteX1" fmla="*/ 827483 w 1698810"/>
              <a:gd name="connsiteY1" fmla="*/ 357087 h 990903"/>
              <a:gd name="connsiteX2" fmla="*/ 1697929 w 1698810"/>
              <a:gd name="connsiteY2" fmla="*/ 12203 h 990903"/>
              <a:gd name="connsiteX3" fmla="*/ 1698810 w 1698810"/>
              <a:gd name="connsiteY3" fmla="*/ 625154 h 990903"/>
              <a:gd name="connsiteX4" fmla="*/ 857746 w 1698810"/>
              <a:gd name="connsiteY4" fmla="*/ 990903 h 990903"/>
              <a:gd name="connsiteX5" fmla="*/ 4038 w 1698810"/>
              <a:gd name="connsiteY5" fmla="*/ 638734 h 990903"/>
              <a:gd name="connsiteX6" fmla="*/ 0 w 1698810"/>
              <a:gd name="connsiteY6" fmla="*/ 0 h 990903"/>
              <a:gd name="connsiteX0" fmla="*/ 0 w 1698810"/>
              <a:gd name="connsiteY0" fmla="*/ 0 h 1002611"/>
              <a:gd name="connsiteX1" fmla="*/ 827483 w 1698810"/>
              <a:gd name="connsiteY1" fmla="*/ 357087 h 1002611"/>
              <a:gd name="connsiteX2" fmla="*/ 1697929 w 1698810"/>
              <a:gd name="connsiteY2" fmla="*/ 12203 h 1002611"/>
              <a:gd name="connsiteX3" fmla="*/ 1698810 w 1698810"/>
              <a:gd name="connsiteY3" fmla="*/ 625154 h 1002611"/>
              <a:gd name="connsiteX4" fmla="*/ 846038 w 1698810"/>
              <a:gd name="connsiteY4" fmla="*/ 1002611 h 1002611"/>
              <a:gd name="connsiteX5" fmla="*/ 4038 w 1698810"/>
              <a:gd name="connsiteY5" fmla="*/ 638734 h 1002611"/>
              <a:gd name="connsiteX6" fmla="*/ 0 w 1698810"/>
              <a:gd name="connsiteY6" fmla="*/ 0 h 1002611"/>
              <a:gd name="connsiteX0" fmla="*/ 0 w 1697940"/>
              <a:gd name="connsiteY0" fmla="*/ 0 h 1002611"/>
              <a:gd name="connsiteX1" fmla="*/ 827483 w 1697940"/>
              <a:gd name="connsiteY1" fmla="*/ 357087 h 1002611"/>
              <a:gd name="connsiteX2" fmla="*/ 1697929 w 1697940"/>
              <a:gd name="connsiteY2" fmla="*/ 12203 h 1002611"/>
              <a:gd name="connsiteX3" fmla="*/ 1692956 w 1697940"/>
              <a:gd name="connsiteY3" fmla="*/ 654425 h 1002611"/>
              <a:gd name="connsiteX4" fmla="*/ 846038 w 1697940"/>
              <a:gd name="connsiteY4" fmla="*/ 1002611 h 1002611"/>
              <a:gd name="connsiteX5" fmla="*/ 4038 w 1697940"/>
              <a:gd name="connsiteY5" fmla="*/ 638734 h 1002611"/>
              <a:gd name="connsiteX6" fmla="*/ 0 w 1697940"/>
              <a:gd name="connsiteY6" fmla="*/ 0 h 1002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97940" h="1002611">
                <a:moveTo>
                  <a:pt x="0" y="0"/>
                </a:moveTo>
                <a:lnTo>
                  <a:pt x="827483" y="357087"/>
                </a:lnTo>
                <a:lnTo>
                  <a:pt x="1697929" y="12203"/>
                </a:lnTo>
                <a:cubicBezTo>
                  <a:pt x="1698223" y="216520"/>
                  <a:pt x="1692662" y="450108"/>
                  <a:pt x="1692956" y="654425"/>
                </a:cubicBezTo>
                <a:lnTo>
                  <a:pt x="846038" y="1002611"/>
                </a:lnTo>
                <a:lnTo>
                  <a:pt x="4038" y="638734"/>
                </a:lnTo>
                <a:cubicBezTo>
                  <a:pt x="1921" y="460934"/>
                  <a:pt x="2117" y="177800"/>
                  <a:pt x="0" y="0"/>
                </a:cubicBezTo>
                <a:close/>
              </a:path>
            </a:pathLst>
          </a:custGeom>
          <a:solidFill>
            <a:srgbClr val="FAD134"/>
          </a:solidFill>
          <a:ln>
            <a:solidFill>
              <a:srgbClr val="FAD13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720" b="0" i="0" dirty="0">
              <a:latin typeface="Proxima Nova Light" charset="0"/>
            </a:endParaRPr>
          </a:p>
        </p:txBody>
      </p:sp>
      <p:grpSp>
        <p:nvGrpSpPr>
          <p:cNvPr id="47" name="Group 46"/>
          <p:cNvGrpSpPr/>
          <p:nvPr/>
        </p:nvGrpSpPr>
        <p:grpSpPr>
          <a:xfrm>
            <a:off x="3221111" y="1144597"/>
            <a:ext cx="9742175" cy="1052486"/>
            <a:chOff x="2131617" y="724678"/>
            <a:chExt cx="5525324" cy="696498"/>
          </a:xfrm>
        </p:grpSpPr>
        <p:cxnSp>
          <p:nvCxnSpPr>
            <p:cNvPr id="27" name="Straight Connector 26"/>
            <p:cNvCxnSpPr/>
            <p:nvPr userDrawn="1"/>
          </p:nvCxnSpPr>
          <p:spPr>
            <a:xfrm>
              <a:off x="2138246" y="1412294"/>
              <a:ext cx="5518695" cy="8882"/>
            </a:xfrm>
            <a:prstGeom prst="line">
              <a:avLst/>
            </a:prstGeom>
            <a:ln w="3175" cmpd="sng">
              <a:solidFill>
                <a:srgbClr val="29B6EF"/>
              </a:solidFill>
            </a:ln>
            <a:effectLst/>
          </p:spPr>
          <p:style>
            <a:lnRef idx="2">
              <a:schemeClr val="accent1"/>
            </a:lnRef>
            <a:fillRef idx="0">
              <a:schemeClr val="accent1"/>
            </a:fillRef>
            <a:effectRef idx="1">
              <a:schemeClr val="accent1"/>
            </a:effectRef>
            <a:fontRef idx="minor">
              <a:schemeClr val="tx1"/>
            </a:fontRef>
          </p:style>
        </p:cxnSp>
        <p:cxnSp>
          <p:nvCxnSpPr>
            <p:cNvPr id="28" name="Straight Connector 27"/>
            <p:cNvCxnSpPr/>
            <p:nvPr userDrawn="1"/>
          </p:nvCxnSpPr>
          <p:spPr>
            <a:xfrm>
              <a:off x="2131617" y="724678"/>
              <a:ext cx="5518695" cy="8882"/>
            </a:xfrm>
            <a:prstGeom prst="line">
              <a:avLst/>
            </a:prstGeom>
            <a:ln w="3175" cmpd="sng">
              <a:solidFill>
                <a:srgbClr val="29B6EF"/>
              </a:solidFill>
            </a:ln>
            <a:effectLst/>
          </p:spPr>
          <p:style>
            <a:lnRef idx="2">
              <a:schemeClr val="accent1"/>
            </a:lnRef>
            <a:fillRef idx="0">
              <a:schemeClr val="accent1"/>
            </a:fillRef>
            <a:effectRef idx="1">
              <a:schemeClr val="accent1"/>
            </a:effectRef>
            <a:fontRef idx="minor">
              <a:schemeClr val="tx1"/>
            </a:fontRef>
          </p:style>
        </p:cxnSp>
      </p:grpSp>
      <p:sp>
        <p:nvSpPr>
          <p:cNvPr id="30" name="Freeform 29"/>
          <p:cNvSpPr/>
          <p:nvPr/>
        </p:nvSpPr>
        <p:spPr>
          <a:xfrm>
            <a:off x="780340" y="1126728"/>
            <a:ext cx="2450788" cy="1630821"/>
          </a:xfrm>
          <a:custGeom>
            <a:avLst/>
            <a:gdLst>
              <a:gd name="connsiteX0" fmla="*/ 0 w 1727200"/>
              <a:gd name="connsiteY0" fmla="*/ 0 h 844550"/>
              <a:gd name="connsiteX1" fmla="*/ 850900 w 1727200"/>
              <a:gd name="connsiteY1" fmla="*/ 374650 h 844550"/>
              <a:gd name="connsiteX2" fmla="*/ 1727200 w 1727200"/>
              <a:gd name="connsiteY2" fmla="*/ 6350 h 844550"/>
              <a:gd name="connsiteX3" fmla="*/ 1727200 w 1727200"/>
              <a:gd name="connsiteY3" fmla="*/ 508000 h 844550"/>
              <a:gd name="connsiteX4" fmla="*/ 863600 w 1727200"/>
              <a:gd name="connsiteY4" fmla="*/ 844550 h 844550"/>
              <a:gd name="connsiteX5" fmla="*/ 31750 w 1727200"/>
              <a:gd name="connsiteY5" fmla="*/ 527050 h 844550"/>
              <a:gd name="connsiteX6" fmla="*/ 0 w 1727200"/>
              <a:gd name="connsiteY6" fmla="*/ 0 h 844550"/>
              <a:gd name="connsiteX0" fmla="*/ 0 w 1727200"/>
              <a:gd name="connsiteY0" fmla="*/ 0 h 844550"/>
              <a:gd name="connsiteX1" fmla="*/ 850900 w 1727200"/>
              <a:gd name="connsiteY1" fmla="*/ 374650 h 844550"/>
              <a:gd name="connsiteX2" fmla="*/ 1727200 w 1727200"/>
              <a:gd name="connsiteY2" fmla="*/ 6350 h 844550"/>
              <a:gd name="connsiteX3" fmla="*/ 1727200 w 1727200"/>
              <a:gd name="connsiteY3" fmla="*/ 508000 h 844550"/>
              <a:gd name="connsiteX4" fmla="*/ 863600 w 1727200"/>
              <a:gd name="connsiteY4" fmla="*/ 844550 h 844550"/>
              <a:gd name="connsiteX5" fmla="*/ 6350 w 1727200"/>
              <a:gd name="connsiteY5" fmla="*/ 533400 h 844550"/>
              <a:gd name="connsiteX6" fmla="*/ 0 w 1727200"/>
              <a:gd name="connsiteY6" fmla="*/ 0 h 844550"/>
              <a:gd name="connsiteX0" fmla="*/ 0 w 1727200"/>
              <a:gd name="connsiteY0" fmla="*/ 0 h 844550"/>
              <a:gd name="connsiteX1" fmla="*/ 850900 w 1727200"/>
              <a:gd name="connsiteY1" fmla="*/ 374650 h 844550"/>
              <a:gd name="connsiteX2" fmla="*/ 1727200 w 1727200"/>
              <a:gd name="connsiteY2" fmla="*/ 6350 h 844550"/>
              <a:gd name="connsiteX3" fmla="*/ 1708150 w 1727200"/>
              <a:gd name="connsiteY3" fmla="*/ 571500 h 844550"/>
              <a:gd name="connsiteX4" fmla="*/ 863600 w 1727200"/>
              <a:gd name="connsiteY4" fmla="*/ 844550 h 844550"/>
              <a:gd name="connsiteX5" fmla="*/ 6350 w 1727200"/>
              <a:gd name="connsiteY5" fmla="*/ 533400 h 844550"/>
              <a:gd name="connsiteX6" fmla="*/ 0 w 1727200"/>
              <a:gd name="connsiteY6" fmla="*/ 0 h 844550"/>
              <a:gd name="connsiteX0" fmla="*/ 0 w 1727200"/>
              <a:gd name="connsiteY0" fmla="*/ 0 h 844550"/>
              <a:gd name="connsiteX1" fmla="*/ 850900 w 1727200"/>
              <a:gd name="connsiteY1" fmla="*/ 374650 h 844550"/>
              <a:gd name="connsiteX2" fmla="*/ 1727200 w 1727200"/>
              <a:gd name="connsiteY2" fmla="*/ 6350 h 844550"/>
              <a:gd name="connsiteX3" fmla="*/ 1708150 w 1727200"/>
              <a:gd name="connsiteY3" fmla="*/ 463550 h 844550"/>
              <a:gd name="connsiteX4" fmla="*/ 863600 w 1727200"/>
              <a:gd name="connsiteY4" fmla="*/ 844550 h 844550"/>
              <a:gd name="connsiteX5" fmla="*/ 6350 w 1727200"/>
              <a:gd name="connsiteY5" fmla="*/ 533400 h 844550"/>
              <a:gd name="connsiteX6" fmla="*/ 0 w 1727200"/>
              <a:gd name="connsiteY6" fmla="*/ 0 h 844550"/>
              <a:gd name="connsiteX0" fmla="*/ 0 w 1727200"/>
              <a:gd name="connsiteY0" fmla="*/ 0 h 844550"/>
              <a:gd name="connsiteX1" fmla="*/ 850900 w 1727200"/>
              <a:gd name="connsiteY1" fmla="*/ 374650 h 844550"/>
              <a:gd name="connsiteX2" fmla="*/ 1727200 w 1727200"/>
              <a:gd name="connsiteY2" fmla="*/ 6350 h 844550"/>
              <a:gd name="connsiteX3" fmla="*/ 1727200 w 1727200"/>
              <a:gd name="connsiteY3" fmla="*/ 450850 h 844550"/>
              <a:gd name="connsiteX4" fmla="*/ 863600 w 1727200"/>
              <a:gd name="connsiteY4" fmla="*/ 844550 h 844550"/>
              <a:gd name="connsiteX5" fmla="*/ 6350 w 1727200"/>
              <a:gd name="connsiteY5" fmla="*/ 533400 h 844550"/>
              <a:gd name="connsiteX6" fmla="*/ 0 w 1727200"/>
              <a:gd name="connsiteY6" fmla="*/ 0 h 844550"/>
              <a:gd name="connsiteX0" fmla="*/ 0 w 1727200"/>
              <a:gd name="connsiteY0" fmla="*/ 0 h 844550"/>
              <a:gd name="connsiteX1" fmla="*/ 850900 w 1727200"/>
              <a:gd name="connsiteY1" fmla="*/ 374650 h 844550"/>
              <a:gd name="connsiteX2" fmla="*/ 1727200 w 1727200"/>
              <a:gd name="connsiteY2" fmla="*/ 6350 h 844550"/>
              <a:gd name="connsiteX3" fmla="*/ 1727200 w 1727200"/>
              <a:gd name="connsiteY3" fmla="*/ 450850 h 844550"/>
              <a:gd name="connsiteX4" fmla="*/ 863600 w 1727200"/>
              <a:gd name="connsiteY4" fmla="*/ 844550 h 844550"/>
              <a:gd name="connsiteX5" fmla="*/ 12700 w 1727200"/>
              <a:gd name="connsiteY5" fmla="*/ 463550 h 844550"/>
              <a:gd name="connsiteX6" fmla="*/ 0 w 1727200"/>
              <a:gd name="connsiteY6" fmla="*/ 0 h 844550"/>
              <a:gd name="connsiteX0" fmla="*/ 6631 w 1733831"/>
              <a:gd name="connsiteY0" fmla="*/ 0 h 844550"/>
              <a:gd name="connsiteX1" fmla="*/ 857531 w 1733831"/>
              <a:gd name="connsiteY1" fmla="*/ 374650 h 844550"/>
              <a:gd name="connsiteX2" fmla="*/ 1733831 w 1733831"/>
              <a:gd name="connsiteY2" fmla="*/ 6350 h 844550"/>
              <a:gd name="connsiteX3" fmla="*/ 1733831 w 1733831"/>
              <a:gd name="connsiteY3" fmla="*/ 450850 h 844550"/>
              <a:gd name="connsiteX4" fmla="*/ 870231 w 1733831"/>
              <a:gd name="connsiteY4" fmla="*/ 844550 h 844550"/>
              <a:gd name="connsiteX5" fmla="*/ 281 w 1733831"/>
              <a:gd name="connsiteY5" fmla="*/ 463550 h 844550"/>
              <a:gd name="connsiteX6" fmla="*/ 6631 w 1733831"/>
              <a:gd name="connsiteY6" fmla="*/ 0 h 844550"/>
              <a:gd name="connsiteX0" fmla="*/ 0 w 1727200"/>
              <a:gd name="connsiteY0" fmla="*/ 0 h 844550"/>
              <a:gd name="connsiteX1" fmla="*/ 850900 w 1727200"/>
              <a:gd name="connsiteY1" fmla="*/ 374650 h 844550"/>
              <a:gd name="connsiteX2" fmla="*/ 1727200 w 1727200"/>
              <a:gd name="connsiteY2" fmla="*/ 6350 h 844550"/>
              <a:gd name="connsiteX3" fmla="*/ 1727200 w 1727200"/>
              <a:gd name="connsiteY3" fmla="*/ 450850 h 844550"/>
              <a:gd name="connsiteX4" fmla="*/ 863600 w 1727200"/>
              <a:gd name="connsiteY4" fmla="*/ 844550 h 844550"/>
              <a:gd name="connsiteX5" fmla="*/ 9892 w 1727200"/>
              <a:gd name="connsiteY5" fmla="*/ 468964 h 844550"/>
              <a:gd name="connsiteX6" fmla="*/ 0 w 1727200"/>
              <a:gd name="connsiteY6" fmla="*/ 0 h 844550"/>
              <a:gd name="connsiteX0" fmla="*/ 0 w 1727200"/>
              <a:gd name="connsiteY0" fmla="*/ 0 h 844550"/>
              <a:gd name="connsiteX1" fmla="*/ 850900 w 1727200"/>
              <a:gd name="connsiteY1" fmla="*/ 374650 h 844550"/>
              <a:gd name="connsiteX2" fmla="*/ 1727200 w 1727200"/>
              <a:gd name="connsiteY2" fmla="*/ 6350 h 844550"/>
              <a:gd name="connsiteX3" fmla="*/ 1716372 w 1727200"/>
              <a:gd name="connsiteY3" fmla="*/ 467092 h 844550"/>
              <a:gd name="connsiteX4" fmla="*/ 863600 w 1727200"/>
              <a:gd name="connsiteY4" fmla="*/ 844550 h 844550"/>
              <a:gd name="connsiteX5" fmla="*/ 9892 w 1727200"/>
              <a:gd name="connsiteY5" fmla="*/ 468964 h 844550"/>
              <a:gd name="connsiteX6" fmla="*/ 0 w 1727200"/>
              <a:gd name="connsiteY6" fmla="*/ 0 h 844550"/>
              <a:gd name="connsiteX0" fmla="*/ 0 w 1727200"/>
              <a:gd name="connsiteY0" fmla="*/ 0 h 844550"/>
              <a:gd name="connsiteX1" fmla="*/ 839191 w 1727200"/>
              <a:gd name="connsiteY1" fmla="*/ 327817 h 844550"/>
              <a:gd name="connsiteX2" fmla="*/ 1727200 w 1727200"/>
              <a:gd name="connsiteY2" fmla="*/ 6350 h 844550"/>
              <a:gd name="connsiteX3" fmla="*/ 1716372 w 1727200"/>
              <a:gd name="connsiteY3" fmla="*/ 467092 h 844550"/>
              <a:gd name="connsiteX4" fmla="*/ 863600 w 1727200"/>
              <a:gd name="connsiteY4" fmla="*/ 844550 h 844550"/>
              <a:gd name="connsiteX5" fmla="*/ 9892 w 1727200"/>
              <a:gd name="connsiteY5" fmla="*/ 468964 h 844550"/>
              <a:gd name="connsiteX6" fmla="*/ 0 w 1727200"/>
              <a:gd name="connsiteY6" fmla="*/ 0 h 844550"/>
              <a:gd name="connsiteX0" fmla="*/ 0 w 1716372"/>
              <a:gd name="connsiteY0" fmla="*/ 17067 h 861617"/>
              <a:gd name="connsiteX1" fmla="*/ 839191 w 1716372"/>
              <a:gd name="connsiteY1" fmla="*/ 344884 h 861617"/>
              <a:gd name="connsiteX2" fmla="*/ 1709637 w 1716372"/>
              <a:gd name="connsiteY2" fmla="*/ 0 h 861617"/>
              <a:gd name="connsiteX3" fmla="*/ 1716372 w 1716372"/>
              <a:gd name="connsiteY3" fmla="*/ 484159 h 861617"/>
              <a:gd name="connsiteX4" fmla="*/ 863600 w 1716372"/>
              <a:gd name="connsiteY4" fmla="*/ 861617 h 861617"/>
              <a:gd name="connsiteX5" fmla="*/ 9892 w 1716372"/>
              <a:gd name="connsiteY5" fmla="*/ 486031 h 861617"/>
              <a:gd name="connsiteX6" fmla="*/ 0 w 1716372"/>
              <a:gd name="connsiteY6" fmla="*/ 17067 h 861617"/>
              <a:gd name="connsiteX0" fmla="*/ 0 w 1716372"/>
              <a:gd name="connsiteY0" fmla="*/ 0 h 873820"/>
              <a:gd name="connsiteX1" fmla="*/ 839191 w 1716372"/>
              <a:gd name="connsiteY1" fmla="*/ 357087 h 873820"/>
              <a:gd name="connsiteX2" fmla="*/ 1709637 w 1716372"/>
              <a:gd name="connsiteY2" fmla="*/ 12203 h 873820"/>
              <a:gd name="connsiteX3" fmla="*/ 1716372 w 1716372"/>
              <a:gd name="connsiteY3" fmla="*/ 496362 h 873820"/>
              <a:gd name="connsiteX4" fmla="*/ 863600 w 1716372"/>
              <a:gd name="connsiteY4" fmla="*/ 873820 h 873820"/>
              <a:gd name="connsiteX5" fmla="*/ 9892 w 1716372"/>
              <a:gd name="connsiteY5" fmla="*/ 498234 h 873820"/>
              <a:gd name="connsiteX6" fmla="*/ 0 w 1716372"/>
              <a:gd name="connsiteY6" fmla="*/ 0 h 873820"/>
              <a:gd name="connsiteX0" fmla="*/ 2273 w 1706937"/>
              <a:gd name="connsiteY0" fmla="*/ 0 h 873820"/>
              <a:gd name="connsiteX1" fmla="*/ 829756 w 1706937"/>
              <a:gd name="connsiteY1" fmla="*/ 357087 h 873820"/>
              <a:gd name="connsiteX2" fmla="*/ 1700202 w 1706937"/>
              <a:gd name="connsiteY2" fmla="*/ 12203 h 873820"/>
              <a:gd name="connsiteX3" fmla="*/ 1706937 w 1706937"/>
              <a:gd name="connsiteY3" fmla="*/ 496362 h 873820"/>
              <a:gd name="connsiteX4" fmla="*/ 854165 w 1706937"/>
              <a:gd name="connsiteY4" fmla="*/ 873820 h 873820"/>
              <a:gd name="connsiteX5" fmla="*/ 457 w 1706937"/>
              <a:gd name="connsiteY5" fmla="*/ 498234 h 873820"/>
              <a:gd name="connsiteX6" fmla="*/ 2273 w 1706937"/>
              <a:gd name="connsiteY6" fmla="*/ 0 h 873820"/>
              <a:gd name="connsiteX0" fmla="*/ 2273 w 1701083"/>
              <a:gd name="connsiteY0" fmla="*/ 0 h 873820"/>
              <a:gd name="connsiteX1" fmla="*/ 829756 w 1701083"/>
              <a:gd name="connsiteY1" fmla="*/ 357087 h 873820"/>
              <a:gd name="connsiteX2" fmla="*/ 1700202 w 1701083"/>
              <a:gd name="connsiteY2" fmla="*/ 12203 h 873820"/>
              <a:gd name="connsiteX3" fmla="*/ 1701083 w 1701083"/>
              <a:gd name="connsiteY3" fmla="*/ 625154 h 873820"/>
              <a:gd name="connsiteX4" fmla="*/ 854165 w 1701083"/>
              <a:gd name="connsiteY4" fmla="*/ 873820 h 873820"/>
              <a:gd name="connsiteX5" fmla="*/ 457 w 1701083"/>
              <a:gd name="connsiteY5" fmla="*/ 498234 h 873820"/>
              <a:gd name="connsiteX6" fmla="*/ 2273 w 1701083"/>
              <a:gd name="connsiteY6" fmla="*/ 0 h 873820"/>
              <a:gd name="connsiteX0" fmla="*/ 0 w 1698810"/>
              <a:gd name="connsiteY0" fmla="*/ 0 h 873820"/>
              <a:gd name="connsiteX1" fmla="*/ 827483 w 1698810"/>
              <a:gd name="connsiteY1" fmla="*/ 357087 h 873820"/>
              <a:gd name="connsiteX2" fmla="*/ 1697929 w 1698810"/>
              <a:gd name="connsiteY2" fmla="*/ 12203 h 873820"/>
              <a:gd name="connsiteX3" fmla="*/ 1698810 w 1698810"/>
              <a:gd name="connsiteY3" fmla="*/ 625154 h 873820"/>
              <a:gd name="connsiteX4" fmla="*/ 851892 w 1698810"/>
              <a:gd name="connsiteY4" fmla="*/ 873820 h 873820"/>
              <a:gd name="connsiteX5" fmla="*/ 27455 w 1698810"/>
              <a:gd name="connsiteY5" fmla="*/ 627026 h 873820"/>
              <a:gd name="connsiteX6" fmla="*/ 0 w 1698810"/>
              <a:gd name="connsiteY6" fmla="*/ 0 h 873820"/>
              <a:gd name="connsiteX0" fmla="*/ 0 w 1698810"/>
              <a:gd name="connsiteY0" fmla="*/ 0 h 873820"/>
              <a:gd name="connsiteX1" fmla="*/ 827483 w 1698810"/>
              <a:gd name="connsiteY1" fmla="*/ 357087 h 873820"/>
              <a:gd name="connsiteX2" fmla="*/ 1697929 w 1698810"/>
              <a:gd name="connsiteY2" fmla="*/ 12203 h 873820"/>
              <a:gd name="connsiteX3" fmla="*/ 1698810 w 1698810"/>
              <a:gd name="connsiteY3" fmla="*/ 625154 h 873820"/>
              <a:gd name="connsiteX4" fmla="*/ 851892 w 1698810"/>
              <a:gd name="connsiteY4" fmla="*/ 873820 h 873820"/>
              <a:gd name="connsiteX5" fmla="*/ 4038 w 1698810"/>
              <a:gd name="connsiteY5" fmla="*/ 638734 h 873820"/>
              <a:gd name="connsiteX6" fmla="*/ 0 w 1698810"/>
              <a:gd name="connsiteY6" fmla="*/ 0 h 873820"/>
              <a:gd name="connsiteX0" fmla="*/ 0 w 1698810"/>
              <a:gd name="connsiteY0" fmla="*/ 0 h 985049"/>
              <a:gd name="connsiteX1" fmla="*/ 827483 w 1698810"/>
              <a:gd name="connsiteY1" fmla="*/ 357087 h 985049"/>
              <a:gd name="connsiteX2" fmla="*/ 1697929 w 1698810"/>
              <a:gd name="connsiteY2" fmla="*/ 12203 h 985049"/>
              <a:gd name="connsiteX3" fmla="*/ 1698810 w 1698810"/>
              <a:gd name="connsiteY3" fmla="*/ 625154 h 985049"/>
              <a:gd name="connsiteX4" fmla="*/ 863600 w 1698810"/>
              <a:gd name="connsiteY4" fmla="*/ 985049 h 985049"/>
              <a:gd name="connsiteX5" fmla="*/ 4038 w 1698810"/>
              <a:gd name="connsiteY5" fmla="*/ 638734 h 985049"/>
              <a:gd name="connsiteX6" fmla="*/ 0 w 1698810"/>
              <a:gd name="connsiteY6" fmla="*/ 0 h 985049"/>
              <a:gd name="connsiteX0" fmla="*/ 0 w 1698810"/>
              <a:gd name="connsiteY0" fmla="*/ 0 h 990903"/>
              <a:gd name="connsiteX1" fmla="*/ 827483 w 1698810"/>
              <a:gd name="connsiteY1" fmla="*/ 357087 h 990903"/>
              <a:gd name="connsiteX2" fmla="*/ 1697929 w 1698810"/>
              <a:gd name="connsiteY2" fmla="*/ 12203 h 990903"/>
              <a:gd name="connsiteX3" fmla="*/ 1698810 w 1698810"/>
              <a:gd name="connsiteY3" fmla="*/ 625154 h 990903"/>
              <a:gd name="connsiteX4" fmla="*/ 857746 w 1698810"/>
              <a:gd name="connsiteY4" fmla="*/ 990903 h 990903"/>
              <a:gd name="connsiteX5" fmla="*/ 4038 w 1698810"/>
              <a:gd name="connsiteY5" fmla="*/ 638734 h 990903"/>
              <a:gd name="connsiteX6" fmla="*/ 0 w 1698810"/>
              <a:gd name="connsiteY6" fmla="*/ 0 h 990903"/>
              <a:gd name="connsiteX0" fmla="*/ 0 w 1698810"/>
              <a:gd name="connsiteY0" fmla="*/ 0 h 1002611"/>
              <a:gd name="connsiteX1" fmla="*/ 827483 w 1698810"/>
              <a:gd name="connsiteY1" fmla="*/ 357087 h 1002611"/>
              <a:gd name="connsiteX2" fmla="*/ 1697929 w 1698810"/>
              <a:gd name="connsiteY2" fmla="*/ 12203 h 1002611"/>
              <a:gd name="connsiteX3" fmla="*/ 1698810 w 1698810"/>
              <a:gd name="connsiteY3" fmla="*/ 625154 h 1002611"/>
              <a:gd name="connsiteX4" fmla="*/ 846038 w 1698810"/>
              <a:gd name="connsiteY4" fmla="*/ 1002611 h 1002611"/>
              <a:gd name="connsiteX5" fmla="*/ 4038 w 1698810"/>
              <a:gd name="connsiteY5" fmla="*/ 638734 h 1002611"/>
              <a:gd name="connsiteX6" fmla="*/ 0 w 1698810"/>
              <a:gd name="connsiteY6" fmla="*/ 0 h 1002611"/>
              <a:gd name="connsiteX0" fmla="*/ 0 w 1697940"/>
              <a:gd name="connsiteY0" fmla="*/ 0 h 1002611"/>
              <a:gd name="connsiteX1" fmla="*/ 827483 w 1697940"/>
              <a:gd name="connsiteY1" fmla="*/ 357087 h 1002611"/>
              <a:gd name="connsiteX2" fmla="*/ 1697929 w 1697940"/>
              <a:gd name="connsiteY2" fmla="*/ 12203 h 1002611"/>
              <a:gd name="connsiteX3" fmla="*/ 1692956 w 1697940"/>
              <a:gd name="connsiteY3" fmla="*/ 654425 h 1002611"/>
              <a:gd name="connsiteX4" fmla="*/ 846038 w 1697940"/>
              <a:gd name="connsiteY4" fmla="*/ 1002611 h 1002611"/>
              <a:gd name="connsiteX5" fmla="*/ 4038 w 1697940"/>
              <a:gd name="connsiteY5" fmla="*/ 638734 h 1002611"/>
              <a:gd name="connsiteX6" fmla="*/ 0 w 1697940"/>
              <a:gd name="connsiteY6" fmla="*/ 0 h 1002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97940" h="1002611">
                <a:moveTo>
                  <a:pt x="0" y="0"/>
                </a:moveTo>
                <a:lnTo>
                  <a:pt x="827483" y="357087"/>
                </a:lnTo>
                <a:lnTo>
                  <a:pt x="1697929" y="12203"/>
                </a:lnTo>
                <a:cubicBezTo>
                  <a:pt x="1698223" y="216520"/>
                  <a:pt x="1692662" y="450108"/>
                  <a:pt x="1692956" y="654425"/>
                </a:cubicBezTo>
                <a:lnTo>
                  <a:pt x="846038" y="1002611"/>
                </a:lnTo>
                <a:lnTo>
                  <a:pt x="4038" y="638734"/>
                </a:lnTo>
                <a:cubicBezTo>
                  <a:pt x="1921" y="460934"/>
                  <a:pt x="2117" y="177800"/>
                  <a:pt x="0" y="0"/>
                </a:cubicBezTo>
                <a:close/>
              </a:path>
            </a:pathLst>
          </a:custGeom>
          <a:solidFill>
            <a:srgbClr val="29B6EF"/>
          </a:solidFill>
          <a:ln>
            <a:solidFill>
              <a:srgbClr val="29B6E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720" b="0" i="0" dirty="0">
              <a:latin typeface="Proxima Nova Light" charset="0"/>
            </a:endParaRPr>
          </a:p>
        </p:txBody>
      </p:sp>
      <p:cxnSp>
        <p:nvCxnSpPr>
          <p:cNvPr id="32" name="Straight Connector 31"/>
          <p:cNvCxnSpPr/>
          <p:nvPr/>
        </p:nvCxnSpPr>
        <p:spPr>
          <a:xfrm>
            <a:off x="536708" y="6995160"/>
            <a:ext cx="12590018" cy="0"/>
          </a:xfrm>
          <a:prstGeom prst="line">
            <a:avLst/>
          </a:prstGeom>
          <a:ln w="3175" cmpd="sng">
            <a:solidFill>
              <a:srgbClr val="BFBFBF"/>
            </a:solidFill>
          </a:ln>
          <a:effectLst/>
        </p:spPr>
        <p:style>
          <a:lnRef idx="2">
            <a:schemeClr val="accent1"/>
          </a:lnRef>
          <a:fillRef idx="0">
            <a:schemeClr val="accent1"/>
          </a:fillRef>
          <a:effectRef idx="1">
            <a:schemeClr val="accent1"/>
          </a:effectRef>
          <a:fontRef idx="minor">
            <a:schemeClr val="tx1"/>
          </a:fontRef>
        </p:style>
      </p:cxnSp>
      <p:grpSp>
        <p:nvGrpSpPr>
          <p:cNvPr id="46" name="Group 45"/>
          <p:cNvGrpSpPr/>
          <p:nvPr/>
        </p:nvGrpSpPr>
        <p:grpSpPr>
          <a:xfrm>
            <a:off x="3242055" y="2456528"/>
            <a:ext cx="9733614" cy="1052486"/>
            <a:chOff x="2145477" y="1592868"/>
            <a:chExt cx="5525324" cy="696498"/>
          </a:xfrm>
        </p:grpSpPr>
        <p:cxnSp>
          <p:nvCxnSpPr>
            <p:cNvPr id="34" name="Straight Connector 33"/>
            <p:cNvCxnSpPr/>
            <p:nvPr userDrawn="1"/>
          </p:nvCxnSpPr>
          <p:spPr>
            <a:xfrm>
              <a:off x="2152106" y="2280484"/>
              <a:ext cx="5518695" cy="8882"/>
            </a:xfrm>
            <a:prstGeom prst="line">
              <a:avLst/>
            </a:prstGeom>
            <a:ln w="3175" cmpd="sng">
              <a:solidFill>
                <a:srgbClr val="55B670"/>
              </a:solidFill>
            </a:ln>
            <a:effectLst/>
          </p:spPr>
          <p:style>
            <a:lnRef idx="2">
              <a:schemeClr val="accent1"/>
            </a:lnRef>
            <a:fillRef idx="0">
              <a:schemeClr val="accent1"/>
            </a:fillRef>
            <a:effectRef idx="1">
              <a:schemeClr val="accent1"/>
            </a:effectRef>
            <a:fontRef idx="minor">
              <a:schemeClr val="tx1"/>
            </a:fontRef>
          </p:style>
        </p:cxnSp>
        <p:cxnSp>
          <p:nvCxnSpPr>
            <p:cNvPr id="37" name="Straight Connector 36"/>
            <p:cNvCxnSpPr/>
            <p:nvPr userDrawn="1"/>
          </p:nvCxnSpPr>
          <p:spPr>
            <a:xfrm>
              <a:off x="2145477" y="1592868"/>
              <a:ext cx="5518695" cy="8882"/>
            </a:xfrm>
            <a:prstGeom prst="line">
              <a:avLst/>
            </a:prstGeom>
            <a:ln w="3175" cmpd="sng">
              <a:solidFill>
                <a:srgbClr val="55B670"/>
              </a:solidFill>
            </a:ln>
            <a:effectLst/>
          </p:spPr>
          <p:style>
            <a:lnRef idx="2">
              <a:schemeClr val="accent1"/>
            </a:lnRef>
            <a:fillRef idx="0">
              <a:schemeClr val="accent1"/>
            </a:fillRef>
            <a:effectRef idx="1">
              <a:schemeClr val="accent1"/>
            </a:effectRef>
            <a:fontRef idx="minor">
              <a:schemeClr val="tx1"/>
            </a:fontRef>
          </p:style>
        </p:cxnSp>
      </p:grpSp>
      <p:sp>
        <p:nvSpPr>
          <p:cNvPr id="38" name="Freeform 37"/>
          <p:cNvSpPr/>
          <p:nvPr/>
        </p:nvSpPr>
        <p:spPr>
          <a:xfrm>
            <a:off x="801284" y="2438660"/>
            <a:ext cx="2450788" cy="1630821"/>
          </a:xfrm>
          <a:custGeom>
            <a:avLst/>
            <a:gdLst>
              <a:gd name="connsiteX0" fmla="*/ 0 w 1727200"/>
              <a:gd name="connsiteY0" fmla="*/ 0 h 844550"/>
              <a:gd name="connsiteX1" fmla="*/ 850900 w 1727200"/>
              <a:gd name="connsiteY1" fmla="*/ 374650 h 844550"/>
              <a:gd name="connsiteX2" fmla="*/ 1727200 w 1727200"/>
              <a:gd name="connsiteY2" fmla="*/ 6350 h 844550"/>
              <a:gd name="connsiteX3" fmla="*/ 1727200 w 1727200"/>
              <a:gd name="connsiteY3" fmla="*/ 508000 h 844550"/>
              <a:gd name="connsiteX4" fmla="*/ 863600 w 1727200"/>
              <a:gd name="connsiteY4" fmla="*/ 844550 h 844550"/>
              <a:gd name="connsiteX5" fmla="*/ 31750 w 1727200"/>
              <a:gd name="connsiteY5" fmla="*/ 527050 h 844550"/>
              <a:gd name="connsiteX6" fmla="*/ 0 w 1727200"/>
              <a:gd name="connsiteY6" fmla="*/ 0 h 844550"/>
              <a:gd name="connsiteX0" fmla="*/ 0 w 1727200"/>
              <a:gd name="connsiteY0" fmla="*/ 0 h 844550"/>
              <a:gd name="connsiteX1" fmla="*/ 850900 w 1727200"/>
              <a:gd name="connsiteY1" fmla="*/ 374650 h 844550"/>
              <a:gd name="connsiteX2" fmla="*/ 1727200 w 1727200"/>
              <a:gd name="connsiteY2" fmla="*/ 6350 h 844550"/>
              <a:gd name="connsiteX3" fmla="*/ 1727200 w 1727200"/>
              <a:gd name="connsiteY3" fmla="*/ 508000 h 844550"/>
              <a:gd name="connsiteX4" fmla="*/ 863600 w 1727200"/>
              <a:gd name="connsiteY4" fmla="*/ 844550 h 844550"/>
              <a:gd name="connsiteX5" fmla="*/ 6350 w 1727200"/>
              <a:gd name="connsiteY5" fmla="*/ 533400 h 844550"/>
              <a:gd name="connsiteX6" fmla="*/ 0 w 1727200"/>
              <a:gd name="connsiteY6" fmla="*/ 0 h 844550"/>
              <a:gd name="connsiteX0" fmla="*/ 0 w 1727200"/>
              <a:gd name="connsiteY0" fmla="*/ 0 h 844550"/>
              <a:gd name="connsiteX1" fmla="*/ 850900 w 1727200"/>
              <a:gd name="connsiteY1" fmla="*/ 374650 h 844550"/>
              <a:gd name="connsiteX2" fmla="*/ 1727200 w 1727200"/>
              <a:gd name="connsiteY2" fmla="*/ 6350 h 844550"/>
              <a:gd name="connsiteX3" fmla="*/ 1708150 w 1727200"/>
              <a:gd name="connsiteY3" fmla="*/ 571500 h 844550"/>
              <a:gd name="connsiteX4" fmla="*/ 863600 w 1727200"/>
              <a:gd name="connsiteY4" fmla="*/ 844550 h 844550"/>
              <a:gd name="connsiteX5" fmla="*/ 6350 w 1727200"/>
              <a:gd name="connsiteY5" fmla="*/ 533400 h 844550"/>
              <a:gd name="connsiteX6" fmla="*/ 0 w 1727200"/>
              <a:gd name="connsiteY6" fmla="*/ 0 h 844550"/>
              <a:gd name="connsiteX0" fmla="*/ 0 w 1727200"/>
              <a:gd name="connsiteY0" fmla="*/ 0 h 844550"/>
              <a:gd name="connsiteX1" fmla="*/ 850900 w 1727200"/>
              <a:gd name="connsiteY1" fmla="*/ 374650 h 844550"/>
              <a:gd name="connsiteX2" fmla="*/ 1727200 w 1727200"/>
              <a:gd name="connsiteY2" fmla="*/ 6350 h 844550"/>
              <a:gd name="connsiteX3" fmla="*/ 1708150 w 1727200"/>
              <a:gd name="connsiteY3" fmla="*/ 463550 h 844550"/>
              <a:gd name="connsiteX4" fmla="*/ 863600 w 1727200"/>
              <a:gd name="connsiteY4" fmla="*/ 844550 h 844550"/>
              <a:gd name="connsiteX5" fmla="*/ 6350 w 1727200"/>
              <a:gd name="connsiteY5" fmla="*/ 533400 h 844550"/>
              <a:gd name="connsiteX6" fmla="*/ 0 w 1727200"/>
              <a:gd name="connsiteY6" fmla="*/ 0 h 844550"/>
              <a:gd name="connsiteX0" fmla="*/ 0 w 1727200"/>
              <a:gd name="connsiteY0" fmla="*/ 0 h 844550"/>
              <a:gd name="connsiteX1" fmla="*/ 850900 w 1727200"/>
              <a:gd name="connsiteY1" fmla="*/ 374650 h 844550"/>
              <a:gd name="connsiteX2" fmla="*/ 1727200 w 1727200"/>
              <a:gd name="connsiteY2" fmla="*/ 6350 h 844550"/>
              <a:gd name="connsiteX3" fmla="*/ 1727200 w 1727200"/>
              <a:gd name="connsiteY3" fmla="*/ 450850 h 844550"/>
              <a:gd name="connsiteX4" fmla="*/ 863600 w 1727200"/>
              <a:gd name="connsiteY4" fmla="*/ 844550 h 844550"/>
              <a:gd name="connsiteX5" fmla="*/ 6350 w 1727200"/>
              <a:gd name="connsiteY5" fmla="*/ 533400 h 844550"/>
              <a:gd name="connsiteX6" fmla="*/ 0 w 1727200"/>
              <a:gd name="connsiteY6" fmla="*/ 0 h 844550"/>
              <a:gd name="connsiteX0" fmla="*/ 0 w 1727200"/>
              <a:gd name="connsiteY0" fmla="*/ 0 h 844550"/>
              <a:gd name="connsiteX1" fmla="*/ 850900 w 1727200"/>
              <a:gd name="connsiteY1" fmla="*/ 374650 h 844550"/>
              <a:gd name="connsiteX2" fmla="*/ 1727200 w 1727200"/>
              <a:gd name="connsiteY2" fmla="*/ 6350 h 844550"/>
              <a:gd name="connsiteX3" fmla="*/ 1727200 w 1727200"/>
              <a:gd name="connsiteY3" fmla="*/ 450850 h 844550"/>
              <a:gd name="connsiteX4" fmla="*/ 863600 w 1727200"/>
              <a:gd name="connsiteY4" fmla="*/ 844550 h 844550"/>
              <a:gd name="connsiteX5" fmla="*/ 12700 w 1727200"/>
              <a:gd name="connsiteY5" fmla="*/ 463550 h 844550"/>
              <a:gd name="connsiteX6" fmla="*/ 0 w 1727200"/>
              <a:gd name="connsiteY6" fmla="*/ 0 h 844550"/>
              <a:gd name="connsiteX0" fmla="*/ 6631 w 1733831"/>
              <a:gd name="connsiteY0" fmla="*/ 0 h 844550"/>
              <a:gd name="connsiteX1" fmla="*/ 857531 w 1733831"/>
              <a:gd name="connsiteY1" fmla="*/ 374650 h 844550"/>
              <a:gd name="connsiteX2" fmla="*/ 1733831 w 1733831"/>
              <a:gd name="connsiteY2" fmla="*/ 6350 h 844550"/>
              <a:gd name="connsiteX3" fmla="*/ 1733831 w 1733831"/>
              <a:gd name="connsiteY3" fmla="*/ 450850 h 844550"/>
              <a:gd name="connsiteX4" fmla="*/ 870231 w 1733831"/>
              <a:gd name="connsiteY4" fmla="*/ 844550 h 844550"/>
              <a:gd name="connsiteX5" fmla="*/ 281 w 1733831"/>
              <a:gd name="connsiteY5" fmla="*/ 463550 h 844550"/>
              <a:gd name="connsiteX6" fmla="*/ 6631 w 1733831"/>
              <a:gd name="connsiteY6" fmla="*/ 0 h 844550"/>
              <a:gd name="connsiteX0" fmla="*/ 0 w 1727200"/>
              <a:gd name="connsiteY0" fmla="*/ 0 h 844550"/>
              <a:gd name="connsiteX1" fmla="*/ 850900 w 1727200"/>
              <a:gd name="connsiteY1" fmla="*/ 374650 h 844550"/>
              <a:gd name="connsiteX2" fmla="*/ 1727200 w 1727200"/>
              <a:gd name="connsiteY2" fmla="*/ 6350 h 844550"/>
              <a:gd name="connsiteX3" fmla="*/ 1727200 w 1727200"/>
              <a:gd name="connsiteY3" fmla="*/ 450850 h 844550"/>
              <a:gd name="connsiteX4" fmla="*/ 863600 w 1727200"/>
              <a:gd name="connsiteY4" fmla="*/ 844550 h 844550"/>
              <a:gd name="connsiteX5" fmla="*/ 9892 w 1727200"/>
              <a:gd name="connsiteY5" fmla="*/ 468964 h 844550"/>
              <a:gd name="connsiteX6" fmla="*/ 0 w 1727200"/>
              <a:gd name="connsiteY6" fmla="*/ 0 h 844550"/>
              <a:gd name="connsiteX0" fmla="*/ 0 w 1727200"/>
              <a:gd name="connsiteY0" fmla="*/ 0 h 844550"/>
              <a:gd name="connsiteX1" fmla="*/ 850900 w 1727200"/>
              <a:gd name="connsiteY1" fmla="*/ 374650 h 844550"/>
              <a:gd name="connsiteX2" fmla="*/ 1727200 w 1727200"/>
              <a:gd name="connsiteY2" fmla="*/ 6350 h 844550"/>
              <a:gd name="connsiteX3" fmla="*/ 1716372 w 1727200"/>
              <a:gd name="connsiteY3" fmla="*/ 467092 h 844550"/>
              <a:gd name="connsiteX4" fmla="*/ 863600 w 1727200"/>
              <a:gd name="connsiteY4" fmla="*/ 844550 h 844550"/>
              <a:gd name="connsiteX5" fmla="*/ 9892 w 1727200"/>
              <a:gd name="connsiteY5" fmla="*/ 468964 h 844550"/>
              <a:gd name="connsiteX6" fmla="*/ 0 w 1727200"/>
              <a:gd name="connsiteY6" fmla="*/ 0 h 844550"/>
              <a:gd name="connsiteX0" fmla="*/ 0 w 1727200"/>
              <a:gd name="connsiteY0" fmla="*/ 0 h 844550"/>
              <a:gd name="connsiteX1" fmla="*/ 839191 w 1727200"/>
              <a:gd name="connsiteY1" fmla="*/ 327817 h 844550"/>
              <a:gd name="connsiteX2" fmla="*/ 1727200 w 1727200"/>
              <a:gd name="connsiteY2" fmla="*/ 6350 h 844550"/>
              <a:gd name="connsiteX3" fmla="*/ 1716372 w 1727200"/>
              <a:gd name="connsiteY3" fmla="*/ 467092 h 844550"/>
              <a:gd name="connsiteX4" fmla="*/ 863600 w 1727200"/>
              <a:gd name="connsiteY4" fmla="*/ 844550 h 844550"/>
              <a:gd name="connsiteX5" fmla="*/ 9892 w 1727200"/>
              <a:gd name="connsiteY5" fmla="*/ 468964 h 844550"/>
              <a:gd name="connsiteX6" fmla="*/ 0 w 1727200"/>
              <a:gd name="connsiteY6" fmla="*/ 0 h 844550"/>
              <a:gd name="connsiteX0" fmla="*/ 0 w 1716372"/>
              <a:gd name="connsiteY0" fmla="*/ 17067 h 861617"/>
              <a:gd name="connsiteX1" fmla="*/ 839191 w 1716372"/>
              <a:gd name="connsiteY1" fmla="*/ 344884 h 861617"/>
              <a:gd name="connsiteX2" fmla="*/ 1709637 w 1716372"/>
              <a:gd name="connsiteY2" fmla="*/ 0 h 861617"/>
              <a:gd name="connsiteX3" fmla="*/ 1716372 w 1716372"/>
              <a:gd name="connsiteY3" fmla="*/ 484159 h 861617"/>
              <a:gd name="connsiteX4" fmla="*/ 863600 w 1716372"/>
              <a:gd name="connsiteY4" fmla="*/ 861617 h 861617"/>
              <a:gd name="connsiteX5" fmla="*/ 9892 w 1716372"/>
              <a:gd name="connsiteY5" fmla="*/ 486031 h 861617"/>
              <a:gd name="connsiteX6" fmla="*/ 0 w 1716372"/>
              <a:gd name="connsiteY6" fmla="*/ 17067 h 861617"/>
              <a:gd name="connsiteX0" fmla="*/ 0 w 1716372"/>
              <a:gd name="connsiteY0" fmla="*/ 0 h 873820"/>
              <a:gd name="connsiteX1" fmla="*/ 839191 w 1716372"/>
              <a:gd name="connsiteY1" fmla="*/ 357087 h 873820"/>
              <a:gd name="connsiteX2" fmla="*/ 1709637 w 1716372"/>
              <a:gd name="connsiteY2" fmla="*/ 12203 h 873820"/>
              <a:gd name="connsiteX3" fmla="*/ 1716372 w 1716372"/>
              <a:gd name="connsiteY3" fmla="*/ 496362 h 873820"/>
              <a:gd name="connsiteX4" fmla="*/ 863600 w 1716372"/>
              <a:gd name="connsiteY4" fmla="*/ 873820 h 873820"/>
              <a:gd name="connsiteX5" fmla="*/ 9892 w 1716372"/>
              <a:gd name="connsiteY5" fmla="*/ 498234 h 873820"/>
              <a:gd name="connsiteX6" fmla="*/ 0 w 1716372"/>
              <a:gd name="connsiteY6" fmla="*/ 0 h 873820"/>
              <a:gd name="connsiteX0" fmla="*/ 2273 w 1706937"/>
              <a:gd name="connsiteY0" fmla="*/ 0 h 873820"/>
              <a:gd name="connsiteX1" fmla="*/ 829756 w 1706937"/>
              <a:gd name="connsiteY1" fmla="*/ 357087 h 873820"/>
              <a:gd name="connsiteX2" fmla="*/ 1700202 w 1706937"/>
              <a:gd name="connsiteY2" fmla="*/ 12203 h 873820"/>
              <a:gd name="connsiteX3" fmla="*/ 1706937 w 1706937"/>
              <a:gd name="connsiteY3" fmla="*/ 496362 h 873820"/>
              <a:gd name="connsiteX4" fmla="*/ 854165 w 1706937"/>
              <a:gd name="connsiteY4" fmla="*/ 873820 h 873820"/>
              <a:gd name="connsiteX5" fmla="*/ 457 w 1706937"/>
              <a:gd name="connsiteY5" fmla="*/ 498234 h 873820"/>
              <a:gd name="connsiteX6" fmla="*/ 2273 w 1706937"/>
              <a:gd name="connsiteY6" fmla="*/ 0 h 873820"/>
              <a:gd name="connsiteX0" fmla="*/ 2273 w 1701083"/>
              <a:gd name="connsiteY0" fmla="*/ 0 h 873820"/>
              <a:gd name="connsiteX1" fmla="*/ 829756 w 1701083"/>
              <a:gd name="connsiteY1" fmla="*/ 357087 h 873820"/>
              <a:gd name="connsiteX2" fmla="*/ 1700202 w 1701083"/>
              <a:gd name="connsiteY2" fmla="*/ 12203 h 873820"/>
              <a:gd name="connsiteX3" fmla="*/ 1701083 w 1701083"/>
              <a:gd name="connsiteY3" fmla="*/ 625154 h 873820"/>
              <a:gd name="connsiteX4" fmla="*/ 854165 w 1701083"/>
              <a:gd name="connsiteY4" fmla="*/ 873820 h 873820"/>
              <a:gd name="connsiteX5" fmla="*/ 457 w 1701083"/>
              <a:gd name="connsiteY5" fmla="*/ 498234 h 873820"/>
              <a:gd name="connsiteX6" fmla="*/ 2273 w 1701083"/>
              <a:gd name="connsiteY6" fmla="*/ 0 h 873820"/>
              <a:gd name="connsiteX0" fmla="*/ 0 w 1698810"/>
              <a:gd name="connsiteY0" fmla="*/ 0 h 873820"/>
              <a:gd name="connsiteX1" fmla="*/ 827483 w 1698810"/>
              <a:gd name="connsiteY1" fmla="*/ 357087 h 873820"/>
              <a:gd name="connsiteX2" fmla="*/ 1697929 w 1698810"/>
              <a:gd name="connsiteY2" fmla="*/ 12203 h 873820"/>
              <a:gd name="connsiteX3" fmla="*/ 1698810 w 1698810"/>
              <a:gd name="connsiteY3" fmla="*/ 625154 h 873820"/>
              <a:gd name="connsiteX4" fmla="*/ 851892 w 1698810"/>
              <a:gd name="connsiteY4" fmla="*/ 873820 h 873820"/>
              <a:gd name="connsiteX5" fmla="*/ 27455 w 1698810"/>
              <a:gd name="connsiteY5" fmla="*/ 627026 h 873820"/>
              <a:gd name="connsiteX6" fmla="*/ 0 w 1698810"/>
              <a:gd name="connsiteY6" fmla="*/ 0 h 873820"/>
              <a:gd name="connsiteX0" fmla="*/ 0 w 1698810"/>
              <a:gd name="connsiteY0" fmla="*/ 0 h 873820"/>
              <a:gd name="connsiteX1" fmla="*/ 827483 w 1698810"/>
              <a:gd name="connsiteY1" fmla="*/ 357087 h 873820"/>
              <a:gd name="connsiteX2" fmla="*/ 1697929 w 1698810"/>
              <a:gd name="connsiteY2" fmla="*/ 12203 h 873820"/>
              <a:gd name="connsiteX3" fmla="*/ 1698810 w 1698810"/>
              <a:gd name="connsiteY3" fmla="*/ 625154 h 873820"/>
              <a:gd name="connsiteX4" fmla="*/ 851892 w 1698810"/>
              <a:gd name="connsiteY4" fmla="*/ 873820 h 873820"/>
              <a:gd name="connsiteX5" fmla="*/ 4038 w 1698810"/>
              <a:gd name="connsiteY5" fmla="*/ 638734 h 873820"/>
              <a:gd name="connsiteX6" fmla="*/ 0 w 1698810"/>
              <a:gd name="connsiteY6" fmla="*/ 0 h 873820"/>
              <a:gd name="connsiteX0" fmla="*/ 0 w 1698810"/>
              <a:gd name="connsiteY0" fmla="*/ 0 h 985049"/>
              <a:gd name="connsiteX1" fmla="*/ 827483 w 1698810"/>
              <a:gd name="connsiteY1" fmla="*/ 357087 h 985049"/>
              <a:gd name="connsiteX2" fmla="*/ 1697929 w 1698810"/>
              <a:gd name="connsiteY2" fmla="*/ 12203 h 985049"/>
              <a:gd name="connsiteX3" fmla="*/ 1698810 w 1698810"/>
              <a:gd name="connsiteY3" fmla="*/ 625154 h 985049"/>
              <a:gd name="connsiteX4" fmla="*/ 863600 w 1698810"/>
              <a:gd name="connsiteY4" fmla="*/ 985049 h 985049"/>
              <a:gd name="connsiteX5" fmla="*/ 4038 w 1698810"/>
              <a:gd name="connsiteY5" fmla="*/ 638734 h 985049"/>
              <a:gd name="connsiteX6" fmla="*/ 0 w 1698810"/>
              <a:gd name="connsiteY6" fmla="*/ 0 h 985049"/>
              <a:gd name="connsiteX0" fmla="*/ 0 w 1698810"/>
              <a:gd name="connsiteY0" fmla="*/ 0 h 990903"/>
              <a:gd name="connsiteX1" fmla="*/ 827483 w 1698810"/>
              <a:gd name="connsiteY1" fmla="*/ 357087 h 990903"/>
              <a:gd name="connsiteX2" fmla="*/ 1697929 w 1698810"/>
              <a:gd name="connsiteY2" fmla="*/ 12203 h 990903"/>
              <a:gd name="connsiteX3" fmla="*/ 1698810 w 1698810"/>
              <a:gd name="connsiteY3" fmla="*/ 625154 h 990903"/>
              <a:gd name="connsiteX4" fmla="*/ 857746 w 1698810"/>
              <a:gd name="connsiteY4" fmla="*/ 990903 h 990903"/>
              <a:gd name="connsiteX5" fmla="*/ 4038 w 1698810"/>
              <a:gd name="connsiteY5" fmla="*/ 638734 h 990903"/>
              <a:gd name="connsiteX6" fmla="*/ 0 w 1698810"/>
              <a:gd name="connsiteY6" fmla="*/ 0 h 990903"/>
              <a:gd name="connsiteX0" fmla="*/ 0 w 1698810"/>
              <a:gd name="connsiteY0" fmla="*/ 0 h 1002611"/>
              <a:gd name="connsiteX1" fmla="*/ 827483 w 1698810"/>
              <a:gd name="connsiteY1" fmla="*/ 357087 h 1002611"/>
              <a:gd name="connsiteX2" fmla="*/ 1697929 w 1698810"/>
              <a:gd name="connsiteY2" fmla="*/ 12203 h 1002611"/>
              <a:gd name="connsiteX3" fmla="*/ 1698810 w 1698810"/>
              <a:gd name="connsiteY3" fmla="*/ 625154 h 1002611"/>
              <a:gd name="connsiteX4" fmla="*/ 846038 w 1698810"/>
              <a:gd name="connsiteY4" fmla="*/ 1002611 h 1002611"/>
              <a:gd name="connsiteX5" fmla="*/ 4038 w 1698810"/>
              <a:gd name="connsiteY5" fmla="*/ 638734 h 1002611"/>
              <a:gd name="connsiteX6" fmla="*/ 0 w 1698810"/>
              <a:gd name="connsiteY6" fmla="*/ 0 h 1002611"/>
              <a:gd name="connsiteX0" fmla="*/ 0 w 1697940"/>
              <a:gd name="connsiteY0" fmla="*/ 0 h 1002611"/>
              <a:gd name="connsiteX1" fmla="*/ 827483 w 1697940"/>
              <a:gd name="connsiteY1" fmla="*/ 357087 h 1002611"/>
              <a:gd name="connsiteX2" fmla="*/ 1697929 w 1697940"/>
              <a:gd name="connsiteY2" fmla="*/ 12203 h 1002611"/>
              <a:gd name="connsiteX3" fmla="*/ 1692956 w 1697940"/>
              <a:gd name="connsiteY3" fmla="*/ 654425 h 1002611"/>
              <a:gd name="connsiteX4" fmla="*/ 846038 w 1697940"/>
              <a:gd name="connsiteY4" fmla="*/ 1002611 h 1002611"/>
              <a:gd name="connsiteX5" fmla="*/ 4038 w 1697940"/>
              <a:gd name="connsiteY5" fmla="*/ 638734 h 1002611"/>
              <a:gd name="connsiteX6" fmla="*/ 0 w 1697940"/>
              <a:gd name="connsiteY6" fmla="*/ 0 h 1002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97940" h="1002611">
                <a:moveTo>
                  <a:pt x="0" y="0"/>
                </a:moveTo>
                <a:lnTo>
                  <a:pt x="827483" y="357087"/>
                </a:lnTo>
                <a:lnTo>
                  <a:pt x="1697929" y="12203"/>
                </a:lnTo>
                <a:cubicBezTo>
                  <a:pt x="1698223" y="216520"/>
                  <a:pt x="1692662" y="450108"/>
                  <a:pt x="1692956" y="654425"/>
                </a:cubicBezTo>
                <a:lnTo>
                  <a:pt x="846038" y="1002611"/>
                </a:lnTo>
                <a:lnTo>
                  <a:pt x="4038" y="638734"/>
                </a:lnTo>
                <a:cubicBezTo>
                  <a:pt x="1921" y="460934"/>
                  <a:pt x="2117" y="177800"/>
                  <a:pt x="0" y="0"/>
                </a:cubicBezTo>
                <a:close/>
              </a:path>
            </a:pathLst>
          </a:custGeom>
          <a:solidFill>
            <a:srgbClr val="55B670"/>
          </a:solidFill>
          <a:ln>
            <a:solidFill>
              <a:srgbClr val="55B67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720" b="0" i="0" dirty="0">
              <a:latin typeface="Proxima Nova Light" charset="0"/>
            </a:endParaRPr>
          </a:p>
        </p:txBody>
      </p:sp>
      <p:sp>
        <p:nvSpPr>
          <p:cNvPr id="50" name="Text Placeholder 49"/>
          <p:cNvSpPr>
            <a:spLocks noGrp="1"/>
          </p:cNvSpPr>
          <p:nvPr>
            <p:ph type="body" sz="quarter" idx="10" hasCustomPrompt="1"/>
          </p:nvPr>
        </p:nvSpPr>
        <p:spPr>
          <a:xfrm>
            <a:off x="835848" y="1686080"/>
            <a:ext cx="2618554" cy="369429"/>
          </a:xfrm>
          <a:prstGeom prst="rect">
            <a:avLst/>
          </a:prstGeom>
        </p:spPr>
        <p:txBody>
          <a:bodyPr vert="horz"/>
          <a:lstStyle>
            <a:lvl1pPr marL="0" indent="0">
              <a:buNone/>
              <a:defRPr sz="2417" b="0" i="0" baseline="0">
                <a:solidFill>
                  <a:schemeClr val="bg1"/>
                </a:solidFill>
                <a:latin typeface="Proxima Nova Light" charset="0"/>
                <a:cs typeface="Proxima Nova Light" charset="0"/>
              </a:defRPr>
            </a:lvl1pPr>
          </a:lstStyle>
          <a:p>
            <a:pPr lvl="0"/>
            <a:r>
              <a:rPr lang="en-US" dirty="0"/>
              <a:t>A Topic Header</a:t>
            </a:r>
          </a:p>
        </p:txBody>
      </p:sp>
      <p:sp>
        <p:nvSpPr>
          <p:cNvPr id="51" name="Text Placeholder 49"/>
          <p:cNvSpPr>
            <a:spLocks noGrp="1"/>
          </p:cNvSpPr>
          <p:nvPr>
            <p:ph type="body" sz="quarter" idx="11" hasCustomPrompt="1"/>
          </p:nvPr>
        </p:nvSpPr>
        <p:spPr>
          <a:xfrm>
            <a:off x="846824" y="2999302"/>
            <a:ext cx="2618554" cy="369429"/>
          </a:xfrm>
          <a:prstGeom prst="rect">
            <a:avLst/>
          </a:prstGeom>
        </p:spPr>
        <p:txBody>
          <a:bodyPr vert="horz"/>
          <a:lstStyle>
            <a:lvl1pPr marL="0" indent="0">
              <a:buNone/>
              <a:defRPr sz="2417" b="0" i="0" baseline="0">
                <a:solidFill>
                  <a:schemeClr val="bg1"/>
                </a:solidFill>
                <a:latin typeface="Proxima Nova Light" charset="0"/>
                <a:cs typeface="Proxima Nova Light" charset="0"/>
              </a:defRPr>
            </a:lvl1pPr>
          </a:lstStyle>
          <a:p>
            <a:pPr lvl="0"/>
            <a:r>
              <a:rPr lang="en-US" dirty="0"/>
              <a:t>B Topic Header</a:t>
            </a:r>
          </a:p>
        </p:txBody>
      </p:sp>
      <p:sp>
        <p:nvSpPr>
          <p:cNvPr id="52" name="Text Placeholder 49"/>
          <p:cNvSpPr>
            <a:spLocks noGrp="1"/>
          </p:cNvSpPr>
          <p:nvPr>
            <p:ph type="body" sz="quarter" idx="12" hasCustomPrompt="1"/>
          </p:nvPr>
        </p:nvSpPr>
        <p:spPr>
          <a:xfrm>
            <a:off x="844094" y="4202812"/>
            <a:ext cx="2618554" cy="369429"/>
          </a:xfrm>
          <a:prstGeom prst="rect">
            <a:avLst/>
          </a:prstGeom>
        </p:spPr>
        <p:txBody>
          <a:bodyPr vert="horz"/>
          <a:lstStyle>
            <a:lvl1pPr marL="0" indent="0">
              <a:buNone/>
              <a:defRPr sz="2417" b="0" i="0" baseline="0">
                <a:solidFill>
                  <a:schemeClr val="bg1"/>
                </a:solidFill>
                <a:latin typeface="Proxima Nova Light" charset="0"/>
                <a:cs typeface="Proxima Nova Light" charset="0"/>
              </a:defRPr>
            </a:lvl1pPr>
          </a:lstStyle>
          <a:p>
            <a:pPr lvl="0"/>
            <a:r>
              <a:rPr lang="en-US" dirty="0"/>
              <a:t>C Topic Header</a:t>
            </a:r>
          </a:p>
        </p:txBody>
      </p:sp>
      <p:sp>
        <p:nvSpPr>
          <p:cNvPr id="53" name="Text Placeholder 49"/>
          <p:cNvSpPr>
            <a:spLocks noGrp="1"/>
          </p:cNvSpPr>
          <p:nvPr>
            <p:ph type="body" sz="quarter" idx="13" hasCustomPrompt="1"/>
          </p:nvPr>
        </p:nvSpPr>
        <p:spPr>
          <a:xfrm>
            <a:off x="839078" y="5598225"/>
            <a:ext cx="2618554" cy="369429"/>
          </a:xfrm>
          <a:prstGeom prst="rect">
            <a:avLst/>
          </a:prstGeom>
        </p:spPr>
        <p:txBody>
          <a:bodyPr vert="horz"/>
          <a:lstStyle>
            <a:lvl1pPr marL="0" indent="0">
              <a:buNone/>
              <a:defRPr sz="2417" b="0" i="0" baseline="0">
                <a:solidFill>
                  <a:schemeClr val="bg1"/>
                </a:solidFill>
                <a:latin typeface="Proxima Nova Light" charset="0"/>
                <a:cs typeface="Proxima Nova Light" charset="0"/>
              </a:defRPr>
            </a:lvl1pPr>
          </a:lstStyle>
          <a:p>
            <a:pPr lvl="0"/>
            <a:r>
              <a:rPr lang="en-US" dirty="0"/>
              <a:t>D Topic Header</a:t>
            </a:r>
          </a:p>
        </p:txBody>
      </p:sp>
      <p:sp>
        <p:nvSpPr>
          <p:cNvPr id="55" name="Text Placeholder 54"/>
          <p:cNvSpPr>
            <a:spLocks noGrp="1"/>
          </p:cNvSpPr>
          <p:nvPr>
            <p:ph type="body" sz="quarter" idx="14" hasCustomPrompt="1"/>
          </p:nvPr>
        </p:nvSpPr>
        <p:spPr>
          <a:xfrm>
            <a:off x="3655107" y="1247423"/>
            <a:ext cx="9252514" cy="863600"/>
          </a:xfrm>
          <a:prstGeom prst="rect">
            <a:avLst/>
          </a:prstGeom>
        </p:spPr>
        <p:txBody>
          <a:bodyPr vert="horz"/>
          <a:lstStyle>
            <a:lvl1pPr marL="0" indent="0" algn="l">
              <a:buNone/>
              <a:defRPr sz="1813" b="0" i="0" baseline="0">
                <a:latin typeface="Proxima Nova Regular"/>
                <a:cs typeface="Proxima Nova Regular"/>
              </a:defRPr>
            </a:lvl1pPr>
            <a:lvl2pPr marL="690843" indent="0">
              <a:buNone/>
              <a:defRPr sz="1813" b="0" i="0">
                <a:latin typeface="Proxima Nova Regular"/>
                <a:cs typeface="Proxima Nova Regular"/>
              </a:defRPr>
            </a:lvl2pPr>
            <a:lvl3pPr marL="1381685" indent="0">
              <a:buNone/>
              <a:defRPr sz="1813" b="0" i="0">
                <a:latin typeface="Proxima Nova Regular"/>
                <a:cs typeface="Proxima Nova Regular"/>
              </a:defRPr>
            </a:lvl3pPr>
            <a:lvl4pPr marL="2072527" indent="0">
              <a:buNone/>
              <a:defRPr sz="1813" b="0" i="0">
                <a:latin typeface="Proxima Nova Regular"/>
                <a:cs typeface="Proxima Nova Regular"/>
              </a:defRPr>
            </a:lvl4pPr>
            <a:lvl5pPr marL="2763370" indent="0">
              <a:buNone/>
              <a:defRPr sz="1813" b="0" i="0">
                <a:latin typeface="Proxima Nova Regular"/>
                <a:cs typeface="Proxima Nova Regular"/>
              </a:defRPr>
            </a:lvl5pPr>
          </a:lstStyle>
          <a:p>
            <a:pPr algn="l"/>
            <a:r>
              <a:rPr lang="en-US" sz="2116" dirty="0">
                <a:solidFill>
                  <a:schemeClr val="tx1"/>
                </a:solidFill>
                <a:latin typeface="Proxima Nova Light"/>
                <a:cs typeface="Proxima Nova Light"/>
              </a:rPr>
              <a:t>Please paste your body text into this column. </a:t>
            </a:r>
            <a:r>
              <a:rPr lang="en-US" sz="2116" dirty="0" err="1">
                <a:solidFill>
                  <a:schemeClr val="tx1"/>
                </a:solidFill>
                <a:latin typeface="Proxima Nova Light"/>
                <a:cs typeface="Proxima Nova Light"/>
              </a:rPr>
              <a:t>Lorem</a:t>
            </a:r>
            <a:r>
              <a:rPr lang="en-US" sz="2116" dirty="0">
                <a:solidFill>
                  <a:schemeClr val="tx1"/>
                </a:solidFill>
                <a:latin typeface="Proxima Nova Light"/>
                <a:cs typeface="Proxima Nova Light"/>
              </a:rPr>
              <a:t> </a:t>
            </a:r>
            <a:r>
              <a:rPr lang="en-US" sz="2116" dirty="0" err="1">
                <a:solidFill>
                  <a:schemeClr val="tx1"/>
                </a:solidFill>
                <a:latin typeface="Proxima Nova Light"/>
                <a:cs typeface="Proxima Nova Light"/>
              </a:rPr>
              <a:t>ipsum</a:t>
            </a:r>
            <a:r>
              <a:rPr lang="en-US" sz="2116" dirty="0">
                <a:solidFill>
                  <a:schemeClr val="tx1"/>
                </a:solidFill>
                <a:latin typeface="Proxima Nova Light"/>
                <a:cs typeface="Proxima Nova Light"/>
              </a:rPr>
              <a:t> dolor sit </a:t>
            </a:r>
            <a:r>
              <a:rPr lang="en-US" sz="2116" dirty="0" err="1">
                <a:solidFill>
                  <a:schemeClr val="tx1"/>
                </a:solidFill>
                <a:latin typeface="Proxima Nova Light"/>
                <a:cs typeface="Proxima Nova Light"/>
              </a:rPr>
              <a:t>amet</a:t>
            </a:r>
            <a:r>
              <a:rPr lang="en-US" sz="2116" dirty="0">
                <a:solidFill>
                  <a:schemeClr val="tx1"/>
                </a:solidFill>
                <a:latin typeface="Proxima Nova Light"/>
                <a:cs typeface="Proxima Nova Light"/>
              </a:rPr>
              <a:t>, </a:t>
            </a:r>
            <a:r>
              <a:rPr lang="en-US" sz="2116" dirty="0" err="1">
                <a:solidFill>
                  <a:schemeClr val="tx1"/>
                </a:solidFill>
                <a:latin typeface="Proxima Nova Light"/>
                <a:cs typeface="Proxima Nova Light"/>
              </a:rPr>
              <a:t>consectetur</a:t>
            </a:r>
            <a:r>
              <a:rPr lang="en-US" sz="2116" dirty="0">
                <a:solidFill>
                  <a:schemeClr val="tx1"/>
                </a:solidFill>
                <a:latin typeface="Proxima Nova Light"/>
                <a:cs typeface="Proxima Nova Light"/>
              </a:rPr>
              <a:t> </a:t>
            </a:r>
            <a:r>
              <a:rPr lang="en-US" sz="2116" dirty="0" err="1">
                <a:solidFill>
                  <a:schemeClr val="tx1"/>
                </a:solidFill>
                <a:latin typeface="Proxima Nova Light"/>
                <a:cs typeface="Proxima Nova Light"/>
              </a:rPr>
              <a:t>adipiscing</a:t>
            </a:r>
            <a:r>
              <a:rPr lang="en-US" sz="2116" dirty="0">
                <a:solidFill>
                  <a:schemeClr val="tx1"/>
                </a:solidFill>
                <a:latin typeface="Proxima Nova Light"/>
                <a:cs typeface="Proxima Nova Light"/>
              </a:rPr>
              <a:t> </a:t>
            </a:r>
            <a:r>
              <a:rPr lang="en-US" sz="2116" dirty="0" err="1">
                <a:solidFill>
                  <a:schemeClr val="tx1"/>
                </a:solidFill>
                <a:latin typeface="Proxima Nova Light"/>
                <a:cs typeface="Proxima Nova Light"/>
              </a:rPr>
              <a:t>elit</a:t>
            </a:r>
            <a:r>
              <a:rPr lang="en-US" sz="2116" dirty="0">
                <a:solidFill>
                  <a:schemeClr val="tx1"/>
                </a:solidFill>
                <a:latin typeface="Proxima Nova Light"/>
                <a:cs typeface="Proxima Nova Light"/>
              </a:rPr>
              <a:t>, </a:t>
            </a:r>
            <a:r>
              <a:rPr lang="en-US" sz="2116" dirty="0" err="1">
                <a:solidFill>
                  <a:schemeClr val="tx1"/>
                </a:solidFill>
                <a:latin typeface="Proxima Nova Light"/>
                <a:cs typeface="Proxima Nova Light"/>
              </a:rPr>
              <a:t>sed</a:t>
            </a:r>
            <a:r>
              <a:rPr lang="en-US" sz="2116" dirty="0">
                <a:solidFill>
                  <a:schemeClr val="tx1"/>
                </a:solidFill>
                <a:latin typeface="Proxima Nova Light"/>
                <a:cs typeface="Proxima Nova Light"/>
              </a:rPr>
              <a:t> do </a:t>
            </a:r>
            <a:r>
              <a:rPr lang="en-US" sz="2116" dirty="0" err="1">
                <a:solidFill>
                  <a:schemeClr val="tx1"/>
                </a:solidFill>
                <a:latin typeface="Proxima Nova Light"/>
                <a:cs typeface="Proxima Nova Light"/>
              </a:rPr>
              <a:t>eiusmod</a:t>
            </a:r>
            <a:r>
              <a:rPr lang="en-US" sz="2116" dirty="0">
                <a:solidFill>
                  <a:schemeClr val="tx1"/>
                </a:solidFill>
                <a:latin typeface="Proxima Nova Light"/>
                <a:cs typeface="Proxima Nova Light"/>
              </a:rPr>
              <a:t> </a:t>
            </a:r>
            <a:r>
              <a:rPr lang="en-US" sz="2116" dirty="0" err="1">
                <a:solidFill>
                  <a:schemeClr val="tx1"/>
                </a:solidFill>
                <a:latin typeface="Proxima Nova Light"/>
                <a:cs typeface="Proxima Nova Light"/>
              </a:rPr>
              <a:t>tempor</a:t>
            </a:r>
            <a:r>
              <a:rPr lang="en-US" sz="2116" dirty="0">
                <a:solidFill>
                  <a:schemeClr val="tx1"/>
                </a:solidFill>
                <a:latin typeface="Proxima Nova Light"/>
                <a:cs typeface="Proxima Nova Light"/>
              </a:rPr>
              <a:t> </a:t>
            </a:r>
            <a:r>
              <a:rPr lang="en-US" sz="2116" dirty="0" err="1">
                <a:solidFill>
                  <a:schemeClr val="tx1"/>
                </a:solidFill>
                <a:latin typeface="Proxima Nova Light"/>
                <a:cs typeface="Proxima Nova Light"/>
              </a:rPr>
              <a:t>indididunt</a:t>
            </a:r>
            <a:r>
              <a:rPr lang="en-US" sz="2116" dirty="0">
                <a:solidFill>
                  <a:schemeClr val="tx1"/>
                </a:solidFill>
                <a:latin typeface="Proxima Nova Light"/>
                <a:cs typeface="Proxima Nova Light"/>
              </a:rPr>
              <a:t> </a:t>
            </a:r>
            <a:r>
              <a:rPr lang="en-US" sz="2116" dirty="0" err="1">
                <a:solidFill>
                  <a:schemeClr val="tx1"/>
                </a:solidFill>
                <a:latin typeface="Proxima Nova Light"/>
                <a:cs typeface="Proxima Nova Light"/>
              </a:rPr>
              <a:t>ut</a:t>
            </a:r>
            <a:r>
              <a:rPr lang="en-US" sz="2116" dirty="0">
                <a:solidFill>
                  <a:schemeClr val="tx1"/>
                </a:solidFill>
                <a:latin typeface="Proxima Nova Light"/>
                <a:cs typeface="Proxima Nova Light"/>
              </a:rPr>
              <a:t> </a:t>
            </a:r>
            <a:r>
              <a:rPr lang="en-US" sz="2116" dirty="0" err="1">
                <a:solidFill>
                  <a:schemeClr val="tx1"/>
                </a:solidFill>
                <a:latin typeface="Proxima Nova Light"/>
                <a:cs typeface="Proxima Nova Light"/>
              </a:rPr>
              <a:t>labore</a:t>
            </a:r>
            <a:r>
              <a:rPr lang="en-US" sz="2116" dirty="0">
                <a:solidFill>
                  <a:schemeClr val="tx1"/>
                </a:solidFill>
                <a:latin typeface="Proxima Nova Light"/>
                <a:cs typeface="Proxima Nova Light"/>
              </a:rPr>
              <a:t> .</a:t>
            </a:r>
          </a:p>
        </p:txBody>
      </p:sp>
      <p:sp>
        <p:nvSpPr>
          <p:cNvPr id="56" name="Text Placeholder 54"/>
          <p:cNvSpPr>
            <a:spLocks noGrp="1"/>
          </p:cNvSpPr>
          <p:nvPr>
            <p:ph type="body" sz="quarter" idx="15" hasCustomPrompt="1"/>
          </p:nvPr>
        </p:nvSpPr>
        <p:spPr>
          <a:xfrm>
            <a:off x="3652377" y="2574279"/>
            <a:ext cx="9252514" cy="863600"/>
          </a:xfrm>
          <a:prstGeom prst="rect">
            <a:avLst/>
          </a:prstGeom>
        </p:spPr>
        <p:txBody>
          <a:bodyPr vert="horz"/>
          <a:lstStyle>
            <a:lvl1pPr marL="0" indent="0" algn="l">
              <a:buNone/>
              <a:defRPr sz="1813" b="0" i="0" baseline="0">
                <a:latin typeface="Proxima Nova Regular"/>
                <a:cs typeface="Proxima Nova Regular"/>
              </a:defRPr>
            </a:lvl1pPr>
            <a:lvl2pPr marL="690843" indent="0">
              <a:buNone/>
              <a:defRPr sz="1813" b="0" i="0">
                <a:latin typeface="Proxima Nova Regular"/>
                <a:cs typeface="Proxima Nova Regular"/>
              </a:defRPr>
            </a:lvl2pPr>
            <a:lvl3pPr marL="1381685" indent="0">
              <a:buNone/>
              <a:defRPr sz="1813" b="0" i="0">
                <a:latin typeface="Proxima Nova Regular"/>
                <a:cs typeface="Proxima Nova Regular"/>
              </a:defRPr>
            </a:lvl3pPr>
            <a:lvl4pPr marL="2072527" indent="0">
              <a:buNone/>
              <a:defRPr sz="1813" b="0" i="0">
                <a:latin typeface="Proxima Nova Regular"/>
                <a:cs typeface="Proxima Nova Regular"/>
              </a:defRPr>
            </a:lvl4pPr>
            <a:lvl5pPr marL="2763370" indent="0">
              <a:buNone/>
              <a:defRPr sz="1813" b="0" i="0">
                <a:latin typeface="Proxima Nova Regular"/>
                <a:cs typeface="Proxima Nova Regular"/>
              </a:defRPr>
            </a:lvl5pPr>
          </a:lstStyle>
          <a:p>
            <a:pPr algn="l"/>
            <a:r>
              <a:rPr lang="en-US" sz="2116" dirty="0">
                <a:solidFill>
                  <a:schemeClr val="tx1"/>
                </a:solidFill>
                <a:latin typeface="Proxima Nova Light"/>
                <a:cs typeface="Proxima Nova Light"/>
              </a:rPr>
              <a:t>Please paste your body text into this column. </a:t>
            </a:r>
            <a:r>
              <a:rPr lang="en-US" sz="2116" dirty="0" err="1">
                <a:solidFill>
                  <a:schemeClr val="tx1"/>
                </a:solidFill>
                <a:latin typeface="Proxima Nova Light"/>
                <a:cs typeface="Proxima Nova Light"/>
              </a:rPr>
              <a:t>Lorem</a:t>
            </a:r>
            <a:r>
              <a:rPr lang="en-US" sz="2116" dirty="0">
                <a:solidFill>
                  <a:schemeClr val="tx1"/>
                </a:solidFill>
                <a:latin typeface="Proxima Nova Light"/>
                <a:cs typeface="Proxima Nova Light"/>
              </a:rPr>
              <a:t> </a:t>
            </a:r>
            <a:r>
              <a:rPr lang="en-US" sz="2116" dirty="0" err="1">
                <a:solidFill>
                  <a:schemeClr val="tx1"/>
                </a:solidFill>
                <a:latin typeface="Proxima Nova Light"/>
                <a:cs typeface="Proxima Nova Light"/>
              </a:rPr>
              <a:t>ipsum</a:t>
            </a:r>
            <a:r>
              <a:rPr lang="en-US" sz="2116" dirty="0">
                <a:solidFill>
                  <a:schemeClr val="tx1"/>
                </a:solidFill>
                <a:latin typeface="Proxima Nova Light"/>
                <a:cs typeface="Proxima Nova Light"/>
              </a:rPr>
              <a:t> dolor sit </a:t>
            </a:r>
            <a:r>
              <a:rPr lang="en-US" sz="2116" dirty="0" err="1">
                <a:solidFill>
                  <a:schemeClr val="tx1"/>
                </a:solidFill>
                <a:latin typeface="Proxima Nova Light"/>
                <a:cs typeface="Proxima Nova Light"/>
              </a:rPr>
              <a:t>amet</a:t>
            </a:r>
            <a:r>
              <a:rPr lang="en-US" sz="2116" dirty="0">
                <a:solidFill>
                  <a:schemeClr val="tx1"/>
                </a:solidFill>
                <a:latin typeface="Proxima Nova Light"/>
                <a:cs typeface="Proxima Nova Light"/>
              </a:rPr>
              <a:t>, </a:t>
            </a:r>
            <a:r>
              <a:rPr lang="en-US" sz="2116" dirty="0" err="1">
                <a:solidFill>
                  <a:schemeClr val="tx1"/>
                </a:solidFill>
                <a:latin typeface="Proxima Nova Light"/>
                <a:cs typeface="Proxima Nova Light"/>
              </a:rPr>
              <a:t>consectetur</a:t>
            </a:r>
            <a:r>
              <a:rPr lang="en-US" sz="2116" dirty="0">
                <a:solidFill>
                  <a:schemeClr val="tx1"/>
                </a:solidFill>
                <a:latin typeface="Proxima Nova Light"/>
                <a:cs typeface="Proxima Nova Light"/>
              </a:rPr>
              <a:t> </a:t>
            </a:r>
            <a:r>
              <a:rPr lang="en-US" sz="2116" dirty="0" err="1">
                <a:solidFill>
                  <a:schemeClr val="tx1"/>
                </a:solidFill>
                <a:latin typeface="Proxima Nova Light"/>
                <a:cs typeface="Proxima Nova Light"/>
              </a:rPr>
              <a:t>adipiscing</a:t>
            </a:r>
            <a:r>
              <a:rPr lang="en-US" sz="2116" dirty="0">
                <a:solidFill>
                  <a:schemeClr val="tx1"/>
                </a:solidFill>
                <a:latin typeface="Proxima Nova Light"/>
                <a:cs typeface="Proxima Nova Light"/>
              </a:rPr>
              <a:t> </a:t>
            </a:r>
            <a:r>
              <a:rPr lang="en-US" sz="2116" dirty="0" err="1">
                <a:solidFill>
                  <a:schemeClr val="tx1"/>
                </a:solidFill>
                <a:latin typeface="Proxima Nova Light"/>
                <a:cs typeface="Proxima Nova Light"/>
              </a:rPr>
              <a:t>elit</a:t>
            </a:r>
            <a:r>
              <a:rPr lang="en-US" sz="2116" dirty="0">
                <a:solidFill>
                  <a:schemeClr val="tx1"/>
                </a:solidFill>
                <a:latin typeface="Proxima Nova Light"/>
                <a:cs typeface="Proxima Nova Light"/>
              </a:rPr>
              <a:t>, </a:t>
            </a:r>
            <a:r>
              <a:rPr lang="en-US" sz="2116" dirty="0" err="1">
                <a:solidFill>
                  <a:schemeClr val="tx1"/>
                </a:solidFill>
                <a:latin typeface="Proxima Nova Light"/>
                <a:cs typeface="Proxima Nova Light"/>
              </a:rPr>
              <a:t>sed</a:t>
            </a:r>
            <a:r>
              <a:rPr lang="en-US" sz="2116" dirty="0">
                <a:solidFill>
                  <a:schemeClr val="tx1"/>
                </a:solidFill>
                <a:latin typeface="Proxima Nova Light"/>
                <a:cs typeface="Proxima Nova Light"/>
              </a:rPr>
              <a:t> do </a:t>
            </a:r>
            <a:r>
              <a:rPr lang="en-US" sz="2116" dirty="0" err="1">
                <a:solidFill>
                  <a:schemeClr val="tx1"/>
                </a:solidFill>
                <a:latin typeface="Proxima Nova Light"/>
                <a:cs typeface="Proxima Nova Light"/>
              </a:rPr>
              <a:t>eiusmod</a:t>
            </a:r>
            <a:r>
              <a:rPr lang="en-US" sz="2116" dirty="0">
                <a:solidFill>
                  <a:schemeClr val="tx1"/>
                </a:solidFill>
                <a:latin typeface="Proxima Nova Light"/>
                <a:cs typeface="Proxima Nova Light"/>
              </a:rPr>
              <a:t> </a:t>
            </a:r>
            <a:r>
              <a:rPr lang="en-US" sz="2116" dirty="0" err="1">
                <a:solidFill>
                  <a:schemeClr val="tx1"/>
                </a:solidFill>
                <a:latin typeface="Proxima Nova Light"/>
                <a:cs typeface="Proxima Nova Light"/>
              </a:rPr>
              <a:t>tempor</a:t>
            </a:r>
            <a:r>
              <a:rPr lang="en-US" sz="2116" dirty="0">
                <a:solidFill>
                  <a:schemeClr val="tx1"/>
                </a:solidFill>
                <a:latin typeface="Proxima Nova Light"/>
                <a:cs typeface="Proxima Nova Light"/>
              </a:rPr>
              <a:t> </a:t>
            </a:r>
            <a:r>
              <a:rPr lang="en-US" sz="2116" dirty="0" err="1">
                <a:solidFill>
                  <a:schemeClr val="tx1"/>
                </a:solidFill>
                <a:latin typeface="Proxima Nova Light"/>
                <a:cs typeface="Proxima Nova Light"/>
              </a:rPr>
              <a:t>indididunt</a:t>
            </a:r>
            <a:r>
              <a:rPr lang="en-US" sz="2116" dirty="0">
                <a:solidFill>
                  <a:schemeClr val="tx1"/>
                </a:solidFill>
                <a:latin typeface="Proxima Nova Light"/>
                <a:cs typeface="Proxima Nova Light"/>
              </a:rPr>
              <a:t> </a:t>
            </a:r>
            <a:r>
              <a:rPr lang="en-US" sz="2116" dirty="0" err="1">
                <a:solidFill>
                  <a:schemeClr val="tx1"/>
                </a:solidFill>
                <a:latin typeface="Proxima Nova Light"/>
                <a:cs typeface="Proxima Nova Light"/>
              </a:rPr>
              <a:t>ut</a:t>
            </a:r>
            <a:r>
              <a:rPr lang="en-US" sz="2116" dirty="0">
                <a:solidFill>
                  <a:schemeClr val="tx1"/>
                </a:solidFill>
                <a:latin typeface="Proxima Nova Light"/>
                <a:cs typeface="Proxima Nova Light"/>
              </a:rPr>
              <a:t> </a:t>
            </a:r>
            <a:r>
              <a:rPr lang="en-US" sz="2116" dirty="0" err="1">
                <a:solidFill>
                  <a:schemeClr val="tx1"/>
                </a:solidFill>
                <a:latin typeface="Proxima Nova Light"/>
                <a:cs typeface="Proxima Nova Light"/>
              </a:rPr>
              <a:t>labore</a:t>
            </a:r>
            <a:r>
              <a:rPr lang="en-US" sz="2116" dirty="0">
                <a:solidFill>
                  <a:schemeClr val="tx1"/>
                </a:solidFill>
                <a:latin typeface="Proxima Nova Light"/>
                <a:cs typeface="Proxima Nova Light"/>
              </a:rPr>
              <a:t> .</a:t>
            </a:r>
          </a:p>
        </p:txBody>
      </p:sp>
      <p:sp>
        <p:nvSpPr>
          <p:cNvPr id="57" name="Text Placeholder 54"/>
          <p:cNvSpPr>
            <a:spLocks noGrp="1"/>
          </p:cNvSpPr>
          <p:nvPr>
            <p:ph type="body" sz="quarter" idx="16" hasCustomPrompt="1"/>
          </p:nvPr>
        </p:nvSpPr>
        <p:spPr>
          <a:xfrm>
            <a:off x="3663353" y="3777790"/>
            <a:ext cx="9252514" cy="863600"/>
          </a:xfrm>
          <a:prstGeom prst="rect">
            <a:avLst/>
          </a:prstGeom>
        </p:spPr>
        <p:txBody>
          <a:bodyPr vert="horz"/>
          <a:lstStyle>
            <a:lvl1pPr marL="0" indent="0" algn="l">
              <a:buNone/>
              <a:defRPr sz="1813" b="0" i="0" baseline="0">
                <a:latin typeface="Proxima Nova Regular"/>
                <a:cs typeface="Proxima Nova Regular"/>
              </a:defRPr>
            </a:lvl1pPr>
            <a:lvl2pPr marL="690843" indent="0">
              <a:buNone/>
              <a:defRPr sz="1813" b="0" i="0">
                <a:latin typeface="Proxima Nova Regular"/>
                <a:cs typeface="Proxima Nova Regular"/>
              </a:defRPr>
            </a:lvl2pPr>
            <a:lvl3pPr marL="1381685" indent="0">
              <a:buNone/>
              <a:defRPr sz="1813" b="0" i="0">
                <a:latin typeface="Proxima Nova Regular"/>
                <a:cs typeface="Proxima Nova Regular"/>
              </a:defRPr>
            </a:lvl3pPr>
            <a:lvl4pPr marL="2072527" indent="0">
              <a:buNone/>
              <a:defRPr sz="1813" b="0" i="0">
                <a:latin typeface="Proxima Nova Regular"/>
                <a:cs typeface="Proxima Nova Regular"/>
              </a:defRPr>
            </a:lvl4pPr>
            <a:lvl5pPr marL="2763370" indent="0">
              <a:buNone/>
              <a:defRPr sz="1813" b="0" i="0">
                <a:latin typeface="Proxima Nova Regular"/>
                <a:cs typeface="Proxima Nova Regular"/>
              </a:defRPr>
            </a:lvl5pPr>
          </a:lstStyle>
          <a:p>
            <a:pPr algn="l"/>
            <a:r>
              <a:rPr lang="en-US" sz="2116" dirty="0">
                <a:solidFill>
                  <a:schemeClr val="tx1"/>
                </a:solidFill>
                <a:latin typeface="Proxima Nova Light"/>
                <a:cs typeface="Proxima Nova Light"/>
              </a:rPr>
              <a:t>Please paste your body text into this column. </a:t>
            </a:r>
            <a:r>
              <a:rPr lang="en-US" sz="2116" dirty="0" err="1">
                <a:solidFill>
                  <a:schemeClr val="tx1"/>
                </a:solidFill>
                <a:latin typeface="Proxima Nova Light"/>
                <a:cs typeface="Proxima Nova Light"/>
              </a:rPr>
              <a:t>Lorem</a:t>
            </a:r>
            <a:r>
              <a:rPr lang="en-US" sz="2116" dirty="0">
                <a:solidFill>
                  <a:schemeClr val="tx1"/>
                </a:solidFill>
                <a:latin typeface="Proxima Nova Light"/>
                <a:cs typeface="Proxima Nova Light"/>
              </a:rPr>
              <a:t> </a:t>
            </a:r>
            <a:r>
              <a:rPr lang="en-US" sz="2116" dirty="0" err="1">
                <a:solidFill>
                  <a:schemeClr val="tx1"/>
                </a:solidFill>
                <a:latin typeface="Proxima Nova Light"/>
                <a:cs typeface="Proxima Nova Light"/>
              </a:rPr>
              <a:t>ipsum</a:t>
            </a:r>
            <a:r>
              <a:rPr lang="en-US" sz="2116" dirty="0">
                <a:solidFill>
                  <a:schemeClr val="tx1"/>
                </a:solidFill>
                <a:latin typeface="Proxima Nova Light"/>
                <a:cs typeface="Proxima Nova Light"/>
              </a:rPr>
              <a:t> dolor sit </a:t>
            </a:r>
            <a:r>
              <a:rPr lang="en-US" sz="2116" dirty="0" err="1">
                <a:solidFill>
                  <a:schemeClr val="tx1"/>
                </a:solidFill>
                <a:latin typeface="Proxima Nova Light"/>
                <a:cs typeface="Proxima Nova Light"/>
              </a:rPr>
              <a:t>amet</a:t>
            </a:r>
            <a:r>
              <a:rPr lang="en-US" sz="2116" dirty="0">
                <a:solidFill>
                  <a:schemeClr val="tx1"/>
                </a:solidFill>
                <a:latin typeface="Proxima Nova Light"/>
                <a:cs typeface="Proxima Nova Light"/>
              </a:rPr>
              <a:t>, </a:t>
            </a:r>
            <a:r>
              <a:rPr lang="en-US" sz="2116" dirty="0" err="1">
                <a:solidFill>
                  <a:schemeClr val="tx1"/>
                </a:solidFill>
                <a:latin typeface="Proxima Nova Light"/>
                <a:cs typeface="Proxima Nova Light"/>
              </a:rPr>
              <a:t>consectetur</a:t>
            </a:r>
            <a:r>
              <a:rPr lang="en-US" sz="2116" dirty="0">
                <a:solidFill>
                  <a:schemeClr val="tx1"/>
                </a:solidFill>
                <a:latin typeface="Proxima Nova Light"/>
                <a:cs typeface="Proxima Nova Light"/>
              </a:rPr>
              <a:t> </a:t>
            </a:r>
            <a:r>
              <a:rPr lang="en-US" sz="2116" dirty="0" err="1">
                <a:solidFill>
                  <a:schemeClr val="tx1"/>
                </a:solidFill>
                <a:latin typeface="Proxima Nova Light"/>
                <a:cs typeface="Proxima Nova Light"/>
              </a:rPr>
              <a:t>adipiscing</a:t>
            </a:r>
            <a:r>
              <a:rPr lang="en-US" sz="2116" dirty="0">
                <a:solidFill>
                  <a:schemeClr val="tx1"/>
                </a:solidFill>
                <a:latin typeface="Proxima Nova Light"/>
                <a:cs typeface="Proxima Nova Light"/>
              </a:rPr>
              <a:t> </a:t>
            </a:r>
            <a:r>
              <a:rPr lang="en-US" sz="2116" dirty="0" err="1">
                <a:solidFill>
                  <a:schemeClr val="tx1"/>
                </a:solidFill>
                <a:latin typeface="Proxima Nova Light"/>
                <a:cs typeface="Proxima Nova Light"/>
              </a:rPr>
              <a:t>elit</a:t>
            </a:r>
            <a:r>
              <a:rPr lang="en-US" sz="2116" dirty="0">
                <a:solidFill>
                  <a:schemeClr val="tx1"/>
                </a:solidFill>
                <a:latin typeface="Proxima Nova Light"/>
                <a:cs typeface="Proxima Nova Light"/>
              </a:rPr>
              <a:t>, </a:t>
            </a:r>
            <a:r>
              <a:rPr lang="en-US" sz="2116" dirty="0" err="1">
                <a:solidFill>
                  <a:schemeClr val="tx1"/>
                </a:solidFill>
                <a:latin typeface="Proxima Nova Light"/>
                <a:cs typeface="Proxima Nova Light"/>
              </a:rPr>
              <a:t>sed</a:t>
            </a:r>
            <a:r>
              <a:rPr lang="en-US" sz="2116" dirty="0">
                <a:solidFill>
                  <a:schemeClr val="tx1"/>
                </a:solidFill>
                <a:latin typeface="Proxima Nova Light"/>
                <a:cs typeface="Proxima Nova Light"/>
              </a:rPr>
              <a:t> do </a:t>
            </a:r>
            <a:r>
              <a:rPr lang="en-US" sz="2116" dirty="0" err="1">
                <a:solidFill>
                  <a:schemeClr val="tx1"/>
                </a:solidFill>
                <a:latin typeface="Proxima Nova Light"/>
                <a:cs typeface="Proxima Nova Light"/>
              </a:rPr>
              <a:t>eiusmod</a:t>
            </a:r>
            <a:r>
              <a:rPr lang="en-US" sz="2116" dirty="0">
                <a:solidFill>
                  <a:schemeClr val="tx1"/>
                </a:solidFill>
                <a:latin typeface="Proxima Nova Light"/>
                <a:cs typeface="Proxima Nova Light"/>
              </a:rPr>
              <a:t> </a:t>
            </a:r>
            <a:r>
              <a:rPr lang="en-US" sz="2116" dirty="0" err="1">
                <a:solidFill>
                  <a:schemeClr val="tx1"/>
                </a:solidFill>
                <a:latin typeface="Proxima Nova Light"/>
                <a:cs typeface="Proxima Nova Light"/>
              </a:rPr>
              <a:t>tempor</a:t>
            </a:r>
            <a:r>
              <a:rPr lang="en-US" sz="2116" dirty="0">
                <a:solidFill>
                  <a:schemeClr val="tx1"/>
                </a:solidFill>
                <a:latin typeface="Proxima Nova Light"/>
                <a:cs typeface="Proxima Nova Light"/>
              </a:rPr>
              <a:t> </a:t>
            </a:r>
            <a:r>
              <a:rPr lang="en-US" sz="2116" dirty="0" err="1">
                <a:solidFill>
                  <a:schemeClr val="tx1"/>
                </a:solidFill>
                <a:latin typeface="Proxima Nova Light"/>
                <a:cs typeface="Proxima Nova Light"/>
              </a:rPr>
              <a:t>indididunt</a:t>
            </a:r>
            <a:r>
              <a:rPr lang="en-US" sz="2116" dirty="0">
                <a:solidFill>
                  <a:schemeClr val="tx1"/>
                </a:solidFill>
                <a:latin typeface="Proxima Nova Light"/>
                <a:cs typeface="Proxima Nova Light"/>
              </a:rPr>
              <a:t> </a:t>
            </a:r>
            <a:r>
              <a:rPr lang="en-US" sz="2116" dirty="0" err="1">
                <a:solidFill>
                  <a:schemeClr val="tx1"/>
                </a:solidFill>
                <a:latin typeface="Proxima Nova Light"/>
                <a:cs typeface="Proxima Nova Light"/>
              </a:rPr>
              <a:t>ut</a:t>
            </a:r>
            <a:r>
              <a:rPr lang="en-US" sz="2116" dirty="0">
                <a:solidFill>
                  <a:schemeClr val="tx1"/>
                </a:solidFill>
                <a:latin typeface="Proxima Nova Light"/>
                <a:cs typeface="Proxima Nova Light"/>
              </a:rPr>
              <a:t> </a:t>
            </a:r>
            <a:r>
              <a:rPr lang="en-US" sz="2116" dirty="0" err="1">
                <a:solidFill>
                  <a:schemeClr val="tx1"/>
                </a:solidFill>
                <a:latin typeface="Proxima Nova Light"/>
                <a:cs typeface="Proxima Nova Light"/>
              </a:rPr>
              <a:t>labore</a:t>
            </a:r>
            <a:r>
              <a:rPr lang="en-US" sz="2116" dirty="0">
                <a:solidFill>
                  <a:schemeClr val="tx1"/>
                </a:solidFill>
                <a:latin typeface="Proxima Nova Light"/>
                <a:cs typeface="Proxima Nova Light"/>
              </a:rPr>
              <a:t> .</a:t>
            </a:r>
          </a:p>
        </p:txBody>
      </p:sp>
      <p:sp>
        <p:nvSpPr>
          <p:cNvPr id="58" name="Text Placeholder 54"/>
          <p:cNvSpPr>
            <a:spLocks noGrp="1"/>
          </p:cNvSpPr>
          <p:nvPr>
            <p:ph type="body" sz="quarter" idx="17" hasCustomPrompt="1"/>
          </p:nvPr>
        </p:nvSpPr>
        <p:spPr>
          <a:xfrm>
            <a:off x="3674330" y="5159495"/>
            <a:ext cx="9252514" cy="863600"/>
          </a:xfrm>
          <a:prstGeom prst="rect">
            <a:avLst/>
          </a:prstGeom>
        </p:spPr>
        <p:txBody>
          <a:bodyPr vert="horz"/>
          <a:lstStyle>
            <a:lvl1pPr marL="0" indent="0" algn="l">
              <a:buNone/>
              <a:defRPr sz="1813" b="0" i="0" baseline="0">
                <a:latin typeface="Proxima Nova Regular"/>
                <a:cs typeface="Proxima Nova Regular"/>
              </a:defRPr>
            </a:lvl1pPr>
            <a:lvl2pPr marL="690843" indent="0">
              <a:buNone/>
              <a:defRPr sz="1813" b="0" i="0">
                <a:latin typeface="Proxima Nova Regular"/>
                <a:cs typeface="Proxima Nova Regular"/>
              </a:defRPr>
            </a:lvl2pPr>
            <a:lvl3pPr marL="1381685" indent="0">
              <a:buNone/>
              <a:defRPr sz="1813" b="0" i="0">
                <a:latin typeface="Proxima Nova Regular"/>
                <a:cs typeface="Proxima Nova Regular"/>
              </a:defRPr>
            </a:lvl3pPr>
            <a:lvl4pPr marL="2072527" indent="0">
              <a:buNone/>
              <a:defRPr sz="1813" b="0" i="0">
                <a:latin typeface="Proxima Nova Regular"/>
                <a:cs typeface="Proxima Nova Regular"/>
              </a:defRPr>
            </a:lvl4pPr>
            <a:lvl5pPr marL="2763370" indent="0">
              <a:buNone/>
              <a:defRPr sz="1813" b="0" i="0">
                <a:latin typeface="Proxima Nova Regular"/>
                <a:cs typeface="Proxima Nova Regular"/>
              </a:defRPr>
            </a:lvl5pPr>
          </a:lstStyle>
          <a:p>
            <a:pPr algn="l"/>
            <a:r>
              <a:rPr lang="en-US" sz="2116" dirty="0">
                <a:solidFill>
                  <a:schemeClr val="tx1"/>
                </a:solidFill>
                <a:latin typeface="Proxima Nova Light"/>
                <a:cs typeface="Proxima Nova Light"/>
              </a:rPr>
              <a:t>Please paste your body text into this column. </a:t>
            </a:r>
            <a:r>
              <a:rPr lang="en-US" sz="2116" dirty="0" err="1">
                <a:solidFill>
                  <a:schemeClr val="tx1"/>
                </a:solidFill>
                <a:latin typeface="Proxima Nova Light"/>
                <a:cs typeface="Proxima Nova Light"/>
              </a:rPr>
              <a:t>Lorem</a:t>
            </a:r>
            <a:r>
              <a:rPr lang="en-US" sz="2116" dirty="0">
                <a:solidFill>
                  <a:schemeClr val="tx1"/>
                </a:solidFill>
                <a:latin typeface="Proxima Nova Light"/>
                <a:cs typeface="Proxima Nova Light"/>
              </a:rPr>
              <a:t> </a:t>
            </a:r>
            <a:r>
              <a:rPr lang="en-US" sz="2116" dirty="0" err="1">
                <a:solidFill>
                  <a:schemeClr val="tx1"/>
                </a:solidFill>
                <a:latin typeface="Proxima Nova Light"/>
                <a:cs typeface="Proxima Nova Light"/>
              </a:rPr>
              <a:t>ipsum</a:t>
            </a:r>
            <a:r>
              <a:rPr lang="en-US" sz="2116" dirty="0">
                <a:solidFill>
                  <a:schemeClr val="tx1"/>
                </a:solidFill>
                <a:latin typeface="Proxima Nova Light"/>
                <a:cs typeface="Proxima Nova Light"/>
              </a:rPr>
              <a:t> dolor sit </a:t>
            </a:r>
            <a:r>
              <a:rPr lang="en-US" sz="2116" dirty="0" err="1">
                <a:solidFill>
                  <a:schemeClr val="tx1"/>
                </a:solidFill>
                <a:latin typeface="Proxima Nova Light"/>
                <a:cs typeface="Proxima Nova Light"/>
              </a:rPr>
              <a:t>amet</a:t>
            </a:r>
            <a:r>
              <a:rPr lang="en-US" sz="2116" dirty="0">
                <a:solidFill>
                  <a:schemeClr val="tx1"/>
                </a:solidFill>
                <a:latin typeface="Proxima Nova Light"/>
                <a:cs typeface="Proxima Nova Light"/>
              </a:rPr>
              <a:t>, </a:t>
            </a:r>
            <a:r>
              <a:rPr lang="en-US" sz="2116" dirty="0" err="1">
                <a:solidFill>
                  <a:schemeClr val="tx1"/>
                </a:solidFill>
                <a:latin typeface="Proxima Nova Light"/>
                <a:cs typeface="Proxima Nova Light"/>
              </a:rPr>
              <a:t>consectetur</a:t>
            </a:r>
            <a:r>
              <a:rPr lang="en-US" sz="2116" dirty="0">
                <a:solidFill>
                  <a:schemeClr val="tx1"/>
                </a:solidFill>
                <a:latin typeface="Proxima Nova Light"/>
                <a:cs typeface="Proxima Nova Light"/>
              </a:rPr>
              <a:t> </a:t>
            </a:r>
            <a:r>
              <a:rPr lang="en-US" sz="2116" dirty="0" err="1">
                <a:solidFill>
                  <a:schemeClr val="tx1"/>
                </a:solidFill>
                <a:latin typeface="Proxima Nova Light"/>
                <a:cs typeface="Proxima Nova Light"/>
              </a:rPr>
              <a:t>adipiscing</a:t>
            </a:r>
            <a:r>
              <a:rPr lang="en-US" sz="2116" dirty="0">
                <a:solidFill>
                  <a:schemeClr val="tx1"/>
                </a:solidFill>
                <a:latin typeface="Proxima Nova Light"/>
                <a:cs typeface="Proxima Nova Light"/>
              </a:rPr>
              <a:t> </a:t>
            </a:r>
            <a:r>
              <a:rPr lang="en-US" sz="2116" dirty="0" err="1">
                <a:solidFill>
                  <a:schemeClr val="tx1"/>
                </a:solidFill>
                <a:latin typeface="Proxima Nova Light"/>
                <a:cs typeface="Proxima Nova Light"/>
              </a:rPr>
              <a:t>elit</a:t>
            </a:r>
            <a:r>
              <a:rPr lang="en-US" sz="2116" dirty="0">
                <a:solidFill>
                  <a:schemeClr val="tx1"/>
                </a:solidFill>
                <a:latin typeface="Proxima Nova Light"/>
                <a:cs typeface="Proxima Nova Light"/>
              </a:rPr>
              <a:t>, </a:t>
            </a:r>
            <a:r>
              <a:rPr lang="en-US" sz="2116" dirty="0" err="1">
                <a:solidFill>
                  <a:schemeClr val="tx1"/>
                </a:solidFill>
                <a:latin typeface="Proxima Nova Light"/>
                <a:cs typeface="Proxima Nova Light"/>
              </a:rPr>
              <a:t>sed</a:t>
            </a:r>
            <a:r>
              <a:rPr lang="en-US" sz="2116" dirty="0">
                <a:solidFill>
                  <a:schemeClr val="tx1"/>
                </a:solidFill>
                <a:latin typeface="Proxima Nova Light"/>
                <a:cs typeface="Proxima Nova Light"/>
              </a:rPr>
              <a:t> do </a:t>
            </a:r>
            <a:r>
              <a:rPr lang="en-US" sz="2116" dirty="0" err="1">
                <a:solidFill>
                  <a:schemeClr val="tx1"/>
                </a:solidFill>
                <a:latin typeface="Proxima Nova Light"/>
                <a:cs typeface="Proxima Nova Light"/>
              </a:rPr>
              <a:t>eiusmod</a:t>
            </a:r>
            <a:r>
              <a:rPr lang="en-US" sz="2116" dirty="0">
                <a:solidFill>
                  <a:schemeClr val="tx1"/>
                </a:solidFill>
                <a:latin typeface="Proxima Nova Light"/>
                <a:cs typeface="Proxima Nova Light"/>
              </a:rPr>
              <a:t> </a:t>
            </a:r>
            <a:r>
              <a:rPr lang="en-US" sz="2116" dirty="0" err="1">
                <a:solidFill>
                  <a:schemeClr val="tx1"/>
                </a:solidFill>
                <a:latin typeface="Proxima Nova Light"/>
                <a:cs typeface="Proxima Nova Light"/>
              </a:rPr>
              <a:t>tempor</a:t>
            </a:r>
            <a:r>
              <a:rPr lang="en-US" sz="2116" dirty="0">
                <a:solidFill>
                  <a:schemeClr val="tx1"/>
                </a:solidFill>
                <a:latin typeface="Proxima Nova Light"/>
                <a:cs typeface="Proxima Nova Light"/>
              </a:rPr>
              <a:t> </a:t>
            </a:r>
            <a:r>
              <a:rPr lang="en-US" sz="2116" dirty="0" err="1">
                <a:solidFill>
                  <a:schemeClr val="tx1"/>
                </a:solidFill>
                <a:latin typeface="Proxima Nova Light"/>
                <a:cs typeface="Proxima Nova Light"/>
              </a:rPr>
              <a:t>indididunt</a:t>
            </a:r>
            <a:r>
              <a:rPr lang="en-US" sz="2116" dirty="0">
                <a:solidFill>
                  <a:schemeClr val="tx1"/>
                </a:solidFill>
                <a:latin typeface="Proxima Nova Light"/>
                <a:cs typeface="Proxima Nova Light"/>
              </a:rPr>
              <a:t> </a:t>
            </a:r>
            <a:r>
              <a:rPr lang="en-US" sz="2116" dirty="0" err="1">
                <a:solidFill>
                  <a:schemeClr val="tx1"/>
                </a:solidFill>
                <a:latin typeface="Proxima Nova Light"/>
                <a:cs typeface="Proxima Nova Light"/>
              </a:rPr>
              <a:t>ut</a:t>
            </a:r>
            <a:r>
              <a:rPr lang="en-US" sz="2116" dirty="0">
                <a:solidFill>
                  <a:schemeClr val="tx1"/>
                </a:solidFill>
                <a:latin typeface="Proxima Nova Light"/>
                <a:cs typeface="Proxima Nova Light"/>
              </a:rPr>
              <a:t> </a:t>
            </a:r>
            <a:r>
              <a:rPr lang="en-US" sz="2116" dirty="0" err="1">
                <a:solidFill>
                  <a:schemeClr val="tx1"/>
                </a:solidFill>
                <a:latin typeface="Proxima Nova Light"/>
                <a:cs typeface="Proxima Nova Light"/>
              </a:rPr>
              <a:t>labore</a:t>
            </a:r>
            <a:r>
              <a:rPr lang="en-US" sz="2116" dirty="0">
                <a:solidFill>
                  <a:schemeClr val="tx1"/>
                </a:solidFill>
                <a:latin typeface="Proxima Nova Light"/>
                <a:cs typeface="Proxima Nova Light"/>
              </a:rPr>
              <a:t> .</a:t>
            </a:r>
          </a:p>
        </p:txBody>
      </p:sp>
      <p:cxnSp>
        <p:nvCxnSpPr>
          <p:cNvPr id="36" name="Straight Connector 35"/>
          <p:cNvCxnSpPr/>
          <p:nvPr/>
        </p:nvCxnSpPr>
        <p:spPr>
          <a:xfrm>
            <a:off x="548317" y="765993"/>
            <a:ext cx="12560126" cy="0"/>
          </a:xfrm>
          <a:prstGeom prst="line">
            <a:avLst/>
          </a:prstGeom>
          <a:ln w="3175" cmpd="sng">
            <a:solidFill>
              <a:srgbClr val="BFBFBF"/>
            </a:solidFill>
          </a:ln>
          <a:effectLst/>
        </p:spPr>
        <p:style>
          <a:lnRef idx="2">
            <a:schemeClr val="accent1"/>
          </a:lnRef>
          <a:fillRef idx="0">
            <a:schemeClr val="accent1"/>
          </a:fillRef>
          <a:effectRef idx="1">
            <a:schemeClr val="accent1"/>
          </a:effectRef>
          <a:fontRef idx="minor">
            <a:schemeClr val="tx1"/>
          </a:fontRef>
        </p:style>
      </p:cxnSp>
      <p:sp>
        <p:nvSpPr>
          <p:cNvPr id="40" name="Title 10"/>
          <p:cNvSpPr>
            <a:spLocks noGrp="1"/>
          </p:cNvSpPr>
          <p:nvPr>
            <p:ph type="title" hasCustomPrompt="1"/>
          </p:nvPr>
        </p:nvSpPr>
        <p:spPr>
          <a:xfrm>
            <a:off x="540100" y="161075"/>
            <a:ext cx="4271393" cy="442082"/>
          </a:xfrm>
          <a:prstGeom prst="rect">
            <a:avLst/>
          </a:prstGeom>
        </p:spPr>
        <p:txBody>
          <a:bodyPr vert="horz"/>
          <a:lstStyle>
            <a:lvl1pPr algn="l">
              <a:defRPr sz="2417" b="0" i="0" baseline="0">
                <a:solidFill>
                  <a:srgbClr val="7A7979"/>
                </a:solidFill>
                <a:latin typeface="Adelle PE" charset="0"/>
                <a:ea typeface="Adelle PE" charset="0"/>
                <a:cs typeface="Adelle PE" charset="0"/>
              </a:defRPr>
            </a:lvl1pPr>
          </a:lstStyle>
          <a:p>
            <a:r>
              <a:rPr lang="en-US" dirty="0"/>
              <a:t>Main Header Title</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Yellow Cover Page w/ Optional Thought bubble">
    <p:spTree>
      <p:nvGrpSpPr>
        <p:cNvPr id="1" name=""/>
        <p:cNvGrpSpPr/>
        <p:nvPr/>
      </p:nvGrpSpPr>
      <p:grpSpPr>
        <a:xfrm>
          <a:off x="0" y="0"/>
          <a:ext cx="0" cy="0"/>
          <a:chOff x="0" y="0"/>
          <a:chExt cx="0" cy="0"/>
        </a:xfrm>
      </p:grpSpPr>
      <p:sp>
        <p:nvSpPr>
          <p:cNvPr id="7" name="Rectangle 6"/>
          <p:cNvSpPr/>
          <p:nvPr userDrawn="1"/>
        </p:nvSpPr>
        <p:spPr>
          <a:xfrm>
            <a:off x="210288" y="233916"/>
            <a:ext cx="13397024" cy="6634717"/>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lvl="0" algn="ctr"/>
            <a:endParaRPr lang="en-US"/>
          </a:p>
        </p:txBody>
      </p:sp>
      <p:sp>
        <p:nvSpPr>
          <p:cNvPr id="9" name="Title 2"/>
          <p:cNvSpPr>
            <a:spLocks noGrp="1"/>
          </p:cNvSpPr>
          <p:nvPr>
            <p:ph type="title" hasCustomPrompt="1"/>
          </p:nvPr>
        </p:nvSpPr>
        <p:spPr>
          <a:xfrm>
            <a:off x="6930064" y="3530009"/>
            <a:ext cx="6403163" cy="2296633"/>
          </a:xfrm>
          <a:prstGeom prst="rect">
            <a:avLst/>
          </a:prstGeom>
        </p:spPr>
        <p:txBody>
          <a:bodyPr anchor="b"/>
          <a:lstStyle>
            <a:lvl1pPr algn="r">
              <a:defRPr sz="5400" b="1" i="0">
                <a:solidFill>
                  <a:schemeClr val="bg1"/>
                </a:solidFill>
                <a:latin typeface="Adelle PE" charset="0"/>
                <a:ea typeface="Adelle PE" charset="0"/>
                <a:cs typeface="Adelle PE" charset="0"/>
              </a:defRPr>
            </a:lvl1pPr>
          </a:lstStyle>
          <a:p>
            <a:r>
              <a:rPr lang="en-US" dirty="0"/>
              <a:t>[Insert Presentation Title]</a:t>
            </a:r>
          </a:p>
        </p:txBody>
      </p:sp>
      <p:sp>
        <p:nvSpPr>
          <p:cNvPr id="10" name="Text Placeholder 4"/>
          <p:cNvSpPr>
            <a:spLocks noGrp="1"/>
          </p:cNvSpPr>
          <p:nvPr>
            <p:ph type="body" sz="quarter" idx="10" hasCustomPrompt="1"/>
          </p:nvPr>
        </p:nvSpPr>
        <p:spPr>
          <a:xfrm>
            <a:off x="6930065" y="5826642"/>
            <a:ext cx="6403162" cy="521696"/>
          </a:xfrm>
          <a:prstGeom prst="rect">
            <a:avLst/>
          </a:prstGeom>
        </p:spPr>
        <p:txBody>
          <a:bodyPr/>
          <a:lstStyle>
            <a:lvl1pPr marL="0" indent="0">
              <a:buNone/>
              <a:defRPr sz="2800">
                <a:latin typeface="Proxima Nova" charset="0"/>
                <a:ea typeface="Proxima Nova" charset="0"/>
                <a:cs typeface="Proxima Nova" charset="0"/>
              </a:defRPr>
            </a:lvl1pPr>
            <a:lvl2pPr marL="690843" indent="0">
              <a:buNone/>
              <a:defRPr>
                <a:latin typeface="Proxima Nova" charset="0"/>
                <a:ea typeface="Proxima Nova" charset="0"/>
                <a:cs typeface="Proxima Nova" charset="0"/>
              </a:defRPr>
            </a:lvl2pPr>
            <a:lvl3pPr marL="1381685" indent="0">
              <a:buNone/>
              <a:defRPr>
                <a:latin typeface="Proxima Nova" charset="0"/>
                <a:ea typeface="Proxima Nova" charset="0"/>
                <a:cs typeface="Proxima Nova" charset="0"/>
              </a:defRPr>
            </a:lvl3pPr>
            <a:lvl4pPr marL="2072528" indent="0">
              <a:buNone/>
              <a:defRPr>
                <a:latin typeface="Proxima Nova" charset="0"/>
                <a:ea typeface="Proxima Nova" charset="0"/>
                <a:cs typeface="Proxima Nova" charset="0"/>
              </a:defRPr>
            </a:lvl4pPr>
            <a:lvl5pPr marL="2763369" indent="0">
              <a:buNone/>
              <a:defRPr>
                <a:latin typeface="Proxima Nova" charset="0"/>
                <a:ea typeface="Proxima Nova" charset="0"/>
                <a:cs typeface="Proxima Nova" charset="0"/>
              </a:defRPr>
            </a:lvl5pPr>
          </a:lstStyle>
          <a:p>
            <a:pPr lvl="0"/>
            <a:r>
              <a:rPr lang="en-US" dirty="0"/>
              <a:t>[RELEVANT PRESENTATION SUBTITLE]</a:t>
            </a:r>
          </a:p>
        </p:txBody>
      </p:sp>
      <p:sp>
        <p:nvSpPr>
          <p:cNvPr id="11" name="Picture Placeholder 5"/>
          <p:cNvSpPr>
            <a:spLocks noGrp="1"/>
          </p:cNvSpPr>
          <p:nvPr>
            <p:ph type="pic" sz="quarter" idx="12" hasCustomPrompt="1"/>
          </p:nvPr>
        </p:nvSpPr>
        <p:spPr>
          <a:xfrm>
            <a:off x="404036" y="467832"/>
            <a:ext cx="6251943" cy="5880505"/>
          </a:xfrm>
          <a:prstGeom prst="rect">
            <a:avLst/>
          </a:prstGeom>
        </p:spPr>
        <p:txBody>
          <a:bodyPr/>
          <a:lstStyle>
            <a:lvl1pPr>
              <a:defRPr baseline="0">
                <a:latin typeface="Proxima Nova" charset="0"/>
                <a:ea typeface="Proxima Nova" charset="0"/>
                <a:cs typeface="Proxima Nova" charset="0"/>
              </a:defRPr>
            </a:lvl1pPr>
          </a:lstStyle>
          <a:p>
            <a:r>
              <a:rPr lang="en-US" dirty="0"/>
              <a:t>[Insert Thought bubble or other pre-approved conceptual illustration]</a:t>
            </a:r>
          </a:p>
        </p:txBody>
      </p:sp>
    </p:spTree>
    <p:extLst>
      <p:ext uri="{BB962C8B-B14F-4D97-AF65-F5344CB8AC3E}">
        <p14:creationId xmlns:p14="http://schemas.microsoft.com/office/powerpoint/2010/main" val="190781020"/>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p:cSld name="A Quadrant Title Bar Slide">
    <p:spTree>
      <p:nvGrpSpPr>
        <p:cNvPr id="1" name=""/>
        <p:cNvGrpSpPr/>
        <p:nvPr/>
      </p:nvGrpSpPr>
      <p:grpSpPr>
        <a:xfrm>
          <a:off x="0" y="0"/>
          <a:ext cx="0" cy="0"/>
          <a:chOff x="0" y="0"/>
          <a:chExt cx="0" cy="0"/>
        </a:xfrm>
      </p:grpSpPr>
      <p:sp>
        <p:nvSpPr>
          <p:cNvPr id="6" name="Rectangle 5"/>
          <p:cNvSpPr/>
          <p:nvPr/>
        </p:nvSpPr>
        <p:spPr>
          <a:xfrm>
            <a:off x="-89685" y="3"/>
            <a:ext cx="13996970" cy="1577445"/>
          </a:xfrm>
          <a:prstGeom prst="rect">
            <a:avLst/>
          </a:prstGeom>
          <a:solidFill>
            <a:srgbClr val="29B6E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720" b="0" i="0" dirty="0">
              <a:latin typeface="Proxima Nova Light" charset="0"/>
            </a:endParaRPr>
          </a:p>
        </p:txBody>
      </p:sp>
      <p:cxnSp>
        <p:nvCxnSpPr>
          <p:cNvPr id="9" name="Straight Connector 8"/>
          <p:cNvCxnSpPr/>
          <p:nvPr/>
        </p:nvCxnSpPr>
        <p:spPr>
          <a:xfrm>
            <a:off x="665293" y="817821"/>
            <a:ext cx="12487016" cy="0"/>
          </a:xfrm>
          <a:prstGeom prst="line">
            <a:avLst/>
          </a:prstGeom>
          <a:ln w="3175" cmpd="sng">
            <a:solidFill>
              <a:schemeClr val="bg1"/>
            </a:solidFill>
          </a:ln>
          <a:effectLst/>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36708" y="6995160"/>
            <a:ext cx="12590018" cy="0"/>
          </a:xfrm>
          <a:prstGeom prst="line">
            <a:avLst/>
          </a:prstGeom>
          <a:ln w="3175" cmpd="sng">
            <a:solidFill>
              <a:srgbClr val="BFBFBF"/>
            </a:solidFill>
          </a:ln>
          <a:effectLst/>
        </p:spPr>
        <p:style>
          <a:lnRef idx="2">
            <a:schemeClr val="accent1"/>
          </a:lnRef>
          <a:fillRef idx="0">
            <a:schemeClr val="accent1"/>
          </a:fillRef>
          <a:effectRef idx="1">
            <a:schemeClr val="accent1"/>
          </a:effectRef>
          <a:fontRef idx="minor">
            <a:schemeClr val="tx1"/>
          </a:fontRef>
        </p:style>
      </p:cxnSp>
      <p:sp>
        <p:nvSpPr>
          <p:cNvPr id="14" name="Title 10"/>
          <p:cNvSpPr>
            <a:spLocks noGrp="1"/>
          </p:cNvSpPr>
          <p:nvPr>
            <p:ph type="title" hasCustomPrompt="1"/>
          </p:nvPr>
        </p:nvSpPr>
        <p:spPr>
          <a:xfrm>
            <a:off x="555453" y="161075"/>
            <a:ext cx="5340606" cy="442082"/>
          </a:xfrm>
          <a:prstGeom prst="rect">
            <a:avLst/>
          </a:prstGeom>
        </p:spPr>
        <p:txBody>
          <a:bodyPr vert="horz"/>
          <a:lstStyle>
            <a:lvl1pPr algn="l">
              <a:defRPr sz="3173" baseline="0">
                <a:solidFill>
                  <a:schemeClr val="bg1"/>
                </a:solidFill>
                <a:latin typeface="Adelle PE" charset="0"/>
                <a:ea typeface="Adelle PE" charset="0"/>
                <a:cs typeface="Adelle PE" charset="0"/>
              </a:defRPr>
            </a:lvl1pPr>
          </a:lstStyle>
          <a:p>
            <a:r>
              <a:rPr lang="en-US" dirty="0"/>
              <a:t>A Quadrant Based Title</a:t>
            </a:r>
          </a:p>
        </p:txBody>
      </p:sp>
      <p:sp>
        <p:nvSpPr>
          <p:cNvPr id="5" name="Text Placeholder 4"/>
          <p:cNvSpPr>
            <a:spLocks noGrp="1"/>
          </p:cNvSpPr>
          <p:nvPr>
            <p:ph type="body" sz="quarter" idx="10" hasCustomPrompt="1"/>
          </p:nvPr>
        </p:nvSpPr>
        <p:spPr>
          <a:xfrm>
            <a:off x="552704" y="875597"/>
            <a:ext cx="5373511" cy="597322"/>
          </a:xfrm>
          <a:prstGeom prst="rect">
            <a:avLst/>
          </a:prstGeom>
        </p:spPr>
        <p:txBody>
          <a:bodyPr vert="horz"/>
          <a:lstStyle>
            <a:lvl1pPr marL="0" indent="0">
              <a:buNone/>
              <a:defRPr sz="2720" b="0" i="0" baseline="0">
                <a:solidFill>
                  <a:schemeClr val="bg1"/>
                </a:solidFill>
                <a:latin typeface="Proxima Nova Light" charset="0"/>
                <a:cs typeface="Proxima Nova Light" charset="0"/>
              </a:defRPr>
            </a:lvl1pPr>
            <a:lvl2pPr marL="690843" indent="0">
              <a:buNone/>
              <a:defRPr sz="2720">
                <a:solidFill>
                  <a:schemeClr val="bg1"/>
                </a:solidFill>
                <a:latin typeface="Proxima Nova Regular"/>
                <a:cs typeface="Proxima Nova Regular"/>
              </a:defRPr>
            </a:lvl2pPr>
            <a:lvl3pPr marL="1381685" indent="0">
              <a:buNone/>
              <a:defRPr sz="2720">
                <a:solidFill>
                  <a:schemeClr val="bg1"/>
                </a:solidFill>
                <a:latin typeface="Proxima Nova Regular"/>
                <a:cs typeface="Proxima Nova Regular"/>
              </a:defRPr>
            </a:lvl3pPr>
            <a:lvl4pPr marL="2072527" indent="0">
              <a:buNone/>
              <a:defRPr sz="2720">
                <a:solidFill>
                  <a:schemeClr val="bg1"/>
                </a:solidFill>
                <a:latin typeface="Proxima Nova Regular"/>
                <a:cs typeface="Proxima Nova Regular"/>
              </a:defRPr>
            </a:lvl4pPr>
            <a:lvl5pPr marL="2763370" indent="0">
              <a:buNone/>
              <a:defRPr sz="2720">
                <a:solidFill>
                  <a:schemeClr val="bg1"/>
                </a:solidFill>
                <a:latin typeface="Proxima Nova Regular"/>
                <a:cs typeface="Proxima Nova Regular"/>
              </a:defRPr>
            </a:lvl5pPr>
          </a:lstStyle>
          <a:p>
            <a:pPr lvl="0"/>
            <a:r>
              <a:rPr lang="en-US" dirty="0"/>
              <a:t>A Quadrant Sub Header Title 2</a:t>
            </a:r>
          </a:p>
        </p:txBody>
      </p:sp>
      <p:sp>
        <p:nvSpPr>
          <p:cNvPr id="22" name="Content Placeholder 2"/>
          <p:cNvSpPr>
            <a:spLocks noGrp="1"/>
          </p:cNvSpPr>
          <p:nvPr>
            <p:ph sz="quarter" idx="11" hasCustomPrompt="1"/>
          </p:nvPr>
        </p:nvSpPr>
        <p:spPr>
          <a:xfrm>
            <a:off x="1750710" y="1856742"/>
            <a:ext cx="10255249" cy="1290603"/>
          </a:xfrm>
          <a:prstGeom prst="rect">
            <a:avLst/>
          </a:prstGeom>
        </p:spPr>
        <p:txBody>
          <a:bodyPr vert="horz"/>
          <a:lstStyle>
            <a:lvl1pPr marL="0" indent="0" algn="ctr">
              <a:buNone/>
              <a:defRPr sz="4836"/>
            </a:lvl1pPr>
          </a:lstStyle>
          <a:p>
            <a:pPr>
              <a:lnSpc>
                <a:spcPct val="90000"/>
              </a:lnSpc>
            </a:pPr>
            <a:r>
              <a:rPr lang="en-US" sz="2417" dirty="0">
                <a:solidFill>
                  <a:schemeClr val="tx1"/>
                </a:solidFill>
                <a:latin typeface="Proxima Nova Light"/>
                <a:cs typeface="Proxima Nova Light"/>
              </a:rPr>
              <a:t>Please paste your body text into this centered column. This large centered</a:t>
            </a:r>
          </a:p>
          <a:p>
            <a:pPr>
              <a:lnSpc>
                <a:spcPct val="90000"/>
              </a:lnSpc>
            </a:pPr>
            <a:r>
              <a:rPr lang="en-US" sz="2417" dirty="0">
                <a:solidFill>
                  <a:schemeClr val="tx1"/>
                </a:solidFill>
                <a:latin typeface="Proxima Nova Light"/>
                <a:cs typeface="Proxima Nova Light"/>
              </a:rPr>
              <a:t>text box column should contain data to visually support your image, </a:t>
            </a:r>
          </a:p>
          <a:p>
            <a:pPr>
              <a:lnSpc>
                <a:spcPct val="90000"/>
              </a:lnSpc>
            </a:pPr>
            <a:r>
              <a:rPr lang="en-US" sz="2417" dirty="0">
                <a:solidFill>
                  <a:schemeClr val="tx1"/>
                </a:solidFill>
                <a:latin typeface="Proxima Nova Light"/>
                <a:cs typeface="Proxima Nova Light"/>
              </a:rPr>
              <a:t>diagram or graphic, that you will import below this text box.</a:t>
            </a:r>
          </a:p>
        </p:txBody>
      </p:sp>
      <p:sp>
        <p:nvSpPr>
          <p:cNvPr id="23" name="Picture Placeholder 4"/>
          <p:cNvSpPr>
            <a:spLocks noGrp="1"/>
          </p:cNvSpPr>
          <p:nvPr>
            <p:ph type="pic" sz="quarter" idx="12"/>
          </p:nvPr>
        </p:nvSpPr>
        <p:spPr>
          <a:xfrm>
            <a:off x="2763520" y="3332058"/>
            <a:ext cx="8060267" cy="3255291"/>
          </a:xfrm>
          <a:prstGeom prst="rect">
            <a:avLst/>
          </a:prstGeom>
        </p:spPr>
        <p:txBody>
          <a:bodyPr vert="horz"/>
          <a:lstStyle>
            <a:lvl1pPr marL="0" indent="0" algn="ctr">
              <a:buNone/>
              <a:defRPr sz="3023" baseline="0">
                <a:latin typeface="Proxima Nova Light"/>
                <a:cs typeface="Proxima Nova Light"/>
              </a:defRPr>
            </a:lvl1pPr>
          </a:lstStyle>
          <a:p>
            <a:r>
              <a:rPr lang="en-US"/>
              <a:t>Drag picture to placeholder or click icon to add</a:t>
            </a:r>
            <a:endParaRPr lang="en-US" dirty="0"/>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p:cSld name="B Quadrant Title Slide">
    <p:spTree>
      <p:nvGrpSpPr>
        <p:cNvPr id="1" name=""/>
        <p:cNvGrpSpPr/>
        <p:nvPr/>
      </p:nvGrpSpPr>
      <p:grpSpPr>
        <a:xfrm>
          <a:off x="0" y="0"/>
          <a:ext cx="0" cy="0"/>
          <a:chOff x="0" y="0"/>
          <a:chExt cx="0" cy="0"/>
        </a:xfrm>
      </p:grpSpPr>
      <p:sp>
        <p:nvSpPr>
          <p:cNvPr id="15" name="Rectangle 14"/>
          <p:cNvSpPr/>
          <p:nvPr/>
        </p:nvSpPr>
        <p:spPr>
          <a:xfrm>
            <a:off x="-66480" y="3"/>
            <a:ext cx="13996970" cy="1577445"/>
          </a:xfrm>
          <a:prstGeom prst="rect">
            <a:avLst/>
          </a:prstGeom>
          <a:solidFill>
            <a:srgbClr val="55B67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720" b="0" i="0" dirty="0">
              <a:latin typeface="Proxima Nova Light" charset="0"/>
            </a:endParaRPr>
          </a:p>
        </p:txBody>
      </p:sp>
      <p:cxnSp>
        <p:nvCxnSpPr>
          <p:cNvPr id="21" name="Straight Connector 20"/>
          <p:cNvCxnSpPr/>
          <p:nvPr/>
        </p:nvCxnSpPr>
        <p:spPr>
          <a:xfrm>
            <a:off x="536708" y="6995160"/>
            <a:ext cx="12590018" cy="0"/>
          </a:xfrm>
          <a:prstGeom prst="line">
            <a:avLst/>
          </a:prstGeom>
          <a:ln w="3175" cmpd="sng">
            <a:solidFill>
              <a:srgbClr val="BFBFBF"/>
            </a:solidFill>
          </a:ln>
          <a:effectLst/>
        </p:spPr>
        <p:style>
          <a:lnRef idx="2">
            <a:schemeClr val="accent1"/>
          </a:lnRef>
          <a:fillRef idx="0">
            <a:schemeClr val="accent1"/>
          </a:fillRef>
          <a:effectRef idx="1">
            <a:schemeClr val="accent1"/>
          </a:effectRef>
          <a:fontRef idx="minor">
            <a:schemeClr val="tx1"/>
          </a:fontRef>
        </p:style>
      </p:cxnSp>
      <p:sp>
        <p:nvSpPr>
          <p:cNvPr id="13" name="Title 10"/>
          <p:cNvSpPr>
            <a:spLocks noGrp="1"/>
          </p:cNvSpPr>
          <p:nvPr>
            <p:ph type="title" hasCustomPrompt="1"/>
          </p:nvPr>
        </p:nvSpPr>
        <p:spPr>
          <a:xfrm>
            <a:off x="555453" y="161075"/>
            <a:ext cx="5340606" cy="442082"/>
          </a:xfrm>
          <a:prstGeom prst="rect">
            <a:avLst/>
          </a:prstGeom>
        </p:spPr>
        <p:txBody>
          <a:bodyPr vert="horz"/>
          <a:lstStyle>
            <a:lvl1pPr algn="l">
              <a:defRPr sz="3173" baseline="0">
                <a:solidFill>
                  <a:schemeClr val="bg1"/>
                </a:solidFill>
                <a:latin typeface="Adelle PE" charset="0"/>
                <a:ea typeface="Adelle PE" charset="0"/>
                <a:cs typeface="Adelle PE" charset="0"/>
              </a:defRPr>
            </a:lvl1pPr>
          </a:lstStyle>
          <a:p>
            <a:r>
              <a:rPr lang="en-US" dirty="0"/>
              <a:t>B Quadrant Based Title</a:t>
            </a:r>
          </a:p>
        </p:txBody>
      </p:sp>
      <p:sp>
        <p:nvSpPr>
          <p:cNvPr id="23" name="Text Placeholder 4"/>
          <p:cNvSpPr>
            <a:spLocks noGrp="1"/>
          </p:cNvSpPr>
          <p:nvPr>
            <p:ph type="body" sz="quarter" idx="10" hasCustomPrompt="1"/>
          </p:nvPr>
        </p:nvSpPr>
        <p:spPr>
          <a:xfrm>
            <a:off x="552704" y="875597"/>
            <a:ext cx="5373511" cy="597322"/>
          </a:xfrm>
          <a:prstGeom prst="rect">
            <a:avLst/>
          </a:prstGeom>
        </p:spPr>
        <p:txBody>
          <a:bodyPr vert="horz"/>
          <a:lstStyle>
            <a:lvl1pPr marL="0" indent="0">
              <a:buNone/>
              <a:defRPr sz="2720" b="0" i="0" baseline="0">
                <a:solidFill>
                  <a:schemeClr val="bg1"/>
                </a:solidFill>
                <a:latin typeface="Proxima Nova Light" charset="0"/>
                <a:cs typeface="Proxima Nova Light" charset="0"/>
              </a:defRPr>
            </a:lvl1pPr>
            <a:lvl2pPr marL="690843" indent="0">
              <a:buNone/>
              <a:defRPr sz="2720">
                <a:solidFill>
                  <a:schemeClr val="bg1"/>
                </a:solidFill>
                <a:latin typeface="Proxima Nova Regular"/>
                <a:cs typeface="Proxima Nova Regular"/>
              </a:defRPr>
            </a:lvl2pPr>
            <a:lvl3pPr marL="1381685" indent="0">
              <a:buNone/>
              <a:defRPr sz="2720">
                <a:solidFill>
                  <a:schemeClr val="bg1"/>
                </a:solidFill>
                <a:latin typeface="Proxima Nova Regular"/>
                <a:cs typeface="Proxima Nova Regular"/>
              </a:defRPr>
            </a:lvl3pPr>
            <a:lvl4pPr marL="2072527" indent="0">
              <a:buNone/>
              <a:defRPr sz="2720">
                <a:solidFill>
                  <a:schemeClr val="bg1"/>
                </a:solidFill>
                <a:latin typeface="Proxima Nova Regular"/>
                <a:cs typeface="Proxima Nova Regular"/>
              </a:defRPr>
            </a:lvl4pPr>
            <a:lvl5pPr marL="2763370" indent="0">
              <a:buNone/>
              <a:defRPr sz="2720">
                <a:solidFill>
                  <a:schemeClr val="bg1"/>
                </a:solidFill>
                <a:latin typeface="Proxima Nova Regular"/>
                <a:cs typeface="Proxima Nova Regular"/>
              </a:defRPr>
            </a:lvl5pPr>
          </a:lstStyle>
          <a:p>
            <a:pPr lvl="0"/>
            <a:r>
              <a:rPr lang="en-US" dirty="0"/>
              <a:t>B Quadrant Sub Header Title 2</a:t>
            </a:r>
          </a:p>
        </p:txBody>
      </p:sp>
      <p:cxnSp>
        <p:nvCxnSpPr>
          <p:cNvPr id="24" name="Straight Connector 23"/>
          <p:cNvCxnSpPr/>
          <p:nvPr/>
        </p:nvCxnSpPr>
        <p:spPr>
          <a:xfrm>
            <a:off x="665293" y="817821"/>
            <a:ext cx="12487016" cy="0"/>
          </a:xfrm>
          <a:prstGeom prst="line">
            <a:avLst/>
          </a:prstGeom>
          <a:ln w="3175" cmpd="sng">
            <a:solidFill>
              <a:schemeClr val="bg1"/>
            </a:solidFill>
          </a:ln>
          <a:effectLst/>
        </p:spPr>
        <p:style>
          <a:lnRef idx="2">
            <a:schemeClr val="accent1"/>
          </a:lnRef>
          <a:fillRef idx="0">
            <a:schemeClr val="accent1"/>
          </a:fillRef>
          <a:effectRef idx="1">
            <a:schemeClr val="accent1"/>
          </a:effectRef>
          <a:fontRef idx="minor">
            <a:schemeClr val="tx1"/>
          </a:fontRef>
        </p:style>
      </p:cxnSp>
      <p:sp>
        <p:nvSpPr>
          <p:cNvPr id="25" name="Content Placeholder 2"/>
          <p:cNvSpPr>
            <a:spLocks noGrp="1"/>
          </p:cNvSpPr>
          <p:nvPr>
            <p:ph sz="quarter" idx="11" hasCustomPrompt="1"/>
          </p:nvPr>
        </p:nvSpPr>
        <p:spPr>
          <a:xfrm>
            <a:off x="1750710" y="1856742"/>
            <a:ext cx="10255249" cy="1290603"/>
          </a:xfrm>
          <a:prstGeom prst="rect">
            <a:avLst/>
          </a:prstGeom>
        </p:spPr>
        <p:txBody>
          <a:bodyPr vert="horz"/>
          <a:lstStyle>
            <a:lvl1pPr marL="0" indent="0" algn="ctr">
              <a:buNone/>
              <a:defRPr sz="4836"/>
            </a:lvl1pPr>
          </a:lstStyle>
          <a:p>
            <a:pPr>
              <a:lnSpc>
                <a:spcPct val="90000"/>
              </a:lnSpc>
            </a:pPr>
            <a:r>
              <a:rPr lang="en-US" sz="2417" dirty="0">
                <a:solidFill>
                  <a:schemeClr val="tx1"/>
                </a:solidFill>
                <a:latin typeface="Proxima Nova Light"/>
                <a:cs typeface="Proxima Nova Light"/>
              </a:rPr>
              <a:t>Please paste your body text into this centered column. This large centered</a:t>
            </a:r>
          </a:p>
          <a:p>
            <a:pPr>
              <a:lnSpc>
                <a:spcPct val="90000"/>
              </a:lnSpc>
            </a:pPr>
            <a:r>
              <a:rPr lang="en-US" sz="2417" dirty="0">
                <a:solidFill>
                  <a:schemeClr val="tx1"/>
                </a:solidFill>
                <a:latin typeface="Proxima Nova Light"/>
                <a:cs typeface="Proxima Nova Light"/>
              </a:rPr>
              <a:t>text box column should contain data to visually support your image, </a:t>
            </a:r>
          </a:p>
          <a:p>
            <a:pPr>
              <a:lnSpc>
                <a:spcPct val="90000"/>
              </a:lnSpc>
            </a:pPr>
            <a:r>
              <a:rPr lang="en-US" sz="2417" dirty="0">
                <a:solidFill>
                  <a:schemeClr val="tx1"/>
                </a:solidFill>
                <a:latin typeface="Proxima Nova Light"/>
                <a:cs typeface="Proxima Nova Light"/>
              </a:rPr>
              <a:t>diagram or graphic, that you will import below this text box.</a:t>
            </a:r>
          </a:p>
        </p:txBody>
      </p:sp>
      <p:sp>
        <p:nvSpPr>
          <p:cNvPr id="26" name="Picture Placeholder 4"/>
          <p:cNvSpPr>
            <a:spLocks noGrp="1"/>
          </p:cNvSpPr>
          <p:nvPr>
            <p:ph type="pic" sz="quarter" idx="12"/>
          </p:nvPr>
        </p:nvSpPr>
        <p:spPr>
          <a:xfrm>
            <a:off x="2763520" y="3332058"/>
            <a:ext cx="8060267" cy="3255291"/>
          </a:xfrm>
          <a:prstGeom prst="rect">
            <a:avLst/>
          </a:prstGeom>
        </p:spPr>
        <p:txBody>
          <a:bodyPr vert="horz"/>
          <a:lstStyle>
            <a:lvl1pPr marL="0" indent="0" algn="ctr">
              <a:buNone/>
              <a:defRPr sz="3023" baseline="0">
                <a:latin typeface="Proxima Nova Light"/>
                <a:cs typeface="Proxima Nova Light"/>
              </a:defRPr>
            </a:lvl1pPr>
          </a:lstStyle>
          <a:p>
            <a:r>
              <a:rPr lang="en-US"/>
              <a:t>Drag picture to placeholder or click icon to add</a:t>
            </a:r>
            <a:endParaRPr lang="en-US" dirty="0"/>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p:cSld name="C Quadrant Title Bar Slide">
    <p:spTree>
      <p:nvGrpSpPr>
        <p:cNvPr id="1" name=""/>
        <p:cNvGrpSpPr/>
        <p:nvPr/>
      </p:nvGrpSpPr>
      <p:grpSpPr>
        <a:xfrm>
          <a:off x="0" y="0"/>
          <a:ext cx="0" cy="0"/>
          <a:chOff x="0" y="0"/>
          <a:chExt cx="0" cy="0"/>
        </a:xfrm>
      </p:grpSpPr>
      <p:cxnSp>
        <p:nvCxnSpPr>
          <p:cNvPr id="11" name="Straight Connector 10"/>
          <p:cNvCxnSpPr/>
          <p:nvPr/>
        </p:nvCxnSpPr>
        <p:spPr>
          <a:xfrm>
            <a:off x="529356" y="868994"/>
            <a:ext cx="12820311" cy="0"/>
          </a:xfrm>
          <a:prstGeom prst="line">
            <a:avLst/>
          </a:prstGeom>
          <a:ln w="3175" cmpd="sng">
            <a:solidFill>
              <a:schemeClr val="bg1"/>
            </a:solidFill>
          </a:ln>
          <a:effectLst/>
        </p:spPr>
        <p:style>
          <a:lnRef idx="2">
            <a:schemeClr val="accent1"/>
          </a:lnRef>
          <a:fillRef idx="0">
            <a:schemeClr val="accent1"/>
          </a:fillRef>
          <a:effectRef idx="1">
            <a:schemeClr val="accent1"/>
          </a:effectRef>
          <a:fontRef idx="minor">
            <a:schemeClr val="tx1"/>
          </a:fontRef>
        </p:style>
      </p:cxnSp>
      <p:sp>
        <p:nvSpPr>
          <p:cNvPr id="18" name="Rectangle 17"/>
          <p:cNvSpPr/>
          <p:nvPr/>
        </p:nvSpPr>
        <p:spPr>
          <a:xfrm>
            <a:off x="-72752" y="3"/>
            <a:ext cx="13996970" cy="1577445"/>
          </a:xfrm>
          <a:prstGeom prst="rect">
            <a:avLst/>
          </a:prstGeom>
          <a:solidFill>
            <a:srgbClr val="E91A3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720" b="0" i="0" dirty="0">
              <a:latin typeface="Proxima Nova Light" charset="0"/>
            </a:endParaRPr>
          </a:p>
        </p:txBody>
      </p:sp>
      <p:cxnSp>
        <p:nvCxnSpPr>
          <p:cNvPr id="24" name="Straight Connector 23"/>
          <p:cNvCxnSpPr/>
          <p:nvPr/>
        </p:nvCxnSpPr>
        <p:spPr>
          <a:xfrm>
            <a:off x="536708" y="6995160"/>
            <a:ext cx="12590018" cy="0"/>
          </a:xfrm>
          <a:prstGeom prst="line">
            <a:avLst/>
          </a:prstGeom>
          <a:ln w="3175" cmpd="sng">
            <a:solidFill>
              <a:srgbClr val="BFBFBF"/>
            </a:solidFill>
          </a:ln>
          <a:effectLst/>
        </p:spPr>
        <p:style>
          <a:lnRef idx="2">
            <a:schemeClr val="accent1"/>
          </a:lnRef>
          <a:fillRef idx="0">
            <a:schemeClr val="accent1"/>
          </a:fillRef>
          <a:effectRef idx="1">
            <a:schemeClr val="accent1"/>
          </a:effectRef>
          <a:fontRef idx="minor">
            <a:schemeClr val="tx1"/>
          </a:fontRef>
        </p:style>
      </p:cxnSp>
      <p:sp>
        <p:nvSpPr>
          <p:cNvPr id="14" name="Title 10"/>
          <p:cNvSpPr>
            <a:spLocks noGrp="1"/>
          </p:cNvSpPr>
          <p:nvPr>
            <p:ph type="title" hasCustomPrompt="1"/>
          </p:nvPr>
        </p:nvSpPr>
        <p:spPr>
          <a:xfrm>
            <a:off x="555453" y="161075"/>
            <a:ext cx="5340606" cy="442082"/>
          </a:xfrm>
          <a:prstGeom prst="rect">
            <a:avLst/>
          </a:prstGeom>
        </p:spPr>
        <p:txBody>
          <a:bodyPr vert="horz"/>
          <a:lstStyle>
            <a:lvl1pPr algn="l">
              <a:defRPr sz="3173" b="0" i="0" baseline="0">
                <a:solidFill>
                  <a:schemeClr val="bg1"/>
                </a:solidFill>
                <a:latin typeface="Adelle PE" charset="0"/>
                <a:ea typeface="Adelle PE" charset="0"/>
                <a:cs typeface="Adelle PE" charset="0"/>
              </a:defRPr>
            </a:lvl1pPr>
          </a:lstStyle>
          <a:p>
            <a:r>
              <a:rPr lang="en-US" dirty="0"/>
              <a:t>C Quadrant Based Title</a:t>
            </a:r>
          </a:p>
        </p:txBody>
      </p:sp>
      <p:sp>
        <p:nvSpPr>
          <p:cNvPr id="16" name="Text Placeholder 4"/>
          <p:cNvSpPr>
            <a:spLocks noGrp="1"/>
          </p:cNvSpPr>
          <p:nvPr>
            <p:ph type="body" sz="quarter" idx="10" hasCustomPrompt="1"/>
          </p:nvPr>
        </p:nvSpPr>
        <p:spPr>
          <a:xfrm>
            <a:off x="552704" y="875597"/>
            <a:ext cx="5373511" cy="597322"/>
          </a:xfrm>
          <a:prstGeom prst="rect">
            <a:avLst/>
          </a:prstGeom>
        </p:spPr>
        <p:txBody>
          <a:bodyPr vert="horz"/>
          <a:lstStyle>
            <a:lvl1pPr marL="0" indent="0">
              <a:buNone/>
              <a:defRPr sz="2720" b="0" i="0" baseline="0">
                <a:solidFill>
                  <a:schemeClr val="bg1"/>
                </a:solidFill>
                <a:latin typeface="Proxima Nova Light" charset="0"/>
                <a:cs typeface="Proxima Nova Light" charset="0"/>
              </a:defRPr>
            </a:lvl1pPr>
            <a:lvl2pPr marL="690843" indent="0">
              <a:buNone/>
              <a:defRPr sz="2720">
                <a:solidFill>
                  <a:schemeClr val="bg1"/>
                </a:solidFill>
                <a:latin typeface="Proxima Nova Regular"/>
                <a:cs typeface="Proxima Nova Regular"/>
              </a:defRPr>
            </a:lvl2pPr>
            <a:lvl3pPr marL="1381685" indent="0">
              <a:buNone/>
              <a:defRPr sz="2720">
                <a:solidFill>
                  <a:schemeClr val="bg1"/>
                </a:solidFill>
                <a:latin typeface="Proxima Nova Regular"/>
                <a:cs typeface="Proxima Nova Regular"/>
              </a:defRPr>
            </a:lvl3pPr>
            <a:lvl4pPr marL="2072527" indent="0">
              <a:buNone/>
              <a:defRPr sz="2720">
                <a:solidFill>
                  <a:schemeClr val="bg1"/>
                </a:solidFill>
                <a:latin typeface="Proxima Nova Regular"/>
                <a:cs typeface="Proxima Nova Regular"/>
              </a:defRPr>
            </a:lvl4pPr>
            <a:lvl5pPr marL="2763370" indent="0">
              <a:buNone/>
              <a:defRPr sz="2720">
                <a:solidFill>
                  <a:schemeClr val="bg1"/>
                </a:solidFill>
                <a:latin typeface="Proxima Nova Regular"/>
                <a:cs typeface="Proxima Nova Regular"/>
              </a:defRPr>
            </a:lvl5pPr>
          </a:lstStyle>
          <a:p>
            <a:pPr lvl="0"/>
            <a:r>
              <a:rPr lang="en-US" dirty="0"/>
              <a:t>C Quadrant Sub Header Title 2</a:t>
            </a:r>
          </a:p>
        </p:txBody>
      </p:sp>
      <p:cxnSp>
        <p:nvCxnSpPr>
          <p:cNvPr id="25" name="Straight Connector 24"/>
          <p:cNvCxnSpPr/>
          <p:nvPr/>
        </p:nvCxnSpPr>
        <p:spPr>
          <a:xfrm>
            <a:off x="665293" y="817821"/>
            <a:ext cx="12487016" cy="0"/>
          </a:xfrm>
          <a:prstGeom prst="line">
            <a:avLst/>
          </a:prstGeom>
          <a:ln w="3175" cmpd="sng">
            <a:solidFill>
              <a:schemeClr val="bg1"/>
            </a:solidFill>
          </a:ln>
          <a:effectLst/>
        </p:spPr>
        <p:style>
          <a:lnRef idx="2">
            <a:schemeClr val="accent1"/>
          </a:lnRef>
          <a:fillRef idx="0">
            <a:schemeClr val="accent1"/>
          </a:fillRef>
          <a:effectRef idx="1">
            <a:schemeClr val="accent1"/>
          </a:effectRef>
          <a:fontRef idx="minor">
            <a:schemeClr val="tx1"/>
          </a:fontRef>
        </p:style>
      </p:cxnSp>
      <p:sp>
        <p:nvSpPr>
          <p:cNvPr id="26" name="Content Placeholder 2"/>
          <p:cNvSpPr>
            <a:spLocks noGrp="1"/>
          </p:cNvSpPr>
          <p:nvPr>
            <p:ph sz="quarter" idx="11" hasCustomPrompt="1"/>
          </p:nvPr>
        </p:nvSpPr>
        <p:spPr>
          <a:xfrm>
            <a:off x="1750710" y="1856742"/>
            <a:ext cx="10255249" cy="1290603"/>
          </a:xfrm>
          <a:prstGeom prst="rect">
            <a:avLst/>
          </a:prstGeom>
        </p:spPr>
        <p:txBody>
          <a:bodyPr vert="horz"/>
          <a:lstStyle>
            <a:lvl1pPr marL="0" indent="0" algn="ctr">
              <a:buNone/>
              <a:defRPr sz="4836"/>
            </a:lvl1pPr>
          </a:lstStyle>
          <a:p>
            <a:pPr>
              <a:lnSpc>
                <a:spcPct val="90000"/>
              </a:lnSpc>
            </a:pPr>
            <a:r>
              <a:rPr lang="en-US" sz="2417" dirty="0">
                <a:solidFill>
                  <a:schemeClr val="tx1"/>
                </a:solidFill>
                <a:latin typeface="Proxima Nova Light"/>
                <a:cs typeface="Proxima Nova Light"/>
              </a:rPr>
              <a:t>Please paste your body text into this centered column. This large centered</a:t>
            </a:r>
          </a:p>
          <a:p>
            <a:pPr>
              <a:lnSpc>
                <a:spcPct val="90000"/>
              </a:lnSpc>
            </a:pPr>
            <a:r>
              <a:rPr lang="en-US" sz="2417" dirty="0">
                <a:solidFill>
                  <a:schemeClr val="tx1"/>
                </a:solidFill>
                <a:latin typeface="Proxima Nova Light"/>
                <a:cs typeface="Proxima Nova Light"/>
              </a:rPr>
              <a:t>text box column should contain data to visually support your image, </a:t>
            </a:r>
          </a:p>
          <a:p>
            <a:pPr>
              <a:lnSpc>
                <a:spcPct val="90000"/>
              </a:lnSpc>
            </a:pPr>
            <a:r>
              <a:rPr lang="en-US" sz="2417" dirty="0">
                <a:solidFill>
                  <a:schemeClr val="tx1"/>
                </a:solidFill>
                <a:latin typeface="Proxima Nova Light"/>
                <a:cs typeface="Proxima Nova Light"/>
              </a:rPr>
              <a:t>diagram or graphic, that you will import below this text box.</a:t>
            </a:r>
          </a:p>
        </p:txBody>
      </p:sp>
      <p:sp>
        <p:nvSpPr>
          <p:cNvPr id="27" name="Picture Placeholder 4"/>
          <p:cNvSpPr>
            <a:spLocks noGrp="1"/>
          </p:cNvSpPr>
          <p:nvPr>
            <p:ph type="pic" sz="quarter" idx="12"/>
          </p:nvPr>
        </p:nvSpPr>
        <p:spPr>
          <a:xfrm>
            <a:off x="2763520" y="3332058"/>
            <a:ext cx="8060267" cy="3255291"/>
          </a:xfrm>
          <a:prstGeom prst="rect">
            <a:avLst/>
          </a:prstGeom>
        </p:spPr>
        <p:txBody>
          <a:bodyPr vert="horz"/>
          <a:lstStyle>
            <a:lvl1pPr marL="0" indent="0" algn="ctr">
              <a:buNone/>
              <a:defRPr sz="3023" baseline="0">
                <a:latin typeface="Proxima Nova Light"/>
                <a:cs typeface="Proxima Nova Light"/>
              </a:defRPr>
            </a:lvl1pPr>
          </a:lstStyle>
          <a:p>
            <a:r>
              <a:rPr lang="en-US"/>
              <a:t>Drag picture to placeholder or click icon to add</a:t>
            </a:r>
            <a:endParaRPr lang="en-US" dirty="0"/>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p:cSld name="D Quadrant Title Slide">
    <p:spTree>
      <p:nvGrpSpPr>
        <p:cNvPr id="1" name=""/>
        <p:cNvGrpSpPr/>
        <p:nvPr/>
      </p:nvGrpSpPr>
      <p:grpSpPr>
        <a:xfrm>
          <a:off x="0" y="0"/>
          <a:ext cx="0" cy="0"/>
          <a:chOff x="0" y="0"/>
          <a:chExt cx="0" cy="0"/>
        </a:xfrm>
      </p:grpSpPr>
      <p:sp>
        <p:nvSpPr>
          <p:cNvPr id="20" name="Rectangle 19"/>
          <p:cNvSpPr/>
          <p:nvPr/>
        </p:nvSpPr>
        <p:spPr>
          <a:xfrm>
            <a:off x="-66480" y="3"/>
            <a:ext cx="13996970" cy="1577445"/>
          </a:xfrm>
          <a:prstGeom prst="rect">
            <a:avLst/>
          </a:prstGeom>
          <a:solidFill>
            <a:srgbClr val="FAD13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720" b="0" i="0" dirty="0">
              <a:latin typeface="Proxima Nova Light" charset="0"/>
            </a:endParaRPr>
          </a:p>
        </p:txBody>
      </p:sp>
      <p:cxnSp>
        <p:nvCxnSpPr>
          <p:cNvPr id="24" name="Straight Connector 23"/>
          <p:cNvCxnSpPr/>
          <p:nvPr/>
        </p:nvCxnSpPr>
        <p:spPr>
          <a:xfrm>
            <a:off x="536708" y="6995160"/>
            <a:ext cx="12590018" cy="0"/>
          </a:xfrm>
          <a:prstGeom prst="line">
            <a:avLst/>
          </a:prstGeom>
          <a:ln w="3175" cmpd="sng">
            <a:solidFill>
              <a:srgbClr val="BFBFBF"/>
            </a:solidFill>
          </a:ln>
          <a:effectLst/>
        </p:spPr>
        <p:style>
          <a:lnRef idx="2">
            <a:schemeClr val="accent1"/>
          </a:lnRef>
          <a:fillRef idx="0">
            <a:schemeClr val="accent1"/>
          </a:fillRef>
          <a:effectRef idx="1">
            <a:schemeClr val="accent1"/>
          </a:effectRef>
          <a:fontRef idx="minor">
            <a:schemeClr val="tx1"/>
          </a:fontRef>
        </p:style>
      </p:cxnSp>
      <p:sp>
        <p:nvSpPr>
          <p:cNvPr id="13" name="Title 10"/>
          <p:cNvSpPr>
            <a:spLocks noGrp="1"/>
          </p:cNvSpPr>
          <p:nvPr>
            <p:ph type="title" hasCustomPrompt="1"/>
          </p:nvPr>
        </p:nvSpPr>
        <p:spPr>
          <a:xfrm>
            <a:off x="555453" y="161075"/>
            <a:ext cx="5340606" cy="442082"/>
          </a:xfrm>
          <a:prstGeom prst="rect">
            <a:avLst/>
          </a:prstGeom>
        </p:spPr>
        <p:txBody>
          <a:bodyPr vert="horz"/>
          <a:lstStyle>
            <a:lvl1pPr algn="l">
              <a:defRPr sz="3173" baseline="0">
                <a:solidFill>
                  <a:schemeClr val="tx1"/>
                </a:solidFill>
                <a:latin typeface="Adelle PE" charset="0"/>
                <a:ea typeface="Adelle PE" charset="0"/>
                <a:cs typeface="Adelle PE" charset="0"/>
              </a:defRPr>
            </a:lvl1pPr>
          </a:lstStyle>
          <a:p>
            <a:r>
              <a:rPr lang="en-US" dirty="0"/>
              <a:t>D Quadrant Based Title</a:t>
            </a:r>
          </a:p>
        </p:txBody>
      </p:sp>
      <p:sp>
        <p:nvSpPr>
          <p:cNvPr id="14" name="Text Placeholder 4"/>
          <p:cNvSpPr>
            <a:spLocks noGrp="1"/>
          </p:cNvSpPr>
          <p:nvPr>
            <p:ph type="body" sz="quarter" idx="10" hasCustomPrompt="1"/>
          </p:nvPr>
        </p:nvSpPr>
        <p:spPr>
          <a:xfrm>
            <a:off x="552704" y="875597"/>
            <a:ext cx="5373511" cy="597322"/>
          </a:xfrm>
          <a:prstGeom prst="rect">
            <a:avLst/>
          </a:prstGeom>
        </p:spPr>
        <p:txBody>
          <a:bodyPr vert="horz"/>
          <a:lstStyle>
            <a:lvl1pPr marL="0" indent="0">
              <a:buNone/>
              <a:defRPr sz="2720" b="0" i="0" baseline="0">
                <a:solidFill>
                  <a:schemeClr val="tx1"/>
                </a:solidFill>
                <a:latin typeface="Proxima Nova Light" charset="0"/>
                <a:cs typeface="Proxima Nova Light" charset="0"/>
              </a:defRPr>
            </a:lvl1pPr>
            <a:lvl2pPr marL="690843" indent="0">
              <a:buNone/>
              <a:defRPr sz="2720">
                <a:solidFill>
                  <a:schemeClr val="bg1"/>
                </a:solidFill>
                <a:latin typeface="Proxima Nova Regular"/>
                <a:cs typeface="Proxima Nova Regular"/>
              </a:defRPr>
            </a:lvl2pPr>
            <a:lvl3pPr marL="1381685" indent="0">
              <a:buNone/>
              <a:defRPr sz="2720">
                <a:solidFill>
                  <a:schemeClr val="bg1"/>
                </a:solidFill>
                <a:latin typeface="Proxima Nova Regular"/>
                <a:cs typeface="Proxima Nova Regular"/>
              </a:defRPr>
            </a:lvl3pPr>
            <a:lvl4pPr marL="2072527" indent="0">
              <a:buNone/>
              <a:defRPr sz="2720">
                <a:solidFill>
                  <a:schemeClr val="bg1"/>
                </a:solidFill>
                <a:latin typeface="Proxima Nova Regular"/>
                <a:cs typeface="Proxima Nova Regular"/>
              </a:defRPr>
            </a:lvl4pPr>
            <a:lvl5pPr marL="2763370" indent="0">
              <a:buNone/>
              <a:defRPr sz="2720">
                <a:solidFill>
                  <a:schemeClr val="bg1"/>
                </a:solidFill>
                <a:latin typeface="Proxima Nova Regular"/>
                <a:cs typeface="Proxima Nova Regular"/>
              </a:defRPr>
            </a:lvl5pPr>
          </a:lstStyle>
          <a:p>
            <a:pPr lvl="0"/>
            <a:r>
              <a:rPr lang="en-US" dirty="0"/>
              <a:t>D Quadrant Sub Header Title 2</a:t>
            </a:r>
          </a:p>
        </p:txBody>
      </p:sp>
      <p:cxnSp>
        <p:nvCxnSpPr>
          <p:cNvPr id="16" name="Straight Connector 15"/>
          <p:cNvCxnSpPr/>
          <p:nvPr/>
        </p:nvCxnSpPr>
        <p:spPr>
          <a:xfrm>
            <a:off x="665293" y="817821"/>
            <a:ext cx="12487016" cy="0"/>
          </a:xfrm>
          <a:prstGeom prst="line">
            <a:avLst/>
          </a:prstGeom>
          <a:ln w="3175"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sz="quarter" idx="11" hasCustomPrompt="1"/>
          </p:nvPr>
        </p:nvSpPr>
        <p:spPr>
          <a:xfrm>
            <a:off x="1750710" y="1856742"/>
            <a:ext cx="10255249" cy="1290603"/>
          </a:xfrm>
          <a:prstGeom prst="rect">
            <a:avLst/>
          </a:prstGeom>
        </p:spPr>
        <p:txBody>
          <a:bodyPr vert="horz"/>
          <a:lstStyle>
            <a:lvl1pPr marL="0" indent="0" algn="ctr">
              <a:buNone/>
              <a:defRPr sz="4836"/>
            </a:lvl1pPr>
          </a:lstStyle>
          <a:p>
            <a:pPr>
              <a:lnSpc>
                <a:spcPct val="90000"/>
              </a:lnSpc>
            </a:pPr>
            <a:r>
              <a:rPr lang="en-US" sz="2417" dirty="0">
                <a:solidFill>
                  <a:schemeClr val="tx1"/>
                </a:solidFill>
                <a:latin typeface="Proxima Nova Light"/>
                <a:cs typeface="Proxima Nova Light"/>
              </a:rPr>
              <a:t>Please paste your body text into this centered column. This large centered</a:t>
            </a:r>
          </a:p>
          <a:p>
            <a:pPr>
              <a:lnSpc>
                <a:spcPct val="90000"/>
              </a:lnSpc>
            </a:pPr>
            <a:r>
              <a:rPr lang="en-US" sz="2417" dirty="0">
                <a:solidFill>
                  <a:schemeClr val="tx1"/>
                </a:solidFill>
                <a:latin typeface="Proxima Nova Light"/>
                <a:cs typeface="Proxima Nova Light"/>
              </a:rPr>
              <a:t>text box column should contain data to visually support your image, </a:t>
            </a:r>
          </a:p>
          <a:p>
            <a:pPr>
              <a:lnSpc>
                <a:spcPct val="90000"/>
              </a:lnSpc>
            </a:pPr>
            <a:r>
              <a:rPr lang="en-US" sz="2417" dirty="0">
                <a:solidFill>
                  <a:schemeClr val="tx1"/>
                </a:solidFill>
                <a:latin typeface="Proxima Nova Light"/>
                <a:cs typeface="Proxima Nova Light"/>
              </a:rPr>
              <a:t>diagram or graphic, that you will import below this text box.</a:t>
            </a:r>
          </a:p>
        </p:txBody>
      </p:sp>
      <p:sp>
        <p:nvSpPr>
          <p:cNvPr id="5" name="Picture Placeholder 4"/>
          <p:cNvSpPr>
            <a:spLocks noGrp="1"/>
          </p:cNvSpPr>
          <p:nvPr>
            <p:ph type="pic" sz="quarter" idx="12"/>
          </p:nvPr>
        </p:nvSpPr>
        <p:spPr>
          <a:xfrm>
            <a:off x="2763520" y="3332058"/>
            <a:ext cx="8060267" cy="3255291"/>
          </a:xfrm>
          <a:prstGeom prst="rect">
            <a:avLst/>
          </a:prstGeom>
        </p:spPr>
        <p:txBody>
          <a:bodyPr vert="horz"/>
          <a:lstStyle>
            <a:lvl1pPr marL="0" indent="0" algn="ctr">
              <a:buNone/>
              <a:defRPr sz="3023" baseline="0">
                <a:latin typeface="Proxima Nova Light"/>
                <a:cs typeface="Proxima Nova Light"/>
              </a:defRPr>
            </a:lvl1pPr>
          </a:lstStyle>
          <a:p>
            <a:r>
              <a:rPr lang="en-US"/>
              <a:t>Drag picture to placeholder or click icon to add</a:t>
            </a:r>
            <a:endParaRPr lang="en-US" dirty="0"/>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p:cSld name="Blue Pull Quote Slide">
    <p:spTree>
      <p:nvGrpSpPr>
        <p:cNvPr id="1" name=""/>
        <p:cNvGrpSpPr/>
        <p:nvPr/>
      </p:nvGrpSpPr>
      <p:grpSpPr>
        <a:xfrm>
          <a:off x="0" y="0"/>
          <a:ext cx="0" cy="0"/>
          <a:chOff x="0" y="0"/>
          <a:chExt cx="0" cy="0"/>
        </a:xfrm>
      </p:grpSpPr>
      <p:sp>
        <p:nvSpPr>
          <p:cNvPr id="5" name="Rectangle 4"/>
          <p:cNvSpPr/>
          <p:nvPr/>
        </p:nvSpPr>
        <p:spPr>
          <a:xfrm>
            <a:off x="0" y="2"/>
            <a:ext cx="13939725" cy="7807292"/>
          </a:xfrm>
          <a:prstGeom prst="rect">
            <a:avLst/>
          </a:prstGeom>
          <a:solidFill>
            <a:srgbClr val="29B6E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720" b="0" i="0" dirty="0">
              <a:latin typeface="Proxima Nova Light" charset="0"/>
            </a:endParaRPr>
          </a:p>
        </p:txBody>
      </p:sp>
      <p:sp>
        <p:nvSpPr>
          <p:cNvPr id="7" name="Text Placeholder 4"/>
          <p:cNvSpPr>
            <a:spLocks noGrp="1"/>
          </p:cNvSpPr>
          <p:nvPr>
            <p:ph type="body" sz="quarter" idx="11" hasCustomPrompt="1"/>
          </p:nvPr>
        </p:nvSpPr>
        <p:spPr>
          <a:xfrm>
            <a:off x="294276" y="3415990"/>
            <a:ext cx="9940996" cy="959556"/>
          </a:xfrm>
          <a:prstGeom prst="rect">
            <a:avLst/>
          </a:prstGeom>
        </p:spPr>
        <p:txBody>
          <a:bodyPr vert="horz"/>
          <a:lstStyle>
            <a:lvl1pPr marL="0" indent="0">
              <a:buNone/>
              <a:defRPr sz="4231" baseline="0">
                <a:solidFill>
                  <a:schemeClr val="bg1"/>
                </a:solidFill>
                <a:latin typeface="Adelle PE" charset="0"/>
                <a:ea typeface="Adelle PE" charset="0"/>
                <a:cs typeface="Adelle PE" charset="0"/>
              </a:defRPr>
            </a:lvl1pPr>
          </a:lstStyle>
          <a:p>
            <a:pPr lvl="0"/>
            <a:r>
              <a:rPr lang="en-US" dirty="0"/>
              <a:t>“Inspirational Pull Quote Goes Here!”</a:t>
            </a:r>
          </a:p>
        </p:txBody>
      </p:sp>
      <p:sp>
        <p:nvSpPr>
          <p:cNvPr id="8" name="Text Placeholder 18"/>
          <p:cNvSpPr>
            <a:spLocks noGrp="1"/>
          </p:cNvSpPr>
          <p:nvPr>
            <p:ph type="body" sz="quarter" idx="12" hasCustomPrompt="1"/>
          </p:nvPr>
        </p:nvSpPr>
        <p:spPr>
          <a:xfrm>
            <a:off x="10036380" y="3559128"/>
            <a:ext cx="3376838" cy="573817"/>
          </a:xfrm>
          <a:prstGeom prst="rect">
            <a:avLst/>
          </a:prstGeom>
        </p:spPr>
        <p:txBody>
          <a:bodyPr vert="horz"/>
          <a:lstStyle>
            <a:lvl1pPr marL="0" indent="0">
              <a:buNone/>
              <a:defRPr sz="2569" b="0" i="1">
                <a:solidFill>
                  <a:schemeClr val="bg1"/>
                </a:solidFill>
                <a:latin typeface="Adelle PE" charset="0"/>
                <a:ea typeface="Adelle PE" charset="0"/>
                <a:cs typeface="Adelle PE" charset="0"/>
              </a:defRPr>
            </a:lvl1pPr>
          </a:lstStyle>
          <a:p>
            <a:pPr lvl="0"/>
            <a:r>
              <a:rPr lang="en-US" dirty="0"/>
              <a:t>– Author Name Here</a:t>
            </a:r>
          </a:p>
        </p:txBody>
      </p:sp>
      <p:sp>
        <p:nvSpPr>
          <p:cNvPr id="6" name="TextBox 5">
            <a:extLst>
              <a:ext uri="{FF2B5EF4-FFF2-40B4-BE49-F238E27FC236}">
                <a16:creationId xmlns:a16="http://schemas.microsoft.com/office/drawing/2014/main" id="{87230E8D-7043-47F0-AA84-6C1F227960D9}"/>
              </a:ext>
            </a:extLst>
          </p:cNvPr>
          <p:cNvSpPr txBox="1"/>
          <p:nvPr userDrawn="1"/>
        </p:nvSpPr>
        <p:spPr>
          <a:xfrm>
            <a:off x="5859933" y="7250889"/>
            <a:ext cx="2097735" cy="255006"/>
          </a:xfrm>
          <a:prstGeom prst="rect">
            <a:avLst/>
          </a:prstGeom>
          <a:noFill/>
        </p:spPr>
        <p:txBody>
          <a:bodyPr wrap="square" rtlCol="0">
            <a:spAutoFit/>
          </a:bodyPr>
          <a:lstStyle/>
          <a:p>
            <a:pPr algn="ctr"/>
            <a:r>
              <a:rPr lang="en-GB" sz="1057" b="0" i="0" dirty="0">
                <a:latin typeface="Proxima Nova Light"/>
                <a:cs typeface="Proxima Nova Light"/>
              </a:rPr>
              <a:t>© </a:t>
            </a:r>
            <a:r>
              <a:rPr lang="en-GB" sz="1057" b="0" i="0" baseline="0" dirty="0">
                <a:latin typeface="Proxima Nova Light"/>
                <a:cs typeface="Proxima Nova Light"/>
              </a:rPr>
              <a:t>2021  Herrmann Global</a:t>
            </a:r>
            <a:endParaRPr lang="en-GB" sz="1057" b="0" i="0" dirty="0">
              <a:latin typeface="Proxima Nova Light"/>
              <a:cs typeface="Proxima Nova Light"/>
            </a:endParaRPr>
          </a:p>
        </p:txBody>
      </p:sp>
      <p:pic>
        <p:nvPicPr>
          <p:cNvPr id="9" name="Picture 8">
            <a:extLst>
              <a:ext uri="{FF2B5EF4-FFF2-40B4-BE49-F238E27FC236}">
                <a16:creationId xmlns:a16="http://schemas.microsoft.com/office/drawing/2014/main" id="{7BBC95DA-CF8B-49FC-81C0-E34F1DF8D78B}"/>
              </a:ext>
            </a:extLst>
          </p:cNvPr>
          <p:cNvPicPr>
            <a:picLocks noChangeAspect="1"/>
          </p:cNvPicPr>
          <p:nvPr userDrawn="1"/>
        </p:nvPicPr>
        <p:blipFill>
          <a:blip>
            <a:extLst>
              <a:ext uri="{28A0092B-C50C-407E-A947-70E740481C1C}">
                <a14:useLocalDpi xmlns:a14="http://schemas.microsoft.com/office/drawing/2010/main" val="0"/>
              </a:ext>
            </a:extLst>
          </a:blip>
          <a:stretch>
            <a:fillRect/>
          </a:stretch>
        </p:blipFill>
        <p:spPr>
          <a:xfrm>
            <a:off x="210289" y="7172462"/>
            <a:ext cx="1516912" cy="422108"/>
          </a:xfrm>
          <a:prstGeom prst="rect">
            <a:avLst/>
          </a:prstGeom>
        </p:spPr>
      </p:pic>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p:cSld name="Green Pull Quote Slide">
    <p:spTree>
      <p:nvGrpSpPr>
        <p:cNvPr id="1" name=""/>
        <p:cNvGrpSpPr/>
        <p:nvPr/>
      </p:nvGrpSpPr>
      <p:grpSpPr>
        <a:xfrm>
          <a:off x="0" y="0"/>
          <a:ext cx="0" cy="0"/>
          <a:chOff x="0" y="0"/>
          <a:chExt cx="0" cy="0"/>
        </a:xfrm>
      </p:grpSpPr>
      <p:sp>
        <p:nvSpPr>
          <p:cNvPr id="3" name="Rectangle 2"/>
          <p:cNvSpPr/>
          <p:nvPr/>
        </p:nvSpPr>
        <p:spPr>
          <a:xfrm>
            <a:off x="-17445" y="2"/>
            <a:ext cx="13939725" cy="7807292"/>
          </a:xfrm>
          <a:prstGeom prst="rect">
            <a:avLst/>
          </a:prstGeom>
          <a:solidFill>
            <a:srgbClr val="55B67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720" b="0" i="0" dirty="0">
              <a:latin typeface="Proxima Nova Light" charset="0"/>
            </a:endParaRPr>
          </a:p>
        </p:txBody>
      </p:sp>
      <p:sp>
        <p:nvSpPr>
          <p:cNvPr id="6" name="Text Placeholder 4"/>
          <p:cNvSpPr>
            <a:spLocks noGrp="1"/>
          </p:cNvSpPr>
          <p:nvPr>
            <p:ph type="body" sz="quarter" idx="11" hasCustomPrompt="1"/>
          </p:nvPr>
        </p:nvSpPr>
        <p:spPr>
          <a:xfrm>
            <a:off x="294276" y="3415990"/>
            <a:ext cx="9940996" cy="959556"/>
          </a:xfrm>
          <a:prstGeom prst="rect">
            <a:avLst/>
          </a:prstGeom>
        </p:spPr>
        <p:txBody>
          <a:bodyPr vert="horz"/>
          <a:lstStyle>
            <a:lvl1pPr marL="0" indent="0">
              <a:buNone/>
              <a:defRPr sz="4231" baseline="0">
                <a:solidFill>
                  <a:schemeClr val="bg1"/>
                </a:solidFill>
                <a:latin typeface="Adelle PE" charset="0"/>
                <a:ea typeface="Adelle PE" charset="0"/>
                <a:cs typeface="Adelle PE" charset="0"/>
              </a:defRPr>
            </a:lvl1pPr>
          </a:lstStyle>
          <a:p>
            <a:pPr lvl="0"/>
            <a:r>
              <a:rPr lang="en-US" dirty="0"/>
              <a:t>“Inspirational Pull Quote Goes Here!”</a:t>
            </a:r>
          </a:p>
        </p:txBody>
      </p:sp>
      <p:sp>
        <p:nvSpPr>
          <p:cNvPr id="7" name="Text Placeholder 18"/>
          <p:cNvSpPr>
            <a:spLocks noGrp="1"/>
          </p:cNvSpPr>
          <p:nvPr>
            <p:ph type="body" sz="quarter" idx="12" hasCustomPrompt="1"/>
          </p:nvPr>
        </p:nvSpPr>
        <p:spPr>
          <a:xfrm>
            <a:off x="10036380" y="3559128"/>
            <a:ext cx="3376838" cy="573817"/>
          </a:xfrm>
          <a:prstGeom prst="rect">
            <a:avLst/>
          </a:prstGeom>
        </p:spPr>
        <p:txBody>
          <a:bodyPr vert="horz"/>
          <a:lstStyle>
            <a:lvl1pPr marL="0" indent="0">
              <a:buNone/>
              <a:defRPr sz="2569" b="0" i="1">
                <a:solidFill>
                  <a:schemeClr val="bg1"/>
                </a:solidFill>
                <a:latin typeface="Adelle PE" charset="0"/>
                <a:ea typeface="Adelle PE" charset="0"/>
                <a:cs typeface="Adelle PE" charset="0"/>
              </a:defRPr>
            </a:lvl1pPr>
          </a:lstStyle>
          <a:p>
            <a:pPr lvl="0"/>
            <a:r>
              <a:rPr lang="en-US" dirty="0"/>
              <a:t>– Author Name Here</a:t>
            </a:r>
          </a:p>
        </p:txBody>
      </p:sp>
      <p:sp>
        <p:nvSpPr>
          <p:cNvPr id="5" name="TextBox 4">
            <a:extLst>
              <a:ext uri="{FF2B5EF4-FFF2-40B4-BE49-F238E27FC236}">
                <a16:creationId xmlns:a16="http://schemas.microsoft.com/office/drawing/2014/main" id="{3B01F129-91CD-472A-8688-129C375F344B}"/>
              </a:ext>
            </a:extLst>
          </p:cNvPr>
          <p:cNvSpPr txBox="1"/>
          <p:nvPr userDrawn="1"/>
        </p:nvSpPr>
        <p:spPr>
          <a:xfrm>
            <a:off x="5859933" y="7250889"/>
            <a:ext cx="2097735" cy="255006"/>
          </a:xfrm>
          <a:prstGeom prst="rect">
            <a:avLst/>
          </a:prstGeom>
          <a:noFill/>
        </p:spPr>
        <p:txBody>
          <a:bodyPr wrap="square" rtlCol="0">
            <a:spAutoFit/>
          </a:bodyPr>
          <a:lstStyle/>
          <a:p>
            <a:pPr algn="ctr"/>
            <a:r>
              <a:rPr lang="en-GB" sz="1057" b="0" i="0" dirty="0">
                <a:latin typeface="Proxima Nova Light"/>
                <a:cs typeface="Proxima Nova Light"/>
              </a:rPr>
              <a:t>© </a:t>
            </a:r>
            <a:r>
              <a:rPr lang="en-GB" sz="1057" b="0" i="0" baseline="0" dirty="0">
                <a:latin typeface="Proxima Nova Light"/>
                <a:cs typeface="Proxima Nova Light"/>
              </a:rPr>
              <a:t>2021  Herrmann Global</a:t>
            </a:r>
            <a:endParaRPr lang="en-GB" sz="1057" b="0" i="0" dirty="0">
              <a:latin typeface="Proxima Nova Light"/>
              <a:cs typeface="Proxima Nova Light"/>
            </a:endParaRPr>
          </a:p>
        </p:txBody>
      </p:sp>
      <p:pic>
        <p:nvPicPr>
          <p:cNvPr id="8" name="Picture 7">
            <a:extLst>
              <a:ext uri="{FF2B5EF4-FFF2-40B4-BE49-F238E27FC236}">
                <a16:creationId xmlns:a16="http://schemas.microsoft.com/office/drawing/2014/main" id="{F7649CBB-357F-4628-B07C-389D76F93D1B}"/>
              </a:ext>
            </a:extLst>
          </p:cNvPr>
          <p:cNvPicPr>
            <a:picLocks noChangeAspect="1"/>
          </p:cNvPicPr>
          <p:nvPr userDrawn="1"/>
        </p:nvPicPr>
        <p:blipFill>
          <a:blip>
            <a:extLst>
              <a:ext uri="{28A0092B-C50C-407E-A947-70E740481C1C}">
                <a14:useLocalDpi xmlns:a14="http://schemas.microsoft.com/office/drawing/2010/main" val="0"/>
              </a:ext>
            </a:extLst>
          </a:blip>
          <a:stretch>
            <a:fillRect/>
          </a:stretch>
        </p:blipFill>
        <p:spPr>
          <a:xfrm>
            <a:off x="210289" y="7172462"/>
            <a:ext cx="1516912" cy="422108"/>
          </a:xfrm>
          <a:prstGeom prst="rect">
            <a:avLst/>
          </a:prstGeom>
        </p:spPr>
      </p:pic>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cSld name="Section Break">
    <p:spTree>
      <p:nvGrpSpPr>
        <p:cNvPr id="1" name=""/>
        <p:cNvGrpSpPr/>
        <p:nvPr/>
      </p:nvGrpSpPr>
      <p:grpSpPr>
        <a:xfrm>
          <a:off x="0" y="0"/>
          <a:ext cx="0" cy="0"/>
          <a:chOff x="0" y="0"/>
          <a:chExt cx="0" cy="0"/>
        </a:xfrm>
      </p:grpSpPr>
      <p:pic>
        <p:nvPicPr>
          <p:cNvPr id="2" name="Picture Placeholder 6"/>
          <p:cNvPicPr>
            <a:picLocks noChangeAspect="1"/>
          </p:cNvPicPr>
          <p:nvPr/>
        </p:nvPicPr>
        <p:blipFill>
          <a:blip>
            <a:extLst>
              <a:ext uri="{28A0092B-C50C-407E-A947-70E740481C1C}">
                <a14:useLocalDpi xmlns:a14="http://schemas.microsoft.com/office/drawing/2010/main" val="0"/>
              </a:ext>
            </a:extLst>
          </a:blip>
          <a:srcRect t="16518" b="16518"/>
          <a:stretch>
            <a:fillRect/>
          </a:stretch>
        </p:blipFill>
        <p:spPr>
          <a:xfrm>
            <a:off x="0" y="2242152"/>
            <a:ext cx="13817600" cy="3886200"/>
          </a:xfrm>
          <a:prstGeom prst="rect">
            <a:avLst/>
          </a:prstGeom>
        </p:spPr>
      </p:pic>
      <p:sp>
        <p:nvSpPr>
          <p:cNvPr id="3" name="Title 2"/>
          <p:cNvSpPr>
            <a:spLocks noGrp="1"/>
          </p:cNvSpPr>
          <p:nvPr>
            <p:ph type="title"/>
          </p:nvPr>
        </p:nvSpPr>
        <p:spPr>
          <a:xfrm>
            <a:off x="690880" y="172725"/>
            <a:ext cx="11917680" cy="1046460"/>
          </a:xfrm>
          <a:prstGeom prst="rect">
            <a:avLst/>
          </a:prstGeom>
        </p:spPr>
        <p:txBody>
          <a:bodyPr/>
          <a:lstStyle>
            <a:lvl1pPr algn="l">
              <a:defRPr sz="5440" b="0" i="0">
                <a:solidFill>
                  <a:schemeClr val="tx1">
                    <a:lumMod val="75000"/>
                    <a:lumOff val="25000"/>
                  </a:schemeClr>
                </a:solidFill>
                <a:latin typeface="Adelle PE" charset="0"/>
                <a:ea typeface="Adelle PE" charset="0"/>
                <a:cs typeface="Adelle PE" charset="0"/>
              </a:defRPr>
            </a:lvl1pPr>
          </a:lstStyle>
          <a:p>
            <a:r>
              <a:rPr lang="en-US"/>
              <a:t>Click to edit Master title style</a:t>
            </a:r>
            <a:endParaRPr lang="en-US" dirty="0"/>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p:cSld name="Red Pull Quote Slide">
    <p:spTree>
      <p:nvGrpSpPr>
        <p:cNvPr id="1" name=""/>
        <p:cNvGrpSpPr/>
        <p:nvPr/>
      </p:nvGrpSpPr>
      <p:grpSpPr>
        <a:xfrm>
          <a:off x="0" y="0"/>
          <a:ext cx="0" cy="0"/>
          <a:chOff x="0" y="0"/>
          <a:chExt cx="0" cy="0"/>
        </a:xfrm>
      </p:grpSpPr>
      <p:sp>
        <p:nvSpPr>
          <p:cNvPr id="3" name="Rectangle 2"/>
          <p:cNvSpPr/>
          <p:nvPr/>
        </p:nvSpPr>
        <p:spPr>
          <a:xfrm>
            <a:off x="-17445" y="2"/>
            <a:ext cx="13939725" cy="7807292"/>
          </a:xfrm>
          <a:prstGeom prst="rect">
            <a:avLst/>
          </a:prstGeom>
          <a:solidFill>
            <a:srgbClr val="E91A3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720" b="0" i="0" dirty="0">
              <a:latin typeface="Proxima Nova Light" charset="0"/>
            </a:endParaRPr>
          </a:p>
        </p:txBody>
      </p:sp>
      <p:sp>
        <p:nvSpPr>
          <p:cNvPr id="6" name="Text Placeholder 4"/>
          <p:cNvSpPr>
            <a:spLocks noGrp="1"/>
          </p:cNvSpPr>
          <p:nvPr>
            <p:ph type="body" sz="quarter" idx="11" hasCustomPrompt="1"/>
          </p:nvPr>
        </p:nvSpPr>
        <p:spPr>
          <a:xfrm>
            <a:off x="294276" y="3415990"/>
            <a:ext cx="9940996" cy="959556"/>
          </a:xfrm>
          <a:prstGeom prst="rect">
            <a:avLst/>
          </a:prstGeom>
        </p:spPr>
        <p:txBody>
          <a:bodyPr vert="horz"/>
          <a:lstStyle>
            <a:lvl1pPr marL="0" indent="0">
              <a:buNone/>
              <a:defRPr sz="4231" baseline="0">
                <a:solidFill>
                  <a:schemeClr val="bg1"/>
                </a:solidFill>
                <a:latin typeface="Adelle PE" charset="0"/>
                <a:ea typeface="Adelle PE" charset="0"/>
                <a:cs typeface="Adelle PE" charset="0"/>
              </a:defRPr>
            </a:lvl1pPr>
          </a:lstStyle>
          <a:p>
            <a:pPr lvl="0"/>
            <a:r>
              <a:rPr lang="en-US" dirty="0"/>
              <a:t>“Inspirational Pull Quote Goes Here!”</a:t>
            </a:r>
          </a:p>
        </p:txBody>
      </p:sp>
      <p:sp>
        <p:nvSpPr>
          <p:cNvPr id="7" name="Text Placeholder 18"/>
          <p:cNvSpPr>
            <a:spLocks noGrp="1"/>
          </p:cNvSpPr>
          <p:nvPr>
            <p:ph type="body" sz="quarter" idx="12" hasCustomPrompt="1"/>
          </p:nvPr>
        </p:nvSpPr>
        <p:spPr>
          <a:xfrm>
            <a:off x="10036380" y="3559128"/>
            <a:ext cx="3376838" cy="573817"/>
          </a:xfrm>
          <a:prstGeom prst="rect">
            <a:avLst/>
          </a:prstGeom>
        </p:spPr>
        <p:txBody>
          <a:bodyPr vert="horz"/>
          <a:lstStyle>
            <a:lvl1pPr marL="0" indent="0">
              <a:buNone/>
              <a:defRPr sz="2569" b="0" i="1">
                <a:solidFill>
                  <a:schemeClr val="bg1"/>
                </a:solidFill>
                <a:latin typeface="Adelle PE" charset="0"/>
                <a:ea typeface="Adelle PE" charset="0"/>
                <a:cs typeface="Adelle PE" charset="0"/>
              </a:defRPr>
            </a:lvl1pPr>
          </a:lstStyle>
          <a:p>
            <a:pPr lvl="0"/>
            <a:r>
              <a:rPr lang="en-US" dirty="0"/>
              <a:t>– Author Name Here</a:t>
            </a:r>
          </a:p>
        </p:txBody>
      </p:sp>
      <p:sp>
        <p:nvSpPr>
          <p:cNvPr id="5" name="TextBox 4">
            <a:extLst>
              <a:ext uri="{FF2B5EF4-FFF2-40B4-BE49-F238E27FC236}">
                <a16:creationId xmlns:a16="http://schemas.microsoft.com/office/drawing/2014/main" id="{F4C37902-AFEB-4A8E-AD68-F3C33B777C6D}"/>
              </a:ext>
            </a:extLst>
          </p:cNvPr>
          <p:cNvSpPr txBox="1"/>
          <p:nvPr userDrawn="1"/>
        </p:nvSpPr>
        <p:spPr>
          <a:xfrm>
            <a:off x="5859933" y="7250889"/>
            <a:ext cx="2097735" cy="255006"/>
          </a:xfrm>
          <a:prstGeom prst="rect">
            <a:avLst/>
          </a:prstGeom>
          <a:noFill/>
        </p:spPr>
        <p:txBody>
          <a:bodyPr wrap="square" rtlCol="0">
            <a:spAutoFit/>
          </a:bodyPr>
          <a:lstStyle/>
          <a:p>
            <a:pPr algn="ctr"/>
            <a:r>
              <a:rPr lang="en-GB" sz="1057" b="0" i="0" dirty="0">
                <a:latin typeface="Proxima Nova Light"/>
                <a:cs typeface="Proxima Nova Light"/>
              </a:rPr>
              <a:t>© </a:t>
            </a:r>
            <a:r>
              <a:rPr lang="en-GB" sz="1057" b="0" i="0" baseline="0" dirty="0">
                <a:latin typeface="Proxima Nova Light"/>
                <a:cs typeface="Proxima Nova Light"/>
              </a:rPr>
              <a:t>2021  Herrmann Global</a:t>
            </a:r>
            <a:endParaRPr lang="en-GB" sz="1057" b="0" i="0" dirty="0">
              <a:latin typeface="Proxima Nova Light"/>
              <a:cs typeface="Proxima Nova Light"/>
            </a:endParaRPr>
          </a:p>
        </p:txBody>
      </p:sp>
      <p:pic>
        <p:nvPicPr>
          <p:cNvPr id="8" name="Picture 7">
            <a:extLst>
              <a:ext uri="{FF2B5EF4-FFF2-40B4-BE49-F238E27FC236}">
                <a16:creationId xmlns:a16="http://schemas.microsoft.com/office/drawing/2014/main" id="{C5DCEAB1-66F7-4A06-831C-BB01F92CAE20}"/>
              </a:ext>
            </a:extLst>
          </p:cNvPr>
          <p:cNvPicPr>
            <a:picLocks noChangeAspect="1"/>
          </p:cNvPicPr>
          <p:nvPr userDrawn="1"/>
        </p:nvPicPr>
        <p:blipFill>
          <a:blip>
            <a:extLst>
              <a:ext uri="{28A0092B-C50C-407E-A947-70E740481C1C}">
                <a14:useLocalDpi xmlns:a14="http://schemas.microsoft.com/office/drawing/2010/main" val="0"/>
              </a:ext>
            </a:extLst>
          </a:blip>
          <a:stretch>
            <a:fillRect/>
          </a:stretch>
        </p:blipFill>
        <p:spPr>
          <a:xfrm>
            <a:off x="210289" y="7172462"/>
            <a:ext cx="1516912" cy="422108"/>
          </a:xfrm>
          <a:prstGeom prst="rect">
            <a:avLst/>
          </a:prstGeom>
        </p:spPr>
      </p:pic>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p:cSld name="Yellow Pull Quote Slide">
    <p:spTree>
      <p:nvGrpSpPr>
        <p:cNvPr id="1" name=""/>
        <p:cNvGrpSpPr/>
        <p:nvPr/>
      </p:nvGrpSpPr>
      <p:grpSpPr>
        <a:xfrm>
          <a:off x="0" y="0"/>
          <a:ext cx="0" cy="0"/>
          <a:chOff x="0" y="0"/>
          <a:chExt cx="0" cy="0"/>
        </a:xfrm>
      </p:grpSpPr>
      <p:sp>
        <p:nvSpPr>
          <p:cNvPr id="3" name="Rectangle 2"/>
          <p:cNvSpPr/>
          <p:nvPr/>
        </p:nvSpPr>
        <p:spPr>
          <a:xfrm>
            <a:off x="-17445" y="2"/>
            <a:ext cx="13939725" cy="7807292"/>
          </a:xfrm>
          <a:prstGeom prst="rect">
            <a:avLst/>
          </a:prstGeom>
          <a:solidFill>
            <a:srgbClr val="FAD13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720" b="0" i="0" dirty="0">
              <a:latin typeface="Proxima Nova Light" charset="0"/>
            </a:endParaRPr>
          </a:p>
        </p:txBody>
      </p:sp>
      <p:sp>
        <p:nvSpPr>
          <p:cNvPr id="6" name="Text Placeholder 4"/>
          <p:cNvSpPr>
            <a:spLocks noGrp="1"/>
          </p:cNvSpPr>
          <p:nvPr>
            <p:ph type="body" sz="quarter" idx="11" hasCustomPrompt="1"/>
          </p:nvPr>
        </p:nvSpPr>
        <p:spPr>
          <a:xfrm>
            <a:off x="294276" y="3415990"/>
            <a:ext cx="9940996" cy="959556"/>
          </a:xfrm>
          <a:prstGeom prst="rect">
            <a:avLst/>
          </a:prstGeom>
        </p:spPr>
        <p:txBody>
          <a:bodyPr vert="horz"/>
          <a:lstStyle>
            <a:lvl1pPr marL="0" indent="0">
              <a:buNone/>
              <a:defRPr sz="4231" baseline="0">
                <a:solidFill>
                  <a:schemeClr val="tx1"/>
                </a:solidFill>
                <a:latin typeface="Adelle PE" charset="0"/>
                <a:ea typeface="Adelle PE" charset="0"/>
                <a:cs typeface="Adelle PE" charset="0"/>
              </a:defRPr>
            </a:lvl1pPr>
          </a:lstStyle>
          <a:p>
            <a:pPr lvl="0"/>
            <a:r>
              <a:rPr lang="en-US" dirty="0"/>
              <a:t>“Inspirational Pull Quote Goes Here!”</a:t>
            </a:r>
          </a:p>
        </p:txBody>
      </p:sp>
      <p:sp>
        <p:nvSpPr>
          <p:cNvPr id="7" name="Text Placeholder 18"/>
          <p:cNvSpPr>
            <a:spLocks noGrp="1"/>
          </p:cNvSpPr>
          <p:nvPr>
            <p:ph type="body" sz="quarter" idx="12" hasCustomPrompt="1"/>
          </p:nvPr>
        </p:nvSpPr>
        <p:spPr>
          <a:xfrm>
            <a:off x="10036380" y="3559128"/>
            <a:ext cx="3376838" cy="573817"/>
          </a:xfrm>
          <a:prstGeom prst="rect">
            <a:avLst/>
          </a:prstGeom>
        </p:spPr>
        <p:txBody>
          <a:bodyPr vert="horz"/>
          <a:lstStyle>
            <a:lvl1pPr marL="0" indent="0">
              <a:buNone/>
              <a:defRPr sz="2569" b="0" i="1">
                <a:solidFill>
                  <a:schemeClr val="tx1"/>
                </a:solidFill>
                <a:latin typeface="Adelle PE" charset="0"/>
                <a:ea typeface="Adelle PE" charset="0"/>
                <a:cs typeface="Adelle PE" charset="0"/>
              </a:defRPr>
            </a:lvl1pPr>
          </a:lstStyle>
          <a:p>
            <a:pPr lvl="0"/>
            <a:r>
              <a:rPr lang="en-US" dirty="0"/>
              <a:t>– Author Name Here</a:t>
            </a:r>
          </a:p>
        </p:txBody>
      </p:sp>
      <p:sp>
        <p:nvSpPr>
          <p:cNvPr id="5" name="TextBox 4">
            <a:extLst>
              <a:ext uri="{FF2B5EF4-FFF2-40B4-BE49-F238E27FC236}">
                <a16:creationId xmlns:a16="http://schemas.microsoft.com/office/drawing/2014/main" id="{FAC52E76-98C2-41AD-9A96-AFCD798D06A6}"/>
              </a:ext>
            </a:extLst>
          </p:cNvPr>
          <p:cNvSpPr txBox="1"/>
          <p:nvPr userDrawn="1"/>
        </p:nvSpPr>
        <p:spPr>
          <a:xfrm>
            <a:off x="5859933" y="7250889"/>
            <a:ext cx="2097735" cy="255006"/>
          </a:xfrm>
          <a:prstGeom prst="rect">
            <a:avLst/>
          </a:prstGeom>
          <a:noFill/>
        </p:spPr>
        <p:txBody>
          <a:bodyPr wrap="square" rtlCol="0">
            <a:spAutoFit/>
          </a:bodyPr>
          <a:lstStyle/>
          <a:p>
            <a:pPr algn="ctr"/>
            <a:r>
              <a:rPr lang="en-GB" sz="1057" b="0" i="0" dirty="0">
                <a:latin typeface="Proxima Nova Light"/>
                <a:cs typeface="Proxima Nova Light"/>
              </a:rPr>
              <a:t>© </a:t>
            </a:r>
            <a:r>
              <a:rPr lang="en-GB" sz="1057" b="0" i="0" baseline="0" dirty="0">
                <a:latin typeface="Proxima Nova Light"/>
                <a:cs typeface="Proxima Nova Light"/>
              </a:rPr>
              <a:t>2021  Herrmann Global</a:t>
            </a:r>
            <a:endParaRPr lang="en-GB" sz="1057" b="0" i="0" dirty="0">
              <a:latin typeface="Proxima Nova Light"/>
              <a:cs typeface="Proxima Nova Light"/>
            </a:endParaRPr>
          </a:p>
        </p:txBody>
      </p:sp>
      <p:pic>
        <p:nvPicPr>
          <p:cNvPr id="8" name="Picture 7">
            <a:extLst>
              <a:ext uri="{FF2B5EF4-FFF2-40B4-BE49-F238E27FC236}">
                <a16:creationId xmlns:a16="http://schemas.microsoft.com/office/drawing/2014/main" id="{3A13B32F-907E-4176-BB4A-8F035031C98F}"/>
              </a:ext>
            </a:extLst>
          </p:cNvPr>
          <p:cNvPicPr>
            <a:picLocks noChangeAspect="1"/>
          </p:cNvPicPr>
          <p:nvPr userDrawn="1"/>
        </p:nvPicPr>
        <p:blipFill>
          <a:blip>
            <a:extLst>
              <a:ext uri="{28A0092B-C50C-407E-A947-70E740481C1C}">
                <a14:useLocalDpi xmlns:a14="http://schemas.microsoft.com/office/drawing/2010/main" val="0"/>
              </a:ext>
            </a:extLst>
          </a:blip>
          <a:stretch>
            <a:fillRect/>
          </a:stretch>
        </p:blipFill>
        <p:spPr>
          <a:xfrm>
            <a:off x="210289" y="7172462"/>
            <a:ext cx="1516912" cy="422108"/>
          </a:xfrm>
          <a:prstGeom prst="rect">
            <a:avLst/>
          </a:prstGeom>
        </p:spPr>
      </p:pic>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p:cSld name="Background Image Pull Quote Slide">
    <p:spTree>
      <p:nvGrpSpPr>
        <p:cNvPr id="1" name=""/>
        <p:cNvGrpSpPr/>
        <p:nvPr/>
      </p:nvGrpSpPr>
      <p:grpSpPr>
        <a:xfrm>
          <a:off x="0" y="0"/>
          <a:ext cx="0" cy="0"/>
          <a:chOff x="0" y="0"/>
          <a:chExt cx="0" cy="0"/>
        </a:xfrm>
      </p:grpSpPr>
      <p:sp>
        <p:nvSpPr>
          <p:cNvPr id="3" name="Picture Placeholder 2"/>
          <p:cNvSpPr>
            <a:spLocks noGrp="1"/>
          </p:cNvSpPr>
          <p:nvPr>
            <p:ph type="pic" sz="quarter" idx="10"/>
          </p:nvPr>
        </p:nvSpPr>
        <p:spPr>
          <a:xfrm>
            <a:off x="19191" y="19191"/>
            <a:ext cx="13817600" cy="6908800"/>
          </a:xfrm>
          <a:prstGeom prst="rect">
            <a:avLst/>
          </a:prstGeom>
        </p:spPr>
        <p:txBody>
          <a:bodyPr vert="horz"/>
          <a:lstStyle>
            <a:lvl1pPr marL="0" indent="0" algn="ctr">
              <a:buNone/>
              <a:defRPr baseline="0">
                <a:latin typeface="Proxima Nova Light"/>
                <a:cs typeface="Proxima Nova Light"/>
              </a:defRPr>
            </a:lvl1pPr>
          </a:lstStyle>
          <a:p>
            <a:r>
              <a:rPr lang="en-US"/>
              <a:t>Drag picture to placeholder or click icon to add</a:t>
            </a:r>
            <a:endParaRPr lang="en-US" dirty="0"/>
          </a:p>
        </p:txBody>
      </p:sp>
      <p:sp>
        <p:nvSpPr>
          <p:cNvPr id="16" name="Subtitle 2"/>
          <p:cNvSpPr txBox="1">
            <a:spLocks/>
          </p:cNvSpPr>
          <p:nvPr/>
        </p:nvSpPr>
        <p:spPr>
          <a:xfrm>
            <a:off x="23737699" y="3595111"/>
            <a:ext cx="4034137" cy="486176"/>
          </a:xfrm>
          <a:prstGeom prst="rect">
            <a:avLst/>
          </a:prstGeom>
        </p:spPr>
        <p:txBody>
          <a:bodyPr vert="horz" lIns="138176" tIns="69088" rIns="138176" bIns="69088" rtlCol="0">
            <a:normAutofit fontScale="92500" lnSpcReduction="1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ctr">
              <a:buNone/>
            </a:pPr>
            <a:r>
              <a:rPr lang="en-US" sz="2720" dirty="0">
                <a:latin typeface="Proxima Nova Light"/>
                <a:cs typeface="Proxima Nova Light"/>
              </a:rPr>
              <a:t>- Ann </a:t>
            </a:r>
            <a:r>
              <a:rPr lang="en-US" sz="2720" dirty="0" err="1">
                <a:latin typeface="Proxima Nova Light"/>
                <a:cs typeface="Proxima Nova Light"/>
              </a:rPr>
              <a:t>Herrman</a:t>
            </a:r>
            <a:r>
              <a:rPr lang="en-US" sz="2720" dirty="0">
                <a:latin typeface="Proxima Nova Light"/>
                <a:cs typeface="Proxima Nova Light"/>
              </a:rPr>
              <a:t> </a:t>
            </a:r>
            <a:r>
              <a:rPr lang="en-US" sz="2720" dirty="0" err="1">
                <a:latin typeface="Proxima Nova Light"/>
                <a:cs typeface="Proxima Nova Light"/>
              </a:rPr>
              <a:t>Nehdi</a:t>
            </a:r>
            <a:endParaRPr lang="en-US" sz="2720" dirty="0">
              <a:latin typeface="Proxima Nova Light"/>
              <a:cs typeface="Proxima Nova Light"/>
            </a:endParaRPr>
          </a:p>
        </p:txBody>
      </p:sp>
      <p:sp>
        <p:nvSpPr>
          <p:cNvPr id="10" name="Rectangle 9"/>
          <p:cNvSpPr/>
          <p:nvPr/>
        </p:nvSpPr>
        <p:spPr>
          <a:xfrm>
            <a:off x="-23986" y="1"/>
            <a:ext cx="13961532" cy="6812399"/>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720" b="0" i="0" dirty="0">
              <a:solidFill>
                <a:schemeClr val="bg1"/>
              </a:solidFill>
              <a:latin typeface="Proxima Nova Light" charset="0"/>
            </a:endParaRPr>
          </a:p>
        </p:txBody>
      </p:sp>
      <p:sp>
        <p:nvSpPr>
          <p:cNvPr id="9" name="Text Placeholder 4"/>
          <p:cNvSpPr>
            <a:spLocks noGrp="1"/>
          </p:cNvSpPr>
          <p:nvPr>
            <p:ph type="body" sz="quarter" idx="11" hasCustomPrompt="1"/>
          </p:nvPr>
        </p:nvSpPr>
        <p:spPr>
          <a:xfrm>
            <a:off x="294276" y="3415990"/>
            <a:ext cx="9940996" cy="959556"/>
          </a:xfrm>
          <a:prstGeom prst="rect">
            <a:avLst/>
          </a:prstGeom>
        </p:spPr>
        <p:txBody>
          <a:bodyPr vert="horz"/>
          <a:lstStyle>
            <a:lvl1pPr marL="0" indent="0">
              <a:buNone/>
              <a:defRPr sz="4231" baseline="0">
                <a:solidFill>
                  <a:schemeClr val="tx1"/>
                </a:solidFill>
                <a:latin typeface="Adelle PE" charset="0"/>
                <a:ea typeface="Adelle PE" charset="0"/>
                <a:cs typeface="Adelle PE" charset="0"/>
              </a:defRPr>
            </a:lvl1pPr>
          </a:lstStyle>
          <a:p>
            <a:pPr lvl="0"/>
            <a:r>
              <a:rPr lang="en-US" dirty="0"/>
              <a:t>“Inspirational Pull Quote Goes Here!”</a:t>
            </a:r>
          </a:p>
        </p:txBody>
      </p:sp>
      <p:sp>
        <p:nvSpPr>
          <p:cNvPr id="12" name="Text Placeholder 18"/>
          <p:cNvSpPr>
            <a:spLocks noGrp="1"/>
          </p:cNvSpPr>
          <p:nvPr>
            <p:ph type="body" sz="quarter" idx="12" hasCustomPrompt="1"/>
          </p:nvPr>
        </p:nvSpPr>
        <p:spPr>
          <a:xfrm>
            <a:off x="10036380" y="3559128"/>
            <a:ext cx="3376838" cy="573817"/>
          </a:xfrm>
          <a:prstGeom prst="rect">
            <a:avLst/>
          </a:prstGeom>
        </p:spPr>
        <p:txBody>
          <a:bodyPr vert="horz"/>
          <a:lstStyle>
            <a:lvl1pPr marL="0" indent="0">
              <a:buNone/>
              <a:defRPr sz="2569" b="0" i="1">
                <a:solidFill>
                  <a:schemeClr val="tx1"/>
                </a:solidFill>
                <a:latin typeface="Adelle PE" charset="0"/>
                <a:ea typeface="Adelle PE" charset="0"/>
                <a:cs typeface="Adelle PE" charset="0"/>
              </a:defRPr>
            </a:lvl1pPr>
          </a:lstStyle>
          <a:p>
            <a:pPr lvl="0"/>
            <a:r>
              <a:rPr lang="en-US" dirty="0"/>
              <a:t>– Author Name Here</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Photo Cover Page">
    <p:spTree>
      <p:nvGrpSpPr>
        <p:cNvPr id="1" name=""/>
        <p:cNvGrpSpPr/>
        <p:nvPr/>
      </p:nvGrpSpPr>
      <p:grpSpPr>
        <a:xfrm>
          <a:off x="0" y="0"/>
          <a:ext cx="0" cy="0"/>
          <a:chOff x="0" y="0"/>
          <a:chExt cx="0" cy="0"/>
        </a:xfrm>
      </p:grpSpPr>
      <p:pic>
        <p:nvPicPr>
          <p:cNvPr id="2" name="Picture Placeholder 6"/>
          <p:cNvPicPr>
            <a:picLocks noChangeAspect="1"/>
          </p:cNvPicPr>
          <p:nvPr/>
        </p:nvPicPr>
        <p:blipFill>
          <a:blip>
            <a:extLst>
              <a:ext uri="{28A0092B-C50C-407E-A947-70E740481C1C}">
                <a14:useLocalDpi xmlns:a14="http://schemas.microsoft.com/office/drawing/2010/main" val="0"/>
              </a:ext>
            </a:extLst>
          </a:blip>
          <a:srcRect t="16518" b="16518"/>
          <a:stretch>
            <a:fillRect/>
          </a:stretch>
        </p:blipFill>
        <p:spPr>
          <a:xfrm>
            <a:off x="0" y="0"/>
            <a:ext cx="13817600" cy="3886200"/>
          </a:xfrm>
          <a:prstGeom prst="rect">
            <a:avLst/>
          </a:prstGeom>
        </p:spPr>
      </p:pic>
      <p:sp>
        <p:nvSpPr>
          <p:cNvPr id="6" name="Title 5"/>
          <p:cNvSpPr>
            <a:spLocks noGrp="1"/>
          </p:cNvSpPr>
          <p:nvPr>
            <p:ph type="title" hasCustomPrompt="1"/>
          </p:nvPr>
        </p:nvSpPr>
        <p:spPr>
          <a:xfrm>
            <a:off x="949960" y="4353705"/>
            <a:ext cx="11917680" cy="1171748"/>
          </a:xfrm>
          <a:prstGeom prst="rect">
            <a:avLst/>
          </a:prstGeom>
        </p:spPr>
        <p:txBody>
          <a:bodyPr/>
          <a:lstStyle>
            <a:lvl1pPr algn="l">
              <a:defRPr sz="6044" b="1" i="0">
                <a:latin typeface="Adelle PE" charset="0"/>
                <a:ea typeface="Adelle PE" charset="0"/>
                <a:cs typeface="Adelle PE" charset="0"/>
              </a:defRPr>
            </a:lvl1pPr>
          </a:lstStyle>
          <a:p>
            <a:r>
              <a:rPr lang="en-US" dirty="0"/>
              <a:t>Click to edit Master title style</a:t>
            </a:r>
            <a:br>
              <a:rPr lang="en-US" dirty="0"/>
            </a:br>
            <a:endParaRPr lang="en-US" dirty="0"/>
          </a:p>
        </p:txBody>
      </p:sp>
      <p:sp>
        <p:nvSpPr>
          <p:cNvPr id="8" name="Text Placeholder 8"/>
          <p:cNvSpPr>
            <a:spLocks noGrp="1"/>
          </p:cNvSpPr>
          <p:nvPr>
            <p:ph type="body" sz="quarter" idx="10" hasCustomPrompt="1"/>
          </p:nvPr>
        </p:nvSpPr>
        <p:spPr>
          <a:xfrm>
            <a:off x="949960" y="5540359"/>
            <a:ext cx="9684315" cy="597322"/>
          </a:xfrm>
          <a:prstGeom prst="rect">
            <a:avLst/>
          </a:prstGeom>
        </p:spPr>
        <p:txBody>
          <a:bodyPr/>
          <a:lstStyle>
            <a:lvl1pPr marL="0" indent="0">
              <a:buNone/>
              <a:defRPr sz="3627" b="1" i="0">
                <a:latin typeface="Proxima Nova Semibold" charset="0"/>
                <a:ea typeface="Proxima Nova Semibold" charset="0"/>
                <a:cs typeface="Proxima Nova Semibold" charset="0"/>
              </a:defRPr>
            </a:lvl1pPr>
          </a:lstStyle>
          <a:p>
            <a:pPr lvl="0"/>
            <a:r>
              <a:rPr lang="en-US" dirty="0"/>
              <a:t>CLICK TO EDIT MASTER TEXT STYLES</a:t>
            </a:r>
          </a:p>
        </p:txBody>
      </p:sp>
    </p:spTree>
    <p:extLst>
      <p:ext uri="{BB962C8B-B14F-4D97-AF65-F5344CB8AC3E}">
        <p14:creationId xmlns:p14="http://schemas.microsoft.com/office/powerpoint/2010/main" val="1315062639"/>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p:cSld name="Walk Around Slide One">
    <p:spTree>
      <p:nvGrpSpPr>
        <p:cNvPr id="1" name=""/>
        <p:cNvGrpSpPr/>
        <p:nvPr/>
      </p:nvGrpSpPr>
      <p:grpSpPr>
        <a:xfrm>
          <a:off x="0" y="0"/>
          <a:ext cx="0" cy="0"/>
          <a:chOff x="0" y="0"/>
          <a:chExt cx="0" cy="0"/>
        </a:xfrm>
      </p:grpSpPr>
      <p:sp>
        <p:nvSpPr>
          <p:cNvPr id="9" name="Rectangle 8"/>
          <p:cNvSpPr/>
          <p:nvPr/>
        </p:nvSpPr>
        <p:spPr>
          <a:xfrm>
            <a:off x="589075" y="6650792"/>
            <a:ext cx="6302116" cy="351559"/>
          </a:xfrm>
          <a:prstGeom prst="rect">
            <a:avLst/>
          </a:prstGeom>
          <a:solidFill>
            <a:srgbClr val="55B671"/>
          </a:solidFill>
          <a:ln w="28575" cmpd="sng">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720" b="0" i="0" dirty="0">
                <a:solidFill>
                  <a:srgbClr val="55B671"/>
                </a:solidFill>
                <a:latin typeface="Proxima Nova Light" charset="0"/>
              </a:rPr>
              <a:t> </a:t>
            </a:r>
          </a:p>
        </p:txBody>
      </p:sp>
      <p:sp>
        <p:nvSpPr>
          <p:cNvPr id="3" name="Rectangle 2"/>
          <p:cNvSpPr/>
          <p:nvPr/>
        </p:nvSpPr>
        <p:spPr>
          <a:xfrm>
            <a:off x="600945" y="957660"/>
            <a:ext cx="6289119" cy="2888835"/>
          </a:xfrm>
          <a:prstGeom prst="rect">
            <a:avLst/>
          </a:prstGeom>
          <a:noFill/>
          <a:ln w="28575" cmpd="sng">
            <a:solidFill>
              <a:srgbClr val="2BB6ED"/>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720" b="0" i="0" dirty="0">
              <a:latin typeface="Proxima Nova Light" charset="0"/>
            </a:endParaRPr>
          </a:p>
        </p:txBody>
      </p:sp>
      <p:sp>
        <p:nvSpPr>
          <p:cNvPr id="4" name="Rectangle 3"/>
          <p:cNvSpPr/>
          <p:nvPr/>
        </p:nvSpPr>
        <p:spPr>
          <a:xfrm>
            <a:off x="594737" y="3880899"/>
            <a:ext cx="6290789" cy="3124905"/>
          </a:xfrm>
          <a:prstGeom prst="rect">
            <a:avLst/>
          </a:prstGeom>
          <a:noFill/>
          <a:ln w="28575" cmpd="sng">
            <a:solidFill>
              <a:srgbClr val="55B67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720" b="0" i="0" dirty="0">
              <a:latin typeface="Proxima Nova Light" charset="0"/>
            </a:endParaRPr>
          </a:p>
        </p:txBody>
      </p:sp>
      <p:sp>
        <p:nvSpPr>
          <p:cNvPr id="5" name="Rectangle 4"/>
          <p:cNvSpPr/>
          <p:nvPr/>
        </p:nvSpPr>
        <p:spPr>
          <a:xfrm>
            <a:off x="6933035" y="945165"/>
            <a:ext cx="6264039" cy="2897857"/>
          </a:xfrm>
          <a:prstGeom prst="rect">
            <a:avLst/>
          </a:prstGeom>
          <a:noFill/>
          <a:ln w="28575" cmpd="sng">
            <a:solidFill>
              <a:srgbClr val="FAD23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720" b="0" i="0" dirty="0">
              <a:latin typeface="Proxima Nova Light" charset="0"/>
            </a:endParaRPr>
          </a:p>
        </p:txBody>
      </p:sp>
      <p:sp>
        <p:nvSpPr>
          <p:cNvPr id="6" name="Rectangle 5"/>
          <p:cNvSpPr/>
          <p:nvPr/>
        </p:nvSpPr>
        <p:spPr>
          <a:xfrm>
            <a:off x="6933388" y="3875508"/>
            <a:ext cx="6263684" cy="3126843"/>
          </a:xfrm>
          <a:prstGeom prst="rect">
            <a:avLst/>
          </a:prstGeom>
          <a:noFill/>
          <a:ln w="28575" cmpd="sng">
            <a:solidFill>
              <a:srgbClr val="DF193D"/>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720" b="0" i="0" dirty="0">
              <a:latin typeface="Proxima Nova Light" charset="0"/>
            </a:endParaRPr>
          </a:p>
        </p:txBody>
      </p:sp>
      <p:sp>
        <p:nvSpPr>
          <p:cNvPr id="7" name="Rectangle 6"/>
          <p:cNvSpPr/>
          <p:nvPr/>
        </p:nvSpPr>
        <p:spPr>
          <a:xfrm>
            <a:off x="580094" y="890469"/>
            <a:ext cx="6390640" cy="395228"/>
          </a:xfrm>
          <a:prstGeom prst="rect">
            <a:avLst/>
          </a:prstGeom>
          <a:solidFill>
            <a:srgbClr val="2BB6ED"/>
          </a:solidFill>
          <a:ln w="28575" cmpd="sng">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720" b="0" i="0" dirty="0">
              <a:latin typeface="Proxima Nova Light" charset="0"/>
            </a:endParaRPr>
          </a:p>
        </p:txBody>
      </p:sp>
      <p:sp>
        <p:nvSpPr>
          <p:cNvPr id="8" name="Rectangle 7"/>
          <p:cNvSpPr/>
          <p:nvPr/>
        </p:nvSpPr>
        <p:spPr>
          <a:xfrm>
            <a:off x="6905746" y="890471"/>
            <a:ext cx="6311695" cy="396584"/>
          </a:xfrm>
          <a:prstGeom prst="rect">
            <a:avLst/>
          </a:prstGeom>
          <a:solidFill>
            <a:srgbClr val="FAD233"/>
          </a:solidFill>
          <a:ln w="28575" cmpd="sng">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720" b="0" i="0" dirty="0">
              <a:latin typeface="Proxima Nova Light" charset="0"/>
            </a:endParaRPr>
          </a:p>
        </p:txBody>
      </p:sp>
      <p:sp>
        <p:nvSpPr>
          <p:cNvPr id="10" name="Rectangle 9"/>
          <p:cNvSpPr/>
          <p:nvPr/>
        </p:nvSpPr>
        <p:spPr>
          <a:xfrm>
            <a:off x="6940818" y="6650602"/>
            <a:ext cx="6256303" cy="365128"/>
          </a:xfrm>
          <a:prstGeom prst="rect">
            <a:avLst/>
          </a:prstGeom>
          <a:solidFill>
            <a:srgbClr val="DF193D"/>
          </a:solidFill>
          <a:ln w="28575" cmpd="sng">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720" b="0" i="0" dirty="0">
              <a:latin typeface="Proxima Nova Light" charset="0"/>
            </a:endParaRPr>
          </a:p>
        </p:txBody>
      </p:sp>
      <p:sp>
        <p:nvSpPr>
          <p:cNvPr id="20" name="Text Box 11"/>
          <p:cNvSpPr txBox="1">
            <a:spLocks noChangeArrowheads="1"/>
          </p:cNvSpPr>
          <p:nvPr/>
        </p:nvSpPr>
        <p:spPr bwMode="auto">
          <a:xfrm>
            <a:off x="557973" y="800504"/>
            <a:ext cx="915914" cy="55808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138164" tIns="69082" rIns="138164" bIns="69082">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2720" b="0" i="0" dirty="0">
                <a:solidFill>
                  <a:schemeClr val="bg1"/>
                </a:solidFill>
                <a:latin typeface="Proxima Nova Light" charset="0"/>
                <a:cs typeface="Proxima Nova Light" charset="0"/>
              </a:rPr>
              <a:t>A</a:t>
            </a:r>
            <a:endParaRPr lang="en-US" altLang="en-US" sz="2720" b="1" dirty="0">
              <a:solidFill>
                <a:schemeClr val="bg1"/>
              </a:solidFill>
              <a:latin typeface="Proxima Nova Bold"/>
              <a:cs typeface="Proxima Nova Bold"/>
            </a:endParaRPr>
          </a:p>
        </p:txBody>
      </p:sp>
      <p:sp>
        <p:nvSpPr>
          <p:cNvPr id="21" name="Text Box 11"/>
          <p:cNvSpPr txBox="1">
            <a:spLocks noChangeArrowheads="1"/>
          </p:cNvSpPr>
          <p:nvPr/>
        </p:nvSpPr>
        <p:spPr bwMode="auto">
          <a:xfrm>
            <a:off x="555854" y="6548592"/>
            <a:ext cx="471861" cy="55808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138164" tIns="69082" rIns="138164" bIns="69082">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2720" b="0" i="0" dirty="0">
                <a:solidFill>
                  <a:schemeClr val="bg1"/>
                </a:solidFill>
                <a:latin typeface="Proxima Nova Light" charset="0"/>
                <a:cs typeface="Proxima Nova Light" charset="0"/>
              </a:rPr>
              <a:t>B</a:t>
            </a:r>
            <a:endParaRPr lang="en-US" altLang="en-US" sz="2720" b="1" dirty="0">
              <a:solidFill>
                <a:schemeClr val="bg1"/>
              </a:solidFill>
              <a:latin typeface="Proxima Nova Bold"/>
              <a:cs typeface="Proxima Nova Bold"/>
            </a:endParaRPr>
          </a:p>
        </p:txBody>
      </p:sp>
      <p:sp>
        <p:nvSpPr>
          <p:cNvPr id="22" name="Text Box 11"/>
          <p:cNvSpPr txBox="1">
            <a:spLocks noChangeArrowheads="1"/>
          </p:cNvSpPr>
          <p:nvPr/>
        </p:nvSpPr>
        <p:spPr bwMode="auto">
          <a:xfrm>
            <a:off x="12739117" y="781444"/>
            <a:ext cx="915914" cy="55808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138164" tIns="69082" rIns="138164" bIns="69082">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2720" b="0" i="0" dirty="0">
                <a:solidFill>
                  <a:schemeClr val="bg1"/>
                </a:solidFill>
                <a:latin typeface="Proxima Nova Light" charset="0"/>
                <a:cs typeface="Proxima Nova Light" charset="0"/>
              </a:rPr>
              <a:t>D</a:t>
            </a:r>
            <a:endParaRPr lang="en-US" altLang="en-US" sz="2720" b="1" dirty="0">
              <a:solidFill>
                <a:schemeClr val="bg1"/>
              </a:solidFill>
              <a:latin typeface="Proxima Nova Bold"/>
              <a:cs typeface="Proxima Nova Bold"/>
            </a:endParaRPr>
          </a:p>
        </p:txBody>
      </p:sp>
      <p:sp>
        <p:nvSpPr>
          <p:cNvPr id="23" name="Text Box 11"/>
          <p:cNvSpPr txBox="1">
            <a:spLocks noChangeArrowheads="1"/>
          </p:cNvSpPr>
          <p:nvPr/>
        </p:nvSpPr>
        <p:spPr bwMode="auto">
          <a:xfrm>
            <a:off x="12755633" y="6516775"/>
            <a:ext cx="471861" cy="55808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138164" tIns="69082" rIns="138164" bIns="69082">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2720" b="0" i="0" dirty="0">
                <a:solidFill>
                  <a:schemeClr val="bg1"/>
                </a:solidFill>
                <a:latin typeface="Proxima Nova Light" charset="0"/>
                <a:cs typeface="Proxima Nova Light" charset="0"/>
              </a:rPr>
              <a:t>C</a:t>
            </a:r>
            <a:endParaRPr lang="en-US" altLang="en-US" sz="2720" b="1" dirty="0">
              <a:solidFill>
                <a:schemeClr val="bg1"/>
              </a:solidFill>
              <a:latin typeface="Proxima Nova Bold"/>
              <a:cs typeface="Proxima Nova Bold"/>
            </a:endParaRPr>
          </a:p>
        </p:txBody>
      </p:sp>
      <p:cxnSp>
        <p:nvCxnSpPr>
          <p:cNvPr id="18" name="Straight Connector 17"/>
          <p:cNvCxnSpPr/>
          <p:nvPr/>
        </p:nvCxnSpPr>
        <p:spPr>
          <a:xfrm>
            <a:off x="548317" y="765993"/>
            <a:ext cx="12560126" cy="0"/>
          </a:xfrm>
          <a:prstGeom prst="line">
            <a:avLst/>
          </a:prstGeom>
          <a:ln w="3175" cmpd="sng">
            <a:solidFill>
              <a:srgbClr val="BFBFBF"/>
            </a:solidFill>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548319" y="200760"/>
            <a:ext cx="7451346" cy="711918"/>
          </a:xfrm>
          <a:prstGeom prst="rect">
            <a:avLst/>
          </a:prstGeom>
        </p:spPr>
        <p:txBody>
          <a:bodyPr/>
          <a:lstStyle>
            <a:lvl1pPr algn="l">
              <a:defRPr sz="3627" b="0" i="0">
                <a:solidFill>
                  <a:schemeClr val="bg2">
                    <a:lumMod val="25000"/>
                  </a:schemeClr>
                </a:solidFill>
                <a:latin typeface="Adelle PE" charset="0"/>
                <a:ea typeface="Adelle PE" charset="0"/>
                <a:cs typeface="Adelle PE" charset="0"/>
              </a:defRPr>
            </a:lvl1pPr>
          </a:lstStyle>
          <a:p>
            <a:r>
              <a:rPr lang="en-US"/>
              <a:t>Click to edit Master title style</a:t>
            </a:r>
            <a:endParaRPr lang="en-US" dirty="0"/>
          </a:p>
        </p:txBody>
      </p:sp>
      <p:sp>
        <p:nvSpPr>
          <p:cNvPr id="17" name="Rectangle 16"/>
          <p:cNvSpPr>
            <a:spLocks noChangeArrowheads="1"/>
          </p:cNvSpPr>
          <p:nvPr userDrawn="1"/>
        </p:nvSpPr>
        <p:spPr bwMode="auto">
          <a:xfrm>
            <a:off x="3210153" y="7054403"/>
            <a:ext cx="7397294" cy="26370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123999" tIns="61999" rIns="123999" bIns="61999">
            <a:spAutoFit/>
          </a:bodyPr>
          <a:lstStyle/>
          <a:p>
            <a:pPr algn="ctr">
              <a:lnSpc>
                <a:spcPct val="100000"/>
              </a:lnSpc>
            </a:pPr>
            <a:r>
              <a:rPr lang="en-US" altLang="en-US" sz="900" b="0" i="0" dirty="0">
                <a:latin typeface="Proxima Nova Light" charset="0"/>
                <a:ea typeface="Proxima Nova Light" charset="0"/>
                <a:cs typeface="Proxima Nova Light" charset="0"/>
              </a:rPr>
              <a:t>The four-color, four-quadrant</a:t>
            </a:r>
            <a:r>
              <a:rPr lang="en-US" altLang="en-US" sz="900" b="0" i="0" baseline="0" dirty="0">
                <a:latin typeface="Proxima Nova Light" charset="0"/>
                <a:ea typeface="Proxima Nova Light" charset="0"/>
                <a:cs typeface="Proxima Nova Light" charset="0"/>
              </a:rPr>
              <a:t> </a:t>
            </a:r>
            <a:r>
              <a:rPr lang="en-US" altLang="en-US" sz="900" b="0" i="0" dirty="0">
                <a:latin typeface="Proxima Nova Light" charset="0"/>
                <a:ea typeface="Proxima Nova Light" charset="0"/>
                <a:cs typeface="Proxima Nova Light" charset="0"/>
              </a:rPr>
              <a:t>graphic and Whole Brain® are</a:t>
            </a:r>
            <a:r>
              <a:rPr lang="en-US" altLang="en-US" sz="900" b="0" i="0" baseline="0" dirty="0">
                <a:latin typeface="Proxima Nova Light" charset="0"/>
                <a:ea typeface="Proxima Nova Light" charset="0"/>
                <a:cs typeface="Proxima Nova Light" charset="0"/>
              </a:rPr>
              <a:t> </a:t>
            </a:r>
            <a:r>
              <a:rPr lang="en-US" altLang="en-US" sz="900" b="0" i="0" dirty="0">
                <a:latin typeface="Proxima Nova Light" charset="0"/>
                <a:ea typeface="Proxima Nova Light" charset="0"/>
                <a:cs typeface="Proxima Nova Light" charset="0"/>
              </a:rPr>
              <a:t>registered Trademarks of Herrmann Global, LLC.</a:t>
            </a:r>
            <a:endParaRPr lang="en-GB" altLang="en-US" sz="900" b="0" i="0" dirty="0">
              <a:latin typeface="Proxima Nova Light" charset="0"/>
              <a:ea typeface="Proxima Nova Light" charset="0"/>
              <a:cs typeface="Proxima Nova Light" charset="0"/>
            </a:endParaRPr>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p:cSld name="Walk Around Two Slide">
    <p:spTree>
      <p:nvGrpSpPr>
        <p:cNvPr id="1" name=""/>
        <p:cNvGrpSpPr/>
        <p:nvPr/>
      </p:nvGrpSpPr>
      <p:grpSpPr>
        <a:xfrm>
          <a:off x="0" y="0"/>
          <a:ext cx="0" cy="0"/>
          <a:chOff x="0" y="0"/>
          <a:chExt cx="0" cy="0"/>
        </a:xfrm>
      </p:grpSpPr>
      <p:sp>
        <p:nvSpPr>
          <p:cNvPr id="4" name="Rectangle 3"/>
          <p:cNvSpPr/>
          <p:nvPr/>
        </p:nvSpPr>
        <p:spPr>
          <a:xfrm>
            <a:off x="673952" y="1234629"/>
            <a:ext cx="6105430" cy="2609331"/>
          </a:xfrm>
          <a:prstGeom prst="rect">
            <a:avLst/>
          </a:prstGeom>
          <a:noFill/>
          <a:ln w="28575" cmpd="sng">
            <a:solidFill>
              <a:srgbClr val="2BB6ED"/>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720" b="0" i="0" dirty="0">
              <a:latin typeface="Proxima Nova Light" charset="0"/>
            </a:endParaRPr>
          </a:p>
        </p:txBody>
      </p:sp>
      <p:sp>
        <p:nvSpPr>
          <p:cNvPr id="5" name="Rectangle 4"/>
          <p:cNvSpPr/>
          <p:nvPr/>
        </p:nvSpPr>
        <p:spPr>
          <a:xfrm>
            <a:off x="673953" y="3965945"/>
            <a:ext cx="6108037" cy="2577720"/>
          </a:xfrm>
          <a:prstGeom prst="rect">
            <a:avLst/>
          </a:prstGeom>
          <a:noFill/>
          <a:ln w="28575" cmpd="sng">
            <a:solidFill>
              <a:srgbClr val="55B67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720" b="0" i="0" dirty="0">
              <a:latin typeface="Proxima Nova Light" charset="0"/>
            </a:endParaRPr>
          </a:p>
        </p:txBody>
      </p:sp>
      <p:sp>
        <p:nvSpPr>
          <p:cNvPr id="6" name="Rectangle 5"/>
          <p:cNvSpPr/>
          <p:nvPr/>
        </p:nvSpPr>
        <p:spPr>
          <a:xfrm>
            <a:off x="6872714" y="1247419"/>
            <a:ext cx="6133497" cy="2597200"/>
          </a:xfrm>
          <a:prstGeom prst="rect">
            <a:avLst/>
          </a:prstGeom>
          <a:noFill/>
          <a:ln w="28575" cmpd="sng">
            <a:solidFill>
              <a:srgbClr val="FAD23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720" b="0" i="0" dirty="0">
              <a:latin typeface="Proxima Nova Light" charset="0"/>
            </a:endParaRPr>
          </a:p>
        </p:txBody>
      </p:sp>
      <p:sp>
        <p:nvSpPr>
          <p:cNvPr id="7" name="Rectangle 6"/>
          <p:cNvSpPr/>
          <p:nvPr/>
        </p:nvSpPr>
        <p:spPr>
          <a:xfrm>
            <a:off x="6873552" y="3972085"/>
            <a:ext cx="6136043" cy="2577720"/>
          </a:xfrm>
          <a:prstGeom prst="rect">
            <a:avLst/>
          </a:prstGeom>
          <a:noFill/>
          <a:ln w="28575" cmpd="sng">
            <a:solidFill>
              <a:srgbClr val="E71A3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720" b="0" i="0" dirty="0">
              <a:latin typeface="Proxima Nova Light" charset="0"/>
            </a:endParaRPr>
          </a:p>
        </p:txBody>
      </p:sp>
      <p:sp>
        <p:nvSpPr>
          <p:cNvPr id="8" name="TextBox 1"/>
          <p:cNvSpPr txBox="1">
            <a:spLocks noChangeArrowheads="1"/>
          </p:cNvSpPr>
          <p:nvPr/>
        </p:nvSpPr>
        <p:spPr bwMode="auto">
          <a:xfrm rot="19122020">
            <a:off x="679516" y="1639401"/>
            <a:ext cx="1485667" cy="5575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altLang="en-US" sz="3023" b="0" i="0" dirty="0">
                <a:solidFill>
                  <a:srgbClr val="2BB6ED"/>
                </a:solidFill>
                <a:latin typeface="Proxima Nova Light" charset="0"/>
                <a:cs typeface="Proxima Nova Light" charset="0"/>
              </a:rPr>
              <a:t>What</a:t>
            </a:r>
          </a:p>
        </p:txBody>
      </p:sp>
      <p:sp>
        <p:nvSpPr>
          <p:cNvPr id="9" name="TextBox 19"/>
          <p:cNvSpPr txBox="1">
            <a:spLocks noChangeArrowheads="1"/>
          </p:cNvSpPr>
          <p:nvPr/>
        </p:nvSpPr>
        <p:spPr bwMode="auto">
          <a:xfrm rot="2227764">
            <a:off x="561819" y="5647272"/>
            <a:ext cx="1652025" cy="5575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altLang="en-US" sz="3023" b="0" i="0" dirty="0">
                <a:solidFill>
                  <a:srgbClr val="55B671"/>
                </a:solidFill>
                <a:latin typeface="Proxima Nova Light" charset="0"/>
                <a:cs typeface="Proxima Nova Light" charset="0"/>
              </a:rPr>
              <a:t>How</a:t>
            </a:r>
          </a:p>
        </p:txBody>
      </p:sp>
      <p:sp>
        <p:nvSpPr>
          <p:cNvPr id="10" name="TextBox 21"/>
          <p:cNvSpPr txBox="1">
            <a:spLocks noChangeArrowheads="1"/>
          </p:cNvSpPr>
          <p:nvPr/>
        </p:nvSpPr>
        <p:spPr bwMode="auto">
          <a:xfrm rot="19255477">
            <a:off x="11491337" y="5535130"/>
            <a:ext cx="1912681" cy="5575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altLang="en-US" sz="3023" b="0" i="0" dirty="0">
                <a:solidFill>
                  <a:srgbClr val="E71A3E"/>
                </a:solidFill>
                <a:latin typeface="Proxima Nova Light" charset="0"/>
                <a:cs typeface="Proxima Nova Light" charset="0"/>
              </a:rPr>
              <a:t>Who</a:t>
            </a:r>
          </a:p>
        </p:txBody>
      </p:sp>
      <p:sp>
        <p:nvSpPr>
          <p:cNvPr id="11" name="TextBox 1"/>
          <p:cNvSpPr txBox="1">
            <a:spLocks noChangeArrowheads="1"/>
          </p:cNvSpPr>
          <p:nvPr/>
        </p:nvSpPr>
        <p:spPr bwMode="auto">
          <a:xfrm rot="2496121">
            <a:off x="11600520" y="1632018"/>
            <a:ext cx="1485667" cy="5575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altLang="en-US" sz="3023" b="0" i="0" dirty="0">
                <a:solidFill>
                  <a:srgbClr val="FAD233"/>
                </a:solidFill>
                <a:latin typeface="Proxima Nova Light" charset="0"/>
                <a:cs typeface="Proxima Nova Light" charset="0"/>
              </a:rPr>
              <a:t>Why</a:t>
            </a:r>
          </a:p>
        </p:txBody>
      </p:sp>
      <p:sp>
        <p:nvSpPr>
          <p:cNvPr id="14" name="Text Box 11"/>
          <p:cNvSpPr txBox="1">
            <a:spLocks noChangeArrowheads="1"/>
          </p:cNvSpPr>
          <p:nvPr/>
        </p:nvSpPr>
        <p:spPr bwMode="auto">
          <a:xfrm>
            <a:off x="755799" y="1145155"/>
            <a:ext cx="5968282" cy="8370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138164" tIns="69082" rIns="138164" bIns="69082">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4533" b="0" i="0" dirty="0">
                <a:solidFill>
                  <a:srgbClr val="2BB6ED"/>
                </a:solidFill>
                <a:latin typeface="Proxima Nova Light" charset="0"/>
                <a:cs typeface="Proxima Nova Light" charset="0"/>
              </a:rPr>
              <a:t>A</a:t>
            </a:r>
            <a:endParaRPr lang="en-US" altLang="en-US" sz="3627" b="0" i="0" dirty="0">
              <a:solidFill>
                <a:srgbClr val="2BB6ED"/>
              </a:solidFill>
              <a:latin typeface="Proxima Nova Light" charset="0"/>
              <a:cs typeface="Proxima Nova Light" charset="0"/>
            </a:endParaRPr>
          </a:p>
        </p:txBody>
      </p:sp>
      <p:sp>
        <p:nvSpPr>
          <p:cNvPr id="15" name="Text Box 11"/>
          <p:cNvSpPr txBox="1">
            <a:spLocks noChangeArrowheads="1"/>
          </p:cNvSpPr>
          <p:nvPr/>
        </p:nvSpPr>
        <p:spPr bwMode="auto">
          <a:xfrm>
            <a:off x="7110929" y="1188956"/>
            <a:ext cx="5855657" cy="8370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138164" tIns="69082" rIns="138164" bIns="69082">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a:r>
              <a:rPr lang="en-US" altLang="en-US" sz="4533" b="0" i="0" dirty="0">
                <a:solidFill>
                  <a:srgbClr val="FAD233"/>
                </a:solidFill>
                <a:latin typeface="Proxima Nova Light" charset="0"/>
                <a:cs typeface="Proxima Nova Light" charset="0"/>
              </a:rPr>
              <a:t>D</a:t>
            </a:r>
            <a:endParaRPr lang="en-US" altLang="en-US" sz="3627" b="0" i="0" dirty="0">
              <a:solidFill>
                <a:srgbClr val="FAD233"/>
              </a:solidFill>
              <a:latin typeface="Proxima Nova Light" charset="0"/>
              <a:cs typeface="Proxima Nova Light" charset="0"/>
            </a:endParaRPr>
          </a:p>
        </p:txBody>
      </p:sp>
      <p:sp>
        <p:nvSpPr>
          <p:cNvPr id="16" name="Text Box 11"/>
          <p:cNvSpPr txBox="1">
            <a:spLocks noChangeArrowheads="1"/>
          </p:cNvSpPr>
          <p:nvPr/>
        </p:nvSpPr>
        <p:spPr bwMode="auto">
          <a:xfrm>
            <a:off x="726033" y="5783789"/>
            <a:ext cx="5968282" cy="8370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138164" tIns="69082" rIns="138164" bIns="69082">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en-US" sz="4533" b="0" i="0" dirty="0">
                <a:solidFill>
                  <a:srgbClr val="55B671"/>
                </a:solidFill>
                <a:latin typeface="Proxima Nova Light" charset="0"/>
                <a:cs typeface="Proxima Nova Light" charset="0"/>
              </a:rPr>
              <a:t>B</a:t>
            </a:r>
            <a:endParaRPr lang="en-US" altLang="en-US" sz="3627" b="0" i="0" dirty="0">
              <a:solidFill>
                <a:srgbClr val="55B671"/>
              </a:solidFill>
              <a:latin typeface="Proxima Nova Light" charset="0"/>
              <a:cs typeface="Proxima Nova Light" charset="0"/>
            </a:endParaRPr>
          </a:p>
        </p:txBody>
      </p:sp>
      <p:sp>
        <p:nvSpPr>
          <p:cNvPr id="17" name="Text Box 11"/>
          <p:cNvSpPr txBox="1">
            <a:spLocks noChangeArrowheads="1"/>
          </p:cNvSpPr>
          <p:nvPr/>
        </p:nvSpPr>
        <p:spPr bwMode="auto">
          <a:xfrm>
            <a:off x="7019169" y="5748679"/>
            <a:ext cx="5995647" cy="8370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138164" tIns="69082" rIns="138164" bIns="69082">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a:r>
              <a:rPr lang="en-US" altLang="en-US" sz="4533" b="0" i="0" dirty="0">
                <a:solidFill>
                  <a:srgbClr val="E71A3E"/>
                </a:solidFill>
                <a:latin typeface="Proxima Nova Light" charset="0"/>
                <a:cs typeface="Proxima Nova Light" charset="0"/>
              </a:rPr>
              <a:t>C</a:t>
            </a:r>
            <a:endParaRPr lang="en-US" altLang="en-US" sz="3627" b="0" i="0" dirty="0">
              <a:solidFill>
                <a:srgbClr val="E71A3E"/>
              </a:solidFill>
              <a:latin typeface="Proxima Nova Light" charset="0"/>
              <a:cs typeface="Proxima Nova Light" charset="0"/>
            </a:endParaRPr>
          </a:p>
        </p:txBody>
      </p:sp>
      <p:cxnSp>
        <p:nvCxnSpPr>
          <p:cNvPr id="18" name="Straight Connector 17"/>
          <p:cNvCxnSpPr/>
          <p:nvPr/>
        </p:nvCxnSpPr>
        <p:spPr>
          <a:xfrm>
            <a:off x="536708" y="6995160"/>
            <a:ext cx="12590018" cy="0"/>
          </a:xfrm>
          <a:prstGeom prst="line">
            <a:avLst/>
          </a:prstGeom>
          <a:ln w="3175" cmpd="sng">
            <a:solidFill>
              <a:srgbClr val="BFBFBF"/>
            </a:solidFill>
          </a:ln>
          <a:effectLst/>
        </p:spPr>
        <p:style>
          <a:lnRef idx="2">
            <a:schemeClr val="accent1"/>
          </a:lnRef>
          <a:fillRef idx="0">
            <a:schemeClr val="accent1"/>
          </a:fillRef>
          <a:effectRef idx="1">
            <a:schemeClr val="accent1"/>
          </a:effectRef>
          <a:fontRef idx="minor">
            <a:schemeClr val="tx1"/>
          </a:fontRef>
        </p:style>
      </p:cxnSp>
      <p:cxnSp>
        <p:nvCxnSpPr>
          <p:cNvPr id="24" name="Straight Connector 23"/>
          <p:cNvCxnSpPr/>
          <p:nvPr/>
        </p:nvCxnSpPr>
        <p:spPr>
          <a:xfrm>
            <a:off x="548317" y="765993"/>
            <a:ext cx="12560126" cy="0"/>
          </a:xfrm>
          <a:prstGeom prst="line">
            <a:avLst/>
          </a:prstGeom>
          <a:ln w="3175" cmpd="sng">
            <a:solidFill>
              <a:srgbClr val="BFBFBF"/>
            </a:solidFill>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548319" y="240090"/>
            <a:ext cx="8552669" cy="701784"/>
          </a:xfrm>
          <a:prstGeom prst="rect">
            <a:avLst/>
          </a:prstGeom>
        </p:spPr>
        <p:txBody>
          <a:bodyPr/>
          <a:lstStyle>
            <a:lvl1pPr algn="l">
              <a:defRPr sz="3627">
                <a:solidFill>
                  <a:schemeClr val="bg2">
                    <a:lumMod val="25000"/>
                  </a:schemeClr>
                </a:solidFill>
                <a:latin typeface="Adelle PE" charset="0"/>
                <a:ea typeface="Adelle PE" charset="0"/>
                <a:cs typeface="Adelle PE" charset="0"/>
              </a:defRPr>
            </a:lvl1pPr>
          </a:lstStyle>
          <a:p>
            <a:r>
              <a:rPr lang="en-US"/>
              <a:t>Click to edit Master title style</a:t>
            </a:r>
            <a:endParaRPr lang="en-US" dirty="0"/>
          </a:p>
        </p:txBody>
      </p:sp>
      <p:sp>
        <p:nvSpPr>
          <p:cNvPr id="20" name="Rectangle 19"/>
          <p:cNvSpPr>
            <a:spLocks noChangeArrowheads="1"/>
          </p:cNvSpPr>
          <p:nvPr userDrawn="1"/>
        </p:nvSpPr>
        <p:spPr bwMode="auto">
          <a:xfrm>
            <a:off x="3210153" y="7054403"/>
            <a:ext cx="7397294" cy="26370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123999" tIns="61999" rIns="123999" bIns="61999">
            <a:spAutoFit/>
          </a:bodyPr>
          <a:lstStyle/>
          <a:p>
            <a:pPr algn="ctr">
              <a:lnSpc>
                <a:spcPct val="100000"/>
              </a:lnSpc>
            </a:pPr>
            <a:r>
              <a:rPr lang="en-US" altLang="en-US" sz="900" b="0" i="0" dirty="0">
                <a:latin typeface="Proxima Nova Light" charset="0"/>
                <a:ea typeface="Proxima Nova Light" charset="0"/>
                <a:cs typeface="Proxima Nova Light" charset="0"/>
              </a:rPr>
              <a:t>The four-color, four-quadrant</a:t>
            </a:r>
            <a:r>
              <a:rPr lang="en-US" altLang="en-US" sz="900" b="0" i="0" baseline="0" dirty="0">
                <a:latin typeface="Proxima Nova Light" charset="0"/>
                <a:ea typeface="Proxima Nova Light" charset="0"/>
                <a:cs typeface="Proxima Nova Light" charset="0"/>
              </a:rPr>
              <a:t> </a:t>
            </a:r>
            <a:r>
              <a:rPr lang="en-US" altLang="en-US" sz="900" b="0" i="0" dirty="0">
                <a:latin typeface="Proxima Nova Light" charset="0"/>
                <a:ea typeface="Proxima Nova Light" charset="0"/>
                <a:cs typeface="Proxima Nova Light" charset="0"/>
              </a:rPr>
              <a:t>graphic and Whole Brain® are</a:t>
            </a:r>
            <a:r>
              <a:rPr lang="en-US" altLang="en-US" sz="900" b="0" i="0" baseline="0" dirty="0">
                <a:latin typeface="Proxima Nova Light" charset="0"/>
                <a:ea typeface="Proxima Nova Light" charset="0"/>
                <a:cs typeface="Proxima Nova Light" charset="0"/>
              </a:rPr>
              <a:t> </a:t>
            </a:r>
            <a:r>
              <a:rPr lang="en-US" altLang="en-US" sz="900" b="0" i="0" dirty="0">
                <a:latin typeface="Proxima Nova Light" charset="0"/>
                <a:ea typeface="Proxima Nova Light" charset="0"/>
                <a:cs typeface="Proxima Nova Light" charset="0"/>
              </a:rPr>
              <a:t>registered Trademarks of Herrmann Global, LLC.</a:t>
            </a:r>
            <a:endParaRPr lang="en-GB" altLang="en-US" sz="900" b="0" i="0" dirty="0">
              <a:latin typeface="Proxima Nova Light" charset="0"/>
              <a:ea typeface="Proxima Nova Light" charset="0"/>
              <a:cs typeface="Proxima Nova Light" charset="0"/>
            </a:endParaRPr>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Walk Around Three Slide">
    <p:spTree>
      <p:nvGrpSpPr>
        <p:cNvPr id="1" name=""/>
        <p:cNvGrpSpPr/>
        <p:nvPr/>
      </p:nvGrpSpPr>
      <p:grpSpPr>
        <a:xfrm>
          <a:off x="0" y="0"/>
          <a:ext cx="0" cy="0"/>
          <a:chOff x="0" y="0"/>
          <a:chExt cx="0" cy="0"/>
        </a:xfrm>
      </p:grpSpPr>
      <p:grpSp>
        <p:nvGrpSpPr>
          <p:cNvPr id="9" name="Group 8"/>
          <p:cNvGrpSpPr/>
          <p:nvPr/>
        </p:nvGrpSpPr>
        <p:grpSpPr>
          <a:xfrm>
            <a:off x="1300163" y="228599"/>
            <a:ext cx="11615738" cy="6825803"/>
            <a:chOff x="333570" y="728807"/>
            <a:chExt cx="8437087" cy="3565544"/>
          </a:xfrm>
        </p:grpSpPr>
        <p:grpSp>
          <p:nvGrpSpPr>
            <p:cNvPr id="8" name="Group 7"/>
            <p:cNvGrpSpPr/>
            <p:nvPr userDrawn="1"/>
          </p:nvGrpSpPr>
          <p:grpSpPr>
            <a:xfrm>
              <a:off x="4550738" y="2510029"/>
              <a:ext cx="4219919" cy="1784322"/>
              <a:chOff x="4575580" y="2998079"/>
              <a:chExt cx="4219919" cy="1784322"/>
            </a:xfrm>
          </p:grpSpPr>
          <p:sp>
            <p:nvSpPr>
              <p:cNvPr id="21" name="Rectangle 20"/>
              <p:cNvSpPr/>
              <p:nvPr userDrawn="1"/>
            </p:nvSpPr>
            <p:spPr>
              <a:xfrm>
                <a:off x="4575580" y="2998079"/>
                <a:ext cx="4219919" cy="1784322"/>
              </a:xfrm>
              <a:prstGeom prst="rect">
                <a:avLst/>
              </a:prstGeom>
              <a:solidFill>
                <a:srgbClr val="E1273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2720" b="0" i="0" dirty="0">
                  <a:latin typeface="Proxima Nova Light" charset="0"/>
                </a:endParaRPr>
              </a:p>
            </p:txBody>
          </p:sp>
          <p:sp>
            <p:nvSpPr>
              <p:cNvPr id="2" name="Rectangle 1"/>
              <p:cNvSpPr/>
              <p:nvPr userDrawn="1"/>
            </p:nvSpPr>
            <p:spPr>
              <a:xfrm>
                <a:off x="4697895" y="3109944"/>
                <a:ext cx="3975289" cy="1560592"/>
              </a:xfrm>
              <a:prstGeom prst="rect">
                <a:avLst/>
              </a:prstGeom>
              <a:solidFill>
                <a:srgbClr val="F0294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2720" b="0" i="0" dirty="0">
                  <a:latin typeface="Proxima Nova Light" charset="0"/>
                </a:endParaRPr>
              </a:p>
            </p:txBody>
          </p:sp>
        </p:grpSp>
        <p:grpSp>
          <p:nvGrpSpPr>
            <p:cNvPr id="7" name="Group 6"/>
            <p:cNvGrpSpPr/>
            <p:nvPr userDrawn="1"/>
          </p:nvGrpSpPr>
          <p:grpSpPr>
            <a:xfrm>
              <a:off x="333570" y="2510029"/>
              <a:ext cx="4219919" cy="1784322"/>
              <a:chOff x="344438" y="2998079"/>
              <a:chExt cx="4219919" cy="1784322"/>
            </a:xfrm>
          </p:grpSpPr>
          <p:sp>
            <p:nvSpPr>
              <p:cNvPr id="22" name="Rectangle 21"/>
              <p:cNvSpPr/>
              <p:nvPr userDrawn="1"/>
            </p:nvSpPr>
            <p:spPr>
              <a:xfrm>
                <a:off x="344438" y="2998079"/>
                <a:ext cx="4219919" cy="1784322"/>
              </a:xfrm>
              <a:prstGeom prst="rect">
                <a:avLst/>
              </a:prstGeom>
              <a:solidFill>
                <a:srgbClr val="2CDA7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2720" b="0" i="0" dirty="0">
                  <a:latin typeface="Proxima Nova Light" charset="0"/>
                </a:endParaRPr>
              </a:p>
            </p:txBody>
          </p:sp>
          <p:sp>
            <p:nvSpPr>
              <p:cNvPr id="23" name="Rectangle 22"/>
              <p:cNvSpPr/>
              <p:nvPr userDrawn="1"/>
            </p:nvSpPr>
            <p:spPr>
              <a:xfrm>
                <a:off x="466753" y="3109944"/>
                <a:ext cx="3975289" cy="1560592"/>
              </a:xfrm>
              <a:prstGeom prst="rect">
                <a:avLst/>
              </a:prstGeom>
              <a:solidFill>
                <a:srgbClr val="2FEA8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2720" b="0" i="0" dirty="0">
                  <a:latin typeface="Proxima Nova Light" charset="0"/>
                </a:endParaRPr>
              </a:p>
            </p:txBody>
          </p:sp>
        </p:grpSp>
        <p:grpSp>
          <p:nvGrpSpPr>
            <p:cNvPr id="5" name="Group 4"/>
            <p:cNvGrpSpPr/>
            <p:nvPr userDrawn="1"/>
          </p:nvGrpSpPr>
          <p:grpSpPr>
            <a:xfrm>
              <a:off x="4550738" y="728807"/>
              <a:ext cx="4219919" cy="1784322"/>
              <a:chOff x="4575580" y="1195830"/>
              <a:chExt cx="4219919" cy="1784322"/>
            </a:xfrm>
          </p:grpSpPr>
          <p:sp>
            <p:nvSpPr>
              <p:cNvPr id="24" name="Rectangle 23"/>
              <p:cNvSpPr/>
              <p:nvPr userDrawn="1"/>
            </p:nvSpPr>
            <p:spPr>
              <a:xfrm>
                <a:off x="4575580" y="1195830"/>
                <a:ext cx="4219919" cy="1784322"/>
              </a:xfrm>
              <a:prstGeom prst="rect">
                <a:avLst/>
              </a:prstGeom>
              <a:solidFill>
                <a:srgbClr val="EBCD0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2720" b="0" i="0" dirty="0">
                  <a:latin typeface="Proxima Nova Light" charset="0"/>
                </a:endParaRPr>
              </a:p>
            </p:txBody>
          </p:sp>
          <p:sp>
            <p:nvSpPr>
              <p:cNvPr id="25" name="Rectangle 24"/>
              <p:cNvSpPr/>
              <p:nvPr userDrawn="1"/>
            </p:nvSpPr>
            <p:spPr>
              <a:xfrm>
                <a:off x="4697895" y="1307695"/>
                <a:ext cx="3975289" cy="1560592"/>
              </a:xfrm>
              <a:prstGeom prst="rect">
                <a:avLst/>
              </a:prstGeom>
              <a:solidFill>
                <a:srgbClr val="FEDB0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2720" b="0" i="0" dirty="0">
                  <a:latin typeface="Proxima Nova Light" charset="0"/>
                </a:endParaRPr>
              </a:p>
            </p:txBody>
          </p:sp>
        </p:grpSp>
        <p:grpSp>
          <p:nvGrpSpPr>
            <p:cNvPr id="3" name="Group 2"/>
            <p:cNvGrpSpPr/>
            <p:nvPr userDrawn="1"/>
          </p:nvGrpSpPr>
          <p:grpSpPr>
            <a:xfrm>
              <a:off x="333570" y="728807"/>
              <a:ext cx="4219919" cy="1784322"/>
              <a:chOff x="344438" y="1195830"/>
              <a:chExt cx="4219919" cy="1784322"/>
            </a:xfrm>
          </p:grpSpPr>
          <p:sp>
            <p:nvSpPr>
              <p:cNvPr id="26" name="Rectangle 25"/>
              <p:cNvSpPr/>
              <p:nvPr userDrawn="1"/>
            </p:nvSpPr>
            <p:spPr>
              <a:xfrm>
                <a:off x="344438" y="1195830"/>
                <a:ext cx="4219919" cy="1784322"/>
              </a:xfrm>
              <a:prstGeom prst="rect">
                <a:avLst/>
              </a:prstGeom>
              <a:solidFill>
                <a:srgbClr val="00B0E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2720" b="0" i="0" dirty="0">
                  <a:latin typeface="Proxima Nova Light" charset="0"/>
                </a:endParaRPr>
              </a:p>
            </p:txBody>
          </p:sp>
          <p:sp>
            <p:nvSpPr>
              <p:cNvPr id="27" name="Rectangle 26"/>
              <p:cNvSpPr/>
              <p:nvPr userDrawn="1"/>
            </p:nvSpPr>
            <p:spPr>
              <a:xfrm>
                <a:off x="466753" y="1307695"/>
                <a:ext cx="3975289" cy="1560592"/>
              </a:xfrm>
              <a:prstGeom prst="rect">
                <a:avLst/>
              </a:prstGeom>
              <a:solidFill>
                <a:srgbClr val="02C1F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2720" b="0" i="0" dirty="0">
                  <a:latin typeface="Proxima Nova Light" charset="0"/>
                </a:endParaRPr>
              </a:p>
            </p:txBody>
          </p:sp>
        </p:grpSp>
      </p:grpSp>
      <p:sp>
        <p:nvSpPr>
          <p:cNvPr id="28" name="Rectangle 27"/>
          <p:cNvSpPr>
            <a:spLocks noChangeArrowheads="1"/>
          </p:cNvSpPr>
          <p:nvPr userDrawn="1"/>
        </p:nvSpPr>
        <p:spPr bwMode="auto">
          <a:xfrm>
            <a:off x="3210153" y="7054403"/>
            <a:ext cx="7397294" cy="26370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123999" tIns="61999" rIns="123999" bIns="61999">
            <a:spAutoFit/>
          </a:bodyPr>
          <a:lstStyle/>
          <a:p>
            <a:pPr algn="ctr">
              <a:lnSpc>
                <a:spcPct val="100000"/>
              </a:lnSpc>
            </a:pPr>
            <a:r>
              <a:rPr lang="en-US" altLang="en-US" sz="900" b="0" i="0" dirty="0">
                <a:latin typeface="Proxima Nova Light" charset="0"/>
                <a:ea typeface="Proxima Nova Light" charset="0"/>
                <a:cs typeface="Proxima Nova Light" charset="0"/>
              </a:rPr>
              <a:t>The four-color, four-quadrant</a:t>
            </a:r>
            <a:r>
              <a:rPr lang="en-US" altLang="en-US" sz="900" b="0" i="0" baseline="0" dirty="0">
                <a:latin typeface="Proxima Nova Light" charset="0"/>
                <a:ea typeface="Proxima Nova Light" charset="0"/>
                <a:cs typeface="Proxima Nova Light" charset="0"/>
              </a:rPr>
              <a:t> </a:t>
            </a:r>
            <a:r>
              <a:rPr lang="en-US" altLang="en-US" sz="900" b="0" i="0" dirty="0">
                <a:latin typeface="Proxima Nova Light" charset="0"/>
                <a:ea typeface="Proxima Nova Light" charset="0"/>
                <a:cs typeface="Proxima Nova Light" charset="0"/>
              </a:rPr>
              <a:t>graphic and Whole Brain® are</a:t>
            </a:r>
            <a:r>
              <a:rPr lang="en-US" altLang="en-US" sz="900" b="0" i="0" baseline="0" dirty="0">
                <a:latin typeface="Proxima Nova Light" charset="0"/>
                <a:ea typeface="Proxima Nova Light" charset="0"/>
                <a:cs typeface="Proxima Nova Light" charset="0"/>
              </a:rPr>
              <a:t> </a:t>
            </a:r>
            <a:r>
              <a:rPr lang="en-US" altLang="en-US" sz="900" b="0" i="0" dirty="0">
                <a:latin typeface="Proxima Nova Light" charset="0"/>
                <a:ea typeface="Proxima Nova Light" charset="0"/>
                <a:cs typeface="Proxima Nova Light" charset="0"/>
              </a:rPr>
              <a:t>registered Trademarks of Herrmann Global, LLC.</a:t>
            </a:r>
            <a:endParaRPr lang="en-GB" altLang="en-US" sz="900" b="0" i="0" dirty="0">
              <a:latin typeface="Proxima Nova Light" charset="0"/>
              <a:ea typeface="Proxima Nova Light" charset="0"/>
              <a:cs typeface="Proxima Nova Light" charset="0"/>
            </a:endParaRPr>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p:cSld name="1_Walk Around Three Slide">
    <p:spTree>
      <p:nvGrpSpPr>
        <p:cNvPr id="1" name=""/>
        <p:cNvGrpSpPr/>
        <p:nvPr/>
      </p:nvGrpSpPr>
      <p:grpSpPr>
        <a:xfrm>
          <a:off x="0" y="0"/>
          <a:ext cx="0" cy="0"/>
          <a:chOff x="0" y="0"/>
          <a:chExt cx="0" cy="0"/>
        </a:xfrm>
      </p:grpSpPr>
      <p:grpSp>
        <p:nvGrpSpPr>
          <p:cNvPr id="9" name="Group 8"/>
          <p:cNvGrpSpPr/>
          <p:nvPr/>
        </p:nvGrpSpPr>
        <p:grpSpPr>
          <a:xfrm>
            <a:off x="534114" y="1192234"/>
            <a:ext cx="12749376" cy="5387934"/>
            <a:chOff x="333570" y="728807"/>
            <a:chExt cx="8437087" cy="3565544"/>
          </a:xfrm>
        </p:grpSpPr>
        <p:grpSp>
          <p:nvGrpSpPr>
            <p:cNvPr id="8" name="Group 7"/>
            <p:cNvGrpSpPr/>
            <p:nvPr userDrawn="1"/>
          </p:nvGrpSpPr>
          <p:grpSpPr>
            <a:xfrm>
              <a:off x="4550738" y="2510029"/>
              <a:ext cx="4219919" cy="1784322"/>
              <a:chOff x="4575580" y="2998079"/>
              <a:chExt cx="4219919" cy="1784322"/>
            </a:xfrm>
          </p:grpSpPr>
          <p:sp>
            <p:nvSpPr>
              <p:cNvPr id="21" name="Rectangle 20"/>
              <p:cNvSpPr/>
              <p:nvPr userDrawn="1"/>
            </p:nvSpPr>
            <p:spPr>
              <a:xfrm>
                <a:off x="4575580" y="2998079"/>
                <a:ext cx="4219919" cy="1784322"/>
              </a:xfrm>
              <a:prstGeom prst="rect">
                <a:avLst/>
              </a:prstGeom>
              <a:solidFill>
                <a:srgbClr val="E1273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2720" b="0" i="0" dirty="0">
                  <a:latin typeface="Proxima Nova Light" charset="0"/>
                </a:endParaRPr>
              </a:p>
            </p:txBody>
          </p:sp>
          <p:sp>
            <p:nvSpPr>
              <p:cNvPr id="2" name="Rectangle 1"/>
              <p:cNvSpPr/>
              <p:nvPr userDrawn="1"/>
            </p:nvSpPr>
            <p:spPr>
              <a:xfrm>
                <a:off x="4697895" y="3109944"/>
                <a:ext cx="3975289" cy="1560592"/>
              </a:xfrm>
              <a:prstGeom prst="rect">
                <a:avLst/>
              </a:prstGeom>
              <a:solidFill>
                <a:srgbClr val="F0294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2720" b="0" i="0" dirty="0">
                  <a:latin typeface="Proxima Nova Light" charset="0"/>
                </a:endParaRPr>
              </a:p>
            </p:txBody>
          </p:sp>
        </p:grpSp>
        <p:grpSp>
          <p:nvGrpSpPr>
            <p:cNvPr id="7" name="Group 6"/>
            <p:cNvGrpSpPr/>
            <p:nvPr userDrawn="1"/>
          </p:nvGrpSpPr>
          <p:grpSpPr>
            <a:xfrm>
              <a:off x="333570" y="2510029"/>
              <a:ext cx="4219919" cy="1784322"/>
              <a:chOff x="344438" y="2998079"/>
              <a:chExt cx="4219919" cy="1784322"/>
            </a:xfrm>
          </p:grpSpPr>
          <p:sp>
            <p:nvSpPr>
              <p:cNvPr id="22" name="Rectangle 21"/>
              <p:cNvSpPr/>
              <p:nvPr userDrawn="1"/>
            </p:nvSpPr>
            <p:spPr>
              <a:xfrm>
                <a:off x="344438" y="2998079"/>
                <a:ext cx="4219919" cy="1784322"/>
              </a:xfrm>
              <a:prstGeom prst="rect">
                <a:avLst/>
              </a:prstGeom>
              <a:solidFill>
                <a:srgbClr val="2CDA7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2720" b="0" i="0" dirty="0">
                  <a:latin typeface="Proxima Nova Light" charset="0"/>
                </a:endParaRPr>
              </a:p>
            </p:txBody>
          </p:sp>
          <p:sp>
            <p:nvSpPr>
              <p:cNvPr id="23" name="Rectangle 22"/>
              <p:cNvSpPr/>
              <p:nvPr userDrawn="1"/>
            </p:nvSpPr>
            <p:spPr>
              <a:xfrm>
                <a:off x="466753" y="3109944"/>
                <a:ext cx="3975289" cy="1560592"/>
              </a:xfrm>
              <a:prstGeom prst="rect">
                <a:avLst/>
              </a:prstGeom>
              <a:solidFill>
                <a:srgbClr val="2FEA8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2720" b="0" i="0" dirty="0">
                  <a:latin typeface="Proxima Nova Light" charset="0"/>
                </a:endParaRPr>
              </a:p>
            </p:txBody>
          </p:sp>
        </p:grpSp>
        <p:grpSp>
          <p:nvGrpSpPr>
            <p:cNvPr id="5" name="Group 4"/>
            <p:cNvGrpSpPr/>
            <p:nvPr userDrawn="1"/>
          </p:nvGrpSpPr>
          <p:grpSpPr>
            <a:xfrm>
              <a:off x="4550738" y="728807"/>
              <a:ext cx="4219919" cy="1784322"/>
              <a:chOff x="4575580" y="1195830"/>
              <a:chExt cx="4219919" cy="1784322"/>
            </a:xfrm>
          </p:grpSpPr>
          <p:sp>
            <p:nvSpPr>
              <p:cNvPr id="24" name="Rectangle 23"/>
              <p:cNvSpPr/>
              <p:nvPr userDrawn="1"/>
            </p:nvSpPr>
            <p:spPr>
              <a:xfrm>
                <a:off x="4575580" y="1195830"/>
                <a:ext cx="4219919" cy="1784322"/>
              </a:xfrm>
              <a:prstGeom prst="rect">
                <a:avLst/>
              </a:prstGeom>
              <a:solidFill>
                <a:srgbClr val="EBCD0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2720" b="0" i="0" dirty="0">
                  <a:latin typeface="Proxima Nova Light" charset="0"/>
                </a:endParaRPr>
              </a:p>
            </p:txBody>
          </p:sp>
          <p:sp>
            <p:nvSpPr>
              <p:cNvPr id="25" name="Rectangle 24"/>
              <p:cNvSpPr/>
              <p:nvPr userDrawn="1"/>
            </p:nvSpPr>
            <p:spPr>
              <a:xfrm>
                <a:off x="4697895" y="1307695"/>
                <a:ext cx="3975289" cy="1560592"/>
              </a:xfrm>
              <a:prstGeom prst="rect">
                <a:avLst/>
              </a:prstGeom>
              <a:solidFill>
                <a:srgbClr val="FEDB0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2720" b="0" i="0" dirty="0">
                  <a:latin typeface="Proxima Nova Light" charset="0"/>
                </a:endParaRPr>
              </a:p>
            </p:txBody>
          </p:sp>
        </p:grpSp>
        <p:grpSp>
          <p:nvGrpSpPr>
            <p:cNvPr id="3" name="Group 2"/>
            <p:cNvGrpSpPr/>
            <p:nvPr userDrawn="1"/>
          </p:nvGrpSpPr>
          <p:grpSpPr>
            <a:xfrm>
              <a:off x="333570" y="728807"/>
              <a:ext cx="4219919" cy="1784322"/>
              <a:chOff x="344438" y="1195830"/>
              <a:chExt cx="4219919" cy="1784322"/>
            </a:xfrm>
          </p:grpSpPr>
          <p:sp>
            <p:nvSpPr>
              <p:cNvPr id="26" name="Rectangle 25"/>
              <p:cNvSpPr/>
              <p:nvPr userDrawn="1"/>
            </p:nvSpPr>
            <p:spPr>
              <a:xfrm>
                <a:off x="344438" y="1195830"/>
                <a:ext cx="4219919" cy="1784322"/>
              </a:xfrm>
              <a:prstGeom prst="rect">
                <a:avLst/>
              </a:prstGeom>
              <a:solidFill>
                <a:srgbClr val="00B0E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2720" b="0" i="0" dirty="0">
                  <a:latin typeface="Proxima Nova Light" charset="0"/>
                </a:endParaRPr>
              </a:p>
            </p:txBody>
          </p:sp>
          <p:sp>
            <p:nvSpPr>
              <p:cNvPr id="27" name="Rectangle 26"/>
              <p:cNvSpPr/>
              <p:nvPr userDrawn="1"/>
            </p:nvSpPr>
            <p:spPr>
              <a:xfrm>
                <a:off x="466753" y="1307695"/>
                <a:ext cx="3975289" cy="1560592"/>
              </a:xfrm>
              <a:prstGeom prst="rect">
                <a:avLst/>
              </a:prstGeom>
              <a:solidFill>
                <a:srgbClr val="02C1F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2720" b="0" i="0" dirty="0">
                  <a:latin typeface="Proxima Nova Light" charset="0"/>
                </a:endParaRPr>
              </a:p>
            </p:txBody>
          </p:sp>
        </p:grpSp>
      </p:grpSp>
      <p:sp>
        <p:nvSpPr>
          <p:cNvPr id="12" name="Text Placeholder 11"/>
          <p:cNvSpPr>
            <a:spLocks noGrp="1"/>
          </p:cNvSpPr>
          <p:nvPr>
            <p:ph type="body" sz="quarter" idx="10" hasCustomPrompt="1"/>
          </p:nvPr>
        </p:nvSpPr>
        <p:spPr>
          <a:xfrm>
            <a:off x="718947" y="1361274"/>
            <a:ext cx="6034740" cy="2353543"/>
          </a:xfrm>
          <a:prstGeom prst="rect">
            <a:avLst/>
          </a:prstGeom>
          <a:ln>
            <a:noFill/>
          </a:ln>
        </p:spPr>
        <p:txBody>
          <a:bodyPr vert="horz"/>
          <a:lstStyle>
            <a:lvl1pPr marL="0" indent="0" algn="l">
              <a:buNone/>
              <a:defRPr sz="1663" b="0" i="0" baseline="0">
                <a:latin typeface="Proxima Nova Light" charset="0"/>
                <a:cs typeface="Proxima Nova Light" charset="0"/>
              </a:defRPr>
            </a:lvl1pPr>
            <a:lvl2pPr marL="690843" indent="0" algn="l">
              <a:buNone/>
              <a:defRPr sz="1663" b="0" i="0">
                <a:latin typeface="Proxima Nova Semibold"/>
                <a:cs typeface="Proxima Nova Semibold"/>
              </a:defRPr>
            </a:lvl2pPr>
            <a:lvl3pPr marL="1381685" indent="0" algn="l">
              <a:buNone/>
              <a:defRPr sz="1663" b="0" i="0">
                <a:latin typeface="Proxima Nova Semibold"/>
                <a:cs typeface="Proxima Nova Semibold"/>
              </a:defRPr>
            </a:lvl3pPr>
            <a:lvl4pPr marL="2072527" indent="0" algn="l">
              <a:buNone/>
              <a:defRPr sz="1663" b="0" i="0">
                <a:latin typeface="Proxima Nova Semibold"/>
                <a:cs typeface="Proxima Nova Semibold"/>
              </a:defRPr>
            </a:lvl4pPr>
            <a:lvl5pPr marL="2763370" indent="0" algn="l">
              <a:buNone/>
              <a:defRPr sz="1663" b="0" i="0">
                <a:latin typeface="Proxima Nova Semibold"/>
                <a:cs typeface="Proxima Nova Semibold"/>
              </a:defRPr>
            </a:lvl5pPr>
          </a:lstStyle>
          <a:p>
            <a:pPr lvl="0"/>
            <a:r>
              <a:rPr lang="en-US" dirty="0"/>
              <a:t>• What’s the bottom line?</a:t>
            </a:r>
          </a:p>
          <a:p>
            <a:pPr lvl="0"/>
            <a:r>
              <a:rPr lang="en-US" dirty="0"/>
              <a:t>• What are the facts?</a:t>
            </a:r>
          </a:p>
          <a:p>
            <a:pPr lvl="0"/>
            <a:r>
              <a:rPr lang="en-US" dirty="0"/>
              <a:t>• What are the financial consequences?</a:t>
            </a:r>
          </a:p>
          <a:p>
            <a:pPr lvl="0"/>
            <a:r>
              <a:rPr lang="en-US" dirty="0"/>
              <a:t>• What’s the logic behind the decision?</a:t>
            </a:r>
          </a:p>
          <a:p>
            <a:pPr lvl="0"/>
            <a:r>
              <a:rPr lang="en-US" dirty="0"/>
              <a:t>• What’s the goal or objective of the change?</a:t>
            </a:r>
          </a:p>
        </p:txBody>
      </p:sp>
      <p:sp>
        <p:nvSpPr>
          <p:cNvPr id="13" name="Text Placeholder 11"/>
          <p:cNvSpPr>
            <a:spLocks noGrp="1"/>
          </p:cNvSpPr>
          <p:nvPr>
            <p:ph type="body" sz="quarter" idx="11" hasCustomPrompt="1"/>
          </p:nvPr>
        </p:nvSpPr>
        <p:spPr>
          <a:xfrm>
            <a:off x="7086600" y="1361275"/>
            <a:ext cx="6012058" cy="2353543"/>
          </a:xfrm>
          <a:prstGeom prst="rect">
            <a:avLst/>
          </a:prstGeom>
          <a:ln>
            <a:noFill/>
          </a:ln>
        </p:spPr>
        <p:txBody>
          <a:bodyPr vert="horz"/>
          <a:lstStyle>
            <a:lvl1pPr marL="0" indent="0" algn="l">
              <a:buNone/>
              <a:defRPr sz="1663" b="0" i="0" baseline="0">
                <a:latin typeface="Proxima Nova Light" charset="0"/>
                <a:cs typeface="Proxima Nova Light" charset="0"/>
              </a:defRPr>
            </a:lvl1pPr>
            <a:lvl2pPr marL="690843" indent="0" algn="l">
              <a:buNone/>
              <a:defRPr sz="1663" b="0" i="0">
                <a:latin typeface="Proxima Nova Semibold"/>
                <a:cs typeface="Proxima Nova Semibold"/>
              </a:defRPr>
            </a:lvl2pPr>
            <a:lvl3pPr marL="1381685" indent="0" algn="l">
              <a:buNone/>
              <a:defRPr sz="1663" b="0" i="0">
                <a:latin typeface="Proxima Nova Semibold"/>
                <a:cs typeface="Proxima Nova Semibold"/>
              </a:defRPr>
            </a:lvl3pPr>
            <a:lvl4pPr marL="2072527" indent="0" algn="l">
              <a:buNone/>
              <a:defRPr sz="1663" b="0" i="0">
                <a:latin typeface="Proxima Nova Semibold"/>
                <a:cs typeface="Proxima Nova Semibold"/>
              </a:defRPr>
            </a:lvl4pPr>
            <a:lvl5pPr marL="2763370" indent="0" algn="l">
              <a:buNone/>
              <a:defRPr sz="1663" b="0" i="0">
                <a:latin typeface="Proxima Nova Semibold"/>
                <a:cs typeface="Proxima Nova Semibold"/>
              </a:defRPr>
            </a:lvl5pPr>
          </a:lstStyle>
          <a:p>
            <a:pPr lvl="0"/>
            <a:r>
              <a:rPr lang="en-US" dirty="0"/>
              <a:t>• How is this going to affect my future?</a:t>
            </a:r>
          </a:p>
          <a:p>
            <a:pPr lvl="0"/>
            <a:r>
              <a:rPr lang="en-US" dirty="0"/>
              <a:t>• How does this fit into the big picture?</a:t>
            </a:r>
          </a:p>
          <a:p>
            <a:pPr lvl="0"/>
            <a:r>
              <a:rPr lang="en-US" dirty="0"/>
              <a:t>• Do I have freedom to influence how </a:t>
            </a:r>
          </a:p>
          <a:p>
            <a:pPr lvl="0"/>
            <a:r>
              <a:rPr lang="en-US" dirty="0"/>
              <a:t>  this gets rolled out?</a:t>
            </a:r>
          </a:p>
          <a:p>
            <a:pPr lvl="0"/>
            <a:r>
              <a:rPr lang="en-US" dirty="0"/>
              <a:t>• How might this constrain me?</a:t>
            </a:r>
          </a:p>
        </p:txBody>
      </p:sp>
      <p:sp>
        <p:nvSpPr>
          <p:cNvPr id="14" name="Text Placeholder 11"/>
          <p:cNvSpPr>
            <a:spLocks noGrp="1"/>
          </p:cNvSpPr>
          <p:nvPr>
            <p:ph type="body" sz="quarter" idx="12" hasCustomPrompt="1"/>
          </p:nvPr>
        </p:nvSpPr>
        <p:spPr>
          <a:xfrm>
            <a:off x="718946" y="4052899"/>
            <a:ext cx="6002946" cy="2353543"/>
          </a:xfrm>
          <a:prstGeom prst="rect">
            <a:avLst/>
          </a:prstGeom>
          <a:ln>
            <a:noFill/>
          </a:ln>
        </p:spPr>
        <p:txBody>
          <a:bodyPr vert="horz"/>
          <a:lstStyle>
            <a:lvl1pPr marL="0" indent="0" algn="l">
              <a:buNone/>
              <a:defRPr sz="1663" b="0" i="0" baseline="0">
                <a:latin typeface="Proxima Nova Light" charset="0"/>
                <a:cs typeface="Proxima Nova Light" charset="0"/>
              </a:defRPr>
            </a:lvl1pPr>
            <a:lvl2pPr marL="690843" indent="0" algn="l">
              <a:buNone/>
              <a:defRPr sz="1663" b="0" i="0">
                <a:latin typeface="Proxima Nova Semibold"/>
                <a:cs typeface="Proxima Nova Semibold"/>
              </a:defRPr>
            </a:lvl2pPr>
            <a:lvl3pPr marL="1381685" indent="0" algn="l">
              <a:buNone/>
              <a:defRPr sz="1663" b="0" i="0">
                <a:latin typeface="Proxima Nova Semibold"/>
                <a:cs typeface="Proxima Nova Semibold"/>
              </a:defRPr>
            </a:lvl3pPr>
            <a:lvl4pPr marL="2072527" indent="0" algn="l">
              <a:buNone/>
              <a:defRPr sz="1663" b="0" i="0">
                <a:latin typeface="Proxima Nova Semibold"/>
                <a:cs typeface="Proxima Nova Semibold"/>
              </a:defRPr>
            </a:lvl4pPr>
            <a:lvl5pPr marL="2763370" indent="0" algn="l">
              <a:buNone/>
              <a:defRPr sz="1663" b="0" i="0">
                <a:latin typeface="Proxima Nova Semibold"/>
                <a:cs typeface="Proxima Nova Semibold"/>
              </a:defRPr>
            </a:lvl5pPr>
          </a:lstStyle>
          <a:p>
            <a:pPr lvl="0"/>
            <a:r>
              <a:rPr lang="en-US" dirty="0"/>
              <a:t>• Is there a specific timeline?</a:t>
            </a:r>
          </a:p>
          <a:p>
            <a:pPr lvl="0"/>
            <a:r>
              <a:rPr lang="en-US" dirty="0"/>
              <a:t>• What are the specifics of the change?</a:t>
            </a:r>
          </a:p>
          <a:p>
            <a:pPr lvl="0"/>
            <a:r>
              <a:rPr lang="en-US" dirty="0"/>
              <a:t>• What ‘s the track record for this type of change?</a:t>
            </a:r>
          </a:p>
          <a:p>
            <a:pPr lvl="0"/>
            <a:r>
              <a:rPr lang="en-US" dirty="0"/>
              <a:t>• Are there references I can talk to?</a:t>
            </a:r>
          </a:p>
          <a:p>
            <a:pPr lvl="0"/>
            <a:r>
              <a:rPr lang="en-US" dirty="0"/>
              <a:t>• How can I minimize surprises?</a:t>
            </a:r>
          </a:p>
          <a:p>
            <a:pPr lvl="0"/>
            <a:r>
              <a:rPr lang="en-US" dirty="0"/>
              <a:t>• What are the risks to me?</a:t>
            </a:r>
          </a:p>
        </p:txBody>
      </p:sp>
      <p:sp>
        <p:nvSpPr>
          <p:cNvPr id="15" name="Text Placeholder 11"/>
          <p:cNvSpPr>
            <a:spLocks noGrp="1"/>
          </p:cNvSpPr>
          <p:nvPr>
            <p:ph type="body" sz="quarter" idx="13" hasCustomPrompt="1"/>
          </p:nvPr>
        </p:nvSpPr>
        <p:spPr>
          <a:xfrm>
            <a:off x="7086600" y="4052900"/>
            <a:ext cx="6012058" cy="2353545"/>
          </a:xfrm>
          <a:prstGeom prst="rect">
            <a:avLst/>
          </a:prstGeom>
          <a:ln>
            <a:noFill/>
          </a:ln>
        </p:spPr>
        <p:txBody>
          <a:bodyPr vert="horz"/>
          <a:lstStyle>
            <a:lvl1pPr marL="0" indent="0" algn="l">
              <a:buNone/>
              <a:defRPr sz="1663" b="0" i="0" baseline="0">
                <a:latin typeface="Proxima Nova Light" charset="0"/>
                <a:cs typeface="Proxima Nova Light" charset="0"/>
              </a:defRPr>
            </a:lvl1pPr>
            <a:lvl2pPr marL="690843" indent="0" algn="l">
              <a:buNone/>
              <a:defRPr sz="1663" b="0" i="0">
                <a:latin typeface="Proxima Nova Semibold"/>
                <a:cs typeface="Proxima Nova Semibold"/>
              </a:defRPr>
            </a:lvl2pPr>
            <a:lvl3pPr marL="1381685" indent="0" algn="l">
              <a:buNone/>
              <a:defRPr sz="1663" b="0" i="0">
                <a:latin typeface="Proxima Nova Semibold"/>
                <a:cs typeface="Proxima Nova Semibold"/>
              </a:defRPr>
            </a:lvl3pPr>
            <a:lvl4pPr marL="2072527" indent="0" algn="l">
              <a:buNone/>
              <a:defRPr sz="1663" b="0" i="0">
                <a:latin typeface="Proxima Nova Semibold"/>
                <a:cs typeface="Proxima Nova Semibold"/>
              </a:defRPr>
            </a:lvl4pPr>
            <a:lvl5pPr marL="2763370" indent="0" algn="l">
              <a:buNone/>
              <a:defRPr sz="1663" b="0" i="0">
                <a:latin typeface="Proxima Nova Semibold"/>
                <a:cs typeface="Proxima Nova Semibold"/>
              </a:defRPr>
            </a:lvl5pPr>
          </a:lstStyle>
          <a:p>
            <a:pPr lvl="0"/>
            <a:r>
              <a:rPr lang="en-US" dirty="0"/>
              <a:t>• What will the impact be on my team and me?</a:t>
            </a:r>
          </a:p>
          <a:p>
            <a:pPr lvl="0"/>
            <a:r>
              <a:rPr lang="en-US" dirty="0"/>
              <a:t>• What are the implications for my customers?</a:t>
            </a:r>
          </a:p>
          <a:p>
            <a:pPr lvl="0"/>
            <a:r>
              <a:rPr lang="en-US" dirty="0"/>
              <a:t>• Who will be available to listen to my concerns?</a:t>
            </a:r>
          </a:p>
          <a:p>
            <a:pPr lvl="0"/>
            <a:r>
              <a:rPr lang="en-US" dirty="0"/>
              <a:t>• Can you engage with me personally before you</a:t>
            </a:r>
          </a:p>
          <a:p>
            <a:pPr lvl="0"/>
            <a:r>
              <a:rPr lang="en-US" dirty="0"/>
              <a:t>  get focused on the facts? </a:t>
            </a:r>
          </a:p>
        </p:txBody>
      </p:sp>
      <p:cxnSp>
        <p:nvCxnSpPr>
          <p:cNvPr id="16" name="Straight Connector 15"/>
          <p:cNvCxnSpPr/>
          <p:nvPr/>
        </p:nvCxnSpPr>
        <p:spPr>
          <a:xfrm>
            <a:off x="536708" y="6995160"/>
            <a:ext cx="12590018" cy="0"/>
          </a:xfrm>
          <a:prstGeom prst="line">
            <a:avLst/>
          </a:prstGeom>
          <a:ln w="3175" cmpd="sng">
            <a:solidFill>
              <a:srgbClr val="BFBFBF"/>
            </a:solidFill>
          </a:ln>
          <a:effectLst/>
        </p:spPr>
        <p:style>
          <a:lnRef idx="2">
            <a:schemeClr val="accent1"/>
          </a:lnRef>
          <a:fillRef idx="0">
            <a:schemeClr val="accent1"/>
          </a:fillRef>
          <a:effectRef idx="1">
            <a:schemeClr val="accent1"/>
          </a:effectRef>
          <a:fontRef idx="minor">
            <a:schemeClr val="tx1"/>
          </a:fontRef>
        </p:style>
      </p:cxnSp>
      <p:sp>
        <p:nvSpPr>
          <p:cNvPr id="18" name="Title 10"/>
          <p:cNvSpPr>
            <a:spLocks noGrp="1"/>
          </p:cNvSpPr>
          <p:nvPr>
            <p:ph type="title" hasCustomPrompt="1"/>
          </p:nvPr>
        </p:nvSpPr>
        <p:spPr>
          <a:xfrm>
            <a:off x="412164" y="209051"/>
            <a:ext cx="4271393" cy="442082"/>
          </a:xfrm>
          <a:prstGeom prst="rect">
            <a:avLst/>
          </a:prstGeom>
        </p:spPr>
        <p:txBody>
          <a:bodyPr vert="horz"/>
          <a:lstStyle>
            <a:lvl1pPr algn="l">
              <a:defRPr sz="2417" baseline="0">
                <a:solidFill>
                  <a:schemeClr val="bg2">
                    <a:lumMod val="25000"/>
                  </a:schemeClr>
                </a:solidFill>
                <a:latin typeface="Adelle PE" charset="0"/>
                <a:ea typeface="Adelle PE" charset="0"/>
                <a:cs typeface="Adelle PE" charset="0"/>
              </a:defRPr>
            </a:lvl1pPr>
          </a:lstStyle>
          <a:p>
            <a:r>
              <a:rPr lang="en-US" dirty="0"/>
              <a:t>Walk Around</a:t>
            </a:r>
          </a:p>
        </p:txBody>
      </p:sp>
      <p:cxnSp>
        <p:nvCxnSpPr>
          <p:cNvPr id="19" name="Straight Connector 18"/>
          <p:cNvCxnSpPr/>
          <p:nvPr/>
        </p:nvCxnSpPr>
        <p:spPr>
          <a:xfrm>
            <a:off x="548317" y="765993"/>
            <a:ext cx="12560126" cy="0"/>
          </a:xfrm>
          <a:prstGeom prst="line">
            <a:avLst/>
          </a:prstGeom>
          <a:ln w="3175" cmpd="sng">
            <a:solidFill>
              <a:srgbClr val="BFBFBF"/>
            </a:solidFill>
          </a:ln>
          <a:effectLst/>
        </p:spPr>
        <p:style>
          <a:lnRef idx="2">
            <a:schemeClr val="accent1"/>
          </a:lnRef>
          <a:fillRef idx="0">
            <a:schemeClr val="accent1"/>
          </a:fillRef>
          <a:effectRef idx="1">
            <a:schemeClr val="accent1"/>
          </a:effectRef>
          <a:fontRef idx="minor">
            <a:schemeClr val="tx1"/>
          </a:fontRef>
        </p:style>
      </p:cxnSp>
      <p:sp>
        <p:nvSpPr>
          <p:cNvPr id="28" name="Rectangle 27"/>
          <p:cNvSpPr>
            <a:spLocks noChangeArrowheads="1"/>
          </p:cNvSpPr>
          <p:nvPr userDrawn="1"/>
        </p:nvSpPr>
        <p:spPr bwMode="auto">
          <a:xfrm>
            <a:off x="3210153" y="7054403"/>
            <a:ext cx="7397294" cy="26370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123999" tIns="61999" rIns="123999" bIns="61999">
            <a:spAutoFit/>
          </a:bodyPr>
          <a:lstStyle/>
          <a:p>
            <a:pPr algn="ctr">
              <a:lnSpc>
                <a:spcPct val="100000"/>
              </a:lnSpc>
            </a:pPr>
            <a:r>
              <a:rPr lang="en-US" altLang="en-US" sz="900" b="0" i="0" dirty="0">
                <a:latin typeface="Proxima Nova Light" charset="0"/>
                <a:ea typeface="Proxima Nova Light" charset="0"/>
                <a:cs typeface="Proxima Nova Light" charset="0"/>
              </a:rPr>
              <a:t>The four-color, four-quadrant</a:t>
            </a:r>
            <a:r>
              <a:rPr lang="en-US" altLang="en-US" sz="900" b="0" i="0" baseline="0" dirty="0">
                <a:latin typeface="Proxima Nova Light" charset="0"/>
                <a:ea typeface="Proxima Nova Light" charset="0"/>
                <a:cs typeface="Proxima Nova Light" charset="0"/>
              </a:rPr>
              <a:t> </a:t>
            </a:r>
            <a:r>
              <a:rPr lang="en-US" altLang="en-US" sz="900" b="0" i="0" dirty="0">
                <a:latin typeface="Proxima Nova Light" charset="0"/>
                <a:ea typeface="Proxima Nova Light" charset="0"/>
                <a:cs typeface="Proxima Nova Light" charset="0"/>
              </a:rPr>
              <a:t>graphic and Whole Brain® are</a:t>
            </a:r>
            <a:r>
              <a:rPr lang="en-US" altLang="en-US" sz="900" b="0" i="0" baseline="0" dirty="0">
                <a:latin typeface="Proxima Nova Light" charset="0"/>
                <a:ea typeface="Proxima Nova Light" charset="0"/>
                <a:cs typeface="Proxima Nova Light" charset="0"/>
              </a:rPr>
              <a:t> </a:t>
            </a:r>
            <a:r>
              <a:rPr lang="en-US" altLang="en-US" sz="900" b="0" i="0" dirty="0">
                <a:latin typeface="Proxima Nova Light" charset="0"/>
                <a:ea typeface="Proxima Nova Light" charset="0"/>
                <a:cs typeface="Proxima Nova Light" charset="0"/>
              </a:rPr>
              <a:t>registered Trademarks of Herrmann Global, LLC.</a:t>
            </a:r>
            <a:endParaRPr lang="en-GB" altLang="en-US" sz="900" b="0" i="0" dirty="0">
              <a:latin typeface="Proxima Nova Light" charset="0"/>
              <a:ea typeface="Proxima Nova Light" charset="0"/>
              <a:cs typeface="Proxima Nova Light" charset="0"/>
            </a:endParaRPr>
          </a:p>
        </p:txBody>
      </p:sp>
    </p:spTree>
    <p:extLst>
      <p:ext uri="{BB962C8B-B14F-4D97-AF65-F5344CB8AC3E}">
        <p14:creationId xmlns:p14="http://schemas.microsoft.com/office/powerpoint/2010/main" val="3211625674"/>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p:cSld name="Walk Around Four Slide">
    <p:spTree>
      <p:nvGrpSpPr>
        <p:cNvPr id="1" name=""/>
        <p:cNvGrpSpPr/>
        <p:nvPr/>
      </p:nvGrpSpPr>
      <p:grpSpPr>
        <a:xfrm>
          <a:off x="0" y="0"/>
          <a:ext cx="0" cy="0"/>
          <a:chOff x="0" y="0"/>
          <a:chExt cx="0" cy="0"/>
        </a:xfrm>
      </p:grpSpPr>
      <p:cxnSp>
        <p:nvCxnSpPr>
          <p:cNvPr id="3" name="Straight Connector 2"/>
          <p:cNvCxnSpPr/>
          <p:nvPr/>
        </p:nvCxnSpPr>
        <p:spPr>
          <a:xfrm>
            <a:off x="536708" y="6995160"/>
            <a:ext cx="12590018" cy="0"/>
          </a:xfrm>
          <a:prstGeom prst="line">
            <a:avLst/>
          </a:prstGeom>
          <a:ln w="3175" cmpd="sng">
            <a:solidFill>
              <a:srgbClr val="BFBFBF"/>
            </a:solidFill>
          </a:ln>
          <a:effectLst/>
        </p:spPr>
        <p:style>
          <a:lnRef idx="2">
            <a:schemeClr val="accent1"/>
          </a:lnRef>
          <a:fillRef idx="0">
            <a:schemeClr val="accent1"/>
          </a:fillRef>
          <a:effectRef idx="1">
            <a:schemeClr val="accent1"/>
          </a:effectRef>
          <a:fontRef idx="minor">
            <a:schemeClr val="tx1"/>
          </a:fontRef>
        </p:style>
      </p:cxnSp>
      <p:sp>
        <p:nvSpPr>
          <p:cNvPr id="12" name="Round Same Side Corner Rectangle 11"/>
          <p:cNvSpPr/>
          <p:nvPr/>
        </p:nvSpPr>
        <p:spPr>
          <a:xfrm rot="16200000">
            <a:off x="6150156" y="-3017865"/>
            <a:ext cx="1305600" cy="12518774"/>
          </a:xfrm>
          <a:prstGeom prst="round2SameRect">
            <a:avLst>
              <a:gd name="adj1" fmla="val 39193"/>
              <a:gd name="adj2" fmla="val 0"/>
            </a:avLst>
          </a:prstGeom>
          <a:noFill/>
          <a:ln w="28575" cmpd="sng">
            <a:solidFill>
              <a:srgbClr val="DF193D"/>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720" b="0" i="0" dirty="0">
              <a:latin typeface="Proxima Nova Light" charset="0"/>
            </a:endParaRPr>
          </a:p>
        </p:txBody>
      </p:sp>
      <p:sp>
        <p:nvSpPr>
          <p:cNvPr id="13" name="Round Same Side Corner Rectangle 12"/>
          <p:cNvSpPr/>
          <p:nvPr/>
        </p:nvSpPr>
        <p:spPr>
          <a:xfrm rot="16200000">
            <a:off x="6136432" y="-172751"/>
            <a:ext cx="1305600" cy="12546222"/>
          </a:xfrm>
          <a:prstGeom prst="round2SameRect">
            <a:avLst>
              <a:gd name="adj1" fmla="val 39193"/>
              <a:gd name="adj2" fmla="val 0"/>
            </a:avLst>
          </a:prstGeom>
          <a:noFill/>
          <a:ln w="28575" cmpd="sng">
            <a:solidFill>
              <a:srgbClr val="55B67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720" b="0" i="0" dirty="0">
              <a:latin typeface="Proxima Nova Light" charset="0"/>
            </a:endParaRPr>
          </a:p>
        </p:txBody>
      </p:sp>
      <p:sp>
        <p:nvSpPr>
          <p:cNvPr id="14" name="Round Same Side Corner Rectangle 13"/>
          <p:cNvSpPr/>
          <p:nvPr/>
        </p:nvSpPr>
        <p:spPr>
          <a:xfrm rot="16200000">
            <a:off x="6124769" y="-4469514"/>
            <a:ext cx="1305600" cy="12563962"/>
          </a:xfrm>
          <a:prstGeom prst="round2SameRect">
            <a:avLst>
              <a:gd name="adj1" fmla="val 39193"/>
              <a:gd name="adj2" fmla="val 0"/>
            </a:avLst>
          </a:prstGeom>
          <a:noFill/>
          <a:ln w="28575" cmpd="sng">
            <a:solidFill>
              <a:srgbClr val="2BB6ED"/>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720" b="0" i="0" dirty="0">
              <a:latin typeface="Proxima Nova Light" charset="0"/>
            </a:endParaRPr>
          </a:p>
        </p:txBody>
      </p:sp>
      <p:sp>
        <p:nvSpPr>
          <p:cNvPr id="15" name="Round Same Side Corner Rectangle 14"/>
          <p:cNvSpPr/>
          <p:nvPr/>
        </p:nvSpPr>
        <p:spPr>
          <a:xfrm rot="16200000">
            <a:off x="6126106" y="-1616081"/>
            <a:ext cx="1305600" cy="12563962"/>
          </a:xfrm>
          <a:prstGeom prst="round2SameRect">
            <a:avLst>
              <a:gd name="adj1" fmla="val 39193"/>
              <a:gd name="adj2" fmla="val 0"/>
            </a:avLst>
          </a:prstGeom>
          <a:noFill/>
          <a:ln w="28575" cmpd="sng">
            <a:solidFill>
              <a:srgbClr val="FAD23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720" b="0" i="0" dirty="0">
              <a:latin typeface="Proxima Nova Light" charset="0"/>
            </a:endParaRPr>
          </a:p>
        </p:txBody>
      </p:sp>
      <p:sp>
        <p:nvSpPr>
          <p:cNvPr id="18" name="Rectangle 17"/>
          <p:cNvSpPr>
            <a:spLocks noChangeArrowheads="1"/>
          </p:cNvSpPr>
          <p:nvPr/>
        </p:nvSpPr>
        <p:spPr bwMode="auto">
          <a:xfrm>
            <a:off x="3210153" y="7054403"/>
            <a:ext cx="7397294" cy="26370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123999" tIns="61999" rIns="123999" bIns="61999">
            <a:spAutoFit/>
          </a:bodyPr>
          <a:lstStyle/>
          <a:p>
            <a:pPr algn="ctr">
              <a:lnSpc>
                <a:spcPct val="100000"/>
              </a:lnSpc>
            </a:pPr>
            <a:r>
              <a:rPr lang="en-US" altLang="en-US" sz="900" b="0" i="0" dirty="0">
                <a:latin typeface="Proxima Nova Light" charset="0"/>
                <a:ea typeface="Proxima Nova Light" charset="0"/>
                <a:cs typeface="Proxima Nova Light" charset="0"/>
              </a:rPr>
              <a:t>The four-color, four-quadrant</a:t>
            </a:r>
            <a:r>
              <a:rPr lang="en-US" altLang="en-US" sz="900" b="0" i="0" baseline="0" dirty="0">
                <a:latin typeface="Proxima Nova Light" charset="0"/>
                <a:ea typeface="Proxima Nova Light" charset="0"/>
                <a:cs typeface="Proxima Nova Light" charset="0"/>
              </a:rPr>
              <a:t> </a:t>
            </a:r>
            <a:r>
              <a:rPr lang="en-US" altLang="en-US" sz="900" b="0" i="0" dirty="0">
                <a:latin typeface="Proxima Nova Light" charset="0"/>
                <a:ea typeface="Proxima Nova Light" charset="0"/>
                <a:cs typeface="Proxima Nova Light" charset="0"/>
              </a:rPr>
              <a:t>graphic and Whole Brain® are</a:t>
            </a:r>
            <a:r>
              <a:rPr lang="en-US" altLang="en-US" sz="900" b="0" i="0" baseline="0" dirty="0">
                <a:latin typeface="Proxima Nova Light" charset="0"/>
                <a:ea typeface="Proxima Nova Light" charset="0"/>
                <a:cs typeface="Proxima Nova Light" charset="0"/>
              </a:rPr>
              <a:t> </a:t>
            </a:r>
            <a:r>
              <a:rPr lang="en-US" altLang="en-US" sz="900" b="0" i="0" dirty="0">
                <a:latin typeface="Proxima Nova Light" charset="0"/>
                <a:ea typeface="Proxima Nova Light" charset="0"/>
                <a:cs typeface="Proxima Nova Light" charset="0"/>
              </a:rPr>
              <a:t>registered Trademarks of Herrmann Global, LLC.</a:t>
            </a:r>
            <a:endParaRPr lang="en-GB" altLang="en-US" sz="900" b="0" i="0" dirty="0">
              <a:latin typeface="Proxima Nova Light" charset="0"/>
              <a:ea typeface="Proxima Nova Light" charset="0"/>
              <a:cs typeface="Proxima Nova Light" charset="0"/>
            </a:endParaRPr>
          </a:p>
        </p:txBody>
      </p:sp>
      <p:sp>
        <p:nvSpPr>
          <p:cNvPr id="20" name="Content Placeholder 2"/>
          <p:cNvSpPr>
            <a:spLocks noGrp="1"/>
          </p:cNvSpPr>
          <p:nvPr>
            <p:ph sz="quarter" idx="11" hasCustomPrompt="1"/>
          </p:nvPr>
        </p:nvSpPr>
        <p:spPr>
          <a:xfrm>
            <a:off x="1489014" y="1345119"/>
            <a:ext cx="10255249" cy="934695"/>
          </a:xfrm>
          <a:prstGeom prst="rect">
            <a:avLst/>
          </a:prstGeom>
        </p:spPr>
        <p:txBody>
          <a:bodyPr vert="horz"/>
          <a:lstStyle>
            <a:lvl1pPr marL="0" indent="0" algn="l">
              <a:buNone/>
              <a:defRPr sz="4836" baseline="0"/>
            </a:lvl1pPr>
          </a:lstStyle>
          <a:p>
            <a:pPr>
              <a:lnSpc>
                <a:spcPct val="90000"/>
              </a:lnSpc>
            </a:pPr>
            <a:r>
              <a:rPr lang="en-US" sz="2417" dirty="0">
                <a:solidFill>
                  <a:schemeClr val="tx1"/>
                </a:solidFill>
                <a:latin typeface="Proxima Nova Light"/>
                <a:cs typeface="Proxima Nova Light"/>
              </a:rPr>
              <a:t>Please paste your body text into this centered column. This large </a:t>
            </a:r>
          </a:p>
          <a:p>
            <a:pPr>
              <a:lnSpc>
                <a:spcPct val="90000"/>
              </a:lnSpc>
            </a:pPr>
            <a:r>
              <a:rPr lang="en-US" sz="2417" dirty="0">
                <a:solidFill>
                  <a:schemeClr val="tx1"/>
                </a:solidFill>
                <a:latin typeface="Proxima Nova Light"/>
                <a:cs typeface="Proxima Nova Light"/>
              </a:rPr>
              <a:t>text box column should contain data related to the A Quadrant.</a:t>
            </a:r>
          </a:p>
        </p:txBody>
      </p:sp>
      <p:sp>
        <p:nvSpPr>
          <p:cNvPr id="21" name="Content Placeholder 2"/>
          <p:cNvSpPr>
            <a:spLocks noGrp="1"/>
          </p:cNvSpPr>
          <p:nvPr>
            <p:ph sz="quarter" idx="12" hasCustomPrompt="1"/>
          </p:nvPr>
        </p:nvSpPr>
        <p:spPr>
          <a:xfrm>
            <a:off x="1492512" y="5633013"/>
            <a:ext cx="10255249" cy="934695"/>
          </a:xfrm>
          <a:prstGeom prst="rect">
            <a:avLst/>
          </a:prstGeom>
        </p:spPr>
        <p:txBody>
          <a:bodyPr vert="horz"/>
          <a:lstStyle>
            <a:lvl1pPr marL="0" indent="0" algn="l">
              <a:buNone/>
              <a:defRPr sz="4836" baseline="0"/>
            </a:lvl1pPr>
          </a:lstStyle>
          <a:p>
            <a:pPr>
              <a:lnSpc>
                <a:spcPct val="90000"/>
              </a:lnSpc>
            </a:pPr>
            <a:r>
              <a:rPr lang="en-US" sz="2417" dirty="0">
                <a:solidFill>
                  <a:schemeClr val="tx1"/>
                </a:solidFill>
                <a:latin typeface="Proxima Nova Light"/>
                <a:cs typeface="Proxima Nova Light"/>
              </a:rPr>
              <a:t>Please paste your body text into this centered column. This large </a:t>
            </a:r>
          </a:p>
          <a:p>
            <a:pPr>
              <a:lnSpc>
                <a:spcPct val="90000"/>
              </a:lnSpc>
            </a:pPr>
            <a:r>
              <a:rPr lang="en-US" sz="2417" dirty="0">
                <a:solidFill>
                  <a:schemeClr val="tx1"/>
                </a:solidFill>
                <a:latin typeface="Proxima Nova Light"/>
                <a:cs typeface="Proxima Nova Light"/>
              </a:rPr>
              <a:t>text box column should contain data related to the B Quadrant.</a:t>
            </a:r>
          </a:p>
        </p:txBody>
      </p:sp>
      <p:sp>
        <p:nvSpPr>
          <p:cNvPr id="22" name="Content Placeholder 2"/>
          <p:cNvSpPr>
            <a:spLocks noGrp="1"/>
          </p:cNvSpPr>
          <p:nvPr>
            <p:ph sz="quarter" idx="13" hasCustomPrompt="1"/>
          </p:nvPr>
        </p:nvSpPr>
        <p:spPr>
          <a:xfrm>
            <a:off x="1492503" y="2774173"/>
            <a:ext cx="10255249" cy="934695"/>
          </a:xfrm>
          <a:prstGeom prst="rect">
            <a:avLst/>
          </a:prstGeom>
        </p:spPr>
        <p:txBody>
          <a:bodyPr vert="horz"/>
          <a:lstStyle>
            <a:lvl1pPr marL="0" indent="0" algn="l">
              <a:buNone/>
              <a:defRPr sz="4836" baseline="0"/>
            </a:lvl1pPr>
          </a:lstStyle>
          <a:p>
            <a:pPr>
              <a:lnSpc>
                <a:spcPct val="90000"/>
              </a:lnSpc>
            </a:pPr>
            <a:r>
              <a:rPr lang="en-US" sz="2417" dirty="0">
                <a:solidFill>
                  <a:schemeClr val="tx1"/>
                </a:solidFill>
                <a:latin typeface="Proxima Nova Light"/>
                <a:cs typeface="Proxima Nova Light"/>
              </a:rPr>
              <a:t>Please paste your body text into this centered column. This large </a:t>
            </a:r>
          </a:p>
          <a:p>
            <a:pPr>
              <a:lnSpc>
                <a:spcPct val="90000"/>
              </a:lnSpc>
            </a:pPr>
            <a:r>
              <a:rPr lang="en-US" sz="2417" dirty="0">
                <a:solidFill>
                  <a:schemeClr val="tx1"/>
                </a:solidFill>
                <a:latin typeface="Proxima Nova Light"/>
                <a:cs typeface="Proxima Nova Light"/>
              </a:rPr>
              <a:t>text box column should contain data related to the C Quadrant.</a:t>
            </a:r>
          </a:p>
        </p:txBody>
      </p:sp>
      <p:sp>
        <p:nvSpPr>
          <p:cNvPr id="23" name="Content Placeholder 2"/>
          <p:cNvSpPr>
            <a:spLocks noGrp="1"/>
          </p:cNvSpPr>
          <p:nvPr>
            <p:ph sz="quarter" idx="14" hasCustomPrompt="1"/>
          </p:nvPr>
        </p:nvSpPr>
        <p:spPr>
          <a:xfrm>
            <a:off x="1496001" y="4198552"/>
            <a:ext cx="10255249" cy="934695"/>
          </a:xfrm>
          <a:prstGeom prst="rect">
            <a:avLst/>
          </a:prstGeom>
        </p:spPr>
        <p:txBody>
          <a:bodyPr vert="horz"/>
          <a:lstStyle>
            <a:lvl1pPr marL="0" indent="0" algn="l">
              <a:buNone/>
              <a:defRPr sz="4836" baseline="0"/>
            </a:lvl1pPr>
          </a:lstStyle>
          <a:p>
            <a:pPr>
              <a:lnSpc>
                <a:spcPct val="90000"/>
              </a:lnSpc>
            </a:pPr>
            <a:r>
              <a:rPr lang="en-US" sz="2417" dirty="0">
                <a:solidFill>
                  <a:schemeClr val="tx1"/>
                </a:solidFill>
                <a:latin typeface="Proxima Nova Light"/>
                <a:cs typeface="Proxima Nova Light"/>
              </a:rPr>
              <a:t>Please paste your body text into this centered column. This large </a:t>
            </a:r>
          </a:p>
          <a:p>
            <a:pPr>
              <a:lnSpc>
                <a:spcPct val="90000"/>
              </a:lnSpc>
            </a:pPr>
            <a:r>
              <a:rPr lang="en-US" sz="2417" dirty="0">
                <a:solidFill>
                  <a:schemeClr val="tx1"/>
                </a:solidFill>
                <a:latin typeface="Proxima Nova Light"/>
                <a:cs typeface="Proxima Nova Light"/>
              </a:rPr>
              <a:t>text box column should contain data related to the D Quadrant.</a:t>
            </a:r>
          </a:p>
        </p:txBody>
      </p:sp>
      <p:sp>
        <p:nvSpPr>
          <p:cNvPr id="24" name="Title 10"/>
          <p:cNvSpPr>
            <a:spLocks noGrp="1"/>
          </p:cNvSpPr>
          <p:nvPr>
            <p:ph type="title" hasCustomPrompt="1"/>
          </p:nvPr>
        </p:nvSpPr>
        <p:spPr>
          <a:xfrm>
            <a:off x="412164" y="209051"/>
            <a:ext cx="4271393" cy="442082"/>
          </a:xfrm>
          <a:prstGeom prst="rect">
            <a:avLst/>
          </a:prstGeom>
        </p:spPr>
        <p:txBody>
          <a:bodyPr vert="horz"/>
          <a:lstStyle>
            <a:lvl1pPr algn="l">
              <a:defRPr sz="2417" baseline="0">
                <a:solidFill>
                  <a:schemeClr val="bg2">
                    <a:lumMod val="25000"/>
                  </a:schemeClr>
                </a:solidFill>
                <a:latin typeface="Adelle PE" charset="0"/>
                <a:ea typeface="Adelle PE" charset="0"/>
                <a:cs typeface="Adelle PE" charset="0"/>
              </a:defRPr>
            </a:lvl1pPr>
          </a:lstStyle>
          <a:p>
            <a:r>
              <a:rPr lang="en-US" dirty="0"/>
              <a:t>Walk Around</a:t>
            </a:r>
          </a:p>
        </p:txBody>
      </p:sp>
      <p:cxnSp>
        <p:nvCxnSpPr>
          <p:cNvPr id="25" name="Straight Connector 24"/>
          <p:cNvCxnSpPr/>
          <p:nvPr/>
        </p:nvCxnSpPr>
        <p:spPr>
          <a:xfrm>
            <a:off x="548317" y="765993"/>
            <a:ext cx="12560126" cy="0"/>
          </a:xfrm>
          <a:prstGeom prst="line">
            <a:avLst/>
          </a:prstGeom>
          <a:ln w="3175" cmpd="sng">
            <a:solidFill>
              <a:srgbClr val="BFBFBF"/>
            </a:solidFill>
          </a:ln>
          <a:effectLst/>
        </p:spPr>
        <p:style>
          <a:lnRef idx="2">
            <a:schemeClr val="accent1"/>
          </a:lnRef>
          <a:fillRef idx="0">
            <a:schemeClr val="accent1"/>
          </a:fillRef>
          <a:effectRef idx="1">
            <a:schemeClr val="accent1"/>
          </a:effectRef>
          <a:fontRef idx="minor">
            <a:schemeClr val="tx1"/>
          </a:fontRef>
        </p:style>
      </p:cxnSp>
      <p:sp>
        <p:nvSpPr>
          <p:cNvPr id="5" name="Round Same Side Corner Rectangle 4"/>
          <p:cNvSpPr/>
          <p:nvPr/>
        </p:nvSpPr>
        <p:spPr>
          <a:xfrm rot="16200000">
            <a:off x="116349" y="5743980"/>
            <a:ext cx="1304996" cy="713365"/>
          </a:xfrm>
          <a:prstGeom prst="round2SameRect">
            <a:avLst>
              <a:gd name="adj1" fmla="val 50000"/>
              <a:gd name="adj2" fmla="val 0"/>
            </a:avLst>
          </a:prstGeom>
          <a:solidFill>
            <a:srgbClr val="55B671"/>
          </a:solidFill>
          <a:ln w="28575" cmpd="sng">
            <a:solidFill>
              <a:srgbClr val="54B670"/>
            </a:solidFill>
          </a:ln>
          <a:effectLst/>
        </p:spPr>
        <p:style>
          <a:lnRef idx="1">
            <a:schemeClr val="accent1"/>
          </a:lnRef>
          <a:fillRef idx="3">
            <a:schemeClr val="accent1"/>
          </a:fillRef>
          <a:effectRef idx="2">
            <a:schemeClr val="accent1"/>
          </a:effectRef>
          <a:fontRef idx="minor">
            <a:schemeClr val="lt1"/>
          </a:fontRef>
        </p:style>
        <p:txBody>
          <a:bodyPr rtlCol="0" anchor="b"/>
          <a:lstStyle/>
          <a:p>
            <a:pPr algn="ctr"/>
            <a:r>
              <a:rPr lang="en-US" sz="3627" b="0" i="0" dirty="0">
                <a:latin typeface="Proxima Nova Light" charset="0"/>
                <a:ea typeface="Proxima Nova Light" charset="0"/>
                <a:cs typeface="Proxima Nova Light" charset="0"/>
              </a:rPr>
              <a:t>B</a:t>
            </a:r>
          </a:p>
        </p:txBody>
      </p:sp>
      <p:sp>
        <p:nvSpPr>
          <p:cNvPr id="26" name="Round Same Side Corner Rectangle 25"/>
          <p:cNvSpPr/>
          <p:nvPr/>
        </p:nvSpPr>
        <p:spPr>
          <a:xfrm rot="16200000">
            <a:off x="116349" y="1456088"/>
            <a:ext cx="1304996" cy="713365"/>
          </a:xfrm>
          <a:prstGeom prst="round2SameRect">
            <a:avLst>
              <a:gd name="adj1" fmla="val 50000"/>
              <a:gd name="adj2" fmla="val 0"/>
            </a:avLst>
          </a:prstGeom>
          <a:solidFill>
            <a:srgbClr val="2AB7EE"/>
          </a:solidFill>
          <a:ln w="28575" cmpd="sng">
            <a:solidFill>
              <a:srgbClr val="2AB7EE"/>
            </a:solidFill>
          </a:ln>
          <a:effectLst/>
        </p:spPr>
        <p:style>
          <a:lnRef idx="1">
            <a:schemeClr val="accent1"/>
          </a:lnRef>
          <a:fillRef idx="3">
            <a:schemeClr val="accent1"/>
          </a:fillRef>
          <a:effectRef idx="2">
            <a:schemeClr val="accent1"/>
          </a:effectRef>
          <a:fontRef idx="minor">
            <a:schemeClr val="lt1"/>
          </a:fontRef>
        </p:style>
        <p:txBody>
          <a:bodyPr rtlCol="0" anchor="b"/>
          <a:lstStyle/>
          <a:p>
            <a:pPr algn="ctr"/>
            <a:r>
              <a:rPr lang="en-US" sz="3627" b="0" i="0" dirty="0">
                <a:latin typeface="Proxima Nova Light" charset="0"/>
                <a:ea typeface="Proxima Nova Light" charset="0"/>
                <a:cs typeface="Proxima Nova Light" charset="0"/>
              </a:rPr>
              <a:t>A</a:t>
            </a:r>
          </a:p>
        </p:txBody>
      </p:sp>
      <p:sp>
        <p:nvSpPr>
          <p:cNvPr id="27" name="Round Same Side Corner Rectangle 26"/>
          <p:cNvSpPr/>
          <p:nvPr/>
        </p:nvSpPr>
        <p:spPr>
          <a:xfrm rot="16200000">
            <a:off x="116349" y="2885141"/>
            <a:ext cx="1304996" cy="713365"/>
          </a:xfrm>
          <a:prstGeom prst="round2SameRect">
            <a:avLst>
              <a:gd name="adj1" fmla="val 50000"/>
              <a:gd name="adj2" fmla="val 0"/>
            </a:avLst>
          </a:prstGeom>
          <a:solidFill>
            <a:srgbClr val="E0213D"/>
          </a:solidFill>
          <a:ln w="28575" cmpd="sng">
            <a:solidFill>
              <a:srgbClr val="E0213D"/>
            </a:solidFill>
          </a:ln>
          <a:effectLst/>
        </p:spPr>
        <p:style>
          <a:lnRef idx="1">
            <a:schemeClr val="accent1"/>
          </a:lnRef>
          <a:fillRef idx="3">
            <a:schemeClr val="accent1"/>
          </a:fillRef>
          <a:effectRef idx="2">
            <a:schemeClr val="accent1"/>
          </a:effectRef>
          <a:fontRef idx="minor">
            <a:schemeClr val="lt1"/>
          </a:fontRef>
        </p:style>
        <p:txBody>
          <a:bodyPr rtlCol="0" anchor="b"/>
          <a:lstStyle/>
          <a:p>
            <a:pPr algn="ctr"/>
            <a:r>
              <a:rPr lang="en-US" sz="3627" b="0" i="0" dirty="0">
                <a:latin typeface="Proxima Nova Light" charset="0"/>
                <a:ea typeface="Proxima Nova Light" charset="0"/>
                <a:cs typeface="Proxima Nova Light" charset="0"/>
              </a:rPr>
              <a:t>C</a:t>
            </a:r>
          </a:p>
        </p:txBody>
      </p:sp>
      <p:sp>
        <p:nvSpPr>
          <p:cNvPr id="28" name="Round Same Side Corner Rectangle 27"/>
          <p:cNvSpPr/>
          <p:nvPr/>
        </p:nvSpPr>
        <p:spPr>
          <a:xfrm rot="16200000">
            <a:off x="116045" y="4309218"/>
            <a:ext cx="1305600" cy="713365"/>
          </a:xfrm>
          <a:prstGeom prst="round2SameRect">
            <a:avLst>
              <a:gd name="adj1" fmla="val 50000"/>
              <a:gd name="adj2" fmla="val 0"/>
            </a:avLst>
          </a:prstGeom>
          <a:solidFill>
            <a:srgbClr val="FAD134"/>
          </a:solidFill>
          <a:ln w="28575" cmpd="sng">
            <a:solidFill>
              <a:srgbClr val="FAD134"/>
            </a:solidFill>
          </a:ln>
          <a:effectLst/>
        </p:spPr>
        <p:style>
          <a:lnRef idx="1">
            <a:schemeClr val="accent1"/>
          </a:lnRef>
          <a:fillRef idx="3">
            <a:schemeClr val="accent1"/>
          </a:fillRef>
          <a:effectRef idx="2">
            <a:schemeClr val="accent1"/>
          </a:effectRef>
          <a:fontRef idx="minor">
            <a:schemeClr val="lt1"/>
          </a:fontRef>
        </p:style>
        <p:txBody>
          <a:bodyPr rtlCol="0" anchor="b"/>
          <a:lstStyle/>
          <a:p>
            <a:pPr algn="ctr"/>
            <a:r>
              <a:rPr lang="en-US" sz="3627" b="0" i="0" dirty="0">
                <a:latin typeface="Proxima Nova Light" charset="0"/>
                <a:ea typeface="Proxima Nova Light" charset="0"/>
                <a:cs typeface="Proxima Nova Light" charset="0"/>
              </a:rPr>
              <a:t>D</a:t>
            </a:r>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p:cSld name="Whole Brain Model Slide 1">
    <p:spTree>
      <p:nvGrpSpPr>
        <p:cNvPr id="1" name=""/>
        <p:cNvGrpSpPr/>
        <p:nvPr/>
      </p:nvGrpSpPr>
      <p:grpSpPr>
        <a:xfrm>
          <a:off x="0" y="0"/>
          <a:ext cx="0" cy="0"/>
          <a:chOff x="0" y="0"/>
          <a:chExt cx="0" cy="0"/>
        </a:xfrm>
      </p:grpSpPr>
      <p:pic>
        <p:nvPicPr>
          <p:cNvPr id="3" name="Picture 2"/>
          <p:cNvPicPr>
            <a:picLocks noChangeAspect="1"/>
          </p:cNvPicPr>
          <p:nvPr/>
        </p:nvPicPr>
        <p:blipFill>
          <a:blip>
            <a:extLst>
              <a:ext uri="{28A0092B-C50C-407E-A947-70E740481C1C}">
                <a14:useLocalDpi xmlns:a14="http://schemas.microsoft.com/office/drawing/2010/main" val="0"/>
              </a:ext>
            </a:extLst>
          </a:blip>
          <a:stretch>
            <a:fillRect/>
          </a:stretch>
        </p:blipFill>
        <p:spPr>
          <a:xfrm>
            <a:off x="2357207" y="380749"/>
            <a:ext cx="8980364" cy="6939369"/>
          </a:xfrm>
          <a:prstGeom prst="rect">
            <a:avLst/>
          </a:prstGeom>
        </p:spPr>
      </p:pic>
      <p:cxnSp>
        <p:nvCxnSpPr>
          <p:cNvPr id="5" name="Straight Connector 4"/>
          <p:cNvCxnSpPr/>
          <p:nvPr/>
        </p:nvCxnSpPr>
        <p:spPr>
          <a:xfrm>
            <a:off x="536708" y="6995160"/>
            <a:ext cx="12590018" cy="0"/>
          </a:xfrm>
          <a:prstGeom prst="line">
            <a:avLst/>
          </a:prstGeom>
          <a:ln w="3175" cmpd="sng">
            <a:solidFill>
              <a:srgbClr val="BFBFBF"/>
            </a:solidFill>
          </a:ln>
          <a:effectLst/>
        </p:spPr>
        <p:style>
          <a:lnRef idx="2">
            <a:schemeClr val="accent1"/>
          </a:lnRef>
          <a:fillRef idx="0">
            <a:schemeClr val="accent1"/>
          </a:fillRef>
          <a:effectRef idx="1">
            <a:schemeClr val="accent1"/>
          </a:effectRef>
          <a:fontRef idx="minor">
            <a:schemeClr val="tx1"/>
          </a:fontRef>
        </p:style>
      </p:cxnSp>
      <p:sp>
        <p:nvSpPr>
          <p:cNvPr id="7" name="Text Placeholder 37"/>
          <p:cNvSpPr>
            <a:spLocks noGrp="1"/>
          </p:cNvSpPr>
          <p:nvPr>
            <p:ph type="body" sz="quarter" idx="14" hasCustomPrompt="1"/>
          </p:nvPr>
        </p:nvSpPr>
        <p:spPr>
          <a:xfrm>
            <a:off x="4422759" y="1787967"/>
            <a:ext cx="2379697" cy="2326923"/>
          </a:xfrm>
          <a:prstGeom prst="rect">
            <a:avLst/>
          </a:prstGeom>
        </p:spPr>
        <p:txBody>
          <a:bodyPr vert="horz"/>
          <a:lstStyle>
            <a:lvl1pPr marL="0" indent="0" algn="r">
              <a:lnSpc>
                <a:spcPct val="100000"/>
              </a:lnSpc>
              <a:buNone/>
              <a:defRPr sz="1209" b="0" i="0" baseline="0">
                <a:latin typeface="Proxima Nova Light" charset="0"/>
                <a:cs typeface="Proxima Nova Light" charset="0"/>
              </a:defRPr>
            </a:lvl1pPr>
            <a:lvl2pPr marL="690843" indent="0" algn="just">
              <a:buNone/>
              <a:defRPr sz="1511">
                <a:latin typeface="Proxima Nova Regular"/>
                <a:cs typeface="Proxima Nova Regular"/>
              </a:defRPr>
            </a:lvl2pPr>
            <a:lvl3pPr marL="1381685" indent="0" algn="just">
              <a:buNone/>
              <a:defRPr sz="1511">
                <a:latin typeface="Proxima Nova Regular"/>
                <a:cs typeface="Proxima Nova Regular"/>
              </a:defRPr>
            </a:lvl3pPr>
            <a:lvl4pPr marL="2072527" indent="0" algn="just">
              <a:buNone/>
              <a:defRPr sz="1511">
                <a:latin typeface="Proxima Nova Regular"/>
                <a:cs typeface="Proxima Nova Regular"/>
              </a:defRPr>
            </a:lvl4pPr>
            <a:lvl5pPr marL="2763370" indent="0" algn="just">
              <a:buNone/>
              <a:defRPr sz="1511">
                <a:latin typeface="Proxima Nova Regular"/>
                <a:cs typeface="Proxima Nova Regular"/>
              </a:defRPr>
            </a:lvl5pPr>
          </a:lstStyle>
          <a:p>
            <a:pPr algn="r">
              <a:defRPr/>
            </a:pPr>
            <a:r>
              <a:rPr lang="en-US" sz="1360" dirty="0"/>
              <a:t>Facts- no fluff</a:t>
            </a:r>
          </a:p>
          <a:p>
            <a:pPr algn="r">
              <a:defRPr/>
            </a:pPr>
            <a:r>
              <a:rPr lang="en-US" sz="1360" dirty="0"/>
              <a:t>Critical analysis</a:t>
            </a:r>
          </a:p>
          <a:p>
            <a:pPr algn="r">
              <a:defRPr/>
            </a:pPr>
            <a:r>
              <a:rPr lang="en-US" sz="1360" dirty="0"/>
              <a:t>Technical accuracy</a:t>
            </a:r>
          </a:p>
          <a:p>
            <a:pPr algn="r">
              <a:defRPr/>
            </a:pPr>
            <a:r>
              <a:rPr lang="en-US" sz="1360" dirty="0"/>
              <a:t>Goals and objectives</a:t>
            </a:r>
          </a:p>
          <a:p>
            <a:pPr algn="r">
              <a:defRPr/>
            </a:pPr>
            <a:r>
              <a:rPr lang="en-US" sz="1360" dirty="0"/>
              <a:t>Well-articulated ideas</a:t>
            </a:r>
          </a:p>
          <a:p>
            <a:pPr algn="r">
              <a:defRPr/>
            </a:pPr>
            <a:r>
              <a:rPr lang="en-US" sz="1360" dirty="0"/>
              <a:t>Brief, clear, precise info</a:t>
            </a:r>
          </a:p>
          <a:p>
            <a:pPr algn="r">
              <a:defRPr/>
            </a:pPr>
            <a:r>
              <a:rPr lang="en-US" sz="1360" dirty="0"/>
              <a:t>Data – facts based charts</a:t>
            </a:r>
          </a:p>
        </p:txBody>
      </p:sp>
      <p:sp>
        <p:nvSpPr>
          <p:cNvPr id="9" name="Text Placeholder 37"/>
          <p:cNvSpPr>
            <a:spLocks noGrp="1"/>
          </p:cNvSpPr>
          <p:nvPr>
            <p:ph type="body" sz="quarter" idx="16" hasCustomPrompt="1"/>
          </p:nvPr>
        </p:nvSpPr>
        <p:spPr>
          <a:xfrm>
            <a:off x="4441950" y="3906203"/>
            <a:ext cx="2379697" cy="2326923"/>
          </a:xfrm>
          <a:prstGeom prst="rect">
            <a:avLst/>
          </a:prstGeom>
        </p:spPr>
        <p:txBody>
          <a:bodyPr vert="horz"/>
          <a:lstStyle>
            <a:lvl1pPr marL="0" indent="0" algn="r">
              <a:lnSpc>
                <a:spcPct val="100000"/>
              </a:lnSpc>
              <a:buNone/>
              <a:defRPr sz="1209" b="0" i="0" baseline="0">
                <a:latin typeface="Proxima Nova Light" charset="0"/>
                <a:cs typeface="Proxima Nova Light" charset="0"/>
              </a:defRPr>
            </a:lvl1pPr>
            <a:lvl2pPr marL="690843" indent="0" algn="just">
              <a:buNone/>
              <a:defRPr sz="1511">
                <a:latin typeface="Proxima Nova Regular"/>
                <a:cs typeface="Proxima Nova Regular"/>
              </a:defRPr>
            </a:lvl2pPr>
            <a:lvl3pPr marL="1381685" indent="0" algn="just">
              <a:buNone/>
              <a:defRPr sz="1511">
                <a:latin typeface="Proxima Nova Regular"/>
                <a:cs typeface="Proxima Nova Regular"/>
              </a:defRPr>
            </a:lvl3pPr>
            <a:lvl4pPr marL="2072527" indent="0" algn="just">
              <a:buNone/>
              <a:defRPr sz="1511">
                <a:latin typeface="Proxima Nova Regular"/>
                <a:cs typeface="Proxima Nova Regular"/>
              </a:defRPr>
            </a:lvl4pPr>
            <a:lvl5pPr marL="2763370" indent="0" algn="just">
              <a:buNone/>
              <a:defRPr sz="1511">
                <a:latin typeface="Proxima Nova Regular"/>
                <a:cs typeface="Proxima Nova Regular"/>
              </a:defRPr>
            </a:lvl5pPr>
          </a:lstStyle>
          <a:p>
            <a:pPr algn="r">
              <a:defRPr/>
            </a:pPr>
            <a:r>
              <a:rPr lang="en-US" sz="1360" dirty="0"/>
              <a:t>Detailed time-action plan</a:t>
            </a:r>
          </a:p>
          <a:p>
            <a:pPr algn="r">
              <a:defRPr/>
            </a:pPr>
            <a:r>
              <a:rPr lang="en-US" sz="1360" dirty="0"/>
              <a:t>Thorough with references</a:t>
            </a:r>
          </a:p>
          <a:p>
            <a:pPr algn="r">
              <a:defRPr/>
            </a:pPr>
            <a:r>
              <a:rPr lang="en-US" sz="1360" dirty="0"/>
              <a:t>Step by step- concise</a:t>
            </a:r>
          </a:p>
          <a:p>
            <a:pPr algn="r">
              <a:defRPr/>
            </a:pPr>
            <a:r>
              <a:rPr lang="en-US" sz="1360" dirty="0"/>
              <a:t>Rules and procedures</a:t>
            </a:r>
          </a:p>
          <a:p>
            <a:pPr algn="r">
              <a:defRPr/>
            </a:pPr>
            <a:r>
              <a:rPr lang="en-US" sz="1360" dirty="0"/>
              <a:t>In writing, in advance</a:t>
            </a:r>
          </a:p>
          <a:p>
            <a:pPr algn="r">
              <a:defRPr/>
            </a:pPr>
            <a:r>
              <a:rPr lang="en-US" sz="1360" dirty="0"/>
              <a:t>Contingency plan</a:t>
            </a:r>
          </a:p>
          <a:p>
            <a:pPr algn="r">
              <a:defRPr/>
            </a:pPr>
            <a:r>
              <a:rPr lang="en-US" sz="1360" dirty="0"/>
              <a:t>No digressing</a:t>
            </a:r>
          </a:p>
        </p:txBody>
      </p:sp>
      <p:sp>
        <p:nvSpPr>
          <p:cNvPr id="10" name="Text Placeholder 40"/>
          <p:cNvSpPr>
            <a:spLocks noGrp="1"/>
          </p:cNvSpPr>
          <p:nvPr>
            <p:ph type="body" sz="quarter" idx="17" hasCustomPrompt="1"/>
          </p:nvPr>
        </p:nvSpPr>
        <p:spPr>
          <a:xfrm>
            <a:off x="7000756" y="3905392"/>
            <a:ext cx="2662767" cy="2367704"/>
          </a:xfrm>
          <a:prstGeom prst="rect">
            <a:avLst/>
          </a:prstGeom>
        </p:spPr>
        <p:txBody>
          <a:bodyPr vert="horz"/>
          <a:lstStyle>
            <a:lvl1pPr marL="0" indent="0" algn="l">
              <a:lnSpc>
                <a:spcPct val="100000"/>
              </a:lnSpc>
              <a:buNone/>
              <a:defRPr sz="2116" b="0" i="0">
                <a:latin typeface="Proxima Nova Light" charset="0"/>
                <a:cs typeface="Proxima Nova Light" charset="0"/>
              </a:defRPr>
            </a:lvl1pPr>
            <a:lvl2pPr>
              <a:defRPr sz="2116">
                <a:latin typeface="Proxima Nova Regular"/>
                <a:cs typeface="Proxima Nova Regular"/>
              </a:defRPr>
            </a:lvl2pPr>
            <a:lvl3pPr>
              <a:defRPr sz="2116">
                <a:latin typeface="Proxima Nova Regular"/>
                <a:cs typeface="Proxima Nova Regular"/>
              </a:defRPr>
            </a:lvl3pPr>
            <a:lvl4pPr>
              <a:defRPr sz="2116">
                <a:latin typeface="Proxima Nova Regular"/>
                <a:cs typeface="Proxima Nova Regular"/>
              </a:defRPr>
            </a:lvl4pPr>
            <a:lvl5pPr>
              <a:defRPr sz="2116">
                <a:latin typeface="Proxima Nova Regular"/>
                <a:cs typeface="Proxima Nova Regular"/>
              </a:defRPr>
            </a:lvl5pPr>
          </a:lstStyle>
          <a:p>
            <a:pPr>
              <a:defRPr/>
            </a:pPr>
            <a:r>
              <a:rPr lang="en-US" sz="1360" dirty="0"/>
              <a:t>Open, informal discussion</a:t>
            </a:r>
          </a:p>
          <a:p>
            <a:pPr>
              <a:defRPr/>
            </a:pPr>
            <a:r>
              <a:rPr lang="en-US" altLang="en-US" sz="1360" dirty="0"/>
              <a:t>Expressive body &amp; voice</a:t>
            </a:r>
          </a:p>
          <a:p>
            <a:pPr>
              <a:defRPr/>
            </a:pPr>
            <a:r>
              <a:rPr lang="en-US" altLang="en-US" sz="1360" dirty="0"/>
              <a:t>Intros and conversation</a:t>
            </a:r>
          </a:p>
          <a:p>
            <a:pPr>
              <a:defRPr/>
            </a:pPr>
            <a:r>
              <a:rPr lang="en-US" altLang="en-US" sz="1360" dirty="0"/>
              <a:t>Knows effect on others</a:t>
            </a:r>
          </a:p>
          <a:p>
            <a:pPr>
              <a:defRPr/>
            </a:pPr>
            <a:r>
              <a:rPr lang="en-US" altLang="en-US" sz="1360" dirty="0"/>
              <a:t>Knows how people feel</a:t>
            </a:r>
          </a:p>
          <a:p>
            <a:pPr>
              <a:defRPr/>
            </a:pPr>
            <a:r>
              <a:rPr lang="en-US" altLang="en-US" sz="1360" dirty="0"/>
              <a:t>Hear &amp; understand all</a:t>
            </a:r>
          </a:p>
          <a:p>
            <a:pPr>
              <a:defRPr/>
            </a:pPr>
            <a:r>
              <a:rPr lang="en-US" altLang="en-US" sz="1360" dirty="0"/>
              <a:t>No hidden agenda</a:t>
            </a:r>
          </a:p>
        </p:txBody>
      </p:sp>
      <p:sp>
        <p:nvSpPr>
          <p:cNvPr id="11" name="Text Placeholder 40"/>
          <p:cNvSpPr>
            <a:spLocks noGrp="1"/>
          </p:cNvSpPr>
          <p:nvPr>
            <p:ph type="body" sz="quarter" idx="18" hasCustomPrompt="1"/>
          </p:nvPr>
        </p:nvSpPr>
        <p:spPr>
          <a:xfrm>
            <a:off x="7007154" y="1787968"/>
            <a:ext cx="2662767" cy="2367704"/>
          </a:xfrm>
          <a:prstGeom prst="rect">
            <a:avLst/>
          </a:prstGeom>
        </p:spPr>
        <p:txBody>
          <a:bodyPr vert="horz"/>
          <a:lstStyle>
            <a:lvl1pPr marL="0" indent="0" algn="l">
              <a:lnSpc>
                <a:spcPct val="100000"/>
              </a:lnSpc>
              <a:buNone/>
              <a:defRPr sz="2116" b="0" i="0" baseline="0">
                <a:latin typeface="Proxima Nova Light" charset="0"/>
                <a:cs typeface="Proxima Nova Light" charset="0"/>
              </a:defRPr>
            </a:lvl1pPr>
            <a:lvl2pPr>
              <a:defRPr sz="2116">
                <a:latin typeface="Proxima Nova Regular"/>
                <a:cs typeface="Proxima Nova Regular"/>
              </a:defRPr>
            </a:lvl2pPr>
            <a:lvl3pPr>
              <a:defRPr sz="2116">
                <a:latin typeface="Proxima Nova Regular"/>
                <a:cs typeface="Proxima Nova Regular"/>
              </a:defRPr>
            </a:lvl3pPr>
            <a:lvl4pPr>
              <a:defRPr sz="2116">
                <a:latin typeface="Proxima Nova Regular"/>
                <a:cs typeface="Proxima Nova Regular"/>
              </a:defRPr>
            </a:lvl4pPr>
            <a:lvl5pPr>
              <a:defRPr sz="2116">
                <a:latin typeface="Proxima Nova Regular"/>
                <a:cs typeface="Proxima Nova Regular"/>
              </a:defRPr>
            </a:lvl5pPr>
          </a:lstStyle>
          <a:p>
            <a:pPr>
              <a:defRPr/>
            </a:pPr>
            <a:r>
              <a:rPr lang="en-US" sz="1360" dirty="0">
                <a:latin typeface="Proxima Nova Regular"/>
                <a:cs typeface="Proxima Nova Regular"/>
              </a:rPr>
              <a:t>Minimal details</a:t>
            </a:r>
          </a:p>
          <a:p>
            <a:pPr>
              <a:defRPr/>
            </a:pPr>
            <a:r>
              <a:rPr lang="en-US" sz="1360" dirty="0">
                <a:latin typeface="Proxima Nova Regular"/>
                <a:cs typeface="Proxima Nova Regular"/>
              </a:rPr>
              <a:t>Freedom to explore</a:t>
            </a:r>
          </a:p>
          <a:p>
            <a:pPr>
              <a:defRPr/>
            </a:pPr>
            <a:r>
              <a:rPr lang="en-US" sz="1360" dirty="0">
                <a:latin typeface="Proxima Nova Regular"/>
                <a:cs typeface="Proxima Nova Regular"/>
              </a:rPr>
              <a:t>Metaphors – visuals</a:t>
            </a:r>
          </a:p>
          <a:p>
            <a:pPr>
              <a:defRPr/>
            </a:pPr>
            <a:r>
              <a:rPr lang="en-US" sz="1360" dirty="0">
                <a:latin typeface="Proxima Nova Regular"/>
                <a:cs typeface="Proxima Nova Regular"/>
              </a:rPr>
              <a:t>Overview – ‘big picture’</a:t>
            </a:r>
          </a:p>
          <a:p>
            <a:pPr>
              <a:defRPr/>
            </a:pPr>
            <a:r>
              <a:rPr lang="en-US" sz="1360" dirty="0">
                <a:latin typeface="Proxima Nova Regular"/>
                <a:cs typeface="Proxima Nova Regular"/>
              </a:rPr>
              <a:t>New, fun, imaginative</a:t>
            </a:r>
          </a:p>
          <a:p>
            <a:pPr>
              <a:defRPr/>
            </a:pPr>
            <a:r>
              <a:rPr lang="en-US" sz="1360" dirty="0">
                <a:latin typeface="Proxima Nova Regular"/>
                <a:cs typeface="Proxima Nova Regular"/>
              </a:rPr>
              <a:t>Conceptual framework</a:t>
            </a:r>
          </a:p>
          <a:p>
            <a:pPr>
              <a:defRPr/>
            </a:pPr>
            <a:r>
              <a:rPr lang="en-US" sz="1360" dirty="0">
                <a:latin typeface="Proxima Nova Regular"/>
                <a:cs typeface="Proxima Nova Regular"/>
              </a:rPr>
              <a:t>Aligns with long term strategy</a:t>
            </a:r>
          </a:p>
        </p:txBody>
      </p:sp>
      <p:sp>
        <p:nvSpPr>
          <p:cNvPr id="8" name="Text Placeholder 7"/>
          <p:cNvSpPr>
            <a:spLocks noGrp="1"/>
          </p:cNvSpPr>
          <p:nvPr>
            <p:ph type="body" sz="quarter" idx="19" hasCustomPrompt="1"/>
          </p:nvPr>
        </p:nvSpPr>
        <p:spPr>
          <a:xfrm>
            <a:off x="10154502" y="2091114"/>
            <a:ext cx="3112121" cy="1011508"/>
          </a:xfrm>
          <a:prstGeom prst="rect">
            <a:avLst/>
          </a:prstGeom>
        </p:spPr>
        <p:txBody>
          <a:bodyPr vert="horz"/>
          <a:lstStyle>
            <a:lvl1pPr marL="0" indent="0">
              <a:buNone/>
              <a:defRPr sz="2720" b="0" i="0">
                <a:latin typeface="Proxima Nova Light" charset="0"/>
                <a:cs typeface="Proxima Nova Light" charset="0"/>
              </a:defRPr>
            </a:lvl1pPr>
            <a:lvl2pPr>
              <a:defRPr sz="2720">
                <a:latin typeface="Proxima Nova Semibold"/>
                <a:cs typeface="Proxima Nova Semibold"/>
              </a:defRPr>
            </a:lvl2pPr>
            <a:lvl3pPr>
              <a:defRPr sz="2720">
                <a:latin typeface="Proxima Nova Semibold"/>
                <a:cs typeface="Proxima Nova Semibold"/>
              </a:defRPr>
            </a:lvl3pPr>
            <a:lvl4pPr>
              <a:defRPr sz="2720">
                <a:latin typeface="Proxima Nova Semibold"/>
                <a:cs typeface="Proxima Nova Semibold"/>
              </a:defRPr>
            </a:lvl4pPr>
            <a:lvl5pPr>
              <a:defRPr sz="2720">
                <a:latin typeface="Proxima Nova Semibold"/>
                <a:cs typeface="Proxima Nova Semibold"/>
              </a:defRPr>
            </a:lvl5pPr>
          </a:lstStyle>
          <a:p>
            <a:pPr lvl="0"/>
            <a:r>
              <a:rPr lang="en-US" dirty="0"/>
              <a:t>About this model</a:t>
            </a:r>
          </a:p>
        </p:txBody>
      </p:sp>
      <p:sp>
        <p:nvSpPr>
          <p:cNvPr id="15" name="Text Placeholder 14"/>
          <p:cNvSpPr>
            <a:spLocks noGrp="1"/>
          </p:cNvSpPr>
          <p:nvPr>
            <p:ph type="body" sz="quarter" idx="20" hasCustomPrompt="1"/>
          </p:nvPr>
        </p:nvSpPr>
        <p:spPr>
          <a:xfrm>
            <a:off x="10156101" y="3038584"/>
            <a:ext cx="2845083" cy="942764"/>
          </a:xfrm>
          <a:prstGeom prst="rect">
            <a:avLst/>
          </a:prstGeom>
        </p:spPr>
        <p:txBody>
          <a:bodyPr vert="horz"/>
          <a:lstStyle>
            <a:lvl1pPr marL="0" indent="0" algn="l">
              <a:lnSpc>
                <a:spcPct val="70000"/>
              </a:lnSpc>
              <a:buNone/>
              <a:defRPr sz="1813" baseline="0">
                <a:latin typeface="Proxima Nova Light"/>
                <a:cs typeface="Proxima Nova Light"/>
              </a:defRPr>
            </a:lvl1pPr>
            <a:lvl2pPr marL="690843" indent="0" algn="l">
              <a:buNone/>
              <a:defRPr sz="1813">
                <a:latin typeface="Proxima Nova Light"/>
                <a:cs typeface="Proxima Nova Light"/>
              </a:defRPr>
            </a:lvl2pPr>
            <a:lvl3pPr marL="1381685" indent="0" algn="l">
              <a:buNone/>
              <a:defRPr sz="1813">
                <a:latin typeface="Proxima Nova Light"/>
                <a:cs typeface="Proxima Nova Light"/>
              </a:defRPr>
            </a:lvl3pPr>
            <a:lvl4pPr marL="2072527" indent="0" algn="l">
              <a:buNone/>
              <a:defRPr sz="1813">
                <a:latin typeface="Proxima Nova Light"/>
                <a:cs typeface="Proxima Nova Light"/>
              </a:defRPr>
            </a:lvl4pPr>
            <a:lvl5pPr marL="2763370" indent="0" algn="l">
              <a:buNone/>
              <a:defRPr sz="1813">
                <a:latin typeface="Proxima Nova Light"/>
                <a:cs typeface="Proxima Nova Light"/>
              </a:defRPr>
            </a:lvl5pPr>
          </a:lstStyle>
          <a:p>
            <a:pPr lvl="0"/>
            <a:r>
              <a:rPr lang="en-US" dirty="0"/>
              <a:t>This model explains </a:t>
            </a:r>
          </a:p>
          <a:p>
            <a:pPr lvl="0"/>
            <a:r>
              <a:rPr lang="en-US" dirty="0"/>
              <a:t>how different quadrants</a:t>
            </a:r>
          </a:p>
          <a:p>
            <a:pPr lvl="0"/>
            <a:r>
              <a:rPr lang="en-US" dirty="0"/>
              <a:t>communicate.</a:t>
            </a:r>
          </a:p>
        </p:txBody>
      </p:sp>
      <p:grpSp>
        <p:nvGrpSpPr>
          <p:cNvPr id="24" name="Group 23"/>
          <p:cNvGrpSpPr/>
          <p:nvPr/>
        </p:nvGrpSpPr>
        <p:grpSpPr>
          <a:xfrm>
            <a:off x="1863184" y="892387"/>
            <a:ext cx="10136419" cy="5904869"/>
            <a:chOff x="887009" y="1046074"/>
            <a:chExt cx="8034893" cy="4680647"/>
          </a:xfrm>
        </p:grpSpPr>
        <p:sp>
          <p:nvSpPr>
            <p:cNvPr id="20" name="Text Box 11"/>
            <p:cNvSpPr txBox="1">
              <a:spLocks noChangeArrowheads="1"/>
            </p:cNvSpPr>
            <p:nvPr userDrawn="1"/>
          </p:nvSpPr>
          <p:spPr bwMode="auto">
            <a:xfrm>
              <a:off x="887009" y="1046074"/>
              <a:ext cx="502107" cy="6261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91432" tIns="45716" rIns="91432" bIns="45716">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altLang="en-US" sz="4533" b="0" i="0" dirty="0">
                  <a:solidFill>
                    <a:srgbClr val="2BB6ED"/>
                  </a:solidFill>
                  <a:latin typeface="Proxima Nova Light" charset="0"/>
                  <a:ea typeface="Proxima Nova Light" charset="0"/>
                  <a:cs typeface="Proxima Nova Light" charset="0"/>
                </a:rPr>
                <a:t>A</a:t>
              </a:r>
              <a:endParaRPr lang="en-US" altLang="en-US" sz="3627" b="0" i="0" dirty="0">
                <a:solidFill>
                  <a:srgbClr val="2BB6ED"/>
                </a:solidFill>
                <a:latin typeface="Proxima Nova Light" charset="0"/>
                <a:ea typeface="Proxima Nova Light" charset="0"/>
                <a:cs typeface="Proxima Nova Light" charset="0"/>
              </a:endParaRPr>
            </a:p>
          </p:txBody>
        </p:sp>
        <p:sp>
          <p:nvSpPr>
            <p:cNvPr id="21" name="Text Box 12"/>
            <p:cNvSpPr txBox="1">
              <a:spLocks noChangeArrowheads="1"/>
            </p:cNvSpPr>
            <p:nvPr userDrawn="1"/>
          </p:nvSpPr>
          <p:spPr bwMode="auto">
            <a:xfrm>
              <a:off x="965018" y="5100596"/>
              <a:ext cx="497487" cy="6261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91432" tIns="45716" rIns="91432" bIns="45716">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altLang="en-US" sz="4533" b="0" i="0" dirty="0">
                  <a:solidFill>
                    <a:srgbClr val="55B671"/>
                  </a:solidFill>
                  <a:latin typeface="Proxima Nova Light" charset="0"/>
                  <a:ea typeface="Proxima Nova Light" charset="0"/>
                  <a:cs typeface="Proxima Nova Light" charset="0"/>
                </a:rPr>
                <a:t>B</a:t>
              </a:r>
              <a:endParaRPr lang="en-US" altLang="en-US" sz="3627" b="0" i="0" dirty="0">
                <a:solidFill>
                  <a:srgbClr val="55B671"/>
                </a:solidFill>
                <a:latin typeface="Proxima Nova Light" charset="0"/>
                <a:ea typeface="Proxima Nova Light" charset="0"/>
                <a:cs typeface="Proxima Nova Light" charset="0"/>
              </a:endParaRPr>
            </a:p>
          </p:txBody>
        </p:sp>
        <p:sp>
          <p:nvSpPr>
            <p:cNvPr id="22" name="Text Box 13"/>
            <p:cNvSpPr txBox="1">
              <a:spLocks noChangeArrowheads="1"/>
            </p:cNvSpPr>
            <p:nvPr userDrawn="1"/>
          </p:nvSpPr>
          <p:spPr bwMode="auto">
            <a:xfrm>
              <a:off x="8396097" y="1046079"/>
              <a:ext cx="496928" cy="6261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91432" tIns="45716" rIns="91432" bIns="45716">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altLang="en-US" sz="4533" b="0" i="0" dirty="0">
                  <a:solidFill>
                    <a:srgbClr val="FAD233"/>
                  </a:solidFill>
                  <a:latin typeface="Proxima Nova Light" charset="0"/>
                  <a:ea typeface="Proxima Nova Light" charset="0"/>
                  <a:cs typeface="Proxima Nova Light" charset="0"/>
                </a:rPr>
                <a:t>D</a:t>
              </a:r>
              <a:endParaRPr lang="en-US" altLang="en-US" sz="3627" b="0" i="0" dirty="0">
                <a:solidFill>
                  <a:srgbClr val="FAD233"/>
                </a:solidFill>
                <a:latin typeface="Proxima Nova Light" charset="0"/>
                <a:ea typeface="Proxima Nova Light" charset="0"/>
                <a:cs typeface="Proxima Nova Light" charset="0"/>
              </a:endParaRPr>
            </a:p>
          </p:txBody>
        </p:sp>
        <p:sp>
          <p:nvSpPr>
            <p:cNvPr id="23" name="Text Box 14"/>
            <p:cNvSpPr txBox="1">
              <a:spLocks noChangeArrowheads="1"/>
            </p:cNvSpPr>
            <p:nvPr userDrawn="1"/>
          </p:nvSpPr>
          <p:spPr bwMode="auto">
            <a:xfrm>
              <a:off x="8424973" y="5100596"/>
              <a:ext cx="496929" cy="6261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91432" tIns="45716" rIns="91432" bIns="45716">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altLang="en-US" sz="4533" b="0" i="0" dirty="0">
                  <a:solidFill>
                    <a:srgbClr val="DF193D"/>
                  </a:solidFill>
                  <a:latin typeface="Proxima Nova Light" charset="0"/>
                  <a:ea typeface="Proxima Nova Light" charset="0"/>
                  <a:cs typeface="Proxima Nova Light" charset="0"/>
                </a:rPr>
                <a:t>C</a:t>
              </a:r>
              <a:endParaRPr lang="en-US" altLang="en-US" sz="3627" b="0" i="0" dirty="0">
                <a:solidFill>
                  <a:srgbClr val="DF193D"/>
                </a:solidFill>
                <a:latin typeface="Proxima Nova Light" charset="0"/>
                <a:ea typeface="Proxima Nova Light" charset="0"/>
                <a:cs typeface="Proxima Nova Light" charset="0"/>
              </a:endParaRPr>
            </a:p>
          </p:txBody>
        </p:sp>
      </p:grpSp>
      <p:sp>
        <p:nvSpPr>
          <p:cNvPr id="2" name="Title 1"/>
          <p:cNvSpPr>
            <a:spLocks noGrp="1"/>
          </p:cNvSpPr>
          <p:nvPr>
            <p:ph type="title"/>
          </p:nvPr>
        </p:nvSpPr>
        <p:spPr>
          <a:xfrm>
            <a:off x="536708" y="174552"/>
            <a:ext cx="9010411" cy="855235"/>
          </a:xfrm>
          <a:prstGeom prst="rect">
            <a:avLst/>
          </a:prstGeom>
        </p:spPr>
        <p:txBody>
          <a:bodyPr/>
          <a:lstStyle>
            <a:lvl1pPr algn="l">
              <a:defRPr sz="4836" b="0" i="0">
                <a:solidFill>
                  <a:schemeClr val="bg2">
                    <a:lumMod val="25000"/>
                  </a:schemeClr>
                </a:solidFill>
                <a:latin typeface="Adelle PE" charset="0"/>
                <a:ea typeface="Adelle PE" charset="0"/>
                <a:cs typeface="Adelle PE" charset="0"/>
              </a:defRPr>
            </a:lvl1pPr>
          </a:lstStyle>
          <a:p>
            <a:r>
              <a:rPr lang="en-US"/>
              <a:t>Click to edit Master title style</a:t>
            </a:r>
            <a:endParaRPr lang="en-US" dirty="0"/>
          </a:p>
        </p:txBody>
      </p:sp>
      <p:sp>
        <p:nvSpPr>
          <p:cNvPr id="17" name="Rectangle 16"/>
          <p:cNvSpPr>
            <a:spLocks noChangeArrowheads="1"/>
          </p:cNvSpPr>
          <p:nvPr userDrawn="1"/>
        </p:nvSpPr>
        <p:spPr bwMode="auto">
          <a:xfrm>
            <a:off x="3210153" y="7054403"/>
            <a:ext cx="7397294" cy="26370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123999" tIns="61999" rIns="123999" bIns="61999">
            <a:spAutoFit/>
          </a:bodyPr>
          <a:lstStyle/>
          <a:p>
            <a:pPr algn="ctr">
              <a:lnSpc>
                <a:spcPct val="100000"/>
              </a:lnSpc>
            </a:pPr>
            <a:r>
              <a:rPr lang="en-US" altLang="en-US" sz="900" b="0" i="0" dirty="0">
                <a:latin typeface="Proxima Nova Light" charset="0"/>
                <a:ea typeface="Proxima Nova Light" charset="0"/>
                <a:cs typeface="Proxima Nova Light" charset="0"/>
              </a:rPr>
              <a:t>The four-color, four-quadrant</a:t>
            </a:r>
            <a:r>
              <a:rPr lang="en-US" altLang="en-US" sz="900" b="0" i="0" baseline="0" dirty="0">
                <a:latin typeface="Proxima Nova Light" charset="0"/>
                <a:ea typeface="Proxima Nova Light" charset="0"/>
                <a:cs typeface="Proxima Nova Light" charset="0"/>
              </a:rPr>
              <a:t> </a:t>
            </a:r>
            <a:r>
              <a:rPr lang="en-US" altLang="en-US" sz="900" b="0" i="0" dirty="0">
                <a:latin typeface="Proxima Nova Light" charset="0"/>
                <a:ea typeface="Proxima Nova Light" charset="0"/>
                <a:cs typeface="Proxima Nova Light" charset="0"/>
              </a:rPr>
              <a:t>graphic and Whole Brain® are</a:t>
            </a:r>
            <a:r>
              <a:rPr lang="en-US" altLang="en-US" sz="900" b="0" i="0" baseline="0" dirty="0">
                <a:latin typeface="Proxima Nova Light" charset="0"/>
                <a:ea typeface="Proxima Nova Light" charset="0"/>
                <a:cs typeface="Proxima Nova Light" charset="0"/>
              </a:rPr>
              <a:t> </a:t>
            </a:r>
            <a:r>
              <a:rPr lang="en-US" altLang="en-US" sz="900" b="0" i="0" dirty="0">
                <a:latin typeface="Proxima Nova Light" charset="0"/>
                <a:ea typeface="Proxima Nova Light" charset="0"/>
                <a:cs typeface="Proxima Nova Light" charset="0"/>
              </a:rPr>
              <a:t>registered Trademarks of Herrmann Global, LLC.</a:t>
            </a:r>
            <a:endParaRPr lang="en-GB" altLang="en-US" sz="900" b="0" i="0" dirty="0">
              <a:latin typeface="Proxima Nova Light" charset="0"/>
              <a:ea typeface="Proxima Nova Light" charset="0"/>
              <a:cs typeface="Proxima Nova Light" charset="0"/>
            </a:endParaRPr>
          </a:p>
        </p:txBody>
      </p:sp>
    </p:spTree>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p:cSld name="1_Custom Layout">
    <p:spTree>
      <p:nvGrpSpPr>
        <p:cNvPr id="1" name=""/>
        <p:cNvGrpSpPr/>
        <p:nvPr/>
      </p:nvGrpSpPr>
      <p:grpSpPr>
        <a:xfrm>
          <a:off x="0" y="0"/>
          <a:ext cx="0" cy="0"/>
          <a:chOff x="0" y="0"/>
          <a:chExt cx="0" cy="0"/>
        </a:xfrm>
      </p:grpSpPr>
      <p:sp>
        <p:nvSpPr>
          <p:cNvPr id="3" name="Freeform 2"/>
          <p:cNvSpPr>
            <a:spLocks/>
          </p:cNvSpPr>
          <p:nvPr/>
        </p:nvSpPr>
        <p:spPr bwMode="auto">
          <a:xfrm>
            <a:off x="6898010" y="4069716"/>
            <a:ext cx="2567411" cy="2470258"/>
          </a:xfrm>
          <a:custGeom>
            <a:avLst/>
            <a:gdLst/>
            <a:ahLst/>
            <a:cxnLst>
              <a:cxn ang="0">
                <a:pos x="0" y="0"/>
              </a:cxn>
              <a:cxn ang="0">
                <a:pos x="219" y="0"/>
              </a:cxn>
              <a:cxn ang="0">
                <a:pos x="0" y="219"/>
              </a:cxn>
              <a:cxn ang="0">
                <a:pos x="0" y="0"/>
              </a:cxn>
            </a:cxnLst>
            <a:rect l="0" t="0" r="r" b="b"/>
            <a:pathLst>
              <a:path w="219" h="219">
                <a:moveTo>
                  <a:pt x="0" y="0"/>
                </a:moveTo>
                <a:lnTo>
                  <a:pt x="219" y="0"/>
                </a:lnTo>
                <a:cubicBezTo>
                  <a:pt x="219" y="121"/>
                  <a:pt x="121" y="219"/>
                  <a:pt x="0" y="219"/>
                </a:cubicBezTo>
                <a:lnTo>
                  <a:pt x="0" y="0"/>
                </a:lnTo>
              </a:path>
            </a:pathLst>
          </a:custGeom>
          <a:solidFill>
            <a:schemeClr val="accent4"/>
          </a:solidFill>
          <a:ln w="0">
            <a:solidFill>
              <a:srgbClr val="141416"/>
            </a:solidFill>
            <a:prstDash val="solid"/>
            <a:round/>
            <a:headEnd/>
            <a:tailEnd/>
          </a:ln>
        </p:spPr>
        <p:txBody>
          <a:bodyPr/>
          <a:lstStyle/>
          <a:p>
            <a:pPr>
              <a:defRPr/>
            </a:pPr>
            <a:endParaRPr lang="en-US" sz="2040" dirty="0">
              <a:latin typeface="Proxima Nova Light" charset="0"/>
              <a:cs typeface="Proxima Nova Light" charset="0"/>
            </a:endParaRPr>
          </a:p>
        </p:txBody>
      </p:sp>
      <p:sp>
        <p:nvSpPr>
          <p:cNvPr id="4" name="Freeform 3"/>
          <p:cNvSpPr>
            <a:spLocks/>
          </p:cNvSpPr>
          <p:nvPr/>
        </p:nvSpPr>
        <p:spPr bwMode="auto">
          <a:xfrm>
            <a:off x="4348581" y="4069716"/>
            <a:ext cx="2549429" cy="2470258"/>
          </a:xfrm>
          <a:custGeom>
            <a:avLst/>
            <a:gdLst/>
            <a:ahLst/>
            <a:cxnLst>
              <a:cxn ang="0">
                <a:pos x="218" y="0"/>
              </a:cxn>
              <a:cxn ang="0">
                <a:pos x="218" y="219"/>
              </a:cxn>
              <a:cxn ang="0">
                <a:pos x="0" y="0"/>
              </a:cxn>
              <a:cxn ang="0">
                <a:pos x="0" y="0"/>
              </a:cxn>
              <a:cxn ang="0">
                <a:pos x="218" y="0"/>
              </a:cxn>
            </a:cxnLst>
            <a:rect l="0" t="0" r="r" b="b"/>
            <a:pathLst>
              <a:path w="218" h="219">
                <a:moveTo>
                  <a:pt x="218" y="0"/>
                </a:moveTo>
                <a:lnTo>
                  <a:pt x="218" y="219"/>
                </a:lnTo>
                <a:cubicBezTo>
                  <a:pt x="97" y="219"/>
                  <a:pt x="0" y="120"/>
                  <a:pt x="0" y="0"/>
                </a:cubicBezTo>
                <a:cubicBezTo>
                  <a:pt x="0" y="0"/>
                  <a:pt x="0" y="0"/>
                  <a:pt x="0" y="0"/>
                </a:cubicBezTo>
                <a:lnTo>
                  <a:pt x="218" y="0"/>
                </a:lnTo>
              </a:path>
            </a:pathLst>
          </a:custGeom>
          <a:solidFill>
            <a:schemeClr val="accent1"/>
          </a:solidFill>
          <a:ln w="0">
            <a:solidFill>
              <a:srgbClr val="141416"/>
            </a:solidFill>
            <a:prstDash val="solid"/>
            <a:round/>
            <a:headEnd/>
            <a:tailEnd/>
          </a:ln>
        </p:spPr>
        <p:txBody>
          <a:bodyPr/>
          <a:lstStyle/>
          <a:p>
            <a:pPr>
              <a:defRPr/>
            </a:pPr>
            <a:endParaRPr lang="en-US" sz="2040" dirty="0">
              <a:solidFill>
                <a:schemeClr val="accent1"/>
              </a:solidFill>
              <a:latin typeface="Proxima Nova Light" charset="0"/>
              <a:cs typeface="Proxima Nova Light" charset="0"/>
            </a:endParaRPr>
          </a:p>
        </p:txBody>
      </p:sp>
      <p:sp>
        <p:nvSpPr>
          <p:cNvPr id="5" name="Freeform 4"/>
          <p:cNvSpPr>
            <a:spLocks/>
          </p:cNvSpPr>
          <p:nvPr/>
        </p:nvSpPr>
        <p:spPr bwMode="auto">
          <a:xfrm>
            <a:off x="6898005" y="4069716"/>
            <a:ext cx="1899920" cy="1827953"/>
          </a:xfrm>
          <a:custGeom>
            <a:avLst/>
            <a:gdLst/>
            <a:ahLst/>
            <a:cxnLst>
              <a:cxn ang="0">
                <a:pos x="0" y="0"/>
              </a:cxn>
              <a:cxn ang="0">
                <a:pos x="162" y="0"/>
              </a:cxn>
              <a:cxn ang="0">
                <a:pos x="0" y="162"/>
              </a:cxn>
              <a:cxn ang="0">
                <a:pos x="0" y="0"/>
              </a:cxn>
            </a:cxnLst>
            <a:rect l="0" t="0" r="r" b="b"/>
            <a:pathLst>
              <a:path w="162" h="162">
                <a:moveTo>
                  <a:pt x="0" y="0"/>
                </a:moveTo>
                <a:lnTo>
                  <a:pt x="162" y="0"/>
                </a:lnTo>
                <a:cubicBezTo>
                  <a:pt x="162" y="89"/>
                  <a:pt x="89" y="162"/>
                  <a:pt x="0" y="162"/>
                </a:cubicBezTo>
                <a:lnTo>
                  <a:pt x="0" y="0"/>
                </a:lnTo>
              </a:path>
            </a:pathLst>
          </a:custGeom>
          <a:solidFill>
            <a:schemeClr val="accent4"/>
          </a:solidFill>
          <a:ln w="0">
            <a:solidFill>
              <a:srgbClr val="141416"/>
            </a:solidFill>
            <a:prstDash val="solid"/>
            <a:round/>
            <a:headEnd/>
            <a:tailEnd/>
          </a:ln>
        </p:spPr>
        <p:txBody>
          <a:bodyPr/>
          <a:lstStyle/>
          <a:p>
            <a:pPr>
              <a:defRPr/>
            </a:pPr>
            <a:endParaRPr lang="en-US" sz="2040" dirty="0">
              <a:latin typeface="Proxima Nova Light" charset="0"/>
              <a:cs typeface="Proxima Nova Light" charset="0"/>
            </a:endParaRPr>
          </a:p>
        </p:txBody>
      </p:sp>
      <p:sp>
        <p:nvSpPr>
          <p:cNvPr id="6" name="Freeform 5"/>
          <p:cNvSpPr>
            <a:spLocks/>
          </p:cNvSpPr>
          <p:nvPr/>
        </p:nvSpPr>
        <p:spPr bwMode="auto">
          <a:xfrm>
            <a:off x="5008880" y="4069716"/>
            <a:ext cx="1899920" cy="1827953"/>
          </a:xfrm>
          <a:custGeom>
            <a:avLst/>
            <a:gdLst/>
            <a:ahLst/>
            <a:cxnLst>
              <a:cxn ang="0">
                <a:pos x="162" y="0"/>
              </a:cxn>
              <a:cxn ang="0">
                <a:pos x="161" y="162"/>
              </a:cxn>
              <a:cxn ang="0">
                <a:pos x="0" y="0"/>
              </a:cxn>
              <a:cxn ang="0">
                <a:pos x="0" y="0"/>
              </a:cxn>
              <a:cxn ang="0">
                <a:pos x="162" y="0"/>
              </a:cxn>
            </a:cxnLst>
            <a:rect l="0" t="0" r="r" b="b"/>
            <a:pathLst>
              <a:path w="162" h="162">
                <a:moveTo>
                  <a:pt x="162" y="0"/>
                </a:moveTo>
                <a:lnTo>
                  <a:pt x="161" y="162"/>
                </a:lnTo>
                <a:cubicBezTo>
                  <a:pt x="72" y="162"/>
                  <a:pt x="0" y="89"/>
                  <a:pt x="0" y="0"/>
                </a:cubicBezTo>
                <a:cubicBezTo>
                  <a:pt x="0" y="0"/>
                  <a:pt x="0" y="0"/>
                  <a:pt x="0" y="0"/>
                </a:cubicBezTo>
                <a:lnTo>
                  <a:pt x="162" y="0"/>
                </a:lnTo>
              </a:path>
            </a:pathLst>
          </a:custGeom>
          <a:solidFill>
            <a:schemeClr val="accent1"/>
          </a:solidFill>
          <a:ln w="0">
            <a:solidFill>
              <a:srgbClr val="141416"/>
            </a:solidFill>
            <a:prstDash val="solid"/>
            <a:round/>
            <a:headEnd/>
            <a:tailEnd/>
          </a:ln>
        </p:spPr>
        <p:txBody>
          <a:bodyPr/>
          <a:lstStyle/>
          <a:p>
            <a:pPr>
              <a:defRPr/>
            </a:pPr>
            <a:endParaRPr lang="en-US" sz="2040" dirty="0">
              <a:latin typeface="Proxima Nova Light" charset="0"/>
              <a:cs typeface="Proxima Nova Light" charset="0"/>
            </a:endParaRPr>
          </a:p>
        </p:txBody>
      </p:sp>
      <p:sp>
        <p:nvSpPr>
          <p:cNvPr id="7" name="Freeform 6"/>
          <p:cNvSpPr>
            <a:spLocks/>
          </p:cNvSpPr>
          <p:nvPr/>
        </p:nvSpPr>
        <p:spPr bwMode="auto">
          <a:xfrm>
            <a:off x="6898005" y="4069719"/>
            <a:ext cx="1254020" cy="1207241"/>
          </a:xfrm>
          <a:custGeom>
            <a:avLst/>
            <a:gdLst/>
            <a:ahLst/>
            <a:cxnLst>
              <a:cxn ang="0">
                <a:pos x="0" y="0"/>
              </a:cxn>
              <a:cxn ang="0">
                <a:pos x="107" y="0"/>
              </a:cxn>
              <a:cxn ang="0">
                <a:pos x="0" y="107"/>
              </a:cxn>
              <a:cxn ang="0">
                <a:pos x="0" y="0"/>
              </a:cxn>
            </a:cxnLst>
            <a:rect l="0" t="0" r="r" b="b"/>
            <a:pathLst>
              <a:path w="107" h="107">
                <a:moveTo>
                  <a:pt x="0" y="0"/>
                </a:moveTo>
                <a:lnTo>
                  <a:pt x="107" y="0"/>
                </a:lnTo>
                <a:cubicBezTo>
                  <a:pt x="107" y="59"/>
                  <a:pt x="59" y="107"/>
                  <a:pt x="0" y="107"/>
                </a:cubicBezTo>
                <a:lnTo>
                  <a:pt x="0" y="0"/>
                </a:lnTo>
              </a:path>
            </a:pathLst>
          </a:custGeom>
          <a:solidFill>
            <a:schemeClr val="accent4"/>
          </a:solidFill>
          <a:ln w="0">
            <a:solidFill>
              <a:srgbClr val="141416"/>
            </a:solidFill>
            <a:prstDash val="solid"/>
            <a:round/>
            <a:headEnd/>
            <a:tailEnd/>
          </a:ln>
        </p:spPr>
        <p:txBody>
          <a:bodyPr/>
          <a:lstStyle/>
          <a:p>
            <a:pPr>
              <a:defRPr/>
            </a:pPr>
            <a:endParaRPr lang="en-US" sz="2040" dirty="0">
              <a:latin typeface="Proxima Nova Light" charset="0"/>
              <a:cs typeface="Proxima Nova Light" charset="0"/>
            </a:endParaRPr>
          </a:p>
        </p:txBody>
      </p:sp>
      <p:sp>
        <p:nvSpPr>
          <p:cNvPr id="8" name="Freeform 7"/>
          <p:cNvSpPr>
            <a:spLocks/>
          </p:cNvSpPr>
          <p:nvPr/>
        </p:nvSpPr>
        <p:spPr bwMode="auto">
          <a:xfrm>
            <a:off x="5654782" y="4069719"/>
            <a:ext cx="1243225" cy="1207241"/>
          </a:xfrm>
          <a:custGeom>
            <a:avLst/>
            <a:gdLst/>
            <a:ahLst/>
            <a:cxnLst>
              <a:cxn ang="0">
                <a:pos x="106" y="0"/>
              </a:cxn>
              <a:cxn ang="0">
                <a:pos x="106" y="107"/>
              </a:cxn>
              <a:cxn ang="0">
                <a:pos x="0" y="0"/>
              </a:cxn>
              <a:cxn ang="0">
                <a:pos x="0" y="0"/>
              </a:cxn>
              <a:cxn ang="0">
                <a:pos x="106" y="0"/>
              </a:cxn>
            </a:cxnLst>
            <a:rect l="0" t="0" r="r" b="b"/>
            <a:pathLst>
              <a:path w="106" h="107">
                <a:moveTo>
                  <a:pt x="106" y="0"/>
                </a:moveTo>
                <a:lnTo>
                  <a:pt x="106" y="107"/>
                </a:lnTo>
                <a:cubicBezTo>
                  <a:pt x="47" y="107"/>
                  <a:pt x="0" y="59"/>
                  <a:pt x="0" y="0"/>
                </a:cubicBezTo>
                <a:cubicBezTo>
                  <a:pt x="0" y="0"/>
                  <a:pt x="0" y="0"/>
                  <a:pt x="0" y="0"/>
                </a:cubicBezTo>
                <a:lnTo>
                  <a:pt x="106" y="0"/>
                </a:lnTo>
              </a:path>
            </a:pathLst>
          </a:custGeom>
          <a:solidFill>
            <a:schemeClr val="accent1"/>
          </a:solidFill>
          <a:ln w="0">
            <a:solidFill>
              <a:srgbClr val="141416"/>
            </a:solidFill>
            <a:prstDash val="solid"/>
            <a:round/>
            <a:headEnd/>
            <a:tailEnd/>
          </a:ln>
        </p:spPr>
        <p:txBody>
          <a:bodyPr/>
          <a:lstStyle/>
          <a:p>
            <a:pPr>
              <a:defRPr/>
            </a:pPr>
            <a:endParaRPr lang="en-US" sz="2040" dirty="0">
              <a:latin typeface="Proxima Nova Light" charset="0"/>
              <a:cs typeface="Proxima Nova Light" charset="0"/>
            </a:endParaRPr>
          </a:p>
        </p:txBody>
      </p:sp>
      <p:grpSp>
        <p:nvGrpSpPr>
          <p:cNvPr id="9" name="Group 8"/>
          <p:cNvGrpSpPr>
            <a:grpSpLocks/>
          </p:cNvGrpSpPr>
          <p:nvPr/>
        </p:nvGrpSpPr>
        <p:grpSpPr bwMode="auto">
          <a:xfrm>
            <a:off x="4352190" y="1597662"/>
            <a:ext cx="2556615" cy="2482851"/>
            <a:chOff x="1549" y="960"/>
            <a:chExt cx="1421" cy="1380"/>
          </a:xfrm>
          <a:solidFill>
            <a:schemeClr val="accent3"/>
          </a:solidFill>
        </p:grpSpPr>
        <p:sp>
          <p:nvSpPr>
            <p:cNvPr id="10" name="Freeform 9"/>
            <p:cNvSpPr>
              <a:spLocks/>
            </p:cNvSpPr>
            <p:nvPr/>
          </p:nvSpPr>
          <p:spPr bwMode="auto">
            <a:xfrm>
              <a:off x="1549" y="960"/>
              <a:ext cx="1421" cy="1380"/>
            </a:xfrm>
            <a:custGeom>
              <a:avLst/>
              <a:gdLst/>
              <a:ahLst/>
              <a:cxnLst>
                <a:cxn ang="0">
                  <a:pos x="218" y="219"/>
                </a:cxn>
                <a:cxn ang="0">
                  <a:pos x="0" y="220"/>
                </a:cxn>
                <a:cxn ang="0">
                  <a:pos x="0" y="219"/>
                </a:cxn>
                <a:cxn ang="0">
                  <a:pos x="218" y="0"/>
                </a:cxn>
                <a:cxn ang="0">
                  <a:pos x="218" y="219"/>
                </a:cxn>
              </a:cxnLst>
              <a:rect l="0" t="0" r="r" b="b"/>
              <a:pathLst>
                <a:path w="218" h="220">
                  <a:moveTo>
                    <a:pt x="218" y="219"/>
                  </a:moveTo>
                  <a:lnTo>
                    <a:pt x="0" y="220"/>
                  </a:lnTo>
                  <a:cubicBezTo>
                    <a:pt x="0" y="220"/>
                    <a:pt x="0" y="219"/>
                    <a:pt x="0" y="219"/>
                  </a:cubicBezTo>
                  <a:cubicBezTo>
                    <a:pt x="0" y="98"/>
                    <a:pt x="98" y="0"/>
                    <a:pt x="218" y="0"/>
                  </a:cubicBezTo>
                  <a:lnTo>
                    <a:pt x="218" y="219"/>
                  </a:lnTo>
                </a:path>
              </a:pathLst>
            </a:custGeom>
            <a:grpFill/>
            <a:ln w="0">
              <a:solidFill>
                <a:srgbClr val="141416"/>
              </a:solidFill>
              <a:prstDash val="solid"/>
              <a:round/>
              <a:headEnd/>
              <a:tailEnd/>
            </a:ln>
          </p:spPr>
          <p:txBody>
            <a:bodyPr/>
            <a:lstStyle/>
            <a:p>
              <a:pPr>
                <a:defRPr/>
              </a:pPr>
              <a:endParaRPr lang="en-US" sz="2040" dirty="0">
                <a:latin typeface="Proxima Nova Light" charset="0"/>
                <a:cs typeface="Proxima Nova Light" charset="0"/>
              </a:endParaRPr>
            </a:p>
          </p:txBody>
        </p:sp>
        <p:sp>
          <p:nvSpPr>
            <p:cNvPr id="11" name="Freeform 10"/>
            <p:cNvSpPr>
              <a:spLocks/>
            </p:cNvSpPr>
            <p:nvPr/>
          </p:nvSpPr>
          <p:spPr bwMode="auto">
            <a:xfrm>
              <a:off x="1914" y="1317"/>
              <a:ext cx="1056" cy="1023"/>
            </a:xfrm>
            <a:custGeom>
              <a:avLst/>
              <a:gdLst/>
              <a:ahLst/>
              <a:cxnLst>
                <a:cxn ang="0">
                  <a:pos x="162" y="162"/>
                </a:cxn>
                <a:cxn ang="0">
                  <a:pos x="0" y="163"/>
                </a:cxn>
                <a:cxn ang="0">
                  <a:pos x="0" y="162"/>
                </a:cxn>
                <a:cxn ang="0">
                  <a:pos x="162" y="0"/>
                </a:cxn>
                <a:cxn ang="0">
                  <a:pos x="162" y="162"/>
                </a:cxn>
              </a:cxnLst>
              <a:rect l="0" t="0" r="r" b="b"/>
              <a:pathLst>
                <a:path w="162" h="163">
                  <a:moveTo>
                    <a:pt x="162" y="162"/>
                  </a:moveTo>
                  <a:lnTo>
                    <a:pt x="0" y="163"/>
                  </a:lnTo>
                  <a:cubicBezTo>
                    <a:pt x="0" y="163"/>
                    <a:pt x="0" y="162"/>
                    <a:pt x="0" y="162"/>
                  </a:cubicBezTo>
                  <a:cubicBezTo>
                    <a:pt x="0" y="73"/>
                    <a:pt x="73" y="0"/>
                    <a:pt x="162" y="0"/>
                  </a:cubicBezTo>
                  <a:lnTo>
                    <a:pt x="162" y="162"/>
                  </a:lnTo>
                </a:path>
              </a:pathLst>
            </a:custGeom>
            <a:grpFill/>
            <a:ln w="0">
              <a:solidFill>
                <a:srgbClr val="141416"/>
              </a:solidFill>
              <a:prstDash val="solid"/>
              <a:round/>
              <a:headEnd/>
              <a:tailEnd/>
            </a:ln>
          </p:spPr>
          <p:txBody>
            <a:bodyPr/>
            <a:lstStyle/>
            <a:p>
              <a:pPr>
                <a:defRPr/>
              </a:pPr>
              <a:endParaRPr lang="en-US" sz="2040" dirty="0">
                <a:latin typeface="Proxima Nova Light" charset="0"/>
                <a:cs typeface="Proxima Nova Light" charset="0"/>
              </a:endParaRPr>
            </a:p>
          </p:txBody>
        </p:sp>
        <p:sp>
          <p:nvSpPr>
            <p:cNvPr id="12" name="Freeform 11"/>
            <p:cNvSpPr>
              <a:spLocks/>
            </p:cNvSpPr>
            <p:nvPr/>
          </p:nvSpPr>
          <p:spPr bwMode="auto">
            <a:xfrm>
              <a:off x="2273" y="1662"/>
              <a:ext cx="697" cy="672"/>
            </a:xfrm>
            <a:custGeom>
              <a:avLst/>
              <a:gdLst/>
              <a:ahLst/>
              <a:cxnLst>
                <a:cxn ang="0">
                  <a:pos x="106" y="107"/>
                </a:cxn>
                <a:cxn ang="0">
                  <a:pos x="0" y="107"/>
                </a:cxn>
                <a:cxn ang="0">
                  <a:pos x="0" y="107"/>
                </a:cxn>
                <a:cxn ang="0">
                  <a:pos x="106" y="0"/>
                </a:cxn>
                <a:cxn ang="0">
                  <a:pos x="106" y="107"/>
                </a:cxn>
              </a:cxnLst>
              <a:rect l="0" t="0" r="r" b="b"/>
              <a:pathLst>
                <a:path w="106" h="107">
                  <a:moveTo>
                    <a:pt x="106" y="107"/>
                  </a:moveTo>
                  <a:lnTo>
                    <a:pt x="0" y="107"/>
                  </a:lnTo>
                  <a:cubicBezTo>
                    <a:pt x="0" y="107"/>
                    <a:pt x="0" y="107"/>
                    <a:pt x="0" y="107"/>
                  </a:cubicBezTo>
                  <a:cubicBezTo>
                    <a:pt x="0" y="48"/>
                    <a:pt x="48" y="0"/>
                    <a:pt x="106" y="0"/>
                  </a:cubicBezTo>
                  <a:lnTo>
                    <a:pt x="106" y="107"/>
                  </a:lnTo>
                </a:path>
              </a:pathLst>
            </a:custGeom>
            <a:grpFill/>
            <a:ln w="0">
              <a:solidFill>
                <a:srgbClr val="141416"/>
              </a:solidFill>
              <a:prstDash val="solid"/>
              <a:round/>
              <a:headEnd/>
              <a:tailEnd/>
            </a:ln>
          </p:spPr>
          <p:txBody>
            <a:bodyPr/>
            <a:lstStyle/>
            <a:p>
              <a:pPr>
                <a:defRPr/>
              </a:pPr>
              <a:endParaRPr lang="en-US" sz="2040" dirty="0">
                <a:latin typeface="Proxima Nova Light" charset="0"/>
                <a:cs typeface="Proxima Nova Light" charset="0"/>
              </a:endParaRPr>
            </a:p>
          </p:txBody>
        </p:sp>
        <p:sp>
          <p:nvSpPr>
            <p:cNvPr id="13" name="Freeform 12"/>
            <p:cNvSpPr>
              <a:spLocks/>
            </p:cNvSpPr>
            <p:nvPr/>
          </p:nvSpPr>
          <p:spPr bwMode="auto">
            <a:xfrm>
              <a:off x="2612" y="1989"/>
              <a:ext cx="358" cy="345"/>
            </a:xfrm>
            <a:custGeom>
              <a:avLst/>
              <a:gdLst/>
              <a:ahLst/>
              <a:cxnLst>
                <a:cxn ang="0">
                  <a:pos x="54" y="55"/>
                </a:cxn>
                <a:cxn ang="0">
                  <a:pos x="0" y="55"/>
                </a:cxn>
                <a:cxn ang="0">
                  <a:pos x="0" y="55"/>
                </a:cxn>
                <a:cxn ang="0">
                  <a:pos x="54" y="0"/>
                </a:cxn>
                <a:cxn ang="0">
                  <a:pos x="54" y="55"/>
                </a:cxn>
              </a:cxnLst>
              <a:rect l="0" t="0" r="r" b="b"/>
              <a:pathLst>
                <a:path w="54" h="55">
                  <a:moveTo>
                    <a:pt x="54" y="55"/>
                  </a:moveTo>
                  <a:lnTo>
                    <a:pt x="0" y="55"/>
                  </a:lnTo>
                  <a:cubicBezTo>
                    <a:pt x="0" y="55"/>
                    <a:pt x="0" y="55"/>
                    <a:pt x="0" y="55"/>
                  </a:cubicBezTo>
                  <a:cubicBezTo>
                    <a:pt x="0" y="25"/>
                    <a:pt x="24" y="0"/>
                    <a:pt x="54" y="0"/>
                  </a:cubicBezTo>
                  <a:lnTo>
                    <a:pt x="54" y="55"/>
                  </a:lnTo>
                </a:path>
              </a:pathLst>
            </a:custGeom>
            <a:grpFill/>
            <a:ln w="0">
              <a:solidFill>
                <a:srgbClr val="141416"/>
              </a:solidFill>
              <a:prstDash val="solid"/>
              <a:round/>
              <a:headEnd/>
              <a:tailEnd/>
            </a:ln>
          </p:spPr>
          <p:txBody>
            <a:bodyPr/>
            <a:lstStyle/>
            <a:p>
              <a:pPr>
                <a:defRPr/>
              </a:pPr>
              <a:endParaRPr lang="en-US" sz="2040" dirty="0">
                <a:latin typeface="Proxima Nova Light" charset="0"/>
                <a:cs typeface="Proxima Nova Light" charset="0"/>
              </a:endParaRPr>
            </a:p>
          </p:txBody>
        </p:sp>
      </p:grpSp>
      <p:sp>
        <p:nvSpPr>
          <p:cNvPr id="14" name="Freeform 13"/>
          <p:cNvSpPr>
            <a:spLocks/>
          </p:cNvSpPr>
          <p:nvPr/>
        </p:nvSpPr>
        <p:spPr bwMode="auto">
          <a:xfrm>
            <a:off x="6898010" y="4069716"/>
            <a:ext cx="644102" cy="618913"/>
          </a:xfrm>
          <a:custGeom>
            <a:avLst/>
            <a:gdLst/>
            <a:ahLst/>
            <a:cxnLst>
              <a:cxn ang="0">
                <a:pos x="0" y="0"/>
              </a:cxn>
              <a:cxn ang="0">
                <a:pos x="55" y="0"/>
              </a:cxn>
              <a:cxn ang="0">
                <a:pos x="0" y="55"/>
              </a:cxn>
              <a:cxn ang="0">
                <a:pos x="0" y="0"/>
              </a:cxn>
            </a:cxnLst>
            <a:rect l="0" t="0" r="r" b="b"/>
            <a:pathLst>
              <a:path w="55" h="55">
                <a:moveTo>
                  <a:pt x="0" y="0"/>
                </a:moveTo>
                <a:lnTo>
                  <a:pt x="55" y="0"/>
                </a:lnTo>
                <a:cubicBezTo>
                  <a:pt x="55" y="30"/>
                  <a:pt x="30" y="55"/>
                  <a:pt x="0" y="55"/>
                </a:cubicBezTo>
                <a:lnTo>
                  <a:pt x="0" y="0"/>
                </a:lnTo>
              </a:path>
            </a:pathLst>
          </a:custGeom>
          <a:solidFill>
            <a:schemeClr val="accent4"/>
          </a:solidFill>
          <a:ln w="0">
            <a:solidFill>
              <a:srgbClr val="141416"/>
            </a:solidFill>
            <a:prstDash val="solid"/>
            <a:round/>
            <a:headEnd/>
            <a:tailEnd/>
          </a:ln>
        </p:spPr>
        <p:txBody>
          <a:bodyPr/>
          <a:lstStyle/>
          <a:p>
            <a:pPr>
              <a:defRPr/>
            </a:pPr>
            <a:endParaRPr lang="en-US" sz="2040" dirty="0">
              <a:latin typeface="Proxima Nova Light" charset="0"/>
              <a:cs typeface="Proxima Nova Light" charset="0"/>
            </a:endParaRPr>
          </a:p>
        </p:txBody>
      </p:sp>
      <p:sp>
        <p:nvSpPr>
          <p:cNvPr id="15" name="Freeform 14"/>
          <p:cNvSpPr>
            <a:spLocks/>
          </p:cNvSpPr>
          <p:nvPr/>
        </p:nvSpPr>
        <p:spPr bwMode="auto">
          <a:xfrm>
            <a:off x="6264698" y="4069716"/>
            <a:ext cx="633307" cy="618913"/>
          </a:xfrm>
          <a:custGeom>
            <a:avLst/>
            <a:gdLst/>
            <a:ahLst/>
            <a:cxnLst>
              <a:cxn ang="0">
                <a:pos x="54" y="0"/>
              </a:cxn>
              <a:cxn ang="0">
                <a:pos x="54" y="55"/>
              </a:cxn>
              <a:cxn ang="0">
                <a:pos x="0" y="0"/>
              </a:cxn>
              <a:cxn ang="0">
                <a:pos x="0" y="0"/>
              </a:cxn>
              <a:cxn ang="0">
                <a:pos x="54" y="0"/>
              </a:cxn>
            </a:cxnLst>
            <a:rect l="0" t="0" r="r" b="b"/>
            <a:pathLst>
              <a:path w="54" h="55">
                <a:moveTo>
                  <a:pt x="54" y="0"/>
                </a:moveTo>
                <a:lnTo>
                  <a:pt x="54" y="55"/>
                </a:lnTo>
                <a:cubicBezTo>
                  <a:pt x="24" y="55"/>
                  <a:pt x="0" y="30"/>
                  <a:pt x="0" y="0"/>
                </a:cubicBezTo>
                <a:cubicBezTo>
                  <a:pt x="0" y="0"/>
                  <a:pt x="0" y="0"/>
                  <a:pt x="0" y="0"/>
                </a:cubicBezTo>
                <a:lnTo>
                  <a:pt x="54" y="0"/>
                </a:lnTo>
              </a:path>
            </a:pathLst>
          </a:custGeom>
          <a:solidFill>
            <a:schemeClr val="accent1"/>
          </a:solidFill>
          <a:ln w="0">
            <a:solidFill>
              <a:srgbClr val="141416"/>
            </a:solidFill>
            <a:prstDash val="solid"/>
            <a:round/>
            <a:headEnd/>
            <a:tailEnd/>
          </a:ln>
        </p:spPr>
        <p:txBody>
          <a:bodyPr/>
          <a:lstStyle/>
          <a:p>
            <a:pPr>
              <a:defRPr/>
            </a:pPr>
            <a:endParaRPr lang="en-US" sz="2040" dirty="0">
              <a:latin typeface="Proxima Nova Light" charset="0"/>
              <a:cs typeface="Proxima Nova Light" charset="0"/>
            </a:endParaRPr>
          </a:p>
        </p:txBody>
      </p:sp>
      <p:grpSp>
        <p:nvGrpSpPr>
          <p:cNvPr id="16" name="Group 15"/>
          <p:cNvGrpSpPr>
            <a:grpSpLocks/>
          </p:cNvGrpSpPr>
          <p:nvPr/>
        </p:nvGrpSpPr>
        <p:grpSpPr bwMode="auto">
          <a:xfrm>
            <a:off x="6898010" y="1594062"/>
            <a:ext cx="2560215" cy="2475653"/>
            <a:chOff x="2964" y="958"/>
            <a:chExt cx="1423" cy="1376"/>
          </a:xfrm>
          <a:solidFill>
            <a:schemeClr val="accent2"/>
          </a:solidFill>
        </p:grpSpPr>
        <p:sp>
          <p:nvSpPr>
            <p:cNvPr id="17" name="Freeform 16"/>
            <p:cNvSpPr>
              <a:spLocks/>
            </p:cNvSpPr>
            <p:nvPr/>
          </p:nvSpPr>
          <p:spPr bwMode="auto">
            <a:xfrm>
              <a:off x="2964" y="958"/>
              <a:ext cx="1423" cy="1376"/>
            </a:xfrm>
            <a:custGeom>
              <a:avLst/>
              <a:gdLst/>
              <a:ahLst/>
              <a:cxnLst>
                <a:cxn ang="0">
                  <a:pos x="0" y="1376"/>
                </a:cxn>
                <a:cxn ang="0">
                  <a:pos x="1" y="0"/>
                </a:cxn>
                <a:cxn ang="0">
                  <a:pos x="1423" y="1376"/>
                </a:cxn>
                <a:cxn ang="0">
                  <a:pos x="0" y="1376"/>
                </a:cxn>
              </a:cxnLst>
              <a:rect l="0" t="0" r="r" b="b"/>
              <a:pathLst>
                <a:path w="1423" h="1376">
                  <a:moveTo>
                    <a:pt x="0" y="1376"/>
                  </a:moveTo>
                  <a:lnTo>
                    <a:pt x="1" y="0"/>
                  </a:lnTo>
                  <a:cubicBezTo>
                    <a:pt x="777" y="0"/>
                    <a:pt x="1423" y="629"/>
                    <a:pt x="1423" y="1376"/>
                  </a:cubicBezTo>
                  <a:lnTo>
                    <a:pt x="0" y="1376"/>
                  </a:lnTo>
                </a:path>
              </a:pathLst>
            </a:custGeom>
            <a:grpFill/>
            <a:ln w="0">
              <a:solidFill>
                <a:srgbClr val="141416"/>
              </a:solidFill>
              <a:prstDash val="solid"/>
              <a:round/>
              <a:headEnd/>
              <a:tailEnd/>
            </a:ln>
          </p:spPr>
          <p:txBody>
            <a:bodyPr/>
            <a:lstStyle/>
            <a:p>
              <a:pPr>
                <a:defRPr/>
              </a:pPr>
              <a:endParaRPr lang="en-US" sz="2040" dirty="0">
                <a:latin typeface="Proxima Nova Light" charset="0"/>
                <a:cs typeface="Proxima Nova Light" charset="0"/>
              </a:endParaRPr>
            </a:p>
          </p:txBody>
        </p:sp>
        <p:sp>
          <p:nvSpPr>
            <p:cNvPr id="18" name="Freeform 17"/>
            <p:cNvSpPr>
              <a:spLocks/>
            </p:cNvSpPr>
            <p:nvPr/>
          </p:nvSpPr>
          <p:spPr bwMode="auto">
            <a:xfrm>
              <a:off x="2964" y="1317"/>
              <a:ext cx="1050" cy="1017"/>
            </a:xfrm>
            <a:custGeom>
              <a:avLst/>
              <a:gdLst/>
              <a:ahLst/>
              <a:cxnLst>
                <a:cxn ang="0">
                  <a:pos x="0" y="161"/>
                </a:cxn>
                <a:cxn ang="0">
                  <a:pos x="0" y="0"/>
                </a:cxn>
                <a:cxn ang="0">
                  <a:pos x="161" y="161"/>
                </a:cxn>
                <a:cxn ang="0">
                  <a:pos x="0" y="161"/>
                </a:cxn>
              </a:cxnLst>
              <a:rect l="0" t="0" r="r" b="b"/>
              <a:pathLst>
                <a:path w="161" h="161">
                  <a:moveTo>
                    <a:pt x="0" y="161"/>
                  </a:moveTo>
                  <a:lnTo>
                    <a:pt x="0" y="0"/>
                  </a:lnTo>
                  <a:cubicBezTo>
                    <a:pt x="88" y="0"/>
                    <a:pt x="161" y="72"/>
                    <a:pt x="161" y="161"/>
                  </a:cubicBezTo>
                  <a:lnTo>
                    <a:pt x="0" y="161"/>
                  </a:lnTo>
                </a:path>
              </a:pathLst>
            </a:custGeom>
            <a:grpFill/>
            <a:ln w="0">
              <a:solidFill>
                <a:srgbClr val="141416"/>
              </a:solidFill>
              <a:prstDash val="solid"/>
              <a:round/>
              <a:headEnd/>
              <a:tailEnd/>
            </a:ln>
          </p:spPr>
          <p:txBody>
            <a:bodyPr/>
            <a:lstStyle/>
            <a:p>
              <a:pPr>
                <a:defRPr/>
              </a:pPr>
              <a:endParaRPr lang="en-US" sz="2040" dirty="0">
                <a:latin typeface="Proxima Nova Light" charset="0"/>
                <a:cs typeface="Proxima Nova Light" charset="0"/>
              </a:endParaRPr>
            </a:p>
          </p:txBody>
        </p:sp>
        <p:sp>
          <p:nvSpPr>
            <p:cNvPr id="19" name="Freeform 18"/>
            <p:cNvSpPr>
              <a:spLocks/>
            </p:cNvSpPr>
            <p:nvPr/>
          </p:nvSpPr>
          <p:spPr bwMode="auto">
            <a:xfrm>
              <a:off x="2964" y="1669"/>
              <a:ext cx="691" cy="665"/>
            </a:xfrm>
            <a:custGeom>
              <a:avLst/>
              <a:gdLst/>
              <a:ahLst/>
              <a:cxnLst>
                <a:cxn ang="0">
                  <a:pos x="0" y="106"/>
                </a:cxn>
                <a:cxn ang="0">
                  <a:pos x="0" y="0"/>
                </a:cxn>
                <a:cxn ang="0">
                  <a:pos x="106" y="106"/>
                </a:cxn>
                <a:cxn ang="0">
                  <a:pos x="0" y="106"/>
                </a:cxn>
              </a:cxnLst>
              <a:rect l="0" t="0" r="r" b="b"/>
              <a:pathLst>
                <a:path w="106" h="106">
                  <a:moveTo>
                    <a:pt x="0" y="106"/>
                  </a:moveTo>
                  <a:lnTo>
                    <a:pt x="0" y="0"/>
                  </a:lnTo>
                  <a:cubicBezTo>
                    <a:pt x="58" y="0"/>
                    <a:pt x="106" y="47"/>
                    <a:pt x="106" y="106"/>
                  </a:cubicBezTo>
                  <a:lnTo>
                    <a:pt x="0" y="106"/>
                  </a:lnTo>
                </a:path>
              </a:pathLst>
            </a:custGeom>
            <a:grpFill/>
            <a:ln w="0">
              <a:solidFill>
                <a:srgbClr val="141416"/>
              </a:solidFill>
              <a:prstDash val="solid"/>
              <a:round/>
              <a:headEnd/>
              <a:tailEnd/>
            </a:ln>
          </p:spPr>
          <p:txBody>
            <a:bodyPr/>
            <a:lstStyle/>
            <a:p>
              <a:pPr>
                <a:defRPr/>
              </a:pPr>
              <a:endParaRPr lang="en-US" sz="2040" dirty="0">
                <a:latin typeface="Proxima Nova Light" charset="0"/>
                <a:cs typeface="Proxima Nova Light" charset="0"/>
              </a:endParaRPr>
            </a:p>
          </p:txBody>
        </p:sp>
        <p:sp>
          <p:nvSpPr>
            <p:cNvPr id="20" name="Freeform 19"/>
            <p:cNvSpPr>
              <a:spLocks/>
            </p:cNvSpPr>
            <p:nvPr/>
          </p:nvSpPr>
          <p:spPr bwMode="auto">
            <a:xfrm>
              <a:off x="2964" y="1989"/>
              <a:ext cx="358" cy="345"/>
            </a:xfrm>
            <a:custGeom>
              <a:avLst/>
              <a:gdLst/>
              <a:ahLst/>
              <a:cxnLst>
                <a:cxn ang="0">
                  <a:pos x="0" y="55"/>
                </a:cxn>
                <a:cxn ang="0">
                  <a:pos x="0" y="0"/>
                </a:cxn>
                <a:cxn ang="0">
                  <a:pos x="55" y="55"/>
                </a:cxn>
                <a:cxn ang="0">
                  <a:pos x="0" y="55"/>
                </a:cxn>
              </a:cxnLst>
              <a:rect l="0" t="0" r="r" b="b"/>
              <a:pathLst>
                <a:path w="55" h="55">
                  <a:moveTo>
                    <a:pt x="0" y="55"/>
                  </a:moveTo>
                  <a:lnTo>
                    <a:pt x="0" y="0"/>
                  </a:lnTo>
                  <a:cubicBezTo>
                    <a:pt x="30" y="0"/>
                    <a:pt x="55" y="25"/>
                    <a:pt x="55" y="55"/>
                  </a:cubicBezTo>
                  <a:lnTo>
                    <a:pt x="0" y="55"/>
                  </a:lnTo>
                </a:path>
              </a:pathLst>
            </a:custGeom>
            <a:grpFill/>
            <a:ln w="0">
              <a:solidFill>
                <a:srgbClr val="141416"/>
              </a:solidFill>
              <a:prstDash val="solid"/>
              <a:round/>
              <a:headEnd/>
              <a:tailEnd/>
            </a:ln>
          </p:spPr>
          <p:txBody>
            <a:bodyPr/>
            <a:lstStyle/>
            <a:p>
              <a:pPr>
                <a:defRPr/>
              </a:pPr>
              <a:endParaRPr lang="en-US" sz="2040" dirty="0">
                <a:latin typeface="Proxima Nova Light" charset="0"/>
                <a:cs typeface="Proxima Nova Light" charset="0"/>
              </a:endParaRPr>
            </a:p>
          </p:txBody>
        </p:sp>
      </p:grpSp>
      <p:sp>
        <p:nvSpPr>
          <p:cNvPr id="21" name="Line 20"/>
          <p:cNvSpPr>
            <a:spLocks noChangeShapeType="1"/>
          </p:cNvSpPr>
          <p:nvPr/>
        </p:nvSpPr>
        <p:spPr bwMode="auto">
          <a:xfrm>
            <a:off x="5068255" y="2376705"/>
            <a:ext cx="3704485" cy="3407622"/>
          </a:xfrm>
          <a:prstGeom prst="line">
            <a:avLst/>
          </a:prstGeom>
          <a:noFill/>
          <a:ln w="0">
            <a:solidFill>
              <a:srgbClr val="141416"/>
            </a:solidFill>
            <a:round/>
            <a:headEnd/>
            <a:tailEnd/>
          </a:ln>
        </p:spPr>
        <p:txBody>
          <a:bodyPr/>
          <a:lstStyle/>
          <a:p>
            <a:pPr>
              <a:defRPr/>
            </a:pPr>
            <a:endParaRPr lang="en-US" sz="2040" dirty="0">
              <a:latin typeface="Proxima Nova Light" charset="0"/>
              <a:cs typeface="Proxima Nova Light" charset="0"/>
            </a:endParaRPr>
          </a:p>
        </p:txBody>
      </p:sp>
      <p:sp>
        <p:nvSpPr>
          <p:cNvPr id="22" name="Line 21"/>
          <p:cNvSpPr>
            <a:spLocks noChangeShapeType="1"/>
          </p:cNvSpPr>
          <p:nvPr/>
        </p:nvSpPr>
        <p:spPr bwMode="auto">
          <a:xfrm flipH="1">
            <a:off x="5127625" y="2308332"/>
            <a:ext cx="3528166" cy="3531765"/>
          </a:xfrm>
          <a:prstGeom prst="line">
            <a:avLst/>
          </a:prstGeom>
          <a:noFill/>
          <a:ln w="0">
            <a:solidFill>
              <a:srgbClr val="25221E"/>
            </a:solidFill>
            <a:round/>
            <a:headEnd/>
            <a:tailEnd/>
          </a:ln>
        </p:spPr>
        <p:txBody>
          <a:bodyPr/>
          <a:lstStyle/>
          <a:p>
            <a:pPr>
              <a:defRPr/>
            </a:pPr>
            <a:endParaRPr lang="en-US" sz="2040" dirty="0">
              <a:latin typeface="Proxima Nova Light" charset="0"/>
              <a:cs typeface="Proxima Nova Light" charset="0"/>
            </a:endParaRPr>
          </a:p>
        </p:txBody>
      </p:sp>
      <p:sp>
        <p:nvSpPr>
          <p:cNvPr id="23" name="Freeform 23"/>
          <p:cNvSpPr>
            <a:spLocks/>
          </p:cNvSpPr>
          <p:nvPr/>
        </p:nvSpPr>
        <p:spPr bwMode="auto">
          <a:xfrm>
            <a:off x="6755876" y="4157879"/>
            <a:ext cx="65" cy="313932"/>
          </a:xfrm>
          <a:custGeom>
            <a:avLst/>
            <a:gdLst/>
            <a:ahLst/>
            <a:cxnLst>
              <a:cxn ang="0">
                <a:pos x="0" y="0"/>
              </a:cxn>
              <a:cxn ang="0">
                <a:pos x="1514" y="0"/>
              </a:cxn>
              <a:cxn ang="0">
                <a:pos x="1514" y="38"/>
              </a:cxn>
              <a:cxn ang="0">
                <a:pos x="1513" y="78"/>
              </a:cxn>
              <a:cxn ang="0">
                <a:pos x="1511" y="117"/>
              </a:cxn>
              <a:cxn ang="0">
                <a:pos x="1507" y="155"/>
              </a:cxn>
              <a:cxn ang="0">
                <a:pos x="1497" y="230"/>
              </a:cxn>
              <a:cxn ang="0">
                <a:pos x="1484" y="305"/>
              </a:cxn>
              <a:cxn ang="0">
                <a:pos x="1466" y="378"/>
              </a:cxn>
              <a:cxn ang="0">
                <a:pos x="1447" y="449"/>
              </a:cxn>
              <a:cxn ang="0">
                <a:pos x="1422" y="520"/>
              </a:cxn>
              <a:cxn ang="0">
                <a:pos x="1395" y="589"/>
              </a:cxn>
              <a:cxn ang="0">
                <a:pos x="1365" y="656"/>
              </a:cxn>
              <a:cxn ang="0">
                <a:pos x="1332" y="721"/>
              </a:cxn>
              <a:cxn ang="0">
                <a:pos x="1296" y="785"/>
              </a:cxn>
              <a:cxn ang="0">
                <a:pos x="1255" y="846"/>
              </a:cxn>
              <a:cxn ang="0">
                <a:pos x="1213" y="906"/>
              </a:cxn>
              <a:cxn ang="0">
                <a:pos x="1167" y="963"/>
              </a:cxn>
              <a:cxn ang="0">
                <a:pos x="1121" y="1017"/>
              </a:cxn>
              <a:cxn ang="0">
                <a:pos x="1069" y="1071"/>
              </a:cxn>
              <a:cxn ang="0">
                <a:pos x="1017" y="1121"/>
              </a:cxn>
              <a:cxn ang="0">
                <a:pos x="962" y="1169"/>
              </a:cxn>
              <a:cxn ang="0">
                <a:pos x="906" y="1213"/>
              </a:cxn>
              <a:cxn ang="0">
                <a:pos x="846" y="1255"/>
              </a:cxn>
              <a:cxn ang="0">
                <a:pos x="785" y="1295"/>
              </a:cxn>
              <a:cxn ang="0">
                <a:pos x="720" y="1332"/>
              </a:cxn>
              <a:cxn ang="0">
                <a:pos x="654" y="1364"/>
              </a:cxn>
              <a:cxn ang="0">
                <a:pos x="589" y="1395"/>
              </a:cxn>
              <a:cxn ang="0">
                <a:pos x="520" y="1422"/>
              </a:cxn>
              <a:cxn ang="0">
                <a:pos x="449" y="1447"/>
              </a:cxn>
              <a:cxn ang="0">
                <a:pos x="378" y="1466"/>
              </a:cxn>
              <a:cxn ang="0">
                <a:pos x="305" y="1483"/>
              </a:cxn>
              <a:cxn ang="0">
                <a:pos x="267" y="1491"/>
              </a:cxn>
              <a:cxn ang="0">
                <a:pos x="230" y="1497"/>
              </a:cxn>
              <a:cxn ang="0">
                <a:pos x="192" y="1503"/>
              </a:cxn>
              <a:cxn ang="0">
                <a:pos x="153" y="1506"/>
              </a:cxn>
              <a:cxn ang="0">
                <a:pos x="115" y="1510"/>
              </a:cxn>
              <a:cxn ang="0">
                <a:pos x="77" y="1512"/>
              </a:cxn>
              <a:cxn ang="0">
                <a:pos x="38" y="1514"/>
              </a:cxn>
              <a:cxn ang="0">
                <a:pos x="0" y="1514"/>
              </a:cxn>
              <a:cxn ang="0">
                <a:pos x="0" y="0"/>
              </a:cxn>
            </a:cxnLst>
            <a:rect l="0" t="0" r="r" b="b"/>
            <a:pathLst>
              <a:path w="1514" h="1514">
                <a:moveTo>
                  <a:pt x="0" y="0"/>
                </a:moveTo>
                <a:lnTo>
                  <a:pt x="1514" y="0"/>
                </a:lnTo>
                <a:lnTo>
                  <a:pt x="1514" y="38"/>
                </a:lnTo>
                <a:lnTo>
                  <a:pt x="1513" y="78"/>
                </a:lnTo>
                <a:lnTo>
                  <a:pt x="1511" y="117"/>
                </a:lnTo>
                <a:lnTo>
                  <a:pt x="1507" y="155"/>
                </a:lnTo>
                <a:lnTo>
                  <a:pt x="1497" y="230"/>
                </a:lnTo>
                <a:lnTo>
                  <a:pt x="1484" y="305"/>
                </a:lnTo>
                <a:lnTo>
                  <a:pt x="1466" y="378"/>
                </a:lnTo>
                <a:lnTo>
                  <a:pt x="1447" y="449"/>
                </a:lnTo>
                <a:lnTo>
                  <a:pt x="1422" y="520"/>
                </a:lnTo>
                <a:lnTo>
                  <a:pt x="1395" y="589"/>
                </a:lnTo>
                <a:lnTo>
                  <a:pt x="1365" y="656"/>
                </a:lnTo>
                <a:lnTo>
                  <a:pt x="1332" y="721"/>
                </a:lnTo>
                <a:lnTo>
                  <a:pt x="1296" y="785"/>
                </a:lnTo>
                <a:lnTo>
                  <a:pt x="1255" y="846"/>
                </a:lnTo>
                <a:lnTo>
                  <a:pt x="1213" y="906"/>
                </a:lnTo>
                <a:lnTo>
                  <a:pt x="1167" y="963"/>
                </a:lnTo>
                <a:lnTo>
                  <a:pt x="1121" y="1017"/>
                </a:lnTo>
                <a:lnTo>
                  <a:pt x="1069" y="1071"/>
                </a:lnTo>
                <a:lnTo>
                  <a:pt x="1017" y="1121"/>
                </a:lnTo>
                <a:lnTo>
                  <a:pt x="962" y="1169"/>
                </a:lnTo>
                <a:lnTo>
                  <a:pt x="906" y="1213"/>
                </a:lnTo>
                <a:lnTo>
                  <a:pt x="846" y="1255"/>
                </a:lnTo>
                <a:lnTo>
                  <a:pt x="785" y="1295"/>
                </a:lnTo>
                <a:lnTo>
                  <a:pt x="720" y="1332"/>
                </a:lnTo>
                <a:lnTo>
                  <a:pt x="654" y="1364"/>
                </a:lnTo>
                <a:lnTo>
                  <a:pt x="589" y="1395"/>
                </a:lnTo>
                <a:lnTo>
                  <a:pt x="520" y="1422"/>
                </a:lnTo>
                <a:lnTo>
                  <a:pt x="449" y="1447"/>
                </a:lnTo>
                <a:lnTo>
                  <a:pt x="378" y="1466"/>
                </a:lnTo>
                <a:lnTo>
                  <a:pt x="305" y="1483"/>
                </a:lnTo>
                <a:lnTo>
                  <a:pt x="267" y="1491"/>
                </a:lnTo>
                <a:lnTo>
                  <a:pt x="230" y="1497"/>
                </a:lnTo>
                <a:lnTo>
                  <a:pt x="192" y="1503"/>
                </a:lnTo>
                <a:lnTo>
                  <a:pt x="153" y="1506"/>
                </a:lnTo>
                <a:lnTo>
                  <a:pt x="115" y="1510"/>
                </a:lnTo>
                <a:lnTo>
                  <a:pt x="77" y="1512"/>
                </a:lnTo>
                <a:lnTo>
                  <a:pt x="38" y="1514"/>
                </a:lnTo>
                <a:lnTo>
                  <a:pt x="0" y="1514"/>
                </a:lnTo>
                <a:lnTo>
                  <a:pt x="0" y="0"/>
                </a:lnTo>
                <a:close/>
              </a:path>
            </a:pathLst>
          </a:custGeom>
          <a:noFill/>
          <a:ln w="9525">
            <a:noFill/>
            <a:round/>
            <a:headEnd/>
            <a:tailEnd/>
          </a:ln>
        </p:spPr>
        <p:txBody>
          <a:bodyPr wrap="none" lIns="0" tIns="0" rIns="0" bIns="0">
            <a:spAutoFit/>
          </a:bodyPr>
          <a:lstStyle/>
          <a:p>
            <a:pPr>
              <a:defRPr/>
            </a:pPr>
            <a:endParaRPr lang="en-US" sz="2040" dirty="0">
              <a:latin typeface="Proxima Nova Light" charset="0"/>
              <a:cs typeface="Proxima Nova Light" charset="0"/>
            </a:endParaRPr>
          </a:p>
        </p:txBody>
      </p:sp>
      <p:sp>
        <p:nvSpPr>
          <p:cNvPr id="24" name="Freeform 24"/>
          <p:cNvSpPr>
            <a:spLocks/>
          </p:cNvSpPr>
          <p:nvPr/>
        </p:nvSpPr>
        <p:spPr bwMode="auto">
          <a:xfrm>
            <a:off x="4517713" y="4174072"/>
            <a:ext cx="65" cy="313932"/>
          </a:xfrm>
          <a:custGeom>
            <a:avLst/>
            <a:gdLst/>
            <a:ahLst/>
            <a:cxnLst>
              <a:cxn ang="0">
                <a:pos x="1515" y="0"/>
              </a:cxn>
              <a:cxn ang="0">
                <a:pos x="1515" y="1515"/>
              </a:cxn>
              <a:cxn ang="0">
                <a:pos x="1476" y="1515"/>
              </a:cxn>
              <a:cxn ang="0">
                <a:pos x="1438" y="1513"/>
              </a:cxn>
              <a:cxn ang="0">
                <a:pos x="1400" y="1511"/>
              </a:cxn>
              <a:cxn ang="0">
                <a:pos x="1361" y="1507"/>
              </a:cxn>
              <a:cxn ang="0">
                <a:pos x="1323" y="1503"/>
              </a:cxn>
              <a:cxn ang="0">
                <a:pos x="1284" y="1497"/>
              </a:cxn>
              <a:cxn ang="0">
                <a:pos x="1248" y="1492"/>
              </a:cxn>
              <a:cxn ang="0">
                <a:pos x="1210" y="1484"/>
              </a:cxn>
              <a:cxn ang="0">
                <a:pos x="1137" y="1469"/>
              </a:cxn>
              <a:cxn ang="0">
                <a:pos x="1066" y="1447"/>
              </a:cxn>
              <a:cxn ang="0">
                <a:pos x="995" y="1422"/>
              </a:cxn>
              <a:cxn ang="0">
                <a:pos x="925" y="1396"/>
              </a:cxn>
              <a:cxn ang="0">
                <a:pos x="858" y="1365"/>
              </a:cxn>
              <a:cxn ang="0">
                <a:pos x="793" y="1332"/>
              </a:cxn>
              <a:cxn ang="0">
                <a:pos x="730" y="1296"/>
              </a:cxn>
              <a:cxn ang="0">
                <a:pos x="668" y="1255"/>
              </a:cxn>
              <a:cxn ang="0">
                <a:pos x="609" y="1213"/>
              </a:cxn>
              <a:cxn ang="0">
                <a:pos x="553" y="1169"/>
              </a:cxn>
              <a:cxn ang="0">
                <a:pos x="497" y="1121"/>
              </a:cxn>
              <a:cxn ang="0">
                <a:pos x="444" y="1071"/>
              </a:cxn>
              <a:cxn ang="0">
                <a:pos x="394" y="1017"/>
              </a:cxn>
              <a:cxn ang="0">
                <a:pos x="346" y="964"/>
              </a:cxn>
              <a:cxn ang="0">
                <a:pos x="302" y="906"/>
              </a:cxn>
              <a:cxn ang="0">
                <a:pos x="259" y="847"/>
              </a:cxn>
              <a:cxn ang="0">
                <a:pos x="219" y="785"/>
              </a:cxn>
              <a:cxn ang="0">
                <a:pos x="182" y="722"/>
              </a:cxn>
              <a:cxn ang="0">
                <a:pos x="150" y="657"/>
              </a:cxn>
              <a:cxn ang="0">
                <a:pos x="119" y="589"/>
              </a:cxn>
              <a:cxn ang="0">
                <a:pos x="92" y="520"/>
              </a:cxn>
              <a:cxn ang="0">
                <a:pos x="67" y="449"/>
              </a:cxn>
              <a:cxn ang="0">
                <a:pos x="48" y="378"/>
              </a:cxn>
              <a:cxn ang="0">
                <a:pos x="31" y="305"/>
              </a:cxn>
              <a:cxn ang="0">
                <a:pos x="23" y="267"/>
              </a:cxn>
              <a:cxn ang="0">
                <a:pos x="17" y="231"/>
              </a:cxn>
              <a:cxn ang="0">
                <a:pos x="12" y="192"/>
              </a:cxn>
              <a:cxn ang="0">
                <a:pos x="8" y="156"/>
              </a:cxn>
              <a:cxn ang="0">
                <a:pos x="4" y="117"/>
              </a:cxn>
              <a:cxn ang="0">
                <a:pos x="2" y="79"/>
              </a:cxn>
              <a:cxn ang="0">
                <a:pos x="0" y="39"/>
              </a:cxn>
              <a:cxn ang="0">
                <a:pos x="0" y="0"/>
              </a:cxn>
              <a:cxn ang="0">
                <a:pos x="1515" y="0"/>
              </a:cxn>
            </a:cxnLst>
            <a:rect l="0" t="0" r="r" b="b"/>
            <a:pathLst>
              <a:path w="1515" h="1515">
                <a:moveTo>
                  <a:pt x="1515" y="0"/>
                </a:moveTo>
                <a:lnTo>
                  <a:pt x="1515" y="1515"/>
                </a:lnTo>
                <a:lnTo>
                  <a:pt x="1476" y="1515"/>
                </a:lnTo>
                <a:lnTo>
                  <a:pt x="1438" y="1513"/>
                </a:lnTo>
                <a:lnTo>
                  <a:pt x="1400" y="1511"/>
                </a:lnTo>
                <a:lnTo>
                  <a:pt x="1361" y="1507"/>
                </a:lnTo>
                <a:lnTo>
                  <a:pt x="1323" y="1503"/>
                </a:lnTo>
                <a:lnTo>
                  <a:pt x="1284" y="1497"/>
                </a:lnTo>
                <a:lnTo>
                  <a:pt x="1248" y="1492"/>
                </a:lnTo>
                <a:lnTo>
                  <a:pt x="1210" y="1484"/>
                </a:lnTo>
                <a:lnTo>
                  <a:pt x="1137" y="1469"/>
                </a:lnTo>
                <a:lnTo>
                  <a:pt x="1066" y="1447"/>
                </a:lnTo>
                <a:lnTo>
                  <a:pt x="995" y="1422"/>
                </a:lnTo>
                <a:lnTo>
                  <a:pt x="925" y="1396"/>
                </a:lnTo>
                <a:lnTo>
                  <a:pt x="858" y="1365"/>
                </a:lnTo>
                <a:lnTo>
                  <a:pt x="793" y="1332"/>
                </a:lnTo>
                <a:lnTo>
                  <a:pt x="730" y="1296"/>
                </a:lnTo>
                <a:lnTo>
                  <a:pt x="668" y="1255"/>
                </a:lnTo>
                <a:lnTo>
                  <a:pt x="609" y="1213"/>
                </a:lnTo>
                <a:lnTo>
                  <a:pt x="553" y="1169"/>
                </a:lnTo>
                <a:lnTo>
                  <a:pt x="497" y="1121"/>
                </a:lnTo>
                <a:lnTo>
                  <a:pt x="444" y="1071"/>
                </a:lnTo>
                <a:lnTo>
                  <a:pt x="394" y="1017"/>
                </a:lnTo>
                <a:lnTo>
                  <a:pt x="346" y="964"/>
                </a:lnTo>
                <a:lnTo>
                  <a:pt x="302" y="906"/>
                </a:lnTo>
                <a:lnTo>
                  <a:pt x="259" y="847"/>
                </a:lnTo>
                <a:lnTo>
                  <a:pt x="219" y="785"/>
                </a:lnTo>
                <a:lnTo>
                  <a:pt x="182" y="722"/>
                </a:lnTo>
                <a:lnTo>
                  <a:pt x="150" y="657"/>
                </a:lnTo>
                <a:lnTo>
                  <a:pt x="119" y="589"/>
                </a:lnTo>
                <a:lnTo>
                  <a:pt x="92" y="520"/>
                </a:lnTo>
                <a:lnTo>
                  <a:pt x="67" y="449"/>
                </a:lnTo>
                <a:lnTo>
                  <a:pt x="48" y="378"/>
                </a:lnTo>
                <a:lnTo>
                  <a:pt x="31" y="305"/>
                </a:lnTo>
                <a:lnTo>
                  <a:pt x="23" y="267"/>
                </a:lnTo>
                <a:lnTo>
                  <a:pt x="17" y="231"/>
                </a:lnTo>
                <a:lnTo>
                  <a:pt x="12" y="192"/>
                </a:lnTo>
                <a:lnTo>
                  <a:pt x="8" y="156"/>
                </a:lnTo>
                <a:lnTo>
                  <a:pt x="4" y="117"/>
                </a:lnTo>
                <a:lnTo>
                  <a:pt x="2" y="79"/>
                </a:lnTo>
                <a:lnTo>
                  <a:pt x="0" y="39"/>
                </a:lnTo>
                <a:lnTo>
                  <a:pt x="0" y="0"/>
                </a:lnTo>
                <a:lnTo>
                  <a:pt x="1515" y="0"/>
                </a:lnTo>
                <a:close/>
              </a:path>
            </a:pathLst>
          </a:custGeom>
          <a:noFill/>
          <a:ln w="9525">
            <a:noFill/>
            <a:round/>
            <a:headEnd/>
            <a:tailEnd/>
          </a:ln>
        </p:spPr>
        <p:txBody>
          <a:bodyPr wrap="none" lIns="0" tIns="0" rIns="0" bIns="0">
            <a:spAutoFit/>
          </a:bodyPr>
          <a:lstStyle/>
          <a:p>
            <a:pPr>
              <a:defRPr/>
            </a:pPr>
            <a:endParaRPr lang="en-US" sz="2040" dirty="0">
              <a:latin typeface="Proxima Nova Light" charset="0"/>
              <a:cs typeface="Proxima Nova Light" charset="0"/>
            </a:endParaRPr>
          </a:p>
        </p:txBody>
      </p:sp>
      <p:sp>
        <p:nvSpPr>
          <p:cNvPr id="25" name="Rectangle 25"/>
          <p:cNvSpPr>
            <a:spLocks noChangeArrowheads="1"/>
          </p:cNvSpPr>
          <p:nvPr/>
        </p:nvSpPr>
        <p:spPr bwMode="auto">
          <a:xfrm rot="18900000">
            <a:off x="5533332" y="2669439"/>
            <a:ext cx="176330" cy="139590"/>
          </a:xfrm>
          <a:prstGeom prst="rect">
            <a:avLst/>
          </a:prstGeom>
          <a:noFill/>
          <a:ln w="9525">
            <a:noFill/>
            <a:miter lim="800000"/>
            <a:headEnd/>
            <a:tailEnd/>
          </a:ln>
        </p:spPr>
        <p:txBody>
          <a:bodyPr wrap="none" lIns="0" tIns="0" rIns="0" bIns="0">
            <a:spAutoFit/>
          </a:bodyPr>
          <a:lstStyle/>
          <a:p>
            <a:pPr eaLnBrk="0" hangingPunct="0">
              <a:defRPr/>
            </a:pPr>
            <a:r>
              <a:rPr lang="en-US" sz="907" dirty="0">
                <a:latin typeface="Proxima Nova Light" charset="0"/>
                <a:cs typeface="Proxima Nova Light" charset="0"/>
              </a:rPr>
              <a:t>100</a:t>
            </a:r>
            <a:endParaRPr lang="en-US" sz="2720" dirty="0">
              <a:latin typeface="Proxima Nova Light" charset="0"/>
              <a:cs typeface="Proxima Nova Light" charset="0"/>
            </a:endParaRPr>
          </a:p>
        </p:txBody>
      </p:sp>
      <p:sp>
        <p:nvSpPr>
          <p:cNvPr id="26" name="Rectangle 26"/>
          <p:cNvSpPr>
            <a:spLocks noChangeArrowheads="1"/>
          </p:cNvSpPr>
          <p:nvPr/>
        </p:nvSpPr>
        <p:spPr bwMode="auto">
          <a:xfrm rot="18900000">
            <a:off x="5643425" y="2798979"/>
            <a:ext cx="137858" cy="139590"/>
          </a:xfrm>
          <a:prstGeom prst="rect">
            <a:avLst/>
          </a:prstGeom>
          <a:noFill/>
          <a:ln w="9525">
            <a:noFill/>
            <a:miter lim="800000"/>
            <a:headEnd/>
            <a:tailEnd/>
          </a:ln>
        </p:spPr>
        <p:txBody>
          <a:bodyPr wrap="none" lIns="0" tIns="0" rIns="0" bIns="0">
            <a:spAutoFit/>
          </a:bodyPr>
          <a:lstStyle/>
          <a:p>
            <a:pPr eaLnBrk="0" hangingPunct="0">
              <a:defRPr/>
            </a:pPr>
            <a:r>
              <a:rPr lang="en-US" sz="907" dirty="0">
                <a:latin typeface="Proxima Nova Light" charset="0"/>
                <a:cs typeface="Proxima Nova Light" charset="0"/>
              </a:rPr>
              <a:t>90</a:t>
            </a:r>
            <a:endParaRPr lang="en-US" sz="2720" dirty="0">
              <a:latin typeface="Proxima Nova Light" charset="0"/>
              <a:cs typeface="Proxima Nova Light" charset="0"/>
            </a:endParaRPr>
          </a:p>
        </p:txBody>
      </p:sp>
      <p:sp>
        <p:nvSpPr>
          <p:cNvPr id="27" name="Rectangle 27"/>
          <p:cNvSpPr>
            <a:spLocks noChangeArrowheads="1"/>
          </p:cNvSpPr>
          <p:nvPr/>
        </p:nvSpPr>
        <p:spPr bwMode="auto">
          <a:xfrm rot="18900000">
            <a:off x="5773766" y="2908732"/>
            <a:ext cx="136256" cy="139590"/>
          </a:xfrm>
          <a:prstGeom prst="rect">
            <a:avLst/>
          </a:prstGeom>
          <a:noFill/>
          <a:ln w="9525">
            <a:noFill/>
            <a:miter lim="800000"/>
            <a:headEnd/>
            <a:tailEnd/>
          </a:ln>
        </p:spPr>
        <p:txBody>
          <a:bodyPr wrap="none" lIns="0" tIns="0" rIns="0" bIns="0">
            <a:spAutoFit/>
          </a:bodyPr>
          <a:lstStyle/>
          <a:p>
            <a:pPr eaLnBrk="0" hangingPunct="0">
              <a:defRPr/>
            </a:pPr>
            <a:r>
              <a:rPr lang="en-US" sz="907" dirty="0">
                <a:latin typeface="Proxima Nova Light" charset="0"/>
                <a:cs typeface="Proxima Nova Light" charset="0"/>
              </a:rPr>
              <a:t>80</a:t>
            </a:r>
            <a:endParaRPr lang="en-US" sz="2720" dirty="0">
              <a:latin typeface="Proxima Nova Light" charset="0"/>
              <a:cs typeface="Proxima Nova Light" charset="0"/>
            </a:endParaRPr>
          </a:p>
        </p:txBody>
      </p:sp>
      <p:sp>
        <p:nvSpPr>
          <p:cNvPr id="28" name="Rectangle 28"/>
          <p:cNvSpPr>
            <a:spLocks noChangeArrowheads="1"/>
          </p:cNvSpPr>
          <p:nvPr/>
        </p:nvSpPr>
        <p:spPr bwMode="auto">
          <a:xfrm rot="18900000">
            <a:off x="5914511" y="3056264"/>
            <a:ext cx="128240" cy="139590"/>
          </a:xfrm>
          <a:prstGeom prst="rect">
            <a:avLst/>
          </a:prstGeom>
          <a:noFill/>
          <a:ln w="9525">
            <a:noFill/>
            <a:miter lim="800000"/>
            <a:headEnd/>
            <a:tailEnd/>
          </a:ln>
        </p:spPr>
        <p:txBody>
          <a:bodyPr wrap="none" lIns="0" tIns="0" rIns="0" bIns="0">
            <a:spAutoFit/>
          </a:bodyPr>
          <a:lstStyle/>
          <a:p>
            <a:pPr eaLnBrk="0" hangingPunct="0">
              <a:defRPr/>
            </a:pPr>
            <a:r>
              <a:rPr lang="en-US" sz="907" dirty="0">
                <a:latin typeface="Proxima Nova Light" charset="0"/>
                <a:cs typeface="Proxima Nova Light" charset="0"/>
              </a:rPr>
              <a:t>70</a:t>
            </a:r>
            <a:endParaRPr lang="en-US" sz="2720" dirty="0">
              <a:latin typeface="Proxima Nova Light" charset="0"/>
              <a:cs typeface="Proxima Nova Light" charset="0"/>
            </a:endParaRPr>
          </a:p>
        </p:txBody>
      </p:sp>
      <p:sp>
        <p:nvSpPr>
          <p:cNvPr id="29" name="Rectangle 29"/>
          <p:cNvSpPr>
            <a:spLocks noChangeArrowheads="1"/>
          </p:cNvSpPr>
          <p:nvPr/>
        </p:nvSpPr>
        <p:spPr bwMode="auto">
          <a:xfrm rot="18900000">
            <a:off x="6071627" y="3191196"/>
            <a:ext cx="137858" cy="139590"/>
          </a:xfrm>
          <a:prstGeom prst="rect">
            <a:avLst/>
          </a:prstGeom>
          <a:noFill/>
          <a:ln w="9525">
            <a:noFill/>
            <a:miter lim="800000"/>
            <a:headEnd/>
            <a:tailEnd/>
          </a:ln>
        </p:spPr>
        <p:txBody>
          <a:bodyPr wrap="none" lIns="0" tIns="0" rIns="0" bIns="0">
            <a:spAutoFit/>
          </a:bodyPr>
          <a:lstStyle/>
          <a:p>
            <a:pPr eaLnBrk="0" hangingPunct="0">
              <a:defRPr/>
            </a:pPr>
            <a:r>
              <a:rPr lang="en-US" sz="907" dirty="0">
                <a:latin typeface="Proxima Nova Light" charset="0"/>
                <a:cs typeface="Proxima Nova Light" charset="0"/>
              </a:rPr>
              <a:t>60</a:t>
            </a:r>
            <a:endParaRPr lang="en-US" sz="2720" dirty="0">
              <a:latin typeface="Proxima Nova Light" charset="0"/>
              <a:cs typeface="Proxima Nova Light" charset="0"/>
            </a:endParaRPr>
          </a:p>
        </p:txBody>
      </p:sp>
      <p:sp>
        <p:nvSpPr>
          <p:cNvPr id="30" name="Rectangle 30"/>
          <p:cNvSpPr>
            <a:spLocks noChangeArrowheads="1"/>
          </p:cNvSpPr>
          <p:nvPr/>
        </p:nvSpPr>
        <p:spPr bwMode="auto">
          <a:xfrm rot="18900000">
            <a:off x="6215560" y="3318941"/>
            <a:ext cx="137858" cy="139590"/>
          </a:xfrm>
          <a:prstGeom prst="rect">
            <a:avLst/>
          </a:prstGeom>
          <a:noFill/>
          <a:ln w="9525">
            <a:noFill/>
            <a:miter lim="800000"/>
            <a:headEnd/>
            <a:tailEnd/>
          </a:ln>
        </p:spPr>
        <p:txBody>
          <a:bodyPr wrap="none" lIns="0" tIns="0" rIns="0" bIns="0">
            <a:spAutoFit/>
          </a:bodyPr>
          <a:lstStyle/>
          <a:p>
            <a:pPr eaLnBrk="0" hangingPunct="0">
              <a:defRPr/>
            </a:pPr>
            <a:r>
              <a:rPr lang="en-US" sz="907" dirty="0">
                <a:latin typeface="Proxima Nova Light" charset="0"/>
                <a:cs typeface="Proxima Nova Light" charset="0"/>
              </a:rPr>
              <a:t>50</a:t>
            </a:r>
            <a:endParaRPr lang="en-US" sz="2720" dirty="0">
              <a:latin typeface="Proxima Nova Light" charset="0"/>
              <a:cs typeface="Proxima Nova Light" charset="0"/>
            </a:endParaRPr>
          </a:p>
        </p:txBody>
      </p:sp>
      <p:sp>
        <p:nvSpPr>
          <p:cNvPr id="31" name="Rectangle 31"/>
          <p:cNvSpPr>
            <a:spLocks noChangeArrowheads="1"/>
          </p:cNvSpPr>
          <p:nvPr/>
        </p:nvSpPr>
        <p:spPr bwMode="auto">
          <a:xfrm rot="18900000">
            <a:off x="6336710" y="3426892"/>
            <a:ext cx="133050" cy="139590"/>
          </a:xfrm>
          <a:prstGeom prst="rect">
            <a:avLst/>
          </a:prstGeom>
          <a:noFill/>
          <a:ln w="9525">
            <a:noFill/>
            <a:miter lim="800000"/>
            <a:headEnd/>
            <a:tailEnd/>
          </a:ln>
        </p:spPr>
        <p:txBody>
          <a:bodyPr wrap="none" lIns="0" tIns="0" rIns="0" bIns="0">
            <a:spAutoFit/>
          </a:bodyPr>
          <a:lstStyle/>
          <a:p>
            <a:pPr eaLnBrk="0" hangingPunct="0">
              <a:defRPr/>
            </a:pPr>
            <a:r>
              <a:rPr lang="en-US" sz="907" dirty="0">
                <a:latin typeface="Proxima Nova Light" charset="0"/>
                <a:cs typeface="Proxima Nova Light" charset="0"/>
              </a:rPr>
              <a:t>40</a:t>
            </a:r>
            <a:endParaRPr lang="en-US" sz="2720" dirty="0">
              <a:latin typeface="Proxima Nova Light" charset="0"/>
              <a:cs typeface="Proxima Nova Light" charset="0"/>
            </a:endParaRPr>
          </a:p>
        </p:txBody>
      </p:sp>
      <p:sp>
        <p:nvSpPr>
          <p:cNvPr id="32" name="Rectangle 32"/>
          <p:cNvSpPr>
            <a:spLocks noChangeArrowheads="1"/>
          </p:cNvSpPr>
          <p:nvPr/>
        </p:nvSpPr>
        <p:spPr bwMode="auto">
          <a:xfrm rot="18900000">
            <a:off x="6468048" y="3554628"/>
            <a:ext cx="133050" cy="139590"/>
          </a:xfrm>
          <a:prstGeom prst="rect">
            <a:avLst/>
          </a:prstGeom>
          <a:noFill/>
          <a:ln w="9525">
            <a:noFill/>
            <a:miter lim="800000"/>
            <a:headEnd/>
            <a:tailEnd/>
          </a:ln>
        </p:spPr>
        <p:txBody>
          <a:bodyPr wrap="none" lIns="0" tIns="0" rIns="0" bIns="0">
            <a:spAutoFit/>
          </a:bodyPr>
          <a:lstStyle/>
          <a:p>
            <a:pPr eaLnBrk="0" hangingPunct="0">
              <a:defRPr/>
            </a:pPr>
            <a:r>
              <a:rPr lang="en-US" sz="907" dirty="0">
                <a:latin typeface="Proxima Nova Light" charset="0"/>
                <a:cs typeface="Proxima Nova Light" charset="0"/>
              </a:rPr>
              <a:t>30</a:t>
            </a:r>
            <a:endParaRPr lang="en-US" sz="2720" dirty="0">
              <a:latin typeface="Proxima Nova Light" charset="0"/>
              <a:cs typeface="Proxima Nova Light" charset="0"/>
            </a:endParaRPr>
          </a:p>
        </p:txBody>
      </p:sp>
      <p:sp>
        <p:nvSpPr>
          <p:cNvPr id="33" name="Rectangle 33"/>
          <p:cNvSpPr>
            <a:spLocks noChangeArrowheads="1"/>
          </p:cNvSpPr>
          <p:nvPr/>
        </p:nvSpPr>
        <p:spPr bwMode="auto">
          <a:xfrm rot="18900000">
            <a:off x="6604180" y="3662579"/>
            <a:ext cx="137858" cy="139590"/>
          </a:xfrm>
          <a:prstGeom prst="rect">
            <a:avLst/>
          </a:prstGeom>
          <a:noFill/>
          <a:ln w="9525">
            <a:noFill/>
            <a:miter lim="800000"/>
            <a:headEnd/>
            <a:tailEnd/>
          </a:ln>
        </p:spPr>
        <p:txBody>
          <a:bodyPr wrap="none" lIns="0" tIns="0" rIns="0" bIns="0">
            <a:spAutoFit/>
          </a:bodyPr>
          <a:lstStyle/>
          <a:p>
            <a:pPr eaLnBrk="0" hangingPunct="0">
              <a:defRPr/>
            </a:pPr>
            <a:r>
              <a:rPr lang="en-US" sz="907" dirty="0">
                <a:latin typeface="Proxima Nova Light" charset="0"/>
                <a:cs typeface="Proxima Nova Light" charset="0"/>
              </a:rPr>
              <a:t>20</a:t>
            </a:r>
            <a:endParaRPr lang="en-US" sz="2720" dirty="0">
              <a:latin typeface="Proxima Nova Light" charset="0"/>
              <a:cs typeface="Proxima Nova Light" charset="0"/>
            </a:endParaRPr>
          </a:p>
        </p:txBody>
      </p:sp>
      <p:sp>
        <p:nvSpPr>
          <p:cNvPr id="34" name="Rectangle 34"/>
          <p:cNvSpPr>
            <a:spLocks noChangeArrowheads="1"/>
          </p:cNvSpPr>
          <p:nvPr/>
        </p:nvSpPr>
        <p:spPr bwMode="auto">
          <a:xfrm rot="18900000">
            <a:off x="6737156" y="3793921"/>
            <a:ext cx="105798" cy="139590"/>
          </a:xfrm>
          <a:prstGeom prst="rect">
            <a:avLst/>
          </a:prstGeom>
          <a:noFill/>
          <a:ln w="9525">
            <a:noFill/>
            <a:miter lim="800000"/>
            <a:headEnd/>
            <a:tailEnd/>
          </a:ln>
        </p:spPr>
        <p:txBody>
          <a:bodyPr wrap="none" lIns="0" tIns="0" rIns="0" bIns="0">
            <a:spAutoFit/>
          </a:bodyPr>
          <a:lstStyle/>
          <a:p>
            <a:pPr eaLnBrk="0" hangingPunct="0">
              <a:defRPr/>
            </a:pPr>
            <a:r>
              <a:rPr lang="en-US" sz="907" dirty="0">
                <a:latin typeface="Proxima Nova Light" charset="0"/>
                <a:cs typeface="Proxima Nova Light" charset="0"/>
              </a:rPr>
              <a:t>10</a:t>
            </a:r>
            <a:endParaRPr lang="en-US" sz="2720" dirty="0">
              <a:latin typeface="Proxima Nova Light" charset="0"/>
              <a:cs typeface="Proxima Nova Light" charset="0"/>
            </a:endParaRPr>
          </a:p>
        </p:txBody>
      </p:sp>
      <p:sp>
        <p:nvSpPr>
          <p:cNvPr id="38" name="Text Box 147"/>
          <p:cNvSpPr txBox="1">
            <a:spLocks noChangeArrowheads="1"/>
          </p:cNvSpPr>
          <p:nvPr/>
        </p:nvSpPr>
        <p:spPr bwMode="auto">
          <a:xfrm>
            <a:off x="4070225" y="6321081"/>
            <a:ext cx="399468" cy="5109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itchFamily="34" charset="0"/>
                <a:ea typeface="MS PGothic" pitchFamily="34" charset="-128"/>
              </a:defRPr>
            </a:lvl1pPr>
            <a:lvl2pPr marL="742950" indent="-285750">
              <a:defRPr>
                <a:solidFill>
                  <a:schemeClr val="tx1"/>
                </a:solidFill>
                <a:latin typeface="Arial" pitchFamily="34" charset="0"/>
                <a:ea typeface="MS PGothic" pitchFamily="34" charset="-128"/>
              </a:defRPr>
            </a:lvl2pPr>
            <a:lvl3pPr marL="1143000" indent="-228600">
              <a:defRPr>
                <a:solidFill>
                  <a:schemeClr val="tx1"/>
                </a:solidFill>
                <a:latin typeface="Arial" pitchFamily="34" charset="0"/>
                <a:ea typeface="MS PGothic" pitchFamily="34" charset="-128"/>
              </a:defRPr>
            </a:lvl3pPr>
            <a:lvl4pPr marL="1600200" indent="-228600">
              <a:defRPr>
                <a:solidFill>
                  <a:schemeClr val="tx1"/>
                </a:solidFill>
                <a:latin typeface="Arial" pitchFamily="34" charset="0"/>
                <a:ea typeface="MS PGothic" pitchFamily="34" charset="-128"/>
              </a:defRPr>
            </a:lvl4pPr>
            <a:lvl5pPr marL="2057400" indent="-228600">
              <a:defRPr>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a:solidFill>
                  <a:schemeClr val="tx1"/>
                </a:solidFill>
                <a:latin typeface="Arial" pitchFamily="34" charset="0"/>
                <a:ea typeface="MS PGothic" pitchFamily="34" charset="-128"/>
              </a:defRPr>
            </a:lvl9pPr>
          </a:lstStyle>
          <a:p>
            <a:pPr algn="ctr"/>
            <a:r>
              <a:rPr lang="en-US" altLang="en-US" sz="2720" b="1" dirty="0">
                <a:solidFill>
                  <a:srgbClr val="00B04C"/>
                </a:solidFill>
                <a:latin typeface="Proxima Nova Light" charset="0"/>
              </a:rPr>
              <a:t>B</a:t>
            </a:r>
          </a:p>
        </p:txBody>
      </p:sp>
      <p:sp>
        <p:nvSpPr>
          <p:cNvPr id="39" name="Text Box 149"/>
          <p:cNvSpPr txBox="1">
            <a:spLocks noChangeArrowheads="1"/>
          </p:cNvSpPr>
          <p:nvPr/>
        </p:nvSpPr>
        <p:spPr bwMode="auto">
          <a:xfrm>
            <a:off x="9104949" y="6321081"/>
            <a:ext cx="418704" cy="5109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itchFamily="34" charset="0"/>
                <a:ea typeface="MS PGothic" pitchFamily="34" charset="-128"/>
              </a:defRPr>
            </a:lvl1pPr>
            <a:lvl2pPr marL="742950" indent="-285750">
              <a:defRPr>
                <a:solidFill>
                  <a:schemeClr val="tx1"/>
                </a:solidFill>
                <a:latin typeface="Arial" pitchFamily="34" charset="0"/>
                <a:ea typeface="MS PGothic" pitchFamily="34" charset="-128"/>
              </a:defRPr>
            </a:lvl2pPr>
            <a:lvl3pPr marL="1143000" indent="-228600">
              <a:defRPr>
                <a:solidFill>
                  <a:schemeClr val="tx1"/>
                </a:solidFill>
                <a:latin typeface="Arial" pitchFamily="34" charset="0"/>
                <a:ea typeface="MS PGothic" pitchFamily="34" charset="-128"/>
              </a:defRPr>
            </a:lvl3pPr>
            <a:lvl4pPr marL="1600200" indent="-228600">
              <a:defRPr>
                <a:solidFill>
                  <a:schemeClr val="tx1"/>
                </a:solidFill>
                <a:latin typeface="Arial" pitchFamily="34" charset="0"/>
                <a:ea typeface="MS PGothic" pitchFamily="34" charset="-128"/>
              </a:defRPr>
            </a:lvl4pPr>
            <a:lvl5pPr marL="2057400" indent="-228600">
              <a:defRPr>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a:solidFill>
                  <a:schemeClr val="tx1"/>
                </a:solidFill>
                <a:latin typeface="Arial" pitchFamily="34" charset="0"/>
                <a:ea typeface="MS PGothic" pitchFamily="34" charset="-128"/>
              </a:defRPr>
            </a:lvl9pPr>
          </a:lstStyle>
          <a:p>
            <a:pPr algn="ctr"/>
            <a:r>
              <a:rPr lang="en-US" altLang="en-US" sz="2720" b="1" dirty="0">
                <a:solidFill>
                  <a:srgbClr val="ED1C24"/>
                </a:solidFill>
                <a:latin typeface="Proxima Nova Light" charset="0"/>
              </a:rPr>
              <a:t>C</a:t>
            </a:r>
          </a:p>
        </p:txBody>
      </p:sp>
      <p:cxnSp>
        <p:nvCxnSpPr>
          <p:cNvPr id="44" name="Straight Connector 43"/>
          <p:cNvCxnSpPr/>
          <p:nvPr/>
        </p:nvCxnSpPr>
        <p:spPr>
          <a:xfrm>
            <a:off x="536708" y="6995160"/>
            <a:ext cx="12590018" cy="0"/>
          </a:xfrm>
          <a:prstGeom prst="line">
            <a:avLst/>
          </a:prstGeom>
          <a:ln w="3175" cmpd="sng">
            <a:solidFill>
              <a:srgbClr val="BFBFBF"/>
            </a:solidFill>
          </a:ln>
          <a:effectLst/>
        </p:spPr>
        <p:style>
          <a:lnRef idx="2">
            <a:schemeClr val="accent1"/>
          </a:lnRef>
          <a:fillRef idx="0">
            <a:schemeClr val="accent1"/>
          </a:fillRef>
          <a:effectRef idx="1">
            <a:schemeClr val="accent1"/>
          </a:effectRef>
          <a:fontRef idx="minor">
            <a:schemeClr val="tx1"/>
          </a:fontRef>
        </p:style>
      </p:cxnSp>
      <p:sp>
        <p:nvSpPr>
          <p:cNvPr id="48" name="Text Box 146"/>
          <p:cNvSpPr txBox="1">
            <a:spLocks noChangeArrowheads="1"/>
          </p:cNvSpPr>
          <p:nvPr/>
        </p:nvSpPr>
        <p:spPr bwMode="auto">
          <a:xfrm>
            <a:off x="4070669" y="1355971"/>
            <a:ext cx="410690" cy="5109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itchFamily="34" charset="0"/>
                <a:ea typeface="MS PGothic" pitchFamily="34" charset="-128"/>
              </a:defRPr>
            </a:lvl1pPr>
            <a:lvl2pPr marL="742950" indent="-285750">
              <a:defRPr>
                <a:solidFill>
                  <a:schemeClr val="tx1"/>
                </a:solidFill>
                <a:latin typeface="Arial" pitchFamily="34" charset="0"/>
                <a:ea typeface="MS PGothic" pitchFamily="34" charset="-128"/>
              </a:defRPr>
            </a:lvl2pPr>
            <a:lvl3pPr marL="1143000" indent="-228600">
              <a:defRPr>
                <a:solidFill>
                  <a:schemeClr val="tx1"/>
                </a:solidFill>
                <a:latin typeface="Arial" pitchFamily="34" charset="0"/>
                <a:ea typeface="MS PGothic" pitchFamily="34" charset="-128"/>
              </a:defRPr>
            </a:lvl3pPr>
            <a:lvl4pPr marL="1600200" indent="-228600">
              <a:defRPr>
                <a:solidFill>
                  <a:schemeClr val="tx1"/>
                </a:solidFill>
                <a:latin typeface="Arial" pitchFamily="34" charset="0"/>
                <a:ea typeface="MS PGothic" pitchFamily="34" charset="-128"/>
              </a:defRPr>
            </a:lvl4pPr>
            <a:lvl5pPr marL="2057400" indent="-228600">
              <a:defRPr>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a:solidFill>
                  <a:schemeClr val="tx1"/>
                </a:solidFill>
                <a:latin typeface="Arial" pitchFamily="34" charset="0"/>
                <a:ea typeface="MS PGothic" pitchFamily="34" charset="-128"/>
              </a:defRPr>
            </a:lvl9pPr>
          </a:lstStyle>
          <a:p>
            <a:pPr algn="ctr"/>
            <a:r>
              <a:rPr lang="en-US" altLang="en-US" sz="2720" b="1" dirty="0">
                <a:solidFill>
                  <a:srgbClr val="00B2EE"/>
                </a:solidFill>
                <a:latin typeface="Proxima Nova Light" charset="0"/>
              </a:rPr>
              <a:t>A</a:t>
            </a:r>
          </a:p>
        </p:txBody>
      </p:sp>
      <p:sp>
        <p:nvSpPr>
          <p:cNvPr id="49" name="Text Box 148"/>
          <p:cNvSpPr txBox="1">
            <a:spLocks noChangeArrowheads="1"/>
          </p:cNvSpPr>
          <p:nvPr/>
        </p:nvSpPr>
        <p:spPr bwMode="auto">
          <a:xfrm>
            <a:off x="9100940" y="1355971"/>
            <a:ext cx="426719" cy="5109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itchFamily="34" charset="0"/>
                <a:ea typeface="MS PGothic" pitchFamily="34" charset="-128"/>
              </a:defRPr>
            </a:lvl1pPr>
            <a:lvl2pPr marL="742950" indent="-285750">
              <a:defRPr>
                <a:solidFill>
                  <a:schemeClr val="tx1"/>
                </a:solidFill>
                <a:latin typeface="Arial" pitchFamily="34" charset="0"/>
                <a:ea typeface="MS PGothic" pitchFamily="34" charset="-128"/>
              </a:defRPr>
            </a:lvl2pPr>
            <a:lvl3pPr marL="1143000" indent="-228600">
              <a:defRPr>
                <a:solidFill>
                  <a:schemeClr val="tx1"/>
                </a:solidFill>
                <a:latin typeface="Arial" pitchFamily="34" charset="0"/>
                <a:ea typeface="MS PGothic" pitchFamily="34" charset="-128"/>
              </a:defRPr>
            </a:lvl3pPr>
            <a:lvl4pPr marL="1600200" indent="-228600">
              <a:defRPr>
                <a:solidFill>
                  <a:schemeClr val="tx1"/>
                </a:solidFill>
                <a:latin typeface="Arial" pitchFamily="34" charset="0"/>
                <a:ea typeface="MS PGothic" pitchFamily="34" charset="-128"/>
              </a:defRPr>
            </a:lvl4pPr>
            <a:lvl5pPr marL="2057400" indent="-228600">
              <a:defRPr>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a:solidFill>
                  <a:schemeClr val="tx1"/>
                </a:solidFill>
                <a:latin typeface="Arial" pitchFamily="34" charset="0"/>
                <a:ea typeface="MS PGothic" pitchFamily="34" charset="-128"/>
              </a:defRPr>
            </a:lvl9pPr>
          </a:lstStyle>
          <a:p>
            <a:pPr algn="ctr"/>
            <a:r>
              <a:rPr lang="en-US" altLang="en-US" sz="2720" b="1" dirty="0">
                <a:solidFill>
                  <a:schemeClr val="accent2"/>
                </a:solidFill>
                <a:latin typeface="Proxima Nova Light" charset="0"/>
              </a:rPr>
              <a:t>D</a:t>
            </a:r>
          </a:p>
        </p:txBody>
      </p:sp>
      <p:sp>
        <p:nvSpPr>
          <p:cNvPr id="50" name="Title 49"/>
          <p:cNvSpPr>
            <a:spLocks noGrp="1"/>
          </p:cNvSpPr>
          <p:nvPr>
            <p:ph type="title"/>
          </p:nvPr>
        </p:nvSpPr>
        <p:spPr>
          <a:xfrm>
            <a:off x="567936" y="126542"/>
            <a:ext cx="10018785" cy="641095"/>
          </a:xfrm>
          <a:prstGeom prst="rect">
            <a:avLst/>
          </a:prstGeom>
        </p:spPr>
        <p:txBody>
          <a:bodyPr/>
          <a:lstStyle>
            <a:lvl1pPr algn="l">
              <a:defRPr sz="4836" b="0" i="0">
                <a:solidFill>
                  <a:schemeClr val="bg2">
                    <a:lumMod val="25000"/>
                  </a:schemeClr>
                </a:solidFill>
                <a:latin typeface="Adelle PE" charset="0"/>
                <a:ea typeface="Adelle PE" charset="0"/>
                <a:cs typeface="Adelle PE" charset="0"/>
              </a:defRPr>
            </a:lvl1pPr>
          </a:lstStyle>
          <a:p>
            <a:r>
              <a:rPr lang="en-US"/>
              <a:t>Click to edit Master title style</a:t>
            </a:r>
            <a:endParaRPr lang="en-US" dirty="0"/>
          </a:p>
        </p:txBody>
      </p:sp>
      <p:sp>
        <p:nvSpPr>
          <p:cNvPr id="41" name="Rectangle 40"/>
          <p:cNvSpPr>
            <a:spLocks noChangeArrowheads="1"/>
          </p:cNvSpPr>
          <p:nvPr userDrawn="1"/>
        </p:nvSpPr>
        <p:spPr bwMode="auto">
          <a:xfrm>
            <a:off x="3210153" y="7054403"/>
            <a:ext cx="7397294" cy="26370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123999" tIns="61999" rIns="123999" bIns="61999">
            <a:spAutoFit/>
          </a:bodyPr>
          <a:lstStyle/>
          <a:p>
            <a:pPr algn="ctr">
              <a:lnSpc>
                <a:spcPct val="100000"/>
              </a:lnSpc>
            </a:pPr>
            <a:r>
              <a:rPr lang="en-US" altLang="en-US" sz="900" b="0" i="0" dirty="0">
                <a:latin typeface="Proxima Nova Light" charset="0"/>
                <a:ea typeface="Proxima Nova Light" charset="0"/>
                <a:cs typeface="Proxima Nova Light" charset="0"/>
              </a:rPr>
              <a:t>The four-color, four-quadrant</a:t>
            </a:r>
            <a:r>
              <a:rPr lang="en-US" altLang="en-US" sz="900" b="0" i="0" baseline="0" dirty="0">
                <a:latin typeface="Proxima Nova Light" charset="0"/>
                <a:ea typeface="Proxima Nova Light" charset="0"/>
                <a:cs typeface="Proxima Nova Light" charset="0"/>
              </a:rPr>
              <a:t> </a:t>
            </a:r>
            <a:r>
              <a:rPr lang="en-US" altLang="en-US" sz="900" b="0" i="0" dirty="0">
                <a:latin typeface="Proxima Nova Light" charset="0"/>
                <a:ea typeface="Proxima Nova Light" charset="0"/>
                <a:cs typeface="Proxima Nova Light" charset="0"/>
              </a:rPr>
              <a:t>graphic and Whole Brain® are</a:t>
            </a:r>
            <a:r>
              <a:rPr lang="en-US" altLang="en-US" sz="900" b="0" i="0" baseline="0" dirty="0">
                <a:latin typeface="Proxima Nova Light" charset="0"/>
                <a:ea typeface="Proxima Nova Light" charset="0"/>
                <a:cs typeface="Proxima Nova Light" charset="0"/>
              </a:rPr>
              <a:t> </a:t>
            </a:r>
            <a:r>
              <a:rPr lang="en-US" altLang="en-US" sz="900" b="0" i="0" dirty="0">
                <a:latin typeface="Proxima Nova Light" charset="0"/>
                <a:ea typeface="Proxima Nova Light" charset="0"/>
                <a:cs typeface="Proxima Nova Light" charset="0"/>
              </a:rPr>
              <a:t>registered Trademarks of Herrmann Global, LLC.</a:t>
            </a:r>
            <a:endParaRPr lang="en-GB" altLang="en-US" sz="900" b="0" i="0" dirty="0">
              <a:latin typeface="Proxima Nova Light" charset="0"/>
              <a:ea typeface="Proxima Nova Light" charset="0"/>
              <a:cs typeface="Proxima Nova Light" charset="0"/>
            </a:endParaRPr>
          </a:p>
        </p:txBody>
      </p:sp>
    </p:spTree>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p:cSld name="Whole Brain Model Slide 2">
    <p:spTree>
      <p:nvGrpSpPr>
        <p:cNvPr id="1" name=""/>
        <p:cNvGrpSpPr/>
        <p:nvPr/>
      </p:nvGrpSpPr>
      <p:grpSpPr>
        <a:xfrm>
          <a:off x="0" y="0"/>
          <a:ext cx="0" cy="0"/>
          <a:chOff x="0" y="0"/>
          <a:chExt cx="0" cy="0"/>
        </a:xfrm>
      </p:grpSpPr>
      <p:pic>
        <p:nvPicPr>
          <p:cNvPr id="10" name="Picture 9"/>
          <p:cNvPicPr>
            <a:picLocks noChangeAspect="1"/>
          </p:cNvPicPr>
          <p:nvPr/>
        </p:nvPicPr>
        <p:blipFill rotWithShape="1">
          <a:blip>
            <a:extLst>
              <a:ext uri="{28A0092B-C50C-407E-A947-70E740481C1C}">
                <a14:useLocalDpi xmlns:a14="http://schemas.microsoft.com/office/drawing/2010/main" val="0"/>
              </a:ext>
            </a:extLst>
          </a:blip>
          <a:srcRect l="13700" t="6355" r="12779" b="7630"/>
          <a:stretch/>
        </p:blipFill>
        <p:spPr>
          <a:xfrm>
            <a:off x="3262490" y="653888"/>
            <a:ext cx="7083266" cy="6403560"/>
          </a:xfrm>
          <a:prstGeom prst="rect">
            <a:avLst/>
          </a:prstGeom>
        </p:spPr>
      </p:pic>
      <p:cxnSp>
        <p:nvCxnSpPr>
          <p:cNvPr id="11" name="Straight Connector 10"/>
          <p:cNvCxnSpPr/>
          <p:nvPr/>
        </p:nvCxnSpPr>
        <p:spPr>
          <a:xfrm>
            <a:off x="498326" y="6956777"/>
            <a:ext cx="12590018" cy="0"/>
          </a:xfrm>
          <a:prstGeom prst="line">
            <a:avLst/>
          </a:prstGeom>
          <a:ln w="3175" cmpd="sng">
            <a:solidFill>
              <a:srgbClr val="BFBFBF"/>
            </a:solidFill>
          </a:ln>
          <a:effectLst/>
        </p:spPr>
        <p:style>
          <a:lnRef idx="2">
            <a:schemeClr val="accent1"/>
          </a:lnRef>
          <a:fillRef idx="0">
            <a:schemeClr val="accent1"/>
          </a:fillRef>
          <a:effectRef idx="1">
            <a:schemeClr val="accent1"/>
          </a:effectRef>
          <a:fontRef idx="minor">
            <a:schemeClr val="tx1"/>
          </a:fontRef>
        </p:style>
      </p:cxnSp>
      <p:sp>
        <p:nvSpPr>
          <p:cNvPr id="31" name="Text Placeholder 30"/>
          <p:cNvSpPr>
            <a:spLocks noGrp="1"/>
          </p:cNvSpPr>
          <p:nvPr>
            <p:ph type="body" sz="quarter" idx="10" hasCustomPrompt="1"/>
          </p:nvPr>
        </p:nvSpPr>
        <p:spPr>
          <a:xfrm rot="18697715">
            <a:off x="3916447" y="1742897"/>
            <a:ext cx="3262489" cy="1607256"/>
          </a:xfrm>
          <a:prstGeom prst="rect">
            <a:avLst/>
          </a:prstGeom>
        </p:spPr>
        <p:txBody>
          <a:bodyPr vert="horz">
            <a:prstTxWarp prst="textArchUp">
              <a:avLst/>
            </a:prstTxWarp>
          </a:bodyPr>
          <a:lstStyle>
            <a:lvl1pPr marL="0" indent="0">
              <a:buNone/>
              <a:defRPr sz="2116" b="0" i="0" baseline="0">
                <a:latin typeface="Proxima Nova Light" charset="0"/>
                <a:cs typeface="Proxima Nova Light" charset="0"/>
              </a:defRPr>
            </a:lvl1pPr>
          </a:lstStyle>
          <a:p>
            <a:pPr lvl="0"/>
            <a:r>
              <a:rPr lang="en-US" dirty="0"/>
              <a:t>      PROBLEM-SOLVING SELF</a:t>
            </a:r>
          </a:p>
        </p:txBody>
      </p:sp>
      <p:sp>
        <p:nvSpPr>
          <p:cNvPr id="32" name="Text Placeholder 30"/>
          <p:cNvSpPr>
            <a:spLocks noGrp="1"/>
          </p:cNvSpPr>
          <p:nvPr>
            <p:ph type="body" sz="quarter" idx="11" hasCustomPrompt="1"/>
          </p:nvPr>
        </p:nvSpPr>
        <p:spPr>
          <a:xfrm rot="2666185">
            <a:off x="6529913" y="1730096"/>
            <a:ext cx="3262489" cy="1607256"/>
          </a:xfrm>
          <a:prstGeom prst="rect">
            <a:avLst/>
          </a:prstGeom>
        </p:spPr>
        <p:txBody>
          <a:bodyPr vert="horz">
            <a:prstTxWarp prst="textArchUp">
              <a:avLst/>
            </a:prstTxWarp>
          </a:bodyPr>
          <a:lstStyle>
            <a:lvl1pPr marL="0" indent="0">
              <a:buNone/>
              <a:defRPr sz="2116" b="0" i="0" baseline="0">
                <a:latin typeface="Proxima Nova Light" charset="0"/>
                <a:cs typeface="Proxima Nova Light" charset="0"/>
              </a:defRPr>
            </a:lvl1pPr>
          </a:lstStyle>
          <a:p>
            <a:pPr lvl="0"/>
            <a:r>
              <a:rPr lang="en-US" dirty="0"/>
              <a:t>             IDEA-FINDING SELF</a:t>
            </a:r>
          </a:p>
        </p:txBody>
      </p:sp>
      <p:sp>
        <p:nvSpPr>
          <p:cNvPr id="33" name="Text Placeholder 30"/>
          <p:cNvSpPr>
            <a:spLocks noGrp="1"/>
          </p:cNvSpPr>
          <p:nvPr>
            <p:ph type="body" sz="quarter" idx="12" hasCustomPrompt="1"/>
          </p:nvPr>
        </p:nvSpPr>
        <p:spPr>
          <a:xfrm rot="14110351">
            <a:off x="3776853" y="4162139"/>
            <a:ext cx="3262489" cy="1607256"/>
          </a:xfrm>
          <a:prstGeom prst="rect">
            <a:avLst/>
          </a:prstGeom>
        </p:spPr>
        <p:txBody>
          <a:bodyPr vert="horz">
            <a:prstTxWarp prst="textArchUp">
              <a:avLst/>
            </a:prstTxWarp>
          </a:bodyPr>
          <a:lstStyle>
            <a:lvl1pPr marL="0" indent="0">
              <a:buNone/>
              <a:defRPr sz="2116" b="0" i="0" baseline="0">
                <a:latin typeface="Proxima Nova Light" charset="0"/>
                <a:cs typeface="Proxima Nova Light" charset="0"/>
              </a:defRPr>
            </a:lvl1pPr>
          </a:lstStyle>
          <a:p>
            <a:pPr lvl="0"/>
            <a:r>
              <a:rPr lang="en-US" dirty="0"/>
              <a:t>      IMPLEMENTING SELF</a:t>
            </a:r>
          </a:p>
        </p:txBody>
      </p:sp>
      <p:sp>
        <p:nvSpPr>
          <p:cNvPr id="34" name="Text Placeholder 30"/>
          <p:cNvSpPr>
            <a:spLocks noGrp="1"/>
          </p:cNvSpPr>
          <p:nvPr>
            <p:ph type="body" sz="quarter" idx="13" hasCustomPrompt="1"/>
          </p:nvPr>
        </p:nvSpPr>
        <p:spPr>
          <a:xfrm rot="7703014">
            <a:off x="6656684" y="4221456"/>
            <a:ext cx="3262489" cy="1607256"/>
          </a:xfrm>
          <a:prstGeom prst="rect">
            <a:avLst/>
          </a:prstGeom>
        </p:spPr>
        <p:txBody>
          <a:bodyPr vert="horz">
            <a:prstTxWarp prst="textArchUp">
              <a:avLst/>
            </a:prstTxWarp>
          </a:bodyPr>
          <a:lstStyle>
            <a:lvl1pPr marL="0" indent="0">
              <a:buNone/>
              <a:defRPr sz="2116" b="0" i="0" baseline="0">
                <a:latin typeface="Proxima Nova Light" charset="0"/>
                <a:cs typeface="Proxima Nova Light" charset="0"/>
              </a:defRPr>
            </a:lvl1pPr>
          </a:lstStyle>
          <a:p>
            <a:pPr lvl="0"/>
            <a:r>
              <a:rPr lang="en-US" dirty="0"/>
              <a:t>             IDEA-SENSING SELF</a:t>
            </a:r>
          </a:p>
        </p:txBody>
      </p:sp>
      <p:sp>
        <p:nvSpPr>
          <p:cNvPr id="38" name="Text Placeholder 37"/>
          <p:cNvSpPr>
            <a:spLocks noGrp="1"/>
          </p:cNvSpPr>
          <p:nvPr>
            <p:ph type="body" sz="quarter" idx="14" hasCustomPrompt="1"/>
          </p:nvPr>
        </p:nvSpPr>
        <p:spPr>
          <a:xfrm>
            <a:off x="4507375" y="1630312"/>
            <a:ext cx="2379697" cy="2326923"/>
          </a:xfrm>
          <a:prstGeom prst="rect">
            <a:avLst/>
          </a:prstGeom>
        </p:spPr>
        <p:txBody>
          <a:bodyPr vert="horz"/>
          <a:lstStyle>
            <a:lvl1pPr marL="0" indent="0" algn="r">
              <a:lnSpc>
                <a:spcPct val="80000"/>
              </a:lnSpc>
              <a:buNone/>
              <a:defRPr sz="1209" b="0" i="0">
                <a:latin typeface="Proxima Nova Light" charset="0"/>
                <a:ea typeface="Adelle PE Regular" charset="0"/>
                <a:cs typeface="Proxima Nova Light" charset="0"/>
              </a:defRPr>
            </a:lvl1pPr>
            <a:lvl2pPr marL="690843" indent="0" algn="just">
              <a:buNone/>
              <a:defRPr sz="1511">
                <a:latin typeface="Proxima Nova Regular"/>
                <a:cs typeface="Proxima Nova Regular"/>
              </a:defRPr>
            </a:lvl2pPr>
            <a:lvl3pPr marL="1381685" indent="0" algn="just">
              <a:buNone/>
              <a:defRPr sz="1511">
                <a:latin typeface="Proxima Nova Regular"/>
                <a:cs typeface="Proxima Nova Regular"/>
              </a:defRPr>
            </a:lvl3pPr>
            <a:lvl4pPr marL="2072527" indent="0" algn="just">
              <a:buNone/>
              <a:defRPr sz="1511">
                <a:latin typeface="Proxima Nova Regular"/>
                <a:cs typeface="Proxima Nova Regular"/>
              </a:defRPr>
            </a:lvl4pPr>
            <a:lvl5pPr marL="2763370" indent="0" algn="just">
              <a:buNone/>
              <a:defRPr sz="1511">
                <a:latin typeface="Proxima Nova Regular"/>
                <a:cs typeface="Proxima Nova Regular"/>
              </a:defRPr>
            </a:lvl5pPr>
          </a:lstStyle>
          <a:p>
            <a:pPr algn="r"/>
            <a:r>
              <a:rPr lang="en-US" altLang="en-US" sz="1360" dirty="0">
                <a:latin typeface="Proxima Nova Semibold"/>
                <a:ea typeface="Arial" charset="0"/>
                <a:cs typeface="Proxima Nova Semibold"/>
              </a:rPr>
              <a:t>Working solo</a:t>
            </a:r>
          </a:p>
          <a:p>
            <a:pPr algn="r"/>
            <a:r>
              <a:rPr lang="en-US" altLang="en-US" sz="1360" dirty="0">
                <a:latin typeface="Proxima Nova Semibold"/>
                <a:ea typeface="Arial" charset="0"/>
                <a:cs typeface="Proxima Nova Semibold"/>
              </a:rPr>
              <a:t>Analyzing data</a:t>
            </a:r>
          </a:p>
          <a:p>
            <a:pPr algn="r"/>
            <a:r>
              <a:rPr lang="en-US" altLang="en-US" sz="1360" dirty="0">
                <a:latin typeface="Proxima Nova Semibold"/>
                <a:ea typeface="Arial" charset="0"/>
                <a:cs typeface="Proxima Nova Semibold"/>
              </a:rPr>
              <a:t>Accomplishing</a:t>
            </a:r>
          </a:p>
          <a:p>
            <a:pPr algn="r"/>
            <a:r>
              <a:rPr lang="en-US" altLang="en-US" sz="1360" dirty="0">
                <a:latin typeface="Proxima Nova Semibold"/>
                <a:ea typeface="Arial" charset="0"/>
                <a:cs typeface="Proxima Nova Semibold"/>
              </a:rPr>
              <a:t>Being challenged</a:t>
            </a:r>
          </a:p>
          <a:p>
            <a:pPr algn="r"/>
            <a:r>
              <a:rPr lang="en-US" altLang="en-US" sz="1360" dirty="0">
                <a:latin typeface="Proxima Nova Semibold"/>
                <a:ea typeface="Arial" charset="0"/>
                <a:cs typeface="Proxima Nova Semibold"/>
              </a:rPr>
              <a:t>Applying formulas</a:t>
            </a:r>
          </a:p>
          <a:p>
            <a:pPr algn="r"/>
            <a:r>
              <a:rPr lang="en-US" altLang="en-US" sz="1360" dirty="0">
                <a:latin typeface="Proxima Nova Semibold"/>
                <a:ea typeface="Arial" charset="0"/>
                <a:cs typeface="Proxima Nova Semibold"/>
              </a:rPr>
              <a:t>Putting things together</a:t>
            </a:r>
          </a:p>
          <a:p>
            <a:pPr algn="r"/>
            <a:r>
              <a:rPr lang="en-US" altLang="en-US" sz="1360" dirty="0">
                <a:latin typeface="Proxima Nova Semibold"/>
                <a:ea typeface="Arial" charset="0"/>
                <a:cs typeface="Proxima Nova Semibold"/>
              </a:rPr>
              <a:t>Making things work</a:t>
            </a:r>
          </a:p>
          <a:p>
            <a:pPr algn="r"/>
            <a:r>
              <a:rPr lang="en-US" altLang="en-US" sz="1360" dirty="0">
                <a:latin typeface="Proxima Nova Semibold"/>
                <a:ea typeface="Arial" charset="0"/>
                <a:cs typeface="Proxima Nova Semibold"/>
              </a:rPr>
              <a:t>Solving tough problems</a:t>
            </a:r>
          </a:p>
          <a:p>
            <a:pPr algn="r"/>
            <a:r>
              <a:rPr lang="en-US" altLang="en-US" sz="1360" dirty="0">
                <a:latin typeface="Proxima Nova Semibold"/>
                <a:ea typeface="Arial" charset="0"/>
                <a:cs typeface="Proxima Nova Semibold"/>
              </a:rPr>
              <a:t>Making the numbers</a:t>
            </a:r>
          </a:p>
          <a:p>
            <a:pPr algn="r"/>
            <a:r>
              <a:rPr lang="en-US" altLang="en-US" sz="1360" dirty="0">
                <a:latin typeface="Proxima Nova Semibold"/>
                <a:ea typeface="Arial" charset="0"/>
                <a:cs typeface="Proxima Nova Semibold"/>
              </a:rPr>
              <a:t>Analyzing &amp; diagnosing</a:t>
            </a:r>
          </a:p>
          <a:p>
            <a:pPr algn="r"/>
            <a:endParaRPr lang="en-US" altLang="en-US" sz="1360" dirty="0">
              <a:latin typeface="Proxima Nova Semibold"/>
              <a:ea typeface="Arial" charset="0"/>
              <a:cs typeface="Proxima Nova Semibold"/>
            </a:endParaRPr>
          </a:p>
          <a:p>
            <a:pPr algn="r"/>
            <a:endParaRPr lang="en-US" altLang="en-US" sz="1360" dirty="0">
              <a:latin typeface="Proxima Nova Semibold"/>
              <a:ea typeface="Arial" charset="0"/>
              <a:cs typeface="Proxima Nova Semibold"/>
            </a:endParaRPr>
          </a:p>
        </p:txBody>
      </p:sp>
      <p:sp>
        <p:nvSpPr>
          <p:cNvPr id="41" name="Text Placeholder 40"/>
          <p:cNvSpPr>
            <a:spLocks noGrp="1"/>
          </p:cNvSpPr>
          <p:nvPr>
            <p:ph type="body" sz="quarter" idx="15" hasCustomPrompt="1"/>
          </p:nvPr>
        </p:nvSpPr>
        <p:spPr>
          <a:xfrm>
            <a:off x="6826582" y="1624849"/>
            <a:ext cx="2662767" cy="2367704"/>
          </a:xfrm>
          <a:prstGeom prst="rect">
            <a:avLst/>
          </a:prstGeom>
        </p:spPr>
        <p:txBody>
          <a:bodyPr vert="horz"/>
          <a:lstStyle>
            <a:lvl1pPr marL="0" indent="0" algn="l">
              <a:lnSpc>
                <a:spcPct val="80000"/>
              </a:lnSpc>
              <a:buNone/>
              <a:defRPr sz="2116" b="0" i="0">
                <a:latin typeface="Proxima Nova Light" charset="0"/>
                <a:ea typeface="Adelle PE Regular" charset="0"/>
                <a:cs typeface="Proxima Nova Light" charset="0"/>
              </a:defRPr>
            </a:lvl1pPr>
            <a:lvl2pPr>
              <a:defRPr sz="2116">
                <a:latin typeface="Proxima Nova Regular"/>
                <a:cs typeface="Proxima Nova Regular"/>
              </a:defRPr>
            </a:lvl2pPr>
            <a:lvl3pPr>
              <a:defRPr sz="2116">
                <a:latin typeface="Proxima Nova Regular"/>
                <a:cs typeface="Proxima Nova Regular"/>
              </a:defRPr>
            </a:lvl3pPr>
            <a:lvl4pPr>
              <a:defRPr sz="2116">
                <a:latin typeface="Proxima Nova Regular"/>
                <a:cs typeface="Proxima Nova Regular"/>
              </a:defRPr>
            </a:lvl4pPr>
            <a:lvl5pPr>
              <a:defRPr sz="2116">
                <a:latin typeface="Proxima Nova Regular"/>
                <a:cs typeface="Proxima Nova Regular"/>
              </a:defRPr>
            </a:lvl5pPr>
          </a:lstStyle>
          <a:p>
            <a:r>
              <a:rPr lang="en-US" altLang="en-US" sz="1360" dirty="0">
                <a:latin typeface="Proxima Nova Semibold"/>
                <a:ea typeface="Arial" charset="0"/>
                <a:cs typeface="Proxima Nova Semibold"/>
              </a:rPr>
              <a:t>Designing </a:t>
            </a:r>
          </a:p>
          <a:p>
            <a:r>
              <a:rPr lang="en-US" altLang="en-US" sz="1360" dirty="0">
                <a:latin typeface="Proxima Nova Semibold"/>
                <a:ea typeface="Arial" charset="0"/>
                <a:cs typeface="Proxima Nova Semibold"/>
              </a:rPr>
              <a:t>Taking risks</a:t>
            </a:r>
          </a:p>
          <a:p>
            <a:r>
              <a:rPr lang="en-US" altLang="en-US" sz="1360" dirty="0">
                <a:latin typeface="Proxima Nova Semibold"/>
                <a:ea typeface="Arial" charset="0"/>
                <a:cs typeface="Proxima Nova Semibold"/>
              </a:rPr>
              <a:t>Providing vision</a:t>
            </a:r>
          </a:p>
          <a:p>
            <a:r>
              <a:rPr lang="en-US" altLang="en-US" sz="1360" dirty="0">
                <a:latin typeface="Proxima Nova Semibold"/>
                <a:ea typeface="Arial" charset="0"/>
                <a:cs typeface="Proxima Nova Semibold"/>
              </a:rPr>
              <a:t>Inventing solutions</a:t>
            </a:r>
          </a:p>
          <a:p>
            <a:r>
              <a:rPr lang="en-US" altLang="en-US" sz="1360" dirty="0">
                <a:latin typeface="Proxima Nova Semibold"/>
                <a:ea typeface="Arial" charset="0"/>
                <a:cs typeface="Proxima Nova Semibold"/>
              </a:rPr>
              <a:t>Having variety</a:t>
            </a:r>
          </a:p>
          <a:p>
            <a:r>
              <a:rPr lang="en-US" altLang="en-US" sz="1360" dirty="0">
                <a:latin typeface="Proxima Nova Semibold"/>
                <a:ea typeface="Arial" charset="0"/>
                <a:cs typeface="Proxima Nova Semibold"/>
              </a:rPr>
              <a:t>Bringing about change</a:t>
            </a:r>
          </a:p>
          <a:p>
            <a:r>
              <a:rPr lang="en-US" altLang="en-US" sz="1360" dirty="0">
                <a:latin typeface="Proxima Nova Semibold"/>
                <a:ea typeface="Arial" charset="0"/>
                <a:cs typeface="Proxima Nova Semibold"/>
              </a:rPr>
              <a:t>Playing around</a:t>
            </a:r>
          </a:p>
          <a:p>
            <a:r>
              <a:rPr lang="en-US" altLang="en-US" sz="1360" dirty="0">
                <a:latin typeface="Proxima Nova Semibold"/>
                <a:ea typeface="Arial" charset="0"/>
                <a:cs typeface="Proxima Nova Semibold"/>
              </a:rPr>
              <a:t>Selling ideas</a:t>
            </a:r>
          </a:p>
          <a:p>
            <a:r>
              <a:rPr lang="en-US" altLang="en-US" sz="1360" dirty="0">
                <a:latin typeface="Proxima Nova Semibold"/>
                <a:ea typeface="Arial" charset="0"/>
                <a:cs typeface="Proxima Nova Semibold"/>
              </a:rPr>
              <a:t>Developing new things</a:t>
            </a:r>
          </a:p>
          <a:p>
            <a:r>
              <a:rPr lang="en-US" altLang="en-US" sz="1360" dirty="0">
                <a:latin typeface="Proxima Nova Semibold"/>
                <a:ea typeface="Arial" charset="0"/>
                <a:cs typeface="Proxima Nova Semibold"/>
              </a:rPr>
              <a:t>Opportunity to experiment</a:t>
            </a:r>
          </a:p>
        </p:txBody>
      </p:sp>
      <p:sp>
        <p:nvSpPr>
          <p:cNvPr id="44" name="Text Placeholder 37"/>
          <p:cNvSpPr>
            <a:spLocks noGrp="1"/>
          </p:cNvSpPr>
          <p:nvPr>
            <p:ph type="body" sz="quarter" idx="16" hasCustomPrompt="1"/>
          </p:nvPr>
        </p:nvSpPr>
        <p:spPr>
          <a:xfrm>
            <a:off x="4507375" y="3836129"/>
            <a:ext cx="2379697" cy="2326923"/>
          </a:xfrm>
          <a:prstGeom prst="rect">
            <a:avLst/>
          </a:prstGeom>
        </p:spPr>
        <p:txBody>
          <a:bodyPr vert="horz"/>
          <a:lstStyle>
            <a:lvl1pPr marL="0" indent="0" algn="r">
              <a:lnSpc>
                <a:spcPct val="80000"/>
              </a:lnSpc>
              <a:buNone/>
              <a:defRPr sz="1209" b="0" i="0">
                <a:latin typeface="Proxima Nova Light" charset="0"/>
                <a:ea typeface="Adelle PE Regular" charset="0"/>
                <a:cs typeface="Proxima Nova Light" charset="0"/>
              </a:defRPr>
            </a:lvl1pPr>
            <a:lvl2pPr marL="690843" indent="0" algn="just">
              <a:buNone/>
              <a:defRPr sz="1511">
                <a:latin typeface="Proxima Nova Regular"/>
                <a:cs typeface="Proxima Nova Regular"/>
              </a:defRPr>
            </a:lvl2pPr>
            <a:lvl3pPr marL="1381685" indent="0" algn="just">
              <a:buNone/>
              <a:defRPr sz="1511">
                <a:latin typeface="Proxima Nova Regular"/>
                <a:cs typeface="Proxima Nova Regular"/>
              </a:defRPr>
            </a:lvl3pPr>
            <a:lvl4pPr marL="2072527" indent="0" algn="just">
              <a:buNone/>
              <a:defRPr sz="1511">
                <a:latin typeface="Proxima Nova Regular"/>
                <a:cs typeface="Proxima Nova Regular"/>
              </a:defRPr>
            </a:lvl4pPr>
            <a:lvl5pPr marL="2763370" indent="0" algn="just">
              <a:buNone/>
              <a:defRPr sz="1511">
                <a:latin typeface="Proxima Nova Regular"/>
                <a:cs typeface="Proxima Nova Regular"/>
              </a:defRPr>
            </a:lvl5pPr>
          </a:lstStyle>
          <a:p>
            <a:pPr algn="r"/>
            <a:r>
              <a:rPr lang="en-US" altLang="en-US" sz="1360" dirty="0">
                <a:latin typeface="Proxima Nova Semibold"/>
                <a:ea typeface="Arial" charset="0"/>
                <a:cs typeface="Proxima Nova Semibold"/>
              </a:rPr>
              <a:t>Preserving the status quo</a:t>
            </a:r>
          </a:p>
          <a:p>
            <a:pPr algn="r"/>
            <a:r>
              <a:rPr lang="en-US" altLang="en-US" sz="1360" dirty="0">
                <a:latin typeface="Proxima Nova Semibold"/>
                <a:ea typeface="Arial" charset="0"/>
                <a:cs typeface="Proxima Nova Semibold"/>
              </a:rPr>
              <a:t>Having an ordered environment</a:t>
            </a:r>
          </a:p>
          <a:p>
            <a:pPr algn="r"/>
            <a:r>
              <a:rPr lang="en-US" altLang="en-US" sz="1360" dirty="0">
                <a:latin typeface="Proxima Nova Semibold"/>
                <a:ea typeface="Arial" charset="0"/>
                <a:cs typeface="Proxima Nova Semibold"/>
              </a:rPr>
              <a:t>Being in control</a:t>
            </a:r>
          </a:p>
          <a:p>
            <a:pPr algn="r"/>
            <a:r>
              <a:rPr lang="en-US" altLang="en-US" sz="1360" dirty="0">
                <a:latin typeface="Proxima Nova Semibold"/>
                <a:ea typeface="Arial" charset="0"/>
                <a:cs typeface="Proxima Nova Semibold"/>
              </a:rPr>
              <a:t>Paperwork tasks</a:t>
            </a:r>
          </a:p>
          <a:p>
            <a:pPr algn="r"/>
            <a:r>
              <a:rPr lang="en-US" altLang="en-US" sz="1360" dirty="0">
                <a:latin typeface="Proxima Nova Semibold"/>
                <a:ea typeface="Arial" charset="0"/>
                <a:cs typeface="Proxima Nova Semibold"/>
              </a:rPr>
              <a:t>Establishing order</a:t>
            </a:r>
          </a:p>
          <a:p>
            <a:pPr algn="r"/>
            <a:r>
              <a:rPr lang="en-US" altLang="en-US" sz="1360" dirty="0">
                <a:latin typeface="Proxima Nova Semibold"/>
                <a:ea typeface="Arial" charset="0"/>
                <a:cs typeface="Proxima Nova Semibold"/>
              </a:rPr>
              <a:t>Planning things out</a:t>
            </a:r>
          </a:p>
          <a:p>
            <a:pPr algn="r"/>
            <a:r>
              <a:rPr lang="en-US" altLang="en-US" sz="1360" dirty="0">
                <a:latin typeface="Proxima Nova Semibold"/>
                <a:ea typeface="Arial" charset="0"/>
                <a:cs typeface="Proxima Nova Semibold"/>
              </a:rPr>
              <a:t>Getting things done</a:t>
            </a:r>
          </a:p>
          <a:p>
            <a:pPr algn="r"/>
            <a:r>
              <a:rPr lang="en-US" altLang="en-US" sz="1360" dirty="0">
                <a:latin typeface="Proxima Nova Semibold"/>
                <a:ea typeface="Arial" charset="0"/>
                <a:cs typeface="Proxima Nova Semibold"/>
              </a:rPr>
              <a:t>Attending to detail</a:t>
            </a:r>
          </a:p>
          <a:p>
            <a:pPr algn="r"/>
            <a:r>
              <a:rPr lang="en-US" altLang="en-US" sz="1360" dirty="0">
                <a:latin typeface="Proxima Nova Semibold"/>
                <a:ea typeface="Arial" charset="0"/>
                <a:cs typeface="Proxima Nova Semibold"/>
              </a:rPr>
              <a:t>Building things</a:t>
            </a:r>
          </a:p>
        </p:txBody>
      </p:sp>
      <p:sp>
        <p:nvSpPr>
          <p:cNvPr id="45" name="Text Placeholder 40"/>
          <p:cNvSpPr>
            <a:spLocks noGrp="1"/>
          </p:cNvSpPr>
          <p:nvPr>
            <p:ph type="body" sz="quarter" idx="17" hasCustomPrompt="1"/>
          </p:nvPr>
        </p:nvSpPr>
        <p:spPr>
          <a:xfrm>
            <a:off x="6844029" y="3839969"/>
            <a:ext cx="2662767" cy="2367704"/>
          </a:xfrm>
          <a:prstGeom prst="rect">
            <a:avLst/>
          </a:prstGeom>
        </p:spPr>
        <p:txBody>
          <a:bodyPr vert="horz"/>
          <a:lstStyle>
            <a:lvl1pPr marL="0" indent="0" algn="l">
              <a:lnSpc>
                <a:spcPct val="80000"/>
              </a:lnSpc>
              <a:buNone/>
              <a:defRPr sz="1209" b="0" i="0">
                <a:latin typeface="Proxima Nova Light" charset="0"/>
                <a:ea typeface="Adelle PE Regular" charset="0"/>
                <a:cs typeface="Proxima Nova Light" charset="0"/>
              </a:defRPr>
            </a:lvl1pPr>
            <a:lvl2pPr>
              <a:defRPr sz="2116">
                <a:latin typeface="Proxima Nova Regular"/>
                <a:cs typeface="Proxima Nova Regular"/>
              </a:defRPr>
            </a:lvl2pPr>
            <a:lvl3pPr>
              <a:defRPr sz="2116">
                <a:latin typeface="Proxima Nova Regular"/>
                <a:cs typeface="Proxima Nova Regular"/>
              </a:defRPr>
            </a:lvl3pPr>
            <a:lvl4pPr>
              <a:defRPr sz="2116">
                <a:latin typeface="Proxima Nova Regular"/>
                <a:cs typeface="Proxima Nova Regular"/>
              </a:defRPr>
            </a:lvl4pPr>
            <a:lvl5pPr>
              <a:defRPr sz="2116">
                <a:latin typeface="Proxima Nova Regular"/>
                <a:cs typeface="Proxima Nova Regular"/>
              </a:defRPr>
            </a:lvl5pPr>
          </a:lstStyle>
          <a:p>
            <a:r>
              <a:rPr lang="en-US" altLang="en-US" sz="1360" dirty="0">
                <a:latin typeface="Proxima Nova Semibold"/>
                <a:ea typeface="Arial" charset="0"/>
                <a:cs typeface="Proxima Nova Semibold"/>
              </a:rPr>
              <a:t>Getting groups to work </a:t>
            </a:r>
          </a:p>
          <a:p>
            <a:r>
              <a:rPr lang="en-US" altLang="en-US" sz="1360" dirty="0">
                <a:latin typeface="Proxima Nova Semibold"/>
                <a:ea typeface="Arial" charset="0"/>
                <a:cs typeface="Proxima Nova Semibold"/>
              </a:rPr>
              <a:t>well together</a:t>
            </a:r>
          </a:p>
          <a:p>
            <a:r>
              <a:rPr lang="en-US" altLang="en-US" sz="1360" dirty="0">
                <a:latin typeface="Proxima Nova Semibold"/>
                <a:ea typeface="Arial" charset="0"/>
                <a:cs typeface="Proxima Nova Semibold"/>
              </a:rPr>
              <a:t>Being part of a team</a:t>
            </a:r>
          </a:p>
          <a:p>
            <a:r>
              <a:rPr lang="en-US" altLang="en-US" sz="1360" dirty="0">
                <a:latin typeface="Proxima Nova Semibold"/>
                <a:ea typeface="Arial" charset="0"/>
                <a:cs typeface="Proxima Nova Semibold"/>
              </a:rPr>
              <a:t>Communication aspects</a:t>
            </a:r>
          </a:p>
          <a:p>
            <a:r>
              <a:rPr lang="en-US" altLang="en-US" sz="1360" dirty="0">
                <a:latin typeface="Proxima Nova Semibold"/>
                <a:ea typeface="Arial" charset="0"/>
                <a:cs typeface="Proxima Nova Semibold"/>
              </a:rPr>
              <a:t>Building relationships</a:t>
            </a:r>
          </a:p>
          <a:p>
            <a:r>
              <a:rPr lang="en-US" altLang="en-US" sz="1360" dirty="0">
                <a:latin typeface="Proxima Nova Semibold"/>
                <a:ea typeface="Arial" charset="0"/>
                <a:cs typeface="Proxima Nova Semibold"/>
              </a:rPr>
              <a:t>Listening and talking</a:t>
            </a:r>
          </a:p>
          <a:p>
            <a:r>
              <a:rPr lang="en-US" altLang="en-US" sz="1360" dirty="0">
                <a:latin typeface="Proxima Nova Semibold"/>
                <a:ea typeface="Arial" charset="0"/>
                <a:cs typeface="Proxima Nova Semibold"/>
              </a:rPr>
              <a:t>Working with people</a:t>
            </a:r>
          </a:p>
          <a:p>
            <a:r>
              <a:rPr lang="en-US" altLang="en-US" sz="1360" dirty="0">
                <a:latin typeface="Proxima Nova Semibold"/>
                <a:ea typeface="Arial" charset="0"/>
                <a:cs typeface="Proxima Nova Semibold"/>
              </a:rPr>
              <a:t>Persuading people</a:t>
            </a:r>
          </a:p>
          <a:p>
            <a:r>
              <a:rPr lang="en-US" altLang="en-US" sz="1360" dirty="0">
                <a:latin typeface="Proxima Nova Semibold"/>
                <a:ea typeface="Arial" charset="0"/>
                <a:cs typeface="Proxima Nova Semibold"/>
              </a:rPr>
              <a:t>Teaching/Training</a:t>
            </a:r>
          </a:p>
          <a:p>
            <a:r>
              <a:rPr lang="en-US" altLang="en-US" sz="1360" dirty="0">
                <a:latin typeface="Proxima Nova Semibold"/>
                <a:ea typeface="Arial" charset="0"/>
                <a:cs typeface="Proxima Nova Semibold"/>
              </a:rPr>
              <a:t>Expressing </a:t>
            </a:r>
          </a:p>
          <a:p>
            <a:r>
              <a:rPr lang="en-US" altLang="en-US" sz="1360" dirty="0">
                <a:latin typeface="Proxima Nova Semibold"/>
                <a:ea typeface="Arial" charset="0"/>
                <a:cs typeface="Proxima Nova Semibold"/>
              </a:rPr>
              <a:t>ideas </a:t>
            </a:r>
          </a:p>
        </p:txBody>
      </p:sp>
      <p:sp>
        <p:nvSpPr>
          <p:cNvPr id="2" name="Title 1"/>
          <p:cNvSpPr>
            <a:spLocks noGrp="1"/>
          </p:cNvSpPr>
          <p:nvPr>
            <p:ph type="title"/>
          </p:nvPr>
        </p:nvSpPr>
        <p:spPr>
          <a:xfrm>
            <a:off x="548317" y="143933"/>
            <a:ext cx="10729284" cy="794679"/>
          </a:xfrm>
          <a:prstGeom prst="rect">
            <a:avLst/>
          </a:prstGeom>
        </p:spPr>
        <p:txBody>
          <a:bodyPr/>
          <a:lstStyle>
            <a:lvl1pPr algn="l">
              <a:defRPr sz="4836" b="0" i="0">
                <a:solidFill>
                  <a:schemeClr val="bg2">
                    <a:lumMod val="25000"/>
                  </a:schemeClr>
                </a:solidFill>
                <a:latin typeface="Adelle PE" charset="0"/>
                <a:ea typeface="Adelle PE" charset="0"/>
                <a:cs typeface="Adelle PE" charset="0"/>
              </a:defRPr>
            </a:lvl1pPr>
          </a:lstStyle>
          <a:p>
            <a:r>
              <a:rPr lang="en-US"/>
              <a:t>Click to edit Master title style</a:t>
            </a:r>
            <a:endParaRPr lang="en-US" dirty="0"/>
          </a:p>
        </p:txBody>
      </p:sp>
      <p:sp>
        <p:nvSpPr>
          <p:cNvPr id="14" name="Rectangle 13"/>
          <p:cNvSpPr>
            <a:spLocks noChangeArrowheads="1"/>
          </p:cNvSpPr>
          <p:nvPr userDrawn="1"/>
        </p:nvSpPr>
        <p:spPr bwMode="auto">
          <a:xfrm>
            <a:off x="3210153" y="7054403"/>
            <a:ext cx="7397294" cy="26370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123999" tIns="61999" rIns="123999" bIns="61999">
            <a:spAutoFit/>
          </a:bodyPr>
          <a:lstStyle/>
          <a:p>
            <a:pPr algn="ctr">
              <a:lnSpc>
                <a:spcPct val="100000"/>
              </a:lnSpc>
            </a:pPr>
            <a:r>
              <a:rPr lang="en-US" altLang="en-US" sz="900" b="0" i="0" dirty="0">
                <a:latin typeface="Proxima Nova Light" charset="0"/>
                <a:ea typeface="Proxima Nova Light" charset="0"/>
                <a:cs typeface="Proxima Nova Light" charset="0"/>
              </a:rPr>
              <a:t>The four-color, four-quadrant</a:t>
            </a:r>
            <a:r>
              <a:rPr lang="en-US" altLang="en-US" sz="900" b="0" i="0" baseline="0" dirty="0">
                <a:latin typeface="Proxima Nova Light" charset="0"/>
                <a:ea typeface="Proxima Nova Light" charset="0"/>
                <a:cs typeface="Proxima Nova Light" charset="0"/>
              </a:rPr>
              <a:t> </a:t>
            </a:r>
            <a:r>
              <a:rPr lang="en-US" altLang="en-US" sz="900" b="0" i="0" dirty="0">
                <a:latin typeface="Proxima Nova Light" charset="0"/>
                <a:ea typeface="Proxima Nova Light" charset="0"/>
                <a:cs typeface="Proxima Nova Light" charset="0"/>
              </a:rPr>
              <a:t>graphic and Whole Brain® are</a:t>
            </a:r>
            <a:r>
              <a:rPr lang="en-US" altLang="en-US" sz="900" b="0" i="0" baseline="0" dirty="0">
                <a:latin typeface="Proxima Nova Light" charset="0"/>
                <a:ea typeface="Proxima Nova Light" charset="0"/>
                <a:cs typeface="Proxima Nova Light" charset="0"/>
              </a:rPr>
              <a:t> </a:t>
            </a:r>
            <a:r>
              <a:rPr lang="en-US" altLang="en-US" sz="900" b="0" i="0" dirty="0">
                <a:latin typeface="Proxima Nova Light" charset="0"/>
                <a:ea typeface="Proxima Nova Light" charset="0"/>
                <a:cs typeface="Proxima Nova Light" charset="0"/>
              </a:rPr>
              <a:t>registered Trademarks of Herrmann Global, LLC.</a:t>
            </a:r>
            <a:endParaRPr lang="en-GB" altLang="en-US" sz="900" b="0" i="0" dirty="0">
              <a:latin typeface="Proxima Nova Light" charset="0"/>
              <a:ea typeface="Proxima Nova Light" charset="0"/>
              <a:cs typeface="Proxima Nova Light" charset="0"/>
            </a:endParaRPr>
          </a:p>
        </p:txBody>
      </p:sp>
    </p:spTree>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p:cSld name="Credits &amp; Sources Back Page Slide">
    <p:spTree>
      <p:nvGrpSpPr>
        <p:cNvPr id="1" name=""/>
        <p:cNvGrpSpPr/>
        <p:nvPr/>
      </p:nvGrpSpPr>
      <p:grpSpPr>
        <a:xfrm>
          <a:off x="0" y="0"/>
          <a:ext cx="0" cy="0"/>
          <a:chOff x="0" y="0"/>
          <a:chExt cx="0" cy="0"/>
        </a:xfrm>
      </p:grpSpPr>
      <p:cxnSp>
        <p:nvCxnSpPr>
          <p:cNvPr id="4" name="Straight Connector 3"/>
          <p:cNvCxnSpPr/>
          <p:nvPr/>
        </p:nvCxnSpPr>
        <p:spPr>
          <a:xfrm>
            <a:off x="664493" y="777240"/>
            <a:ext cx="12462227" cy="0"/>
          </a:xfrm>
          <a:prstGeom prst="line">
            <a:avLst/>
          </a:prstGeom>
          <a:ln w="3175" cmpd="sng">
            <a:solidFill>
              <a:srgbClr val="BFBFBF"/>
            </a:solidFill>
          </a:ln>
          <a:effectLst/>
        </p:spPr>
        <p:style>
          <a:lnRef idx="2">
            <a:schemeClr val="accent1"/>
          </a:lnRef>
          <a:fillRef idx="0">
            <a:schemeClr val="accent1"/>
          </a:fillRef>
          <a:effectRef idx="1">
            <a:schemeClr val="accent1"/>
          </a:effectRef>
          <a:fontRef idx="minor">
            <a:schemeClr val="tx1"/>
          </a:fontRef>
        </p:style>
      </p:cxnSp>
      <p:sp>
        <p:nvSpPr>
          <p:cNvPr id="9" name="Title 10"/>
          <p:cNvSpPr>
            <a:spLocks noGrp="1"/>
          </p:cNvSpPr>
          <p:nvPr>
            <p:ph type="title" hasCustomPrompt="1"/>
          </p:nvPr>
        </p:nvSpPr>
        <p:spPr>
          <a:xfrm>
            <a:off x="524109" y="225044"/>
            <a:ext cx="4271393" cy="442082"/>
          </a:xfrm>
          <a:prstGeom prst="rect">
            <a:avLst/>
          </a:prstGeom>
        </p:spPr>
        <p:txBody>
          <a:bodyPr vert="horz"/>
          <a:lstStyle>
            <a:lvl1pPr algn="l">
              <a:defRPr sz="2417" baseline="0">
                <a:solidFill>
                  <a:srgbClr val="7A7979"/>
                </a:solidFill>
                <a:latin typeface="Adelle PE" charset="0"/>
                <a:ea typeface="Adelle PE" charset="0"/>
                <a:cs typeface="Adelle PE" charset="0"/>
              </a:defRPr>
            </a:lvl1pPr>
          </a:lstStyle>
          <a:p>
            <a:r>
              <a:rPr lang="en-US" dirty="0"/>
              <a:t>Back Page Option</a:t>
            </a:r>
          </a:p>
        </p:txBody>
      </p:sp>
      <p:cxnSp>
        <p:nvCxnSpPr>
          <p:cNvPr id="10" name="Straight Connector 9"/>
          <p:cNvCxnSpPr/>
          <p:nvPr/>
        </p:nvCxnSpPr>
        <p:spPr>
          <a:xfrm>
            <a:off x="3543290" y="949960"/>
            <a:ext cx="0" cy="5872480"/>
          </a:xfrm>
          <a:prstGeom prst="line">
            <a:avLst/>
          </a:prstGeom>
          <a:ln w="3175" cmpd="sng">
            <a:solidFill>
              <a:srgbClr val="BFBFBF"/>
            </a:solidFill>
          </a:ln>
          <a:effectLst/>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a:off x="6783753" y="949960"/>
            <a:ext cx="0" cy="5872480"/>
          </a:xfrm>
          <a:prstGeom prst="line">
            <a:avLst/>
          </a:prstGeom>
          <a:ln w="3175" cmpd="sng">
            <a:solidFill>
              <a:srgbClr val="BFBFBF"/>
            </a:solidFill>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a:off x="10106650" y="949960"/>
            <a:ext cx="0" cy="5872480"/>
          </a:xfrm>
          <a:prstGeom prst="line">
            <a:avLst/>
          </a:prstGeom>
          <a:ln w="3175" cmpd="sng">
            <a:solidFill>
              <a:srgbClr val="BFBFBF"/>
            </a:solidFill>
          </a:ln>
          <a:effectLst/>
        </p:spPr>
        <p:style>
          <a:lnRef idx="2">
            <a:schemeClr val="accent1"/>
          </a:lnRef>
          <a:fillRef idx="0">
            <a:schemeClr val="accent1"/>
          </a:fillRef>
          <a:effectRef idx="1">
            <a:schemeClr val="accent1"/>
          </a:effectRef>
          <a:fontRef idx="minor">
            <a:schemeClr val="tx1"/>
          </a:fontRef>
        </p:style>
      </p:cxnSp>
      <p:sp>
        <p:nvSpPr>
          <p:cNvPr id="14" name="Text Placeholder 13"/>
          <p:cNvSpPr>
            <a:spLocks noGrp="1"/>
          </p:cNvSpPr>
          <p:nvPr>
            <p:ph type="body" sz="quarter" idx="10" hasCustomPrompt="1"/>
          </p:nvPr>
        </p:nvSpPr>
        <p:spPr>
          <a:xfrm>
            <a:off x="574643" y="1392147"/>
            <a:ext cx="2969320" cy="5043264"/>
          </a:xfrm>
          <a:prstGeom prst="rect">
            <a:avLst/>
          </a:prstGeom>
        </p:spPr>
        <p:txBody>
          <a:bodyPr vert="horz"/>
          <a:lstStyle>
            <a:lvl1pPr marL="0" indent="0">
              <a:lnSpc>
                <a:spcPct val="90000"/>
              </a:lnSpc>
              <a:buNone/>
              <a:defRPr sz="1813" baseline="0">
                <a:latin typeface="Proxima Nova Light"/>
                <a:cs typeface="Proxima Nova Light"/>
              </a:defRPr>
            </a:lvl1pPr>
            <a:lvl2pPr marL="690843" indent="0">
              <a:buNone/>
              <a:defRPr sz="1813">
                <a:latin typeface="Proxima Nova Light"/>
                <a:cs typeface="Proxima Nova Light"/>
              </a:defRPr>
            </a:lvl2pPr>
            <a:lvl3pPr marL="1381685" indent="0">
              <a:buNone/>
              <a:defRPr sz="1813">
                <a:latin typeface="Proxima Nova Light"/>
                <a:cs typeface="Proxima Nova Light"/>
              </a:defRPr>
            </a:lvl3pPr>
            <a:lvl4pPr marL="2072527" indent="0">
              <a:buNone/>
              <a:defRPr sz="1813">
                <a:latin typeface="Proxima Nova Light"/>
                <a:cs typeface="Proxima Nova Light"/>
              </a:defRPr>
            </a:lvl4pPr>
            <a:lvl5pPr marL="2763370" indent="0">
              <a:buNone/>
              <a:defRPr sz="1813">
                <a:latin typeface="Proxima Nova Light"/>
                <a:cs typeface="Proxima Nova Light"/>
              </a:defRPr>
            </a:lvl5pPr>
          </a:lstStyle>
          <a:p>
            <a:pPr lvl="0"/>
            <a:r>
              <a:rPr lang="en-US" dirty="0"/>
              <a:t>Please paste your body</a:t>
            </a:r>
          </a:p>
          <a:p>
            <a:pPr lvl="0"/>
            <a:r>
              <a:rPr lang="en-US" dirty="0"/>
              <a:t>text into this column.      </a:t>
            </a:r>
          </a:p>
          <a:p>
            <a:pPr lvl="0"/>
            <a:r>
              <a:rPr lang="en-US" dirty="0"/>
              <a:t>This box column should </a:t>
            </a:r>
          </a:p>
          <a:p>
            <a:pPr lvl="0"/>
            <a:r>
              <a:rPr lang="en-US" dirty="0"/>
              <a:t>contain data to support </a:t>
            </a:r>
          </a:p>
          <a:p>
            <a:pPr lvl="0"/>
            <a:r>
              <a:rPr lang="en-US" dirty="0"/>
              <a:t>credits and sources at the </a:t>
            </a:r>
          </a:p>
          <a:p>
            <a:pPr lvl="0"/>
            <a:r>
              <a:rPr lang="en-US" dirty="0"/>
              <a:t>end of your slide deck. </a:t>
            </a:r>
          </a:p>
          <a:p>
            <a:pPr lvl="0"/>
            <a:endParaRPr lang="en-US" dirty="0"/>
          </a:p>
          <a:p>
            <a:pPr lvl="0"/>
            <a:r>
              <a:rPr lang="en-US" dirty="0"/>
              <a:t>This font is called </a:t>
            </a:r>
            <a:r>
              <a:rPr lang="en-US" dirty="0" err="1"/>
              <a:t>Proxima</a:t>
            </a:r>
            <a:r>
              <a:rPr lang="en-US" dirty="0"/>
              <a:t> </a:t>
            </a:r>
          </a:p>
          <a:p>
            <a:pPr lvl="0"/>
            <a:r>
              <a:rPr lang="en-US" dirty="0"/>
              <a:t>Nova Light. The size of the </a:t>
            </a:r>
          </a:p>
          <a:p>
            <a:pPr lvl="0"/>
            <a:r>
              <a:rPr lang="en-US" dirty="0"/>
              <a:t>type in this column is set </a:t>
            </a:r>
          </a:p>
          <a:p>
            <a:pPr lvl="0"/>
            <a:r>
              <a:rPr lang="en-US" dirty="0"/>
              <a:t>at twelve points. The text </a:t>
            </a:r>
          </a:p>
          <a:p>
            <a:pPr lvl="0"/>
            <a:r>
              <a:rPr lang="en-US" dirty="0"/>
              <a:t>at this point size is very </a:t>
            </a:r>
          </a:p>
          <a:p>
            <a:pPr lvl="0"/>
            <a:r>
              <a:rPr lang="en-US" dirty="0"/>
              <a:t>legible and clear on any </a:t>
            </a:r>
          </a:p>
          <a:p>
            <a:pPr lvl="0"/>
            <a:r>
              <a:rPr lang="en-US" dirty="0"/>
              <a:t>flat screen or digital </a:t>
            </a:r>
          </a:p>
          <a:p>
            <a:pPr lvl="0"/>
            <a:r>
              <a:rPr lang="en-US" dirty="0"/>
              <a:t>projector.</a:t>
            </a:r>
          </a:p>
        </p:txBody>
      </p:sp>
      <p:sp>
        <p:nvSpPr>
          <p:cNvPr id="16" name="Text Placeholder 15"/>
          <p:cNvSpPr>
            <a:spLocks noGrp="1"/>
          </p:cNvSpPr>
          <p:nvPr>
            <p:ph type="body" sz="quarter" idx="11" hasCustomPrompt="1"/>
          </p:nvPr>
        </p:nvSpPr>
        <p:spPr>
          <a:xfrm>
            <a:off x="576535" y="1009929"/>
            <a:ext cx="2864273" cy="359833"/>
          </a:xfrm>
          <a:prstGeom prst="rect">
            <a:avLst/>
          </a:prstGeom>
        </p:spPr>
        <p:txBody>
          <a:bodyPr vert="horz"/>
          <a:lstStyle>
            <a:lvl1pPr marL="0" indent="0">
              <a:buNone/>
              <a:defRPr sz="2116" b="0" i="0">
                <a:latin typeface="Proxima Nova Light" charset="0"/>
                <a:cs typeface="Proxima Nova Light" charset="0"/>
              </a:defRPr>
            </a:lvl1pPr>
          </a:lstStyle>
          <a:p>
            <a:pPr lvl="0"/>
            <a:r>
              <a:rPr lang="en-US" dirty="0"/>
              <a:t>Credits &amp; Sources</a:t>
            </a:r>
          </a:p>
        </p:txBody>
      </p:sp>
      <p:sp>
        <p:nvSpPr>
          <p:cNvPr id="17" name="Text Placeholder 13"/>
          <p:cNvSpPr>
            <a:spLocks noGrp="1"/>
          </p:cNvSpPr>
          <p:nvPr>
            <p:ph type="body" sz="quarter" idx="12" hasCustomPrompt="1"/>
          </p:nvPr>
        </p:nvSpPr>
        <p:spPr>
          <a:xfrm>
            <a:off x="3721986" y="1404932"/>
            <a:ext cx="2969320" cy="5043264"/>
          </a:xfrm>
          <a:prstGeom prst="rect">
            <a:avLst/>
          </a:prstGeom>
        </p:spPr>
        <p:txBody>
          <a:bodyPr vert="horz"/>
          <a:lstStyle>
            <a:lvl1pPr marL="0" indent="0">
              <a:lnSpc>
                <a:spcPct val="90000"/>
              </a:lnSpc>
              <a:buNone/>
              <a:defRPr sz="1813" baseline="0">
                <a:latin typeface="Proxima Nova Light"/>
                <a:cs typeface="Proxima Nova Light"/>
              </a:defRPr>
            </a:lvl1pPr>
            <a:lvl2pPr marL="690843" indent="0">
              <a:buNone/>
              <a:defRPr sz="1813">
                <a:latin typeface="Proxima Nova Light"/>
                <a:cs typeface="Proxima Nova Light"/>
              </a:defRPr>
            </a:lvl2pPr>
            <a:lvl3pPr marL="1381685" indent="0">
              <a:buNone/>
              <a:defRPr sz="1813">
                <a:latin typeface="Proxima Nova Light"/>
                <a:cs typeface="Proxima Nova Light"/>
              </a:defRPr>
            </a:lvl3pPr>
            <a:lvl4pPr marL="2072527" indent="0">
              <a:buNone/>
              <a:defRPr sz="1813">
                <a:latin typeface="Proxima Nova Light"/>
                <a:cs typeface="Proxima Nova Light"/>
              </a:defRPr>
            </a:lvl4pPr>
            <a:lvl5pPr marL="2763370" indent="0">
              <a:buNone/>
              <a:defRPr sz="1813">
                <a:latin typeface="Proxima Nova Light"/>
                <a:cs typeface="Proxima Nova Light"/>
              </a:defRPr>
            </a:lvl5pPr>
          </a:lstStyle>
          <a:p>
            <a:pPr lvl="0"/>
            <a:r>
              <a:rPr lang="en-US" dirty="0"/>
              <a:t>Please paste your body</a:t>
            </a:r>
          </a:p>
          <a:p>
            <a:pPr lvl="0"/>
            <a:r>
              <a:rPr lang="en-US" dirty="0"/>
              <a:t>text into this column.      </a:t>
            </a:r>
          </a:p>
          <a:p>
            <a:pPr lvl="0"/>
            <a:r>
              <a:rPr lang="en-US" dirty="0"/>
              <a:t>This box column should </a:t>
            </a:r>
          </a:p>
          <a:p>
            <a:pPr lvl="0"/>
            <a:r>
              <a:rPr lang="en-US" dirty="0"/>
              <a:t>contain data to support </a:t>
            </a:r>
          </a:p>
          <a:p>
            <a:pPr lvl="0"/>
            <a:r>
              <a:rPr lang="en-US" dirty="0"/>
              <a:t>credits and sources at the </a:t>
            </a:r>
          </a:p>
          <a:p>
            <a:pPr lvl="0"/>
            <a:r>
              <a:rPr lang="en-US" dirty="0"/>
              <a:t>end of your slide deck. </a:t>
            </a:r>
          </a:p>
          <a:p>
            <a:pPr lvl="0"/>
            <a:endParaRPr lang="en-US" dirty="0"/>
          </a:p>
          <a:p>
            <a:pPr lvl="0"/>
            <a:r>
              <a:rPr lang="en-US" dirty="0"/>
              <a:t>This font is called </a:t>
            </a:r>
            <a:r>
              <a:rPr lang="en-US" dirty="0" err="1"/>
              <a:t>Proxima</a:t>
            </a:r>
            <a:r>
              <a:rPr lang="en-US" dirty="0"/>
              <a:t> </a:t>
            </a:r>
          </a:p>
          <a:p>
            <a:pPr lvl="0"/>
            <a:r>
              <a:rPr lang="en-US" dirty="0"/>
              <a:t>Nova Light. The size of the </a:t>
            </a:r>
          </a:p>
          <a:p>
            <a:pPr lvl="0"/>
            <a:r>
              <a:rPr lang="en-US" dirty="0"/>
              <a:t>type in this column is set </a:t>
            </a:r>
          </a:p>
          <a:p>
            <a:pPr lvl="0"/>
            <a:r>
              <a:rPr lang="en-US" dirty="0"/>
              <a:t>at twelve points. The text </a:t>
            </a:r>
          </a:p>
          <a:p>
            <a:pPr lvl="0"/>
            <a:r>
              <a:rPr lang="en-US" dirty="0"/>
              <a:t>at this point size is very </a:t>
            </a:r>
          </a:p>
          <a:p>
            <a:pPr lvl="0"/>
            <a:r>
              <a:rPr lang="en-US" dirty="0"/>
              <a:t>legible and clear on any </a:t>
            </a:r>
          </a:p>
          <a:p>
            <a:pPr lvl="0"/>
            <a:r>
              <a:rPr lang="en-US" dirty="0"/>
              <a:t>flat screen or digital </a:t>
            </a:r>
          </a:p>
          <a:p>
            <a:pPr lvl="0"/>
            <a:r>
              <a:rPr lang="en-US" dirty="0"/>
              <a:t>projector.</a:t>
            </a:r>
          </a:p>
        </p:txBody>
      </p:sp>
      <p:sp>
        <p:nvSpPr>
          <p:cNvPr id="18" name="Text Placeholder 15"/>
          <p:cNvSpPr>
            <a:spLocks noGrp="1"/>
          </p:cNvSpPr>
          <p:nvPr>
            <p:ph type="body" sz="quarter" idx="13" hasCustomPrompt="1"/>
          </p:nvPr>
        </p:nvSpPr>
        <p:spPr>
          <a:xfrm>
            <a:off x="3723877" y="1009920"/>
            <a:ext cx="2864273" cy="359833"/>
          </a:xfrm>
          <a:prstGeom prst="rect">
            <a:avLst/>
          </a:prstGeom>
        </p:spPr>
        <p:txBody>
          <a:bodyPr vert="horz"/>
          <a:lstStyle>
            <a:lvl1pPr marL="0" indent="0">
              <a:buNone/>
              <a:defRPr sz="2116" b="0" i="0">
                <a:latin typeface="Proxima Nova Light" charset="0"/>
                <a:cs typeface="Proxima Nova Light" charset="0"/>
              </a:defRPr>
            </a:lvl1pPr>
          </a:lstStyle>
          <a:p>
            <a:pPr lvl="0"/>
            <a:r>
              <a:rPr lang="en-US" dirty="0"/>
              <a:t>Credits &amp; Sources</a:t>
            </a:r>
          </a:p>
        </p:txBody>
      </p:sp>
      <p:sp>
        <p:nvSpPr>
          <p:cNvPr id="19" name="Text Placeholder 13"/>
          <p:cNvSpPr>
            <a:spLocks noGrp="1"/>
          </p:cNvSpPr>
          <p:nvPr>
            <p:ph type="body" sz="quarter" idx="14" hasCustomPrompt="1"/>
          </p:nvPr>
        </p:nvSpPr>
        <p:spPr>
          <a:xfrm>
            <a:off x="7035650" y="1417734"/>
            <a:ext cx="2969320" cy="5043264"/>
          </a:xfrm>
          <a:prstGeom prst="rect">
            <a:avLst/>
          </a:prstGeom>
        </p:spPr>
        <p:txBody>
          <a:bodyPr vert="horz"/>
          <a:lstStyle>
            <a:lvl1pPr marL="0" indent="0">
              <a:lnSpc>
                <a:spcPct val="90000"/>
              </a:lnSpc>
              <a:buNone/>
              <a:defRPr sz="1813" baseline="0">
                <a:latin typeface="Proxima Nova Light"/>
                <a:cs typeface="Proxima Nova Light"/>
              </a:defRPr>
            </a:lvl1pPr>
            <a:lvl2pPr marL="690843" indent="0">
              <a:buNone/>
              <a:defRPr sz="1813">
                <a:latin typeface="Proxima Nova Light"/>
                <a:cs typeface="Proxima Nova Light"/>
              </a:defRPr>
            </a:lvl2pPr>
            <a:lvl3pPr marL="1381685" indent="0">
              <a:buNone/>
              <a:defRPr sz="1813">
                <a:latin typeface="Proxima Nova Light"/>
                <a:cs typeface="Proxima Nova Light"/>
              </a:defRPr>
            </a:lvl3pPr>
            <a:lvl4pPr marL="2072527" indent="0">
              <a:buNone/>
              <a:defRPr sz="1813">
                <a:latin typeface="Proxima Nova Light"/>
                <a:cs typeface="Proxima Nova Light"/>
              </a:defRPr>
            </a:lvl4pPr>
            <a:lvl5pPr marL="2763370" indent="0">
              <a:buNone/>
              <a:defRPr sz="1813">
                <a:latin typeface="Proxima Nova Light"/>
                <a:cs typeface="Proxima Nova Light"/>
              </a:defRPr>
            </a:lvl5pPr>
          </a:lstStyle>
          <a:p>
            <a:pPr lvl="0"/>
            <a:r>
              <a:rPr lang="en-US" dirty="0"/>
              <a:t>Please paste your body</a:t>
            </a:r>
          </a:p>
          <a:p>
            <a:pPr lvl="0"/>
            <a:r>
              <a:rPr lang="en-US" dirty="0"/>
              <a:t>text into this column.      </a:t>
            </a:r>
          </a:p>
          <a:p>
            <a:pPr lvl="0"/>
            <a:r>
              <a:rPr lang="en-US" dirty="0"/>
              <a:t>This box column should </a:t>
            </a:r>
          </a:p>
          <a:p>
            <a:pPr lvl="0"/>
            <a:r>
              <a:rPr lang="en-US" dirty="0"/>
              <a:t>contain data to support </a:t>
            </a:r>
          </a:p>
          <a:p>
            <a:pPr lvl="0"/>
            <a:r>
              <a:rPr lang="en-US" dirty="0"/>
              <a:t>credits and sources at the </a:t>
            </a:r>
          </a:p>
          <a:p>
            <a:pPr lvl="0"/>
            <a:r>
              <a:rPr lang="en-US" dirty="0"/>
              <a:t>end of your slide deck. </a:t>
            </a:r>
          </a:p>
          <a:p>
            <a:pPr lvl="0"/>
            <a:endParaRPr lang="en-US" dirty="0"/>
          </a:p>
          <a:p>
            <a:pPr lvl="0"/>
            <a:r>
              <a:rPr lang="en-US" dirty="0"/>
              <a:t>This font is called </a:t>
            </a:r>
            <a:r>
              <a:rPr lang="en-US" dirty="0" err="1"/>
              <a:t>Proxima</a:t>
            </a:r>
            <a:r>
              <a:rPr lang="en-US" dirty="0"/>
              <a:t> </a:t>
            </a:r>
          </a:p>
          <a:p>
            <a:pPr lvl="0"/>
            <a:r>
              <a:rPr lang="en-US" dirty="0"/>
              <a:t>Nova Light. The size of the </a:t>
            </a:r>
          </a:p>
          <a:p>
            <a:pPr lvl="0"/>
            <a:r>
              <a:rPr lang="en-US" dirty="0"/>
              <a:t>type in this column is set </a:t>
            </a:r>
          </a:p>
          <a:p>
            <a:pPr lvl="0"/>
            <a:r>
              <a:rPr lang="en-US" dirty="0"/>
              <a:t>at twelve points. The text </a:t>
            </a:r>
          </a:p>
          <a:p>
            <a:pPr lvl="0"/>
            <a:r>
              <a:rPr lang="en-US" dirty="0"/>
              <a:t>at this point size is very </a:t>
            </a:r>
          </a:p>
          <a:p>
            <a:pPr lvl="0"/>
            <a:r>
              <a:rPr lang="en-US" dirty="0"/>
              <a:t>legible and clear on any </a:t>
            </a:r>
          </a:p>
          <a:p>
            <a:pPr lvl="0"/>
            <a:r>
              <a:rPr lang="en-US" dirty="0"/>
              <a:t>flat screen or digital </a:t>
            </a:r>
          </a:p>
          <a:p>
            <a:pPr lvl="0"/>
            <a:r>
              <a:rPr lang="en-US" dirty="0"/>
              <a:t>projector.</a:t>
            </a:r>
          </a:p>
        </p:txBody>
      </p:sp>
      <p:sp>
        <p:nvSpPr>
          <p:cNvPr id="20" name="Text Placeholder 15"/>
          <p:cNvSpPr>
            <a:spLocks noGrp="1"/>
          </p:cNvSpPr>
          <p:nvPr>
            <p:ph type="body" sz="quarter" idx="15" hasCustomPrompt="1"/>
          </p:nvPr>
        </p:nvSpPr>
        <p:spPr>
          <a:xfrm>
            <a:off x="7037543" y="1022722"/>
            <a:ext cx="2864273" cy="359833"/>
          </a:xfrm>
          <a:prstGeom prst="rect">
            <a:avLst/>
          </a:prstGeom>
        </p:spPr>
        <p:txBody>
          <a:bodyPr vert="horz"/>
          <a:lstStyle>
            <a:lvl1pPr marL="0" indent="0">
              <a:buNone/>
              <a:defRPr sz="2116" b="0" i="0">
                <a:latin typeface="Proxima Nova Light" charset="0"/>
                <a:cs typeface="Proxima Nova Light" charset="0"/>
              </a:defRPr>
            </a:lvl1pPr>
          </a:lstStyle>
          <a:p>
            <a:pPr lvl="0"/>
            <a:r>
              <a:rPr lang="en-US" dirty="0"/>
              <a:t>Credits &amp; Sources</a:t>
            </a:r>
          </a:p>
        </p:txBody>
      </p:sp>
      <p:sp>
        <p:nvSpPr>
          <p:cNvPr id="21" name="Text Placeholder 13"/>
          <p:cNvSpPr>
            <a:spLocks noGrp="1"/>
          </p:cNvSpPr>
          <p:nvPr>
            <p:ph type="body" sz="quarter" idx="16" hasCustomPrompt="1"/>
          </p:nvPr>
        </p:nvSpPr>
        <p:spPr>
          <a:xfrm>
            <a:off x="10298144" y="1417725"/>
            <a:ext cx="2969320" cy="5043264"/>
          </a:xfrm>
          <a:prstGeom prst="rect">
            <a:avLst/>
          </a:prstGeom>
        </p:spPr>
        <p:txBody>
          <a:bodyPr vert="horz"/>
          <a:lstStyle>
            <a:lvl1pPr marL="0" indent="0">
              <a:lnSpc>
                <a:spcPct val="90000"/>
              </a:lnSpc>
              <a:buNone/>
              <a:defRPr sz="1813" baseline="0">
                <a:latin typeface="Proxima Nova Light"/>
                <a:cs typeface="Proxima Nova Light"/>
              </a:defRPr>
            </a:lvl1pPr>
            <a:lvl2pPr marL="690843" indent="0">
              <a:buNone/>
              <a:defRPr sz="1813">
                <a:latin typeface="Proxima Nova Light"/>
                <a:cs typeface="Proxima Nova Light"/>
              </a:defRPr>
            </a:lvl2pPr>
            <a:lvl3pPr marL="1381685" indent="0">
              <a:buNone/>
              <a:defRPr sz="1813">
                <a:latin typeface="Proxima Nova Light"/>
                <a:cs typeface="Proxima Nova Light"/>
              </a:defRPr>
            </a:lvl3pPr>
            <a:lvl4pPr marL="2072527" indent="0">
              <a:buNone/>
              <a:defRPr sz="1813">
                <a:latin typeface="Proxima Nova Light"/>
                <a:cs typeface="Proxima Nova Light"/>
              </a:defRPr>
            </a:lvl4pPr>
            <a:lvl5pPr marL="2763370" indent="0">
              <a:buNone/>
              <a:defRPr sz="1813">
                <a:latin typeface="Proxima Nova Light"/>
                <a:cs typeface="Proxima Nova Light"/>
              </a:defRPr>
            </a:lvl5pPr>
          </a:lstStyle>
          <a:p>
            <a:pPr lvl="0"/>
            <a:r>
              <a:rPr lang="en-US" dirty="0"/>
              <a:t>Please paste your body</a:t>
            </a:r>
          </a:p>
          <a:p>
            <a:pPr lvl="0"/>
            <a:r>
              <a:rPr lang="en-US" dirty="0"/>
              <a:t>text into this column.      </a:t>
            </a:r>
          </a:p>
          <a:p>
            <a:pPr lvl="0"/>
            <a:r>
              <a:rPr lang="en-US" dirty="0"/>
              <a:t>This box column should </a:t>
            </a:r>
          </a:p>
          <a:p>
            <a:pPr lvl="0"/>
            <a:r>
              <a:rPr lang="en-US" dirty="0"/>
              <a:t>contain data to support </a:t>
            </a:r>
          </a:p>
          <a:p>
            <a:pPr lvl="0"/>
            <a:r>
              <a:rPr lang="en-US" dirty="0"/>
              <a:t>credits and sources at the </a:t>
            </a:r>
          </a:p>
          <a:p>
            <a:pPr lvl="0"/>
            <a:r>
              <a:rPr lang="en-US" dirty="0"/>
              <a:t>end of your slide deck. </a:t>
            </a:r>
          </a:p>
          <a:p>
            <a:pPr lvl="0"/>
            <a:endParaRPr lang="en-US" dirty="0"/>
          </a:p>
          <a:p>
            <a:pPr lvl="0"/>
            <a:r>
              <a:rPr lang="en-US" dirty="0"/>
              <a:t>This font is called </a:t>
            </a:r>
            <a:r>
              <a:rPr lang="en-US" dirty="0" err="1"/>
              <a:t>Proxima</a:t>
            </a:r>
            <a:r>
              <a:rPr lang="en-US" dirty="0"/>
              <a:t> </a:t>
            </a:r>
          </a:p>
          <a:p>
            <a:pPr lvl="0"/>
            <a:r>
              <a:rPr lang="en-US" dirty="0"/>
              <a:t>Nova Light. The size of the </a:t>
            </a:r>
          </a:p>
          <a:p>
            <a:pPr lvl="0"/>
            <a:r>
              <a:rPr lang="en-US" dirty="0"/>
              <a:t>type in this column is set </a:t>
            </a:r>
          </a:p>
          <a:p>
            <a:pPr lvl="0"/>
            <a:r>
              <a:rPr lang="en-US" dirty="0"/>
              <a:t>at twelve points. The text </a:t>
            </a:r>
          </a:p>
          <a:p>
            <a:pPr lvl="0"/>
            <a:r>
              <a:rPr lang="en-US" dirty="0"/>
              <a:t>at this point size is very </a:t>
            </a:r>
          </a:p>
          <a:p>
            <a:pPr lvl="0"/>
            <a:r>
              <a:rPr lang="en-US" dirty="0"/>
              <a:t>legible and clear on any </a:t>
            </a:r>
          </a:p>
          <a:p>
            <a:pPr lvl="0"/>
            <a:r>
              <a:rPr lang="en-US" dirty="0"/>
              <a:t>flat screen or digital </a:t>
            </a:r>
          </a:p>
          <a:p>
            <a:pPr lvl="0"/>
            <a:r>
              <a:rPr lang="en-US" dirty="0"/>
              <a:t>projector.</a:t>
            </a:r>
          </a:p>
        </p:txBody>
      </p:sp>
      <p:sp>
        <p:nvSpPr>
          <p:cNvPr id="22" name="Text Placeholder 15"/>
          <p:cNvSpPr>
            <a:spLocks noGrp="1"/>
          </p:cNvSpPr>
          <p:nvPr>
            <p:ph type="body" sz="quarter" idx="17" hasCustomPrompt="1"/>
          </p:nvPr>
        </p:nvSpPr>
        <p:spPr>
          <a:xfrm>
            <a:off x="10300036" y="1022713"/>
            <a:ext cx="2864273" cy="359833"/>
          </a:xfrm>
          <a:prstGeom prst="rect">
            <a:avLst/>
          </a:prstGeom>
        </p:spPr>
        <p:txBody>
          <a:bodyPr vert="horz"/>
          <a:lstStyle>
            <a:lvl1pPr marL="0" indent="0">
              <a:buNone/>
              <a:defRPr sz="2116" b="0" i="0">
                <a:latin typeface="Proxima Nova Light" charset="0"/>
                <a:cs typeface="Proxima Nova Light" charset="0"/>
              </a:defRPr>
            </a:lvl1pPr>
          </a:lstStyle>
          <a:p>
            <a:pPr lvl="0"/>
            <a:r>
              <a:rPr lang="en-US" dirty="0"/>
              <a:t>Credits &amp; Sources</a:t>
            </a:r>
          </a:p>
        </p:txBody>
      </p:sp>
    </p:spTree>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p:cSld name="Agenda">
    <p:spTree>
      <p:nvGrpSpPr>
        <p:cNvPr id="1" name=""/>
        <p:cNvGrpSpPr/>
        <p:nvPr/>
      </p:nvGrpSpPr>
      <p:grpSpPr>
        <a:xfrm>
          <a:off x="0" y="0"/>
          <a:ext cx="0" cy="0"/>
          <a:chOff x="0" y="0"/>
          <a:chExt cx="0" cy="0"/>
        </a:xfrm>
      </p:grpSpPr>
      <p:sp>
        <p:nvSpPr>
          <p:cNvPr id="2" name="Title 1"/>
          <p:cNvSpPr>
            <a:spLocks noGrp="1"/>
          </p:cNvSpPr>
          <p:nvPr>
            <p:ph type="title"/>
          </p:nvPr>
        </p:nvSpPr>
        <p:spPr>
          <a:xfrm>
            <a:off x="690880" y="172725"/>
            <a:ext cx="12435840" cy="958695"/>
          </a:xfrm>
          <a:prstGeom prst="rect">
            <a:avLst/>
          </a:prstGeom>
        </p:spPr>
        <p:txBody>
          <a:bodyPr lIns="91418" tIns="45709" rIns="91418" bIns="45709" anchor="b"/>
          <a:lstStyle>
            <a:lvl1pPr algn="l">
              <a:defRPr sz="4836" b="0" i="0">
                <a:solidFill>
                  <a:srgbClr val="414042"/>
                </a:solidFill>
                <a:effectLst/>
                <a:latin typeface="Adelle PE Regular" charset="0"/>
                <a:cs typeface="Proxima Nova Light" charset="0"/>
              </a:defRPr>
            </a:lvl1pPr>
          </a:lstStyle>
          <a:p>
            <a:r>
              <a:rPr lang="en-US"/>
              <a:t>Click to edit Master title style</a:t>
            </a:r>
            <a:endParaRPr lang="en-US" dirty="0"/>
          </a:p>
        </p:txBody>
      </p:sp>
      <p:sp>
        <p:nvSpPr>
          <p:cNvPr id="3" name="Content Placeholder 2"/>
          <p:cNvSpPr>
            <a:spLocks noGrp="1"/>
          </p:cNvSpPr>
          <p:nvPr>
            <p:ph idx="1"/>
          </p:nvPr>
        </p:nvSpPr>
        <p:spPr>
          <a:xfrm>
            <a:off x="690880" y="1381765"/>
            <a:ext cx="12435840" cy="5561225"/>
          </a:xfrm>
          <a:prstGeom prst="rect">
            <a:avLst/>
          </a:prstGeom>
        </p:spPr>
        <p:txBody>
          <a:bodyPr lIns="91418" tIns="45709" rIns="91418" bIns="45709"/>
          <a:lstStyle>
            <a:lvl1pPr marL="388598" indent="-388598" algn="l" rtl="0" fontAlgn="auto">
              <a:spcBef>
                <a:spcPts val="0"/>
              </a:spcBef>
              <a:spcAft>
                <a:spcPts val="0"/>
              </a:spcAft>
              <a:buFontTx/>
              <a:buNone/>
              <a:defRPr lang="en-US" sz="2493" b="0" i="0" kern="1200" dirty="0" smtClean="0">
                <a:solidFill>
                  <a:schemeClr val="tx1"/>
                </a:solidFill>
                <a:latin typeface="Proxima Nova Light" charset="0"/>
                <a:ea typeface="+mn-ea"/>
                <a:cs typeface="Proxima Nova Light" charset="0"/>
              </a:defRPr>
            </a:lvl1pPr>
            <a:lvl2pPr marL="388598" indent="-388598">
              <a:spcBef>
                <a:spcPts val="0"/>
              </a:spcBef>
              <a:spcAft>
                <a:spcPts val="340"/>
              </a:spcAft>
              <a:defRPr sz="2720" b="0" i="0">
                <a:latin typeface="Proxima Nova Light" charset="0"/>
                <a:cs typeface="Proxima Nova Light" charset="0"/>
              </a:defRPr>
            </a:lvl2pPr>
            <a:lvl3pPr>
              <a:spcBef>
                <a:spcPts val="0"/>
              </a:spcBef>
              <a:spcAft>
                <a:spcPts val="340"/>
              </a:spcAft>
              <a:defRPr sz="2267">
                <a:latin typeface="Arial"/>
                <a:cs typeface="Arial"/>
              </a:defRPr>
            </a:lvl3pPr>
            <a:lvl4pPr>
              <a:defRPr>
                <a:latin typeface="Arial"/>
                <a:cs typeface="Arial"/>
              </a:defRPr>
            </a:lvl4pPr>
            <a:lvl5pPr>
              <a:defRPr>
                <a:latin typeface="Arial"/>
                <a:cs typeface="Arial"/>
              </a:defRPr>
            </a:lvl5pPr>
          </a:lstStyle>
          <a:p>
            <a:pPr lvl="0"/>
            <a:r>
              <a:rPr lang="en-US"/>
              <a:t>Click to edit Master text styles</a:t>
            </a:r>
          </a:p>
          <a:p>
            <a:pPr lvl="1"/>
            <a:r>
              <a:rPr lang="en-US"/>
              <a:t>Second level</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Pattern Cover Page">
    <p:spTree>
      <p:nvGrpSpPr>
        <p:cNvPr id="1" name=""/>
        <p:cNvGrpSpPr/>
        <p:nvPr/>
      </p:nvGrpSpPr>
      <p:grpSpPr>
        <a:xfrm>
          <a:off x="0" y="0"/>
          <a:ext cx="0" cy="0"/>
          <a:chOff x="0" y="0"/>
          <a:chExt cx="0" cy="0"/>
        </a:xfrm>
      </p:grpSpPr>
      <p:sp>
        <p:nvSpPr>
          <p:cNvPr id="6" name="Title 5"/>
          <p:cNvSpPr>
            <a:spLocks noGrp="1"/>
          </p:cNvSpPr>
          <p:nvPr>
            <p:ph type="title" hasCustomPrompt="1"/>
          </p:nvPr>
        </p:nvSpPr>
        <p:spPr>
          <a:xfrm>
            <a:off x="949960" y="4353705"/>
            <a:ext cx="11917680" cy="1171748"/>
          </a:xfrm>
          <a:prstGeom prst="rect">
            <a:avLst/>
          </a:prstGeom>
        </p:spPr>
        <p:txBody>
          <a:bodyPr/>
          <a:lstStyle>
            <a:lvl1pPr algn="l">
              <a:defRPr sz="6044" b="1" i="0">
                <a:latin typeface="Adelle PE" charset="0"/>
                <a:ea typeface="Adelle PE" charset="0"/>
                <a:cs typeface="Adelle PE" charset="0"/>
              </a:defRPr>
            </a:lvl1pPr>
          </a:lstStyle>
          <a:p>
            <a:r>
              <a:rPr lang="en-US" dirty="0"/>
              <a:t>Click to edit Master title style</a:t>
            </a:r>
            <a:br>
              <a:rPr lang="en-US" dirty="0"/>
            </a:br>
            <a:endParaRPr lang="en-US" dirty="0"/>
          </a:p>
        </p:txBody>
      </p:sp>
      <p:sp>
        <p:nvSpPr>
          <p:cNvPr id="9" name="Text Placeholder 8"/>
          <p:cNvSpPr>
            <a:spLocks noGrp="1"/>
          </p:cNvSpPr>
          <p:nvPr>
            <p:ph type="body" sz="quarter" idx="10" hasCustomPrompt="1"/>
          </p:nvPr>
        </p:nvSpPr>
        <p:spPr>
          <a:xfrm>
            <a:off x="949960" y="5540359"/>
            <a:ext cx="9684315" cy="597322"/>
          </a:xfrm>
          <a:prstGeom prst="rect">
            <a:avLst/>
          </a:prstGeom>
        </p:spPr>
        <p:txBody>
          <a:bodyPr/>
          <a:lstStyle>
            <a:lvl1pPr marL="0" indent="0">
              <a:buNone/>
              <a:defRPr sz="3627" b="1" i="0">
                <a:latin typeface="Proxima Nova Semibold" charset="0"/>
                <a:ea typeface="Proxima Nova Semibold" charset="0"/>
                <a:cs typeface="Proxima Nova Semibold" charset="0"/>
              </a:defRPr>
            </a:lvl1pPr>
          </a:lstStyle>
          <a:p>
            <a:pPr lvl="0"/>
            <a:r>
              <a:rPr lang="en-US" dirty="0"/>
              <a:t>CLICK TO EDIT MASTER TEXT STYLES</a:t>
            </a:r>
          </a:p>
        </p:txBody>
      </p:sp>
      <p:pic>
        <p:nvPicPr>
          <p:cNvPr id="12" name="Picture 11"/>
          <p:cNvPicPr>
            <a:picLocks noChangeAspect="1"/>
          </p:cNvPicPr>
          <p:nvPr userDrawn="1"/>
        </p:nvPicPr>
        <p:blipFill rotWithShape="1">
          <a:blip>
            <a:extLst>
              <a:ext uri="{28A0092B-C50C-407E-A947-70E740481C1C}">
                <a14:useLocalDpi xmlns:a14="http://schemas.microsoft.com/office/drawing/2010/main" val="0"/>
              </a:ext>
            </a:extLst>
          </a:blip>
          <a:srcRect l="-616" t="16865" r="22" b="39650"/>
          <a:stretch/>
        </p:blipFill>
        <p:spPr>
          <a:xfrm>
            <a:off x="-85024" y="0"/>
            <a:ext cx="13902624" cy="3427762"/>
          </a:xfrm>
          <a:prstGeom prst="rect">
            <a:avLst/>
          </a:prstGeom>
        </p:spPr>
      </p:pic>
    </p:spTree>
    <p:extLst>
      <p:ext uri="{BB962C8B-B14F-4D97-AF65-F5344CB8AC3E}">
        <p14:creationId xmlns:p14="http://schemas.microsoft.com/office/powerpoint/2010/main" val="633969742"/>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p:cSld name="Exercise">
    <p:spTree>
      <p:nvGrpSpPr>
        <p:cNvPr id="1" name=""/>
        <p:cNvGrpSpPr/>
        <p:nvPr/>
      </p:nvGrpSpPr>
      <p:grpSpPr>
        <a:xfrm>
          <a:off x="0" y="0"/>
          <a:ext cx="0" cy="0"/>
          <a:chOff x="0" y="0"/>
          <a:chExt cx="0" cy="0"/>
        </a:xfrm>
      </p:grpSpPr>
      <p:sp>
        <p:nvSpPr>
          <p:cNvPr id="9" name="Picture Placeholder 7"/>
          <p:cNvSpPr>
            <a:spLocks noGrp="1" noChangeAspect="1"/>
          </p:cNvSpPr>
          <p:nvPr>
            <p:ph type="pic" sz="quarter" idx="10"/>
          </p:nvPr>
        </p:nvSpPr>
        <p:spPr>
          <a:xfrm>
            <a:off x="0" y="-7885"/>
            <a:ext cx="3620211" cy="2072640"/>
          </a:xfrm>
          <a:prstGeom prst="rect">
            <a:avLst/>
          </a:prstGeom>
        </p:spPr>
        <p:txBody>
          <a:bodyPr/>
          <a:lstStyle>
            <a:lvl1pPr>
              <a:defRPr b="0" i="0">
                <a:latin typeface="Proxima Nova Light" charset="0"/>
              </a:defRPr>
            </a:lvl1pPr>
          </a:lstStyle>
          <a:p>
            <a:r>
              <a:rPr lang="en-US"/>
              <a:t>Drag picture to placeholder or click icon to add</a:t>
            </a:r>
            <a:endParaRPr lang="en-US" dirty="0"/>
          </a:p>
        </p:txBody>
      </p:sp>
      <p:sp>
        <p:nvSpPr>
          <p:cNvPr id="7" name="Content Placeholder 2"/>
          <p:cNvSpPr>
            <a:spLocks noGrp="1"/>
          </p:cNvSpPr>
          <p:nvPr>
            <p:ph idx="1"/>
          </p:nvPr>
        </p:nvSpPr>
        <p:spPr>
          <a:xfrm>
            <a:off x="3891163" y="1122680"/>
            <a:ext cx="9787467" cy="5958840"/>
          </a:xfrm>
          <a:prstGeom prst="rect">
            <a:avLst/>
          </a:prstGeom>
        </p:spPr>
        <p:txBody>
          <a:bodyPr lIns="91418" tIns="45709" rIns="91418" bIns="45709"/>
          <a:lstStyle>
            <a:lvl1pPr marL="518132" indent="-518132">
              <a:buFont typeface="+mj-lt"/>
              <a:buAutoNum type="arabicPeriod"/>
              <a:defRPr sz="2720" b="0" i="0">
                <a:latin typeface="Proxima Nova Light" charset="0"/>
                <a:cs typeface="Proxima Nova Light" charset="0"/>
              </a:defRPr>
            </a:lvl1pPr>
            <a:lvl2pPr marL="1036203" indent="-518132">
              <a:buFont typeface="+mj-lt"/>
              <a:buAutoNum type="alphaLcPeriod"/>
              <a:defRPr sz="2267" b="0" i="0">
                <a:latin typeface="Proxima Nova Light" charset="0"/>
                <a:cs typeface="Proxima Nova Light" charset="0"/>
              </a:defRPr>
            </a:lvl2pPr>
            <a:lvl3pPr>
              <a:defRPr sz="2040" b="0" i="0">
                <a:latin typeface="Proxima Nova Light" charset="0"/>
                <a:cs typeface="Proxima Nova Light" charset="0"/>
              </a:defRPr>
            </a:lvl3pPr>
            <a:lvl4pPr>
              <a:defRPr>
                <a:latin typeface="Arial"/>
                <a:cs typeface="Arial"/>
              </a:defRPr>
            </a:lvl4pPr>
            <a:lvl5pPr>
              <a:defRPr>
                <a:latin typeface="Arial"/>
                <a:cs typeface="Arial"/>
              </a:defRPr>
            </a:lvl5pPr>
          </a:lstStyle>
          <a:p>
            <a:pPr lvl="0"/>
            <a:r>
              <a:rPr lang="en-US"/>
              <a:t>Click to edit Master text styles</a:t>
            </a:r>
          </a:p>
          <a:p>
            <a:pPr lvl="1"/>
            <a:r>
              <a:rPr lang="en-US"/>
              <a:t>Second level</a:t>
            </a:r>
          </a:p>
          <a:p>
            <a:pPr lvl="2"/>
            <a:r>
              <a:rPr lang="en-US"/>
              <a:t>Third level</a:t>
            </a:r>
          </a:p>
        </p:txBody>
      </p:sp>
      <p:sp>
        <p:nvSpPr>
          <p:cNvPr id="10" name="Text Placeholder 9"/>
          <p:cNvSpPr>
            <a:spLocks noGrp="1"/>
          </p:cNvSpPr>
          <p:nvPr>
            <p:ph type="body" sz="quarter" idx="11"/>
          </p:nvPr>
        </p:nvSpPr>
        <p:spPr>
          <a:xfrm>
            <a:off x="3856400" y="172720"/>
            <a:ext cx="9802382" cy="777240"/>
          </a:xfrm>
          <a:prstGeom prst="rect">
            <a:avLst/>
          </a:prstGeom>
        </p:spPr>
        <p:txBody>
          <a:bodyPr/>
          <a:lstStyle>
            <a:lvl1pPr marL="0" indent="0">
              <a:buFontTx/>
              <a:buNone/>
              <a:defRPr b="0" i="0">
                <a:solidFill>
                  <a:srgbClr val="414042"/>
                </a:solidFill>
                <a:latin typeface="Adelle PE Regular" charset="0"/>
                <a:cs typeface="Proxima Nova Light"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p:txBody>
      </p:sp>
    </p:spTree>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p:cSld name="Quote Page">
    <p:spTree>
      <p:nvGrpSpPr>
        <p:cNvPr id="1" name=""/>
        <p:cNvGrpSpPr/>
        <p:nvPr/>
      </p:nvGrpSpPr>
      <p:grpSpPr>
        <a:xfrm>
          <a:off x="0" y="0"/>
          <a:ext cx="0" cy="0"/>
          <a:chOff x="0" y="0"/>
          <a:chExt cx="0" cy="0"/>
        </a:xfrm>
      </p:grpSpPr>
      <p:sp>
        <p:nvSpPr>
          <p:cNvPr id="6" name="Picture Placeholder 5"/>
          <p:cNvSpPr>
            <a:spLocks noGrp="1"/>
          </p:cNvSpPr>
          <p:nvPr>
            <p:ph type="pic" sz="quarter" idx="10"/>
          </p:nvPr>
        </p:nvSpPr>
        <p:spPr>
          <a:xfrm>
            <a:off x="0" y="-30480"/>
            <a:ext cx="13817600" cy="4373270"/>
          </a:xfrm>
          <a:prstGeom prst="rect">
            <a:avLst/>
          </a:prstGeom>
        </p:spPr>
        <p:txBody>
          <a:bodyPr/>
          <a:lstStyle>
            <a:lvl1pPr marL="0" indent="0">
              <a:buFontTx/>
              <a:buNone/>
              <a:defRPr b="0" i="0">
                <a:latin typeface="Proxima Nova Light" charset="0"/>
              </a:defRPr>
            </a:lvl1pPr>
          </a:lstStyle>
          <a:p>
            <a:r>
              <a:rPr lang="en-US"/>
              <a:t>Drag picture to placeholder or click icon to add</a:t>
            </a:r>
            <a:endParaRPr lang="en-US" dirty="0"/>
          </a:p>
        </p:txBody>
      </p:sp>
      <p:sp>
        <p:nvSpPr>
          <p:cNvPr id="10" name="Text Placeholder 9"/>
          <p:cNvSpPr>
            <a:spLocks noGrp="1"/>
          </p:cNvSpPr>
          <p:nvPr>
            <p:ph type="body" sz="quarter" idx="11"/>
          </p:nvPr>
        </p:nvSpPr>
        <p:spPr>
          <a:xfrm>
            <a:off x="411412" y="4663440"/>
            <a:ext cx="12994781" cy="949960"/>
          </a:xfrm>
          <a:prstGeom prst="rect">
            <a:avLst/>
          </a:prstGeom>
        </p:spPr>
        <p:txBody>
          <a:bodyPr/>
          <a:lstStyle>
            <a:lvl1pPr marL="0" indent="0" algn="ctr">
              <a:buFontTx/>
              <a:buNone/>
              <a:defRPr sz="4080" b="0" i="0">
                <a:solidFill>
                  <a:srgbClr val="414042"/>
                </a:solidFill>
                <a:latin typeface="Proxima Nova Light" charset="0"/>
                <a:cs typeface="Proxima Nova Light" charset="0"/>
              </a:defRPr>
            </a:lvl1pPr>
          </a:lstStyle>
          <a:p>
            <a:pPr lvl="0"/>
            <a:r>
              <a:rPr lang="en-US" dirty="0"/>
              <a:t>Click to edit Master text styles</a:t>
            </a:r>
          </a:p>
        </p:txBody>
      </p:sp>
    </p:spTree>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p:cSld name="Back Page Cover Slide">
    <p:spTree>
      <p:nvGrpSpPr>
        <p:cNvPr id="1" name=""/>
        <p:cNvGrpSpPr/>
        <p:nvPr/>
      </p:nvGrpSpPr>
      <p:grpSpPr>
        <a:xfrm>
          <a:off x="0" y="0"/>
          <a:ext cx="0" cy="0"/>
          <a:chOff x="0" y="0"/>
          <a:chExt cx="0" cy="0"/>
        </a:xfrm>
      </p:grpSpPr>
      <p:sp>
        <p:nvSpPr>
          <p:cNvPr id="8" name="Rectangle 7"/>
          <p:cNvSpPr/>
          <p:nvPr/>
        </p:nvSpPr>
        <p:spPr>
          <a:xfrm>
            <a:off x="0" y="6837124"/>
            <a:ext cx="13797399" cy="935277"/>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720" b="0" i="0" dirty="0">
              <a:latin typeface="Proxima Nova Light" charset="0"/>
            </a:endParaRPr>
          </a:p>
        </p:txBody>
      </p:sp>
      <p:grpSp>
        <p:nvGrpSpPr>
          <p:cNvPr id="2" name="Group 1"/>
          <p:cNvGrpSpPr/>
          <p:nvPr/>
        </p:nvGrpSpPr>
        <p:grpSpPr>
          <a:xfrm>
            <a:off x="-28834" y="1720800"/>
            <a:ext cx="13869016" cy="4334364"/>
            <a:chOff x="-25442" y="1518352"/>
            <a:chExt cx="12237367" cy="3824439"/>
          </a:xfrm>
        </p:grpSpPr>
        <p:sp>
          <p:nvSpPr>
            <p:cNvPr id="4" name="Title 1"/>
            <p:cNvSpPr txBox="1">
              <a:spLocks/>
            </p:cNvSpPr>
            <p:nvPr/>
          </p:nvSpPr>
          <p:spPr>
            <a:xfrm>
              <a:off x="7050326" y="3018055"/>
              <a:ext cx="4949701" cy="934576"/>
            </a:xfrm>
            <a:prstGeom prst="rect">
              <a:avLst/>
            </a:prstGeom>
          </p:spPr>
          <p:txBody>
            <a:bodyPr vert="horz" lIns="121920" tIns="60960" rIns="121920" bIns="6096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sz="2871" b="0" i="0" dirty="0">
                  <a:solidFill>
                    <a:schemeClr val="tx1">
                      <a:lumMod val="50000"/>
                      <a:lumOff val="50000"/>
                    </a:schemeClr>
                  </a:solidFill>
                  <a:latin typeface="Proxima Nova Light" charset="0"/>
                  <a:ea typeface="Proxima Nova Light" charset="0"/>
                  <a:cs typeface="Proxima Nova Light" charset="0"/>
                </a:rPr>
                <a:t>www.ThinkHerrmanns.com</a:t>
              </a:r>
            </a:p>
          </p:txBody>
        </p:sp>
        <p:cxnSp>
          <p:nvCxnSpPr>
            <p:cNvPr id="6" name="Straight Connector 5"/>
            <p:cNvCxnSpPr/>
            <p:nvPr/>
          </p:nvCxnSpPr>
          <p:spPr>
            <a:xfrm>
              <a:off x="8886" y="1518352"/>
              <a:ext cx="12203039" cy="0"/>
            </a:xfrm>
            <a:prstGeom prst="line">
              <a:avLst/>
            </a:prstGeom>
            <a:ln w="3175" cmpd="sng">
              <a:solidFill>
                <a:schemeClr val="bg1">
                  <a:lumMod val="50000"/>
                </a:schemeClr>
              </a:solidFill>
            </a:ln>
            <a:effectLst/>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a:off x="-25442" y="5342791"/>
              <a:ext cx="12237364" cy="0"/>
            </a:xfrm>
            <a:prstGeom prst="line">
              <a:avLst/>
            </a:prstGeom>
            <a:ln w="3175" cmpd="sng">
              <a:solidFill>
                <a:schemeClr val="bg1">
                  <a:lumMod val="50000"/>
                </a:schemeClr>
              </a:solidFill>
            </a:ln>
            <a:effectLst/>
          </p:spPr>
          <p:style>
            <a:lnRef idx="2">
              <a:schemeClr val="accent1"/>
            </a:lnRef>
            <a:fillRef idx="0">
              <a:schemeClr val="accent1"/>
            </a:fillRef>
            <a:effectRef idx="1">
              <a:schemeClr val="accent1"/>
            </a:effectRef>
            <a:fontRef idx="minor">
              <a:schemeClr val="tx1"/>
            </a:fontRef>
          </p:style>
        </p:cxnSp>
        <p:pic>
          <p:nvPicPr>
            <p:cNvPr id="9" name="Picture Placeholder 4" descr="Herrmann_Official_Logo_Up-01.png"/>
            <p:cNvPicPr>
              <a:picLocks noChangeAspect="1"/>
            </p:cNvPicPr>
            <p:nvPr userDrawn="1"/>
          </p:nvPicPr>
          <p:blipFill rotWithShape="1">
            <a:blip>
              <a:extLst>
                <a:ext uri="{28A0092B-C50C-407E-A947-70E740481C1C}">
                  <a14:useLocalDpi xmlns:a14="http://schemas.microsoft.com/office/drawing/2010/main" val="0"/>
                </a:ext>
              </a:extLst>
            </a:blip>
            <a:srcRect l="2849" r="-1152"/>
            <a:stretch/>
          </p:blipFill>
          <p:spPr>
            <a:xfrm>
              <a:off x="1030912" y="2491411"/>
              <a:ext cx="5369888" cy="1807427"/>
            </a:xfrm>
            <a:prstGeom prst="rect">
              <a:avLst/>
            </a:prstGeom>
          </p:spPr>
        </p:pic>
      </p:grpSp>
    </p:spTree>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userDrawn="1">
  <p:cSld name="4_Title and Content">
    <p:spTree>
      <p:nvGrpSpPr>
        <p:cNvPr id="1" name=""/>
        <p:cNvGrpSpPr/>
        <p:nvPr/>
      </p:nvGrpSpPr>
      <p:grpSpPr>
        <a:xfrm>
          <a:off x="0" y="0"/>
          <a:ext cx="0" cy="0"/>
          <a:chOff x="0" y="0"/>
          <a:chExt cx="0" cy="0"/>
        </a:xfrm>
      </p:grpSpPr>
      <p:sp>
        <p:nvSpPr>
          <p:cNvPr id="8" name="Content Placeholder 7"/>
          <p:cNvSpPr>
            <a:spLocks noGrp="1"/>
          </p:cNvSpPr>
          <p:nvPr>
            <p:ph sz="quarter" idx="13"/>
          </p:nvPr>
        </p:nvSpPr>
        <p:spPr>
          <a:xfrm>
            <a:off x="949960" y="2250759"/>
            <a:ext cx="11917680" cy="456628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0" name="Picture 9"/>
          <p:cNvPicPr>
            <a:picLocks noChangeAspect="1"/>
          </p:cNvPicPr>
          <p:nvPr/>
        </p:nvPicPr>
        <p:blipFill>
          <a:blip cstate="print">
            <a:extLst>
              <a:ext uri="{28A0092B-C50C-407E-A947-70E740481C1C}">
                <a14:useLocalDpi xmlns:a14="http://schemas.microsoft.com/office/drawing/2010/main" val="0"/>
              </a:ext>
            </a:extLst>
          </a:blip>
          <a:stretch>
            <a:fillRect/>
          </a:stretch>
        </p:blipFill>
        <p:spPr>
          <a:xfrm>
            <a:off x="431800" y="540475"/>
            <a:ext cx="491108" cy="485827"/>
          </a:xfrm>
          <a:prstGeom prst="rect">
            <a:avLst/>
          </a:prstGeom>
        </p:spPr>
      </p:pic>
    </p:spTree>
    <p:extLst>
      <p:ext uri="{BB962C8B-B14F-4D97-AF65-F5344CB8AC3E}">
        <p14:creationId xmlns:p14="http://schemas.microsoft.com/office/powerpoint/2010/main" val="65993640"/>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p:cSld name="1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endParaRPr lang="en-US" dirty="0"/>
          </a:p>
        </p:txBody>
      </p:sp>
      <p:pic>
        <p:nvPicPr>
          <p:cNvPr id="5" name="Picture 4" descr="rimmodel.png"/>
          <p:cNvPicPr>
            <a:picLocks noChangeAspect="1"/>
          </p:cNvPicPr>
          <p:nvPr/>
        </p:nvPicPr>
        <p:blipFill>
          <a:blip cstate="email">
            <a:extLst>
              <a:ext uri="{28A0092B-C50C-407E-A947-70E740481C1C}">
                <a14:useLocalDpi xmlns:a14="http://schemas.microsoft.com/office/drawing/2010/main"/>
              </a:ext>
            </a:extLst>
          </a:blip>
          <a:stretch>
            <a:fillRect/>
          </a:stretch>
        </p:blipFill>
        <p:spPr>
          <a:xfrm>
            <a:off x="3011896" y="541335"/>
            <a:ext cx="7793812" cy="7793812"/>
          </a:xfrm>
          <a:prstGeom prst="rect">
            <a:avLst/>
          </a:prstGeom>
        </p:spPr>
      </p:pic>
      <p:sp>
        <p:nvSpPr>
          <p:cNvPr id="3" name="Title 2"/>
          <p:cNvSpPr>
            <a:spLocks noGrp="1"/>
          </p:cNvSpPr>
          <p:nvPr>
            <p:ph type="title"/>
          </p:nvPr>
        </p:nvSpPr>
        <p:spPr/>
        <p:txBody>
          <a:bodyPr/>
          <a:lstStyle/>
          <a:p>
            <a:endParaRPr lang="en-US" dirty="0"/>
          </a:p>
        </p:txBody>
      </p:sp>
      <p:pic>
        <p:nvPicPr>
          <p:cNvPr id="13" name="Picture 12"/>
          <p:cNvPicPr>
            <a:picLocks noChangeAspect="1"/>
          </p:cNvPicPr>
          <p:nvPr/>
        </p:nvPicPr>
        <p:blipFill>
          <a:blip cstate="print">
            <a:extLst>
              <a:ext uri="{28A0092B-C50C-407E-A947-70E740481C1C}">
                <a14:useLocalDpi xmlns:a14="http://schemas.microsoft.com/office/drawing/2010/main" val="0"/>
              </a:ext>
            </a:extLst>
          </a:blip>
          <a:stretch>
            <a:fillRect/>
          </a:stretch>
        </p:blipFill>
        <p:spPr>
          <a:xfrm>
            <a:off x="431800" y="540475"/>
            <a:ext cx="491108" cy="485827"/>
          </a:xfrm>
          <a:prstGeom prst="rect">
            <a:avLst/>
          </a:prstGeom>
        </p:spPr>
      </p:pic>
      <p:pic>
        <p:nvPicPr>
          <p:cNvPr id="12" name="Picture 11" descr="rimmodel.png"/>
          <p:cNvPicPr>
            <a:picLocks noChangeAspect="1"/>
          </p:cNvPicPr>
          <p:nvPr userDrawn="1"/>
        </p:nvPicPr>
        <p:blipFill>
          <a:blip cstate="email">
            <a:extLst>
              <a:ext uri="{28A0092B-C50C-407E-A947-70E740481C1C}">
                <a14:useLocalDpi xmlns:a14="http://schemas.microsoft.com/office/drawing/2010/main"/>
              </a:ext>
            </a:extLst>
          </a:blip>
          <a:stretch>
            <a:fillRect/>
          </a:stretch>
        </p:blipFill>
        <p:spPr>
          <a:xfrm>
            <a:off x="3011896" y="379404"/>
            <a:ext cx="7793812" cy="7793812"/>
          </a:xfrm>
          <a:prstGeom prst="rect">
            <a:avLst/>
          </a:prstGeom>
        </p:spPr>
      </p:pic>
      <p:cxnSp>
        <p:nvCxnSpPr>
          <p:cNvPr id="14" name="Straight Connector 13"/>
          <p:cNvCxnSpPr/>
          <p:nvPr userDrawn="1"/>
        </p:nvCxnSpPr>
        <p:spPr>
          <a:xfrm>
            <a:off x="0" y="1168616"/>
            <a:ext cx="13817600" cy="0"/>
          </a:xfrm>
          <a:prstGeom prst="line">
            <a:avLst/>
          </a:prstGeom>
          <a:ln>
            <a:solidFill>
              <a:schemeClr val="accent3"/>
            </a:solidFill>
          </a:ln>
          <a:effectLst/>
        </p:spPr>
        <p:style>
          <a:lnRef idx="1">
            <a:schemeClr val="accent1"/>
          </a:lnRef>
          <a:fillRef idx="0">
            <a:schemeClr val="accent1"/>
          </a:fillRef>
          <a:effectRef idx="0">
            <a:schemeClr val="accent1"/>
          </a:effectRef>
          <a:fontRef idx="minor">
            <a:schemeClr val="tx1"/>
          </a:fontRef>
        </p:style>
      </p:cxnSp>
      <p:sp>
        <p:nvSpPr>
          <p:cNvPr id="15" name="Shape 3183"/>
          <p:cNvSpPr/>
          <p:nvPr userDrawn="1"/>
        </p:nvSpPr>
        <p:spPr>
          <a:xfrm>
            <a:off x="1825982" y="1230523"/>
            <a:ext cx="2083437" cy="1417760"/>
          </a:xfrm>
          <a:prstGeom prst="rect">
            <a:avLst/>
          </a:prstGeom>
          <a:ln w="12700">
            <a:miter lim="400000"/>
          </a:ln>
          <a:extLst>
            <a:ext uri="{C572A759-6A51-4108-AA02-DFA0A04FC94B}">
              <ma14:wrappingTextBoxFlag xmlns="" xmlns:ma14="http://schemas.microsoft.com/office/mac/drawingml/2011/main" val="1"/>
            </a:ext>
          </a:extLst>
        </p:spPr>
        <p:txBody>
          <a:bodyPr lIns="51814" rIns="51814">
            <a:spAutoFit/>
          </a:bodyPr>
          <a:lstStyle/>
          <a:p>
            <a:pPr algn="ctr">
              <a:defRPr sz="2200" b="1">
                <a:latin typeface="Myriad Pro"/>
                <a:ea typeface="Myriad Pro"/>
                <a:cs typeface="Myriad Pro"/>
                <a:sym typeface="Myriad Pro"/>
              </a:defRPr>
            </a:pPr>
            <a:r>
              <a:rPr lang="en-US" sz="6120" dirty="0">
                <a:solidFill>
                  <a:srgbClr val="5BC3ED"/>
                </a:solidFill>
                <a:latin typeface="Arial" charset="0"/>
                <a:ea typeface="Arial" charset="0"/>
                <a:cs typeface="Arial" charset="0"/>
              </a:rPr>
              <a:t>A</a:t>
            </a:r>
          </a:p>
          <a:p>
            <a:pPr algn="ctr">
              <a:defRPr sz="2200" b="1">
                <a:latin typeface="Myriad Pro"/>
                <a:ea typeface="Myriad Pro"/>
                <a:cs typeface="Myriad Pro"/>
                <a:sym typeface="Myriad Pro"/>
              </a:defRPr>
            </a:pPr>
            <a:r>
              <a:rPr sz="2493" dirty="0">
                <a:latin typeface="Arial" charset="0"/>
                <a:ea typeface="Arial" charset="0"/>
                <a:cs typeface="Arial" charset="0"/>
              </a:rPr>
              <a:t>Upper Left</a:t>
            </a:r>
          </a:p>
        </p:txBody>
      </p:sp>
      <p:sp>
        <p:nvSpPr>
          <p:cNvPr id="16" name="Shape 3214"/>
          <p:cNvSpPr/>
          <p:nvPr userDrawn="1"/>
        </p:nvSpPr>
        <p:spPr>
          <a:xfrm>
            <a:off x="10070360" y="6090191"/>
            <a:ext cx="2418331" cy="1417760"/>
          </a:xfrm>
          <a:prstGeom prst="rect">
            <a:avLst/>
          </a:prstGeom>
          <a:ln w="12700">
            <a:miter lim="400000"/>
          </a:ln>
          <a:extLst>
            <a:ext uri="{C572A759-6A51-4108-AA02-DFA0A04FC94B}">
              <ma14:wrappingTextBoxFlag xmlns="" xmlns:ma14="http://schemas.microsoft.com/office/mac/drawingml/2011/main" val="1"/>
            </a:ext>
          </a:extLst>
        </p:spPr>
        <p:txBody>
          <a:bodyPr wrap="square" lIns="51814" rIns="51814">
            <a:spAutoFit/>
          </a:bodyPr>
          <a:lstStyle>
            <a:lvl1pPr algn="ctr">
              <a:defRPr sz="2200" b="1">
                <a:latin typeface="Myriad Pro"/>
                <a:ea typeface="Myriad Pro"/>
                <a:cs typeface="Myriad Pro"/>
                <a:sym typeface="Myriad Pro"/>
              </a:defRPr>
            </a:lvl1pPr>
          </a:lstStyle>
          <a:p>
            <a:r>
              <a:rPr sz="2493" dirty="0">
                <a:latin typeface="Arial" charset="0"/>
                <a:ea typeface="Arial" charset="0"/>
                <a:cs typeface="Arial" charset="0"/>
              </a:rPr>
              <a:t>Lower Right </a:t>
            </a:r>
            <a:endParaRPr lang="en-US" sz="2493" dirty="0">
              <a:latin typeface="Arial" charset="0"/>
              <a:ea typeface="Arial" charset="0"/>
              <a:cs typeface="Arial" charset="0"/>
            </a:endParaRPr>
          </a:p>
          <a:p>
            <a:r>
              <a:rPr sz="6120" dirty="0">
                <a:solidFill>
                  <a:srgbClr val="EE474E"/>
                </a:solidFill>
                <a:latin typeface="Arial" charset="0"/>
                <a:ea typeface="Arial" charset="0"/>
                <a:cs typeface="Arial" charset="0"/>
              </a:rPr>
              <a:t>C</a:t>
            </a:r>
          </a:p>
        </p:txBody>
      </p:sp>
      <p:sp>
        <p:nvSpPr>
          <p:cNvPr id="17" name="Shape 3232"/>
          <p:cNvSpPr/>
          <p:nvPr userDrawn="1"/>
        </p:nvSpPr>
        <p:spPr>
          <a:xfrm>
            <a:off x="10070361" y="1230523"/>
            <a:ext cx="2083437" cy="1417760"/>
          </a:xfrm>
          <a:prstGeom prst="rect">
            <a:avLst/>
          </a:prstGeom>
          <a:ln w="12700">
            <a:miter lim="400000"/>
          </a:ln>
          <a:extLst>
            <a:ext uri="{C572A759-6A51-4108-AA02-DFA0A04FC94B}">
              <ma14:wrappingTextBoxFlag xmlns="" xmlns:ma14="http://schemas.microsoft.com/office/mac/drawingml/2011/main" val="1"/>
            </a:ext>
          </a:extLst>
        </p:spPr>
        <p:txBody>
          <a:bodyPr lIns="51814" rIns="51814">
            <a:spAutoFit/>
          </a:bodyPr>
          <a:lstStyle/>
          <a:p>
            <a:pPr algn="ctr">
              <a:defRPr sz="2200" b="1">
                <a:latin typeface="Myriad Pro"/>
                <a:ea typeface="Myriad Pro"/>
                <a:cs typeface="Myriad Pro"/>
                <a:sym typeface="Myriad Pro"/>
              </a:defRPr>
            </a:pPr>
            <a:r>
              <a:rPr lang="en-US" sz="6120" dirty="0">
                <a:solidFill>
                  <a:srgbClr val="F8D35C"/>
                </a:solidFill>
                <a:latin typeface="Arial" charset="0"/>
                <a:ea typeface="Arial" charset="0"/>
                <a:cs typeface="Arial" charset="0"/>
              </a:rPr>
              <a:t>D</a:t>
            </a:r>
          </a:p>
          <a:p>
            <a:pPr algn="ctr">
              <a:defRPr sz="2200" b="1">
                <a:latin typeface="Myriad Pro"/>
                <a:ea typeface="Myriad Pro"/>
                <a:cs typeface="Myriad Pro"/>
                <a:sym typeface="Myriad Pro"/>
              </a:defRPr>
            </a:pPr>
            <a:r>
              <a:rPr sz="2493" dirty="0">
                <a:latin typeface="Arial" charset="0"/>
                <a:ea typeface="Arial" charset="0"/>
                <a:cs typeface="Arial" charset="0"/>
              </a:rPr>
              <a:t>Upper Right</a:t>
            </a:r>
          </a:p>
        </p:txBody>
      </p:sp>
      <p:sp>
        <p:nvSpPr>
          <p:cNvPr id="18" name="Shape 3233"/>
          <p:cNvSpPr/>
          <p:nvPr userDrawn="1"/>
        </p:nvSpPr>
        <p:spPr>
          <a:xfrm>
            <a:off x="1825982" y="6090191"/>
            <a:ext cx="1944898" cy="1417760"/>
          </a:xfrm>
          <a:prstGeom prst="rect">
            <a:avLst/>
          </a:prstGeom>
          <a:ln w="12700">
            <a:miter lim="400000"/>
          </a:ln>
          <a:extLst>
            <a:ext uri="{C572A759-6A51-4108-AA02-DFA0A04FC94B}">
              <ma14:wrappingTextBoxFlag xmlns="" xmlns:ma14="http://schemas.microsoft.com/office/mac/drawingml/2011/main" val="1"/>
            </a:ext>
          </a:extLst>
        </p:spPr>
        <p:txBody>
          <a:bodyPr lIns="51814" rIns="51814">
            <a:spAutoFit/>
          </a:bodyPr>
          <a:lstStyle/>
          <a:p>
            <a:pPr algn="ctr">
              <a:defRPr sz="2200" b="1">
                <a:latin typeface="Myriad Pro"/>
                <a:ea typeface="Myriad Pro"/>
                <a:cs typeface="Myriad Pro"/>
                <a:sym typeface="Myriad Pro"/>
              </a:defRPr>
            </a:pPr>
            <a:r>
              <a:rPr sz="2493" dirty="0">
                <a:latin typeface="Arial" charset="0"/>
                <a:ea typeface="Arial" charset="0"/>
                <a:cs typeface="Arial" charset="0"/>
              </a:rPr>
              <a:t>Lower Left</a:t>
            </a:r>
          </a:p>
          <a:p>
            <a:pPr algn="ctr">
              <a:defRPr sz="2200" b="1">
                <a:latin typeface="Myriad Pro"/>
                <a:ea typeface="Myriad Pro"/>
                <a:cs typeface="Myriad Pro"/>
                <a:sym typeface="Myriad Pro"/>
              </a:defRPr>
            </a:pPr>
            <a:r>
              <a:rPr sz="6120" dirty="0">
                <a:solidFill>
                  <a:srgbClr val="7CB784"/>
                </a:solidFill>
                <a:latin typeface="Arial" charset="0"/>
                <a:ea typeface="Arial" charset="0"/>
                <a:cs typeface="Arial" charset="0"/>
              </a:rPr>
              <a:t>B</a:t>
            </a:r>
          </a:p>
        </p:txBody>
      </p:sp>
    </p:spTree>
    <p:extLst>
      <p:ext uri="{BB962C8B-B14F-4D97-AF65-F5344CB8AC3E}">
        <p14:creationId xmlns:p14="http://schemas.microsoft.com/office/powerpoint/2010/main" val="993342321"/>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8" name="Content Placeholder 7"/>
          <p:cNvSpPr>
            <a:spLocks noGrp="1"/>
          </p:cNvSpPr>
          <p:nvPr>
            <p:ph sz="quarter" idx="13"/>
          </p:nvPr>
        </p:nvSpPr>
        <p:spPr>
          <a:xfrm>
            <a:off x="949960" y="2250759"/>
            <a:ext cx="11917680" cy="456628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0" name="Picture 9"/>
          <p:cNvPicPr>
            <a:picLocks noChangeAspect="1"/>
          </p:cNvPicPr>
          <p:nvPr/>
        </p:nvPicPr>
        <p:blipFill>
          <a:blip cstate="print">
            <a:extLst>
              <a:ext uri="{28A0092B-C50C-407E-A947-70E740481C1C}">
                <a14:useLocalDpi xmlns:a14="http://schemas.microsoft.com/office/drawing/2010/main" val="0"/>
              </a:ext>
            </a:extLst>
          </a:blip>
          <a:stretch>
            <a:fillRect/>
          </a:stretch>
        </p:blipFill>
        <p:spPr>
          <a:xfrm>
            <a:off x="431800" y="540475"/>
            <a:ext cx="491108" cy="485827"/>
          </a:xfrm>
          <a:prstGeom prst="rect">
            <a:avLst/>
          </a:prstGeom>
        </p:spPr>
      </p:pic>
    </p:spTree>
    <p:extLst>
      <p:ext uri="{BB962C8B-B14F-4D97-AF65-F5344CB8AC3E}">
        <p14:creationId xmlns:p14="http://schemas.microsoft.com/office/powerpoint/2010/main" val="21786381"/>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showMasterSp="0">
  <p:cSld name="Walk-Around no title">
    <p:spTree>
      <p:nvGrpSpPr>
        <p:cNvPr id="1" name=""/>
        <p:cNvGrpSpPr/>
        <p:nvPr/>
      </p:nvGrpSpPr>
      <p:grpSpPr>
        <a:xfrm>
          <a:off x="0" y="0"/>
          <a:ext cx="0" cy="0"/>
          <a:chOff x="0" y="0"/>
          <a:chExt cx="0" cy="0"/>
        </a:xfrm>
      </p:grpSpPr>
      <p:sp>
        <p:nvSpPr>
          <p:cNvPr id="2" name="TextBox 12"/>
          <p:cNvSpPr txBox="1">
            <a:spLocks noChangeArrowheads="1"/>
          </p:cNvSpPr>
          <p:nvPr/>
        </p:nvSpPr>
        <p:spPr>
          <a:xfrm>
            <a:off x="11868086" y="7522317"/>
            <a:ext cx="1949515" cy="250874"/>
          </a:xfrm>
          <a:prstGeom prst="rect">
            <a:avLst/>
          </a:prstGeom>
          <a:noFill/>
          <a:ln>
            <a:noFill/>
          </a:ln>
        </p:spPr>
        <p:txBody>
          <a:bodyPr wrap="none" lIns="92999" tIns="46500" rIns="92999" bIns="46500" numCol="1">
            <a:spAutoFit/>
          </a:bodyPr>
          <a:lstStyle>
            <a:lvl1pPr eaLnBrk="0" hangingPunct="0">
              <a:defRPr sz="2400">
                <a:solidFill>
                  <a:schemeClr val="tx1"/>
                </a:solidFill>
                <a:latin typeface="Century Gothic" panose="020B0502020202020204" pitchFamily="34" charset="0"/>
                <a:ea typeface="MS PGothic" panose="020B0600070205080204" pitchFamily="34" charset="-128"/>
              </a:defRPr>
            </a:lvl1pPr>
            <a:lvl2pPr marL="742950" indent="-285750" eaLnBrk="0" hangingPunct="0">
              <a:defRPr sz="2400">
                <a:solidFill>
                  <a:schemeClr val="tx1"/>
                </a:solidFill>
                <a:latin typeface="Century Gothic" panose="020B0502020202020204" pitchFamily="34" charset="0"/>
                <a:ea typeface="MS PGothic" panose="020B0600070205080204" pitchFamily="34" charset="-128"/>
              </a:defRPr>
            </a:lvl2pPr>
            <a:lvl3pPr marL="1143000" indent="-228600" eaLnBrk="0" hangingPunct="0">
              <a:defRPr sz="2400">
                <a:solidFill>
                  <a:schemeClr val="tx1"/>
                </a:solidFill>
                <a:latin typeface="Century Gothic" panose="020B0502020202020204" pitchFamily="34" charset="0"/>
                <a:ea typeface="MS PGothic" panose="020B0600070205080204" pitchFamily="34" charset="-128"/>
              </a:defRPr>
            </a:lvl3pPr>
            <a:lvl4pPr marL="1600200" indent="-228600" eaLnBrk="0" hangingPunct="0">
              <a:defRPr sz="2400">
                <a:solidFill>
                  <a:schemeClr val="tx1"/>
                </a:solidFill>
                <a:latin typeface="Century Gothic" panose="020B0502020202020204" pitchFamily="34" charset="0"/>
                <a:ea typeface="MS PGothic" panose="020B0600070205080204" pitchFamily="34" charset="-128"/>
              </a:defRPr>
            </a:lvl4pPr>
            <a:lvl5pPr marL="2057400" indent="-228600" eaLnBrk="0" hangingPunct="0">
              <a:defRPr sz="2400">
                <a:solidFill>
                  <a:schemeClr val="tx1"/>
                </a:solidFill>
                <a:latin typeface="Century Gothic" panose="020B050202020202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Century Gothic" panose="020B050202020202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Century Gothic" panose="020B050202020202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Century Gothic" panose="020B050202020202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Century Gothic" panose="020B0502020202020204" pitchFamily="34" charset="0"/>
                <a:ea typeface="MS PGothic" panose="020B0600070205080204" pitchFamily="34" charset="-128"/>
              </a:defRPr>
            </a:lvl9pPr>
          </a:lstStyle>
          <a:p>
            <a:pPr algn="r" eaLnBrk="1" hangingPunct="1">
              <a:defRPr/>
            </a:pPr>
            <a:r>
              <a:rPr lang="en-GB" sz="1020" dirty="0">
                <a:solidFill>
                  <a:srgbClr val="414042"/>
                </a:solidFill>
                <a:latin typeface="Arial" panose="020B0604020202020204" pitchFamily="34" charset="0"/>
                <a:cs typeface="Arial" panose="020B0604020202020204" pitchFamily="34" charset="0"/>
              </a:rPr>
              <a:t>© 2021 Herrmann Global, LLC</a:t>
            </a:r>
          </a:p>
        </p:txBody>
      </p:sp>
      <p:pic>
        <p:nvPicPr>
          <p:cNvPr id="3" name="Picture 7"/>
          <p:cNvPicPr>
            <a:picLocks noChangeAspect="1"/>
          </p:cNvPicPr>
          <p:nvPr/>
        </p:nvPicPr>
        <p:blipFill>
          <a:blip>
            <a:extLst>
              <a:ext uri="{28A0092B-C50C-407E-A947-70E740481C1C}">
                <a14:useLocalDpi xmlns:a14="http://schemas.microsoft.com/office/drawing/2010/main" val="0"/>
              </a:ext>
            </a:extLst>
          </a:blip>
          <a:srcRect/>
          <a:stretch>
            <a:fillRect/>
          </a:stretch>
        </p:blipFill>
        <p:spPr>
          <a:xfrm>
            <a:off x="0" y="0"/>
            <a:ext cx="13817600" cy="737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3"/>
          <p:cNvSpPr/>
          <p:nvPr/>
        </p:nvSpPr>
        <p:spPr>
          <a:xfrm>
            <a:off x="139136" y="456988"/>
            <a:ext cx="6736080" cy="3261890"/>
          </a:xfrm>
          <a:prstGeom prst="rect">
            <a:avLst/>
          </a:prstGeom>
          <a:noFill/>
          <a:ln w="57150">
            <a:solidFill>
              <a:srgbClr val="00ADEE"/>
            </a:solidFill>
          </a:ln>
          <a:effectLst/>
        </p:spPr>
        <p:style>
          <a:lnRef idx="1">
            <a:schemeClr val="accent1"/>
          </a:lnRef>
          <a:fillRef idx="3">
            <a:schemeClr val="accent1"/>
          </a:fillRef>
          <a:effectRef idx="2">
            <a:schemeClr val="accent1"/>
          </a:effectRef>
          <a:fontRef idx="minor">
            <a:schemeClr val="lt1"/>
          </a:fontRef>
        </p:style>
        <p:txBody>
          <a:bodyPr numCol="1" anchor="ctr"/>
          <a:lstStyle/>
          <a:p>
            <a:pPr algn="ctr" eaLnBrk="1" hangingPunct="1">
              <a:spcBef>
                <a:spcPts val="0"/>
              </a:spcBef>
              <a:spcAft>
                <a:spcPts val="0"/>
              </a:spcAft>
              <a:defRPr/>
            </a:pPr>
            <a:endParaRPr lang="en-US" sz="2267">
              <a:latin typeface="Arial"/>
              <a:cs typeface="Arial"/>
            </a:endParaRPr>
          </a:p>
        </p:txBody>
      </p:sp>
      <p:sp>
        <p:nvSpPr>
          <p:cNvPr id="5" name="Rectangle 4"/>
          <p:cNvSpPr/>
          <p:nvPr/>
        </p:nvSpPr>
        <p:spPr>
          <a:xfrm>
            <a:off x="148731" y="3780050"/>
            <a:ext cx="6736080" cy="3263688"/>
          </a:xfrm>
          <a:prstGeom prst="rect">
            <a:avLst/>
          </a:prstGeom>
          <a:noFill/>
          <a:ln w="57150">
            <a:solidFill>
              <a:srgbClr val="00B04C"/>
            </a:solidFill>
          </a:ln>
          <a:effectLst/>
        </p:spPr>
        <p:style>
          <a:lnRef idx="1">
            <a:schemeClr val="accent1"/>
          </a:lnRef>
          <a:fillRef idx="3">
            <a:schemeClr val="accent1"/>
          </a:fillRef>
          <a:effectRef idx="2">
            <a:schemeClr val="accent1"/>
          </a:effectRef>
          <a:fontRef idx="minor">
            <a:schemeClr val="lt1"/>
          </a:fontRef>
        </p:style>
        <p:txBody>
          <a:bodyPr numCol="1" anchor="ctr"/>
          <a:lstStyle/>
          <a:p>
            <a:pPr algn="ctr" eaLnBrk="1" hangingPunct="1">
              <a:spcBef>
                <a:spcPts val="0"/>
              </a:spcBef>
              <a:spcAft>
                <a:spcPts val="0"/>
              </a:spcAft>
              <a:defRPr/>
            </a:pPr>
            <a:endParaRPr lang="en-US" sz="2267">
              <a:latin typeface="Arial"/>
              <a:cs typeface="Arial"/>
            </a:endParaRPr>
          </a:p>
        </p:txBody>
      </p:sp>
      <p:sp>
        <p:nvSpPr>
          <p:cNvPr id="6" name="Rectangle 5"/>
          <p:cNvSpPr/>
          <p:nvPr/>
        </p:nvSpPr>
        <p:spPr>
          <a:xfrm>
            <a:off x="6956778" y="456988"/>
            <a:ext cx="6700097" cy="3261890"/>
          </a:xfrm>
          <a:prstGeom prst="rect">
            <a:avLst/>
          </a:prstGeom>
          <a:noFill/>
          <a:ln w="57150">
            <a:solidFill>
              <a:srgbClr val="FFF100"/>
            </a:solidFill>
          </a:ln>
          <a:effectLst/>
        </p:spPr>
        <p:style>
          <a:lnRef idx="1">
            <a:schemeClr val="accent1"/>
          </a:lnRef>
          <a:fillRef idx="3">
            <a:schemeClr val="accent1"/>
          </a:fillRef>
          <a:effectRef idx="2">
            <a:schemeClr val="accent1"/>
          </a:effectRef>
          <a:fontRef idx="minor">
            <a:schemeClr val="lt1"/>
          </a:fontRef>
        </p:style>
        <p:txBody>
          <a:bodyPr numCol="1" anchor="ctr"/>
          <a:lstStyle/>
          <a:p>
            <a:pPr algn="ctr" eaLnBrk="1" hangingPunct="1">
              <a:spcBef>
                <a:spcPts val="0"/>
              </a:spcBef>
              <a:spcAft>
                <a:spcPts val="0"/>
              </a:spcAft>
              <a:defRPr/>
            </a:pPr>
            <a:r>
              <a:rPr lang="en-US" sz="2267" dirty="0">
                <a:latin typeface="Arial"/>
                <a:cs typeface="Arial"/>
              </a:rPr>
              <a:t>8</a:t>
            </a:r>
          </a:p>
        </p:txBody>
      </p:sp>
      <p:sp>
        <p:nvSpPr>
          <p:cNvPr id="7" name="Rectangle 6"/>
          <p:cNvSpPr/>
          <p:nvPr/>
        </p:nvSpPr>
        <p:spPr>
          <a:xfrm>
            <a:off x="6966374" y="3780050"/>
            <a:ext cx="6700097" cy="3263688"/>
          </a:xfrm>
          <a:prstGeom prst="rect">
            <a:avLst/>
          </a:prstGeom>
          <a:noFill/>
          <a:ln w="57150">
            <a:solidFill>
              <a:srgbClr val="ED1C24"/>
            </a:solidFill>
          </a:ln>
          <a:effectLst/>
        </p:spPr>
        <p:style>
          <a:lnRef idx="1">
            <a:schemeClr val="accent1"/>
          </a:lnRef>
          <a:fillRef idx="3">
            <a:schemeClr val="accent1"/>
          </a:fillRef>
          <a:effectRef idx="2">
            <a:schemeClr val="accent1"/>
          </a:effectRef>
          <a:fontRef idx="minor">
            <a:schemeClr val="lt1"/>
          </a:fontRef>
        </p:style>
        <p:txBody>
          <a:bodyPr numCol="1" anchor="ctr"/>
          <a:lstStyle/>
          <a:p>
            <a:pPr algn="ctr" eaLnBrk="1" hangingPunct="1">
              <a:spcBef>
                <a:spcPts val="0"/>
              </a:spcBef>
              <a:spcAft>
                <a:spcPts val="0"/>
              </a:spcAft>
              <a:defRPr/>
            </a:pPr>
            <a:endParaRPr lang="en-US" sz="2267">
              <a:latin typeface="Arial"/>
              <a:cs typeface="Arial"/>
            </a:endParaRPr>
          </a:p>
        </p:txBody>
      </p:sp>
      <p:sp>
        <p:nvSpPr>
          <p:cNvPr id="8" name="TextBox 7"/>
          <p:cNvSpPr txBox="1">
            <a:spLocks noChangeArrowheads="1"/>
          </p:cNvSpPr>
          <p:nvPr/>
        </p:nvSpPr>
        <p:spPr>
          <a:xfrm>
            <a:off x="76765" y="467784"/>
            <a:ext cx="851606" cy="510909"/>
          </a:xfrm>
          <a:prstGeom prst="rect">
            <a:avLst/>
          </a:prstGeom>
          <a:noFill/>
          <a:ln>
            <a:noFill/>
          </a:ln>
        </p:spPr>
        <p:txBody>
          <a:bodyPr numCol="1">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ts val="0"/>
              </a:spcBef>
              <a:spcAft>
                <a:spcPts val="0"/>
              </a:spcAft>
              <a:defRPr/>
            </a:pPr>
            <a:r>
              <a:rPr lang="en-US" sz="2720" b="1" dirty="0">
                <a:solidFill>
                  <a:srgbClr val="00ADEE"/>
                </a:solidFill>
                <a:latin typeface="Arial"/>
                <a:ea typeface="+mn-ea"/>
                <a:cs typeface="Arial"/>
              </a:rPr>
              <a:t>A</a:t>
            </a:r>
          </a:p>
        </p:txBody>
      </p:sp>
      <p:sp>
        <p:nvSpPr>
          <p:cNvPr id="9" name="TextBox 8"/>
          <p:cNvSpPr txBox="1">
            <a:spLocks noChangeArrowheads="1"/>
          </p:cNvSpPr>
          <p:nvPr/>
        </p:nvSpPr>
        <p:spPr>
          <a:xfrm>
            <a:off x="124743" y="6548967"/>
            <a:ext cx="851606" cy="510909"/>
          </a:xfrm>
          <a:prstGeom prst="rect">
            <a:avLst/>
          </a:prstGeom>
          <a:noFill/>
          <a:ln>
            <a:noFill/>
          </a:ln>
        </p:spPr>
        <p:txBody>
          <a:bodyPr numCol="1">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ts val="0"/>
              </a:spcBef>
              <a:spcAft>
                <a:spcPts val="0"/>
              </a:spcAft>
              <a:defRPr/>
            </a:pPr>
            <a:r>
              <a:rPr lang="en-US" sz="2720" b="1" dirty="0">
                <a:solidFill>
                  <a:srgbClr val="00B04C"/>
                </a:solidFill>
                <a:latin typeface="Arial"/>
                <a:ea typeface="+mn-ea"/>
                <a:cs typeface="Arial"/>
              </a:rPr>
              <a:t>B</a:t>
            </a:r>
          </a:p>
        </p:txBody>
      </p:sp>
      <p:sp>
        <p:nvSpPr>
          <p:cNvPr id="10" name="TextBox 9"/>
          <p:cNvSpPr txBox="1">
            <a:spLocks noChangeArrowheads="1"/>
          </p:cNvSpPr>
          <p:nvPr/>
        </p:nvSpPr>
        <p:spPr>
          <a:xfrm>
            <a:off x="13088339" y="458789"/>
            <a:ext cx="851606" cy="510909"/>
          </a:xfrm>
          <a:prstGeom prst="rect">
            <a:avLst/>
          </a:prstGeom>
          <a:noFill/>
          <a:ln>
            <a:noFill/>
          </a:ln>
        </p:spPr>
        <p:txBody>
          <a:bodyPr numCol="1">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ts val="0"/>
              </a:spcBef>
              <a:spcAft>
                <a:spcPts val="0"/>
              </a:spcAft>
              <a:defRPr/>
            </a:pPr>
            <a:r>
              <a:rPr lang="en-US" sz="2720" b="1" dirty="0">
                <a:solidFill>
                  <a:srgbClr val="FFF100"/>
                </a:solidFill>
                <a:latin typeface="Arial"/>
                <a:ea typeface="+mn-ea"/>
                <a:cs typeface="Arial"/>
              </a:rPr>
              <a:t>D</a:t>
            </a:r>
          </a:p>
        </p:txBody>
      </p:sp>
      <p:sp>
        <p:nvSpPr>
          <p:cNvPr id="11" name="TextBox 10"/>
          <p:cNvSpPr txBox="1">
            <a:spLocks noChangeArrowheads="1"/>
          </p:cNvSpPr>
          <p:nvPr/>
        </p:nvSpPr>
        <p:spPr>
          <a:xfrm>
            <a:off x="13069148" y="6548967"/>
            <a:ext cx="851606" cy="510909"/>
          </a:xfrm>
          <a:prstGeom prst="rect">
            <a:avLst/>
          </a:prstGeom>
          <a:noFill/>
          <a:ln>
            <a:noFill/>
          </a:ln>
        </p:spPr>
        <p:txBody>
          <a:bodyPr numCol="1">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ts val="0"/>
              </a:spcBef>
              <a:spcAft>
                <a:spcPts val="0"/>
              </a:spcAft>
              <a:defRPr/>
            </a:pPr>
            <a:r>
              <a:rPr lang="en-US" sz="2720" b="1" dirty="0">
                <a:solidFill>
                  <a:srgbClr val="ED1C24"/>
                </a:solidFill>
                <a:latin typeface="Arial"/>
                <a:ea typeface="+mn-ea"/>
                <a:cs typeface="Arial"/>
              </a:rPr>
              <a:t>C</a:t>
            </a:r>
          </a:p>
        </p:txBody>
      </p:sp>
      <p:sp>
        <p:nvSpPr>
          <p:cNvPr id="12" name="Rectangle 16"/>
          <p:cNvSpPr>
            <a:spLocks noChangeArrowheads="1"/>
          </p:cNvSpPr>
          <p:nvPr/>
        </p:nvSpPr>
        <p:spPr>
          <a:xfrm>
            <a:off x="2355710" y="7540308"/>
            <a:ext cx="9132571" cy="2159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999" tIns="46500" rIns="92999" bIns="46500" numCol="1">
            <a:spAutoFit/>
          </a:bodyPr>
          <a:lstStyle>
            <a:lvl1pPr eaLnBrk="0" hangingPunct="0">
              <a:defRPr sz="2400">
                <a:solidFill>
                  <a:schemeClr val="tx1"/>
                </a:solidFill>
                <a:latin typeface="Century Gothic" panose="020B0502020202020204" pitchFamily="34" charset="0"/>
                <a:ea typeface="MS PGothic" panose="020B0600070205080204" pitchFamily="34" charset="-128"/>
              </a:defRPr>
            </a:lvl1pPr>
            <a:lvl2pPr marL="742950" indent="-285750" eaLnBrk="0" hangingPunct="0">
              <a:defRPr sz="2400">
                <a:solidFill>
                  <a:schemeClr val="tx1"/>
                </a:solidFill>
                <a:latin typeface="Century Gothic" panose="020B0502020202020204" pitchFamily="34" charset="0"/>
                <a:ea typeface="MS PGothic" panose="020B0600070205080204" pitchFamily="34" charset="-128"/>
              </a:defRPr>
            </a:lvl2pPr>
            <a:lvl3pPr marL="1143000" indent="-228600" eaLnBrk="0" hangingPunct="0">
              <a:defRPr sz="2400">
                <a:solidFill>
                  <a:schemeClr val="tx1"/>
                </a:solidFill>
                <a:latin typeface="Century Gothic" panose="020B0502020202020204" pitchFamily="34" charset="0"/>
                <a:ea typeface="MS PGothic" panose="020B0600070205080204" pitchFamily="34" charset="-128"/>
              </a:defRPr>
            </a:lvl3pPr>
            <a:lvl4pPr marL="1600200" indent="-228600" eaLnBrk="0" hangingPunct="0">
              <a:defRPr sz="2400">
                <a:solidFill>
                  <a:schemeClr val="tx1"/>
                </a:solidFill>
                <a:latin typeface="Century Gothic" panose="020B0502020202020204" pitchFamily="34" charset="0"/>
                <a:ea typeface="MS PGothic" panose="020B0600070205080204" pitchFamily="34" charset="-128"/>
              </a:defRPr>
            </a:lvl4pPr>
            <a:lvl5pPr marL="2057400" indent="-228600" eaLnBrk="0" hangingPunct="0">
              <a:defRPr sz="2400">
                <a:solidFill>
                  <a:schemeClr val="tx1"/>
                </a:solidFill>
                <a:latin typeface="Century Gothic" panose="020B050202020202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Century Gothic" panose="020B050202020202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Century Gothic" panose="020B050202020202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Century Gothic" panose="020B050202020202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Century Gothic" panose="020B0502020202020204" pitchFamily="34" charset="0"/>
                <a:ea typeface="MS PGothic" panose="020B0600070205080204" pitchFamily="34" charset="-128"/>
              </a:defRPr>
            </a:lvl9pPr>
          </a:lstStyle>
          <a:p>
            <a:pPr algn="ctr" eaLnBrk="1" hangingPunct="1">
              <a:defRPr/>
            </a:pPr>
            <a:r>
              <a:rPr lang="en-US" sz="793">
                <a:solidFill>
                  <a:srgbClr val="414042"/>
                </a:solidFill>
                <a:latin typeface="Arial" panose="020B0604020202020204" pitchFamily="34" charset="0"/>
              </a:rPr>
              <a:t>The four-color, four-quadrant graphic and Whole Brain</a:t>
            </a:r>
            <a:r>
              <a:rPr lang="en-US" sz="793" baseline="30000">
                <a:solidFill>
                  <a:srgbClr val="414042"/>
                </a:solidFill>
                <a:latin typeface="Arial" panose="020B0604020202020204" pitchFamily="34" charset="0"/>
              </a:rPr>
              <a:t>®</a:t>
            </a:r>
            <a:r>
              <a:rPr lang="en-US" sz="793">
                <a:solidFill>
                  <a:srgbClr val="414042"/>
                </a:solidFill>
                <a:latin typeface="Arial" panose="020B0604020202020204" pitchFamily="34" charset="0"/>
              </a:rPr>
              <a:t> are registered trademarks of Herrmann Global, LLC. </a:t>
            </a:r>
            <a:endParaRPr lang="en-GB" sz="793">
              <a:solidFill>
                <a:srgbClr val="414042"/>
              </a:solidFill>
              <a:latin typeface="Arial" panose="020B0604020202020204" pitchFamily="34" charset="0"/>
            </a:endParaRPr>
          </a:p>
        </p:txBody>
      </p:sp>
      <p:pic>
        <p:nvPicPr>
          <p:cNvPr id="13" name="Picture 12">
            <a:extLst>
              <a:ext uri="{FF2B5EF4-FFF2-40B4-BE49-F238E27FC236}">
                <a16:creationId xmlns:a16="http://schemas.microsoft.com/office/drawing/2014/main" id="{D88AD6B4-F933-486B-B808-8F7AA4DC88BE}"/>
              </a:ext>
            </a:extLst>
          </p:cNvPr>
          <p:cNvPicPr>
            <a:picLocks noChangeAspect="1"/>
          </p:cNvPicPr>
          <p:nvPr userDrawn="1"/>
        </p:nvPicPr>
        <p:blipFill>
          <a:blip>
            <a:extLst>
              <a:ext uri="{28A0092B-C50C-407E-A947-70E740481C1C}">
                <a14:useLocalDpi xmlns:a14="http://schemas.microsoft.com/office/drawing/2010/main" val="0"/>
              </a:ext>
            </a:extLst>
          </a:blip>
          <a:stretch>
            <a:fillRect/>
          </a:stretch>
        </p:blipFill>
        <p:spPr>
          <a:xfrm>
            <a:off x="210289" y="7172462"/>
            <a:ext cx="1516912" cy="422108"/>
          </a:xfrm>
          <a:prstGeom prst="rect">
            <a:avLst/>
          </a:prstGeom>
        </p:spPr>
      </p:pic>
    </p:spTree>
    <p:extLst>
      <p:ext uri="{BB962C8B-B14F-4D97-AF65-F5344CB8AC3E}">
        <p14:creationId xmlns:p14="http://schemas.microsoft.com/office/powerpoint/2010/main" val="662287440"/>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fourObj">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954988" y="-141684"/>
            <a:ext cx="12435384" cy="1295400"/>
          </a:xfrm>
        </p:spPr>
        <p:txBody>
          <a:bodyPr/>
          <a:lstStyle/>
          <a:p>
            <a:r>
              <a:rPr lang="en-US"/>
              <a:t>Click to edit Master title style</a:t>
            </a:r>
          </a:p>
        </p:txBody>
      </p:sp>
      <p:sp>
        <p:nvSpPr>
          <p:cNvPr id="3" name="Content Placeholder 2"/>
          <p:cNvSpPr>
            <a:spLocks noGrp="1"/>
          </p:cNvSpPr>
          <p:nvPr>
            <p:ph sz="quarter" idx="1"/>
          </p:nvPr>
        </p:nvSpPr>
        <p:spPr>
          <a:xfrm>
            <a:off x="689966" y="1367930"/>
            <a:ext cx="5933253" cy="270549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6842548" y="1367930"/>
            <a:ext cx="5933251" cy="270549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689966" y="4235353"/>
            <a:ext cx="5933253" cy="2707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6842548" y="4235353"/>
            <a:ext cx="5933251" cy="2707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a:spLocks noGrp="1" noChangeArrowheads="1"/>
          </p:cNvSpPr>
          <p:nvPr>
            <p:ph type="sldNum" sz="quarter" idx="10"/>
          </p:nvPr>
        </p:nvSpPr>
        <p:spPr>
          <a:ln/>
        </p:spPr>
        <p:txBody>
          <a:bodyPr/>
          <a:lstStyle>
            <a:lvl1pPr>
              <a:defRPr/>
            </a:lvl1pPr>
          </a:lstStyle>
          <a:p>
            <a:pPr>
              <a:defRPr/>
            </a:pPr>
            <a:fld id="{0553F8D4-4B2D-4E7A-8C96-B1A856B28F04}" type="slidenum">
              <a:rPr lang="en-US"/>
              <a:pPr>
                <a:defRPr/>
              </a:pPr>
              <a:t>‹#›</a:t>
            </a:fld>
            <a:endParaRPr lang="en-US" dirty="0"/>
          </a:p>
        </p:txBody>
      </p:sp>
    </p:spTree>
    <p:extLst>
      <p:ext uri="{BB962C8B-B14F-4D97-AF65-F5344CB8AC3E}">
        <p14:creationId xmlns:p14="http://schemas.microsoft.com/office/powerpoint/2010/main" val="485653715"/>
      </p:ext>
    </p:extLst>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Blank Page 1">
    <p:spTree>
      <p:nvGrpSpPr>
        <p:cNvPr id="1" name=""/>
        <p:cNvGrpSpPr/>
        <p:nvPr/>
      </p:nvGrpSpPr>
      <p:grpSpPr>
        <a:xfrm>
          <a:off x="0" y="0"/>
          <a:ext cx="0" cy="0"/>
          <a:chOff x="0" y="0"/>
          <a:chExt cx="0" cy="0"/>
        </a:xfrm>
      </p:grpSpPr>
      <p:sp>
        <p:nvSpPr>
          <p:cNvPr id="3" name="Rectangle 2"/>
          <p:cNvSpPr/>
          <p:nvPr/>
        </p:nvSpPr>
        <p:spPr>
          <a:xfrm>
            <a:off x="8751148" y="5924614"/>
            <a:ext cx="5069096" cy="833312"/>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720" b="0" i="0" dirty="0">
              <a:latin typeface="Proxima Nova Light" charset="0"/>
            </a:endParaRPr>
          </a:p>
        </p:txBody>
      </p:sp>
    </p:spTree>
    <p:extLst>
      <p:ext uri="{BB962C8B-B14F-4D97-AF65-F5344CB8AC3E}">
        <p14:creationId xmlns:p14="http://schemas.microsoft.com/office/powerpoint/2010/main" val="8385862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lue Divider Slide">
    <p:spTree>
      <p:nvGrpSpPr>
        <p:cNvPr id="1" name=""/>
        <p:cNvGrpSpPr/>
        <p:nvPr/>
      </p:nvGrpSpPr>
      <p:grpSpPr>
        <a:xfrm>
          <a:off x="0" y="0"/>
          <a:ext cx="0" cy="0"/>
          <a:chOff x="0" y="0"/>
          <a:chExt cx="0" cy="0"/>
        </a:xfrm>
      </p:grpSpPr>
      <p:sp>
        <p:nvSpPr>
          <p:cNvPr id="8" name="Rectangle 7"/>
          <p:cNvSpPr/>
          <p:nvPr userDrawn="1"/>
        </p:nvSpPr>
        <p:spPr>
          <a:xfrm>
            <a:off x="210288" y="233916"/>
            <a:ext cx="13397024" cy="6634717"/>
          </a:xfrm>
          <a:prstGeom prst="rect">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 name="Rectangle 3"/>
          <p:cNvSpPr/>
          <p:nvPr/>
        </p:nvSpPr>
        <p:spPr>
          <a:xfrm>
            <a:off x="8213798" y="5392703"/>
            <a:ext cx="5603802" cy="1198898"/>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720" b="0" i="0" dirty="0">
              <a:latin typeface="Proxima Nova Light" charset="0"/>
            </a:endParaRPr>
          </a:p>
        </p:txBody>
      </p:sp>
      <p:sp>
        <p:nvSpPr>
          <p:cNvPr id="9" name="Text Placeholder 7"/>
          <p:cNvSpPr>
            <a:spLocks noGrp="1"/>
          </p:cNvSpPr>
          <p:nvPr>
            <p:ph type="body" sz="quarter" idx="10" hasCustomPrompt="1"/>
          </p:nvPr>
        </p:nvSpPr>
        <p:spPr>
          <a:xfrm>
            <a:off x="8303355" y="5456674"/>
            <a:ext cx="5052238" cy="518161"/>
          </a:xfrm>
          <a:prstGeom prst="rect">
            <a:avLst/>
          </a:prstGeom>
        </p:spPr>
        <p:txBody>
          <a:bodyPr vert="horz" wrap="none"/>
          <a:lstStyle>
            <a:lvl1pPr marL="0" indent="0">
              <a:buNone/>
              <a:defRPr sz="3173" b="1" i="0" baseline="0">
                <a:latin typeface="Adelle PE" charset="0"/>
                <a:ea typeface="Adelle PE" charset="0"/>
                <a:cs typeface="Adelle PE" charset="0"/>
              </a:defRPr>
            </a:lvl1pPr>
          </a:lstStyle>
          <a:p>
            <a:pPr lvl="0"/>
            <a:r>
              <a:rPr lang="en-US" dirty="0"/>
              <a:t>Divider slide title 1</a:t>
            </a:r>
          </a:p>
        </p:txBody>
      </p:sp>
      <p:sp>
        <p:nvSpPr>
          <p:cNvPr id="10" name="Text Placeholder 11"/>
          <p:cNvSpPr>
            <a:spLocks noGrp="1"/>
          </p:cNvSpPr>
          <p:nvPr>
            <p:ph type="body" sz="quarter" idx="11" hasCustomPrompt="1"/>
          </p:nvPr>
        </p:nvSpPr>
        <p:spPr>
          <a:xfrm>
            <a:off x="8296960" y="5962045"/>
            <a:ext cx="5058633" cy="460587"/>
          </a:xfrm>
          <a:prstGeom prst="rect">
            <a:avLst/>
          </a:prstGeom>
        </p:spPr>
        <p:txBody>
          <a:bodyPr vert="horz"/>
          <a:lstStyle>
            <a:lvl1pPr marL="0" indent="0">
              <a:buNone/>
              <a:defRPr sz="2720" baseline="0">
                <a:latin typeface="Proxima Nova Regular"/>
                <a:cs typeface="Proxima Nova Regular"/>
              </a:defRPr>
            </a:lvl1pPr>
          </a:lstStyle>
          <a:p>
            <a:pPr marL="0" indent="0">
              <a:buNone/>
            </a:pPr>
            <a:r>
              <a:rPr lang="en-US" sz="2720" dirty="0">
                <a:latin typeface="Adelle PE"/>
                <a:cs typeface="Adelle PE"/>
              </a:rPr>
              <a:t>Sub Headline Title 2</a:t>
            </a:r>
          </a:p>
        </p:txBody>
      </p:sp>
    </p:spTree>
    <p:extLst>
      <p:ext uri="{BB962C8B-B14F-4D97-AF65-F5344CB8AC3E}">
        <p14:creationId xmlns:p14="http://schemas.microsoft.com/office/powerpoint/2010/main" val="21292090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Green Divider Slide">
    <p:spTree>
      <p:nvGrpSpPr>
        <p:cNvPr id="1" name=""/>
        <p:cNvGrpSpPr/>
        <p:nvPr/>
      </p:nvGrpSpPr>
      <p:grpSpPr>
        <a:xfrm>
          <a:off x="0" y="0"/>
          <a:ext cx="0" cy="0"/>
          <a:chOff x="0" y="0"/>
          <a:chExt cx="0" cy="0"/>
        </a:xfrm>
      </p:grpSpPr>
      <p:sp>
        <p:nvSpPr>
          <p:cNvPr id="7" name="Rectangle 6"/>
          <p:cNvSpPr/>
          <p:nvPr userDrawn="1"/>
        </p:nvSpPr>
        <p:spPr>
          <a:xfrm>
            <a:off x="210288" y="233916"/>
            <a:ext cx="13397024" cy="663471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lvl="0" algn="ctr"/>
            <a:endParaRPr lang="en-US"/>
          </a:p>
        </p:txBody>
      </p:sp>
      <p:sp>
        <p:nvSpPr>
          <p:cNvPr id="4" name="Rectangle 3"/>
          <p:cNvSpPr/>
          <p:nvPr/>
        </p:nvSpPr>
        <p:spPr>
          <a:xfrm>
            <a:off x="8213798" y="5392703"/>
            <a:ext cx="5603802" cy="1198898"/>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720" b="0" i="0" dirty="0">
              <a:latin typeface="Proxima Nova Light" charset="0"/>
            </a:endParaRPr>
          </a:p>
        </p:txBody>
      </p:sp>
      <p:sp>
        <p:nvSpPr>
          <p:cNvPr id="9" name="Text Placeholder 7"/>
          <p:cNvSpPr>
            <a:spLocks noGrp="1"/>
          </p:cNvSpPr>
          <p:nvPr>
            <p:ph type="body" sz="quarter" idx="10" hasCustomPrompt="1"/>
          </p:nvPr>
        </p:nvSpPr>
        <p:spPr>
          <a:xfrm>
            <a:off x="8303355" y="5456674"/>
            <a:ext cx="5052238" cy="518161"/>
          </a:xfrm>
          <a:prstGeom prst="rect">
            <a:avLst/>
          </a:prstGeom>
        </p:spPr>
        <p:txBody>
          <a:bodyPr vert="horz" wrap="none"/>
          <a:lstStyle>
            <a:lvl1pPr marL="0" indent="0">
              <a:buNone/>
              <a:defRPr sz="3173" b="1" i="0" baseline="0">
                <a:latin typeface="Adelle PE" charset="0"/>
                <a:ea typeface="Adelle PE" charset="0"/>
                <a:cs typeface="Adelle PE" charset="0"/>
              </a:defRPr>
            </a:lvl1pPr>
          </a:lstStyle>
          <a:p>
            <a:pPr lvl="0"/>
            <a:r>
              <a:rPr lang="en-US" dirty="0"/>
              <a:t>Divider slide title 1</a:t>
            </a:r>
          </a:p>
        </p:txBody>
      </p:sp>
      <p:sp>
        <p:nvSpPr>
          <p:cNvPr id="10" name="Text Placeholder 11"/>
          <p:cNvSpPr>
            <a:spLocks noGrp="1"/>
          </p:cNvSpPr>
          <p:nvPr>
            <p:ph type="body" sz="quarter" idx="11" hasCustomPrompt="1"/>
          </p:nvPr>
        </p:nvSpPr>
        <p:spPr>
          <a:xfrm>
            <a:off x="8296960" y="5962045"/>
            <a:ext cx="5058633" cy="460587"/>
          </a:xfrm>
          <a:prstGeom prst="rect">
            <a:avLst/>
          </a:prstGeom>
        </p:spPr>
        <p:txBody>
          <a:bodyPr vert="horz"/>
          <a:lstStyle>
            <a:lvl1pPr marL="0" indent="0">
              <a:buNone/>
              <a:defRPr sz="2720" baseline="0">
                <a:latin typeface="Proxima Nova Regular"/>
                <a:cs typeface="Proxima Nova Regular"/>
              </a:defRPr>
            </a:lvl1pPr>
          </a:lstStyle>
          <a:p>
            <a:pPr marL="0" indent="0">
              <a:buNone/>
            </a:pPr>
            <a:r>
              <a:rPr lang="en-US" sz="2720" dirty="0">
                <a:latin typeface="Adelle PE"/>
                <a:cs typeface="Adelle PE"/>
              </a:rPr>
              <a:t>Sub Headline Title 2</a:t>
            </a:r>
          </a:p>
        </p:txBody>
      </p:sp>
    </p:spTree>
    <p:extLst>
      <p:ext uri="{BB962C8B-B14F-4D97-AF65-F5344CB8AC3E}">
        <p14:creationId xmlns:p14="http://schemas.microsoft.com/office/powerpoint/2010/main" val="19457128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image" Target="../media/image1.png"/><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32.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theme" Target="../theme/theme2.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s>
</file>

<file path=ppt/slideMasters/_rels/slideMaster3.xml.rels><?xml version="1.0" encoding="UTF-8" standalone="yes"?>
<Relationships xmlns="http://schemas.openxmlformats.org/package/2006/relationships"><Relationship Id="rId13" Type="http://schemas.openxmlformats.org/officeDocument/2006/relationships/slideLayout" Target="../slideLayouts/slideLayout48.xml"/><Relationship Id="rId18" Type="http://schemas.openxmlformats.org/officeDocument/2006/relationships/slideLayout" Target="../slideLayouts/slideLayout53.xml"/><Relationship Id="rId26" Type="http://schemas.openxmlformats.org/officeDocument/2006/relationships/slideLayout" Target="../slideLayouts/slideLayout61.xml"/><Relationship Id="rId3" Type="http://schemas.openxmlformats.org/officeDocument/2006/relationships/slideLayout" Target="../slideLayouts/slideLayout38.xml"/><Relationship Id="rId21" Type="http://schemas.openxmlformats.org/officeDocument/2006/relationships/slideLayout" Target="../slideLayouts/slideLayout56.xml"/><Relationship Id="rId7" Type="http://schemas.openxmlformats.org/officeDocument/2006/relationships/slideLayout" Target="../slideLayouts/slideLayout42.xml"/><Relationship Id="rId12" Type="http://schemas.openxmlformats.org/officeDocument/2006/relationships/slideLayout" Target="../slideLayouts/slideLayout47.xml"/><Relationship Id="rId17" Type="http://schemas.openxmlformats.org/officeDocument/2006/relationships/slideLayout" Target="../slideLayouts/slideLayout52.xml"/><Relationship Id="rId25" Type="http://schemas.openxmlformats.org/officeDocument/2006/relationships/slideLayout" Target="../slideLayouts/slideLayout60.xml"/><Relationship Id="rId33" Type="http://schemas.openxmlformats.org/officeDocument/2006/relationships/theme" Target="../theme/theme3.xml"/><Relationship Id="rId2" Type="http://schemas.openxmlformats.org/officeDocument/2006/relationships/slideLayout" Target="../slideLayouts/slideLayout37.xml"/><Relationship Id="rId16" Type="http://schemas.openxmlformats.org/officeDocument/2006/relationships/slideLayout" Target="../slideLayouts/slideLayout51.xml"/><Relationship Id="rId20" Type="http://schemas.openxmlformats.org/officeDocument/2006/relationships/slideLayout" Target="../slideLayouts/slideLayout55.xml"/><Relationship Id="rId29" Type="http://schemas.openxmlformats.org/officeDocument/2006/relationships/slideLayout" Target="../slideLayouts/slideLayout64.xml"/><Relationship Id="rId1" Type="http://schemas.openxmlformats.org/officeDocument/2006/relationships/slideLayout" Target="../slideLayouts/slideLayout36.xml"/><Relationship Id="rId6" Type="http://schemas.openxmlformats.org/officeDocument/2006/relationships/slideLayout" Target="../slideLayouts/slideLayout41.xml"/><Relationship Id="rId11" Type="http://schemas.openxmlformats.org/officeDocument/2006/relationships/slideLayout" Target="../slideLayouts/slideLayout46.xml"/><Relationship Id="rId24" Type="http://schemas.openxmlformats.org/officeDocument/2006/relationships/slideLayout" Target="../slideLayouts/slideLayout59.xml"/><Relationship Id="rId32" Type="http://schemas.openxmlformats.org/officeDocument/2006/relationships/slideLayout" Target="../slideLayouts/slideLayout67.xml"/><Relationship Id="rId5" Type="http://schemas.openxmlformats.org/officeDocument/2006/relationships/slideLayout" Target="../slideLayouts/slideLayout40.xml"/><Relationship Id="rId15" Type="http://schemas.openxmlformats.org/officeDocument/2006/relationships/slideLayout" Target="../slideLayouts/slideLayout50.xml"/><Relationship Id="rId23" Type="http://schemas.openxmlformats.org/officeDocument/2006/relationships/slideLayout" Target="../slideLayouts/slideLayout58.xml"/><Relationship Id="rId28" Type="http://schemas.openxmlformats.org/officeDocument/2006/relationships/slideLayout" Target="../slideLayouts/slideLayout63.xml"/><Relationship Id="rId10" Type="http://schemas.openxmlformats.org/officeDocument/2006/relationships/slideLayout" Target="../slideLayouts/slideLayout45.xml"/><Relationship Id="rId19" Type="http://schemas.openxmlformats.org/officeDocument/2006/relationships/slideLayout" Target="../slideLayouts/slideLayout54.xml"/><Relationship Id="rId31" Type="http://schemas.openxmlformats.org/officeDocument/2006/relationships/slideLayout" Target="../slideLayouts/slideLayout66.xml"/><Relationship Id="rId4" Type="http://schemas.openxmlformats.org/officeDocument/2006/relationships/slideLayout" Target="../slideLayouts/slideLayout39.xml"/><Relationship Id="rId9" Type="http://schemas.openxmlformats.org/officeDocument/2006/relationships/slideLayout" Target="../slideLayouts/slideLayout44.xml"/><Relationship Id="rId14" Type="http://schemas.openxmlformats.org/officeDocument/2006/relationships/slideLayout" Target="../slideLayouts/slideLayout49.xml"/><Relationship Id="rId22" Type="http://schemas.openxmlformats.org/officeDocument/2006/relationships/slideLayout" Target="../slideLayouts/slideLayout57.xml"/><Relationship Id="rId27" Type="http://schemas.openxmlformats.org/officeDocument/2006/relationships/slideLayout" Target="../slideLayouts/slideLayout62.xml"/><Relationship Id="rId30" Type="http://schemas.openxmlformats.org/officeDocument/2006/relationships/slideLayout" Target="../slideLayouts/slideLayout65.xml"/><Relationship Id="rId8" Type="http://schemas.openxmlformats.org/officeDocument/2006/relationships/slideLayout" Target="../slideLayouts/slideLayout4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TextBox 6"/>
          <p:cNvSpPr txBox="1"/>
          <p:nvPr userDrawn="1"/>
        </p:nvSpPr>
        <p:spPr>
          <a:xfrm>
            <a:off x="11734153" y="7250889"/>
            <a:ext cx="2097735" cy="255006"/>
          </a:xfrm>
          <a:prstGeom prst="rect">
            <a:avLst/>
          </a:prstGeom>
          <a:noFill/>
        </p:spPr>
        <p:txBody>
          <a:bodyPr wrap="square" rtlCol="0">
            <a:spAutoFit/>
          </a:bodyPr>
          <a:lstStyle/>
          <a:p>
            <a:pPr algn="ctr"/>
            <a:r>
              <a:rPr lang="en-GB" sz="1057" b="0" i="0" dirty="0">
                <a:latin typeface="Proxima Nova Light"/>
                <a:cs typeface="Proxima Nova Light"/>
              </a:rPr>
              <a:t>© </a:t>
            </a:r>
            <a:r>
              <a:rPr lang="en-GB" sz="1057" b="0" i="0" baseline="0" dirty="0">
                <a:latin typeface="Proxima Nova Light"/>
                <a:cs typeface="Proxima Nova Light"/>
              </a:rPr>
              <a:t>2024 Herrmann Global LLC</a:t>
            </a:r>
            <a:endParaRPr lang="en-GB" sz="1057" b="0" i="0" dirty="0">
              <a:latin typeface="Proxima Nova Light"/>
              <a:cs typeface="Proxima Nova Light"/>
            </a:endParaRPr>
          </a:p>
        </p:txBody>
      </p:sp>
      <p:pic>
        <p:nvPicPr>
          <p:cNvPr id="1026" name="Picture 2">
            <a:extLst>
              <a:ext uri="{FF2B5EF4-FFF2-40B4-BE49-F238E27FC236}">
                <a16:creationId xmlns:a16="http://schemas.microsoft.com/office/drawing/2014/main" id="{7658E1B9-E426-14CC-97B5-659A36684341}"/>
              </a:ext>
            </a:extLst>
          </p:cNvPr>
          <p:cNvPicPr>
            <a:picLocks noChangeAspect="1" noChangeArrowheads="1"/>
          </p:cNvPicPr>
          <p:nvPr userDrawn="1"/>
        </p:nvPicPr>
        <p:blipFill>
          <a:blip r:embed="rId26">
            <a:extLst>
              <a:ext uri="{28A0092B-C50C-407E-A947-70E740481C1C}">
                <a14:useLocalDpi xmlns:a14="http://schemas.microsoft.com/office/drawing/2010/main" val="0"/>
              </a:ext>
            </a:extLst>
          </a:blip>
          <a:srcRect/>
          <a:stretch>
            <a:fillRect/>
          </a:stretch>
        </p:blipFill>
        <p:spPr bwMode="auto">
          <a:xfrm>
            <a:off x="237020" y="7056017"/>
            <a:ext cx="1748760" cy="50175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1597592"/>
      </p:ext>
    </p:extLst>
  </p:cSld>
  <p:clrMap bg1="lt1" tx1="dk1" bg2="lt2" tx2="dk2" accent1="accent1" accent2="accent2" accent3="accent3" accent4="accent4" accent5="accent5" accent6="accent6" hlink="hlink" folHlink="folHlink"/>
  <p:sldLayoutIdLst>
    <p:sldLayoutId id="2147483820" r:id="rId1"/>
    <p:sldLayoutId id="2147483821" r:id="rId2"/>
    <p:sldLayoutId id="2147483822" r:id="rId3"/>
    <p:sldLayoutId id="2147483823" r:id="rId4"/>
    <p:sldLayoutId id="2147483819" r:id="rId5"/>
    <p:sldLayoutId id="2147483818" r:id="rId6"/>
    <p:sldLayoutId id="2147483824" r:id="rId7"/>
    <p:sldLayoutId id="2147483825" r:id="rId8"/>
    <p:sldLayoutId id="2147483826" r:id="rId9"/>
    <p:sldLayoutId id="2147483827" r:id="rId10"/>
    <p:sldLayoutId id="2147483828" r:id="rId11"/>
    <p:sldLayoutId id="2147483829" r:id="rId12"/>
    <p:sldLayoutId id="2147483830" r:id="rId13"/>
    <p:sldLayoutId id="2147483861" r:id="rId14"/>
    <p:sldLayoutId id="2147484014" r:id="rId15"/>
    <p:sldLayoutId id="2147484016" r:id="rId16"/>
    <p:sldLayoutId id="2147484021" r:id="rId17"/>
    <p:sldLayoutId id="2147484025" r:id="rId18"/>
    <p:sldLayoutId id="2147484037" r:id="rId19"/>
    <p:sldLayoutId id="2147484046" r:id="rId20"/>
    <p:sldLayoutId id="2147484064" r:id="rId21"/>
    <p:sldLayoutId id="2147484065" r:id="rId22"/>
    <p:sldLayoutId id="2147484067" r:id="rId23"/>
    <p:sldLayoutId id="2147484068" r:id="rId24"/>
  </p:sldLayoutIdLst>
  <p:hf sldNum="0" hdr="0" ftr="0" dt="0"/>
  <p:txStyles>
    <p:titleStyle>
      <a:lvl1pPr algn="ctr" defTabSz="690843" rtl="0" eaLnBrk="1" latinLnBrk="0" hangingPunct="1">
        <a:spcBef>
          <a:spcPct val="0"/>
        </a:spcBef>
        <a:buNone/>
        <a:defRPr sz="6649" kern="1200">
          <a:solidFill>
            <a:schemeClr val="tx1"/>
          </a:solidFill>
          <a:latin typeface="+mj-lt"/>
          <a:ea typeface="+mj-ea"/>
          <a:cs typeface="+mj-cs"/>
        </a:defRPr>
      </a:lvl1pPr>
    </p:titleStyle>
    <p:bodyStyle>
      <a:lvl1pPr marL="518132" indent="-518132" algn="l" defTabSz="690843" rtl="0" eaLnBrk="1" latinLnBrk="0" hangingPunct="1">
        <a:spcBef>
          <a:spcPct val="20000"/>
        </a:spcBef>
        <a:buFont typeface="Arial"/>
        <a:buChar char="•"/>
        <a:defRPr sz="4836" kern="1200">
          <a:solidFill>
            <a:schemeClr val="tx1"/>
          </a:solidFill>
          <a:latin typeface="+mn-lt"/>
          <a:ea typeface="+mn-ea"/>
          <a:cs typeface="+mn-cs"/>
        </a:defRPr>
      </a:lvl1pPr>
      <a:lvl2pPr marL="1122619" indent="-431776" algn="l" defTabSz="690843" rtl="0" eaLnBrk="1" latinLnBrk="0" hangingPunct="1">
        <a:spcBef>
          <a:spcPct val="20000"/>
        </a:spcBef>
        <a:buFont typeface="Arial"/>
        <a:buChar char="–"/>
        <a:defRPr sz="4231" kern="1200">
          <a:solidFill>
            <a:schemeClr val="tx1"/>
          </a:solidFill>
          <a:latin typeface="+mn-lt"/>
          <a:ea typeface="+mn-ea"/>
          <a:cs typeface="+mn-cs"/>
        </a:defRPr>
      </a:lvl2pPr>
      <a:lvl3pPr marL="1727106" indent="-345421" algn="l" defTabSz="690843" rtl="0" eaLnBrk="1" latinLnBrk="0" hangingPunct="1">
        <a:spcBef>
          <a:spcPct val="20000"/>
        </a:spcBef>
        <a:buFont typeface="Arial"/>
        <a:buChar char="•"/>
        <a:defRPr sz="3627" kern="1200">
          <a:solidFill>
            <a:schemeClr val="tx1"/>
          </a:solidFill>
          <a:latin typeface="+mn-lt"/>
          <a:ea typeface="+mn-ea"/>
          <a:cs typeface="+mn-cs"/>
        </a:defRPr>
      </a:lvl3pPr>
      <a:lvl4pPr marL="2417949" indent="-345421" algn="l" defTabSz="690843" rtl="0" eaLnBrk="1" latinLnBrk="0" hangingPunct="1">
        <a:spcBef>
          <a:spcPct val="20000"/>
        </a:spcBef>
        <a:buFont typeface="Arial"/>
        <a:buChar char="–"/>
        <a:defRPr sz="3023" kern="1200">
          <a:solidFill>
            <a:schemeClr val="tx1"/>
          </a:solidFill>
          <a:latin typeface="+mn-lt"/>
          <a:ea typeface="+mn-ea"/>
          <a:cs typeface="+mn-cs"/>
        </a:defRPr>
      </a:lvl4pPr>
      <a:lvl5pPr marL="3108790" indent="-345421" algn="l" defTabSz="690843" rtl="0" eaLnBrk="1" latinLnBrk="0" hangingPunct="1">
        <a:spcBef>
          <a:spcPct val="20000"/>
        </a:spcBef>
        <a:buFont typeface="Arial"/>
        <a:buChar char="»"/>
        <a:defRPr sz="3023" kern="1200">
          <a:solidFill>
            <a:schemeClr val="tx1"/>
          </a:solidFill>
          <a:latin typeface="+mn-lt"/>
          <a:ea typeface="+mn-ea"/>
          <a:cs typeface="+mn-cs"/>
        </a:defRPr>
      </a:lvl5pPr>
      <a:lvl6pPr marL="3799633" indent="-345421" algn="l" defTabSz="690843" rtl="0" eaLnBrk="1" latinLnBrk="0" hangingPunct="1">
        <a:spcBef>
          <a:spcPct val="20000"/>
        </a:spcBef>
        <a:buFont typeface="Arial"/>
        <a:buChar char="•"/>
        <a:defRPr sz="3023" kern="1200">
          <a:solidFill>
            <a:schemeClr val="tx1"/>
          </a:solidFill>
          <a:latin typeface="+mn-lt"/>
          <a:ea typeface="+mn-ea"/>
          <a:cs typeface="+mn-cs"/>
        </a:defRPr>
      </a:lvl6pPr>
      <a:lvl7pPr marL="4490476" indent="-345421" algn="l" defTabSz="690843" rtl="0" eaLnBrk="1" latinLnBrk="0" hangingPunct="1">
        <a:spcBef>
          <a:spcPct val="20000"/>
        </a:spcBef>
        <a:buFont typeface="Arial"/>
        <a:buChar char="•"/>
        <a:defRPr sz="3023" kern="1200">
          <a:solidFill>
            <a:schemeClr val="tx1"/>
          </a:solidFill>
          <a:latin typeface="+mn-lt"/>
          <a:ea typeface="+mn-ea"/>
          <a:cs typeface="+mn-cs"/>
        </a:defRPr>
      </a:lvl7pPr>
      <a:lvl8pPr marL="5181318" indent="-345421" algn="l" defTabSz="690843" rtl="0" eaLnBrk="1" latinLnBrk="0" hangingPunct="1">
        <a:spcBef>
          <a:spcPct val="20000"/>
        </a:spcBef>
        <a:buFont typeface="Arial"/>
        <a:buChar char="•"/>
        <a:defRPr sz="3023" kern="1200">
          <a:solidFill>
            <a:schemeClr val="tx1"/>
          </a:solidFill>
          <a:latin typeface="+mn-lt"/>
          <a:ea typeface="+mn-ea"/>
          <a:cs typeface="+mn-cs"/>
        </a:defRPr>
      </a:lvl8pPr>
      <a:lvl9pPr marL="5872160" indent="-345421" algn="l" defTabSz="690843" rtl="0" eaLnBrk="1" latinLnBrk="0" hangingPunct="1">
        <a:spcBef>
          <a:spcPct val="20000"/>
        </a:spcBef>
        <a:buFont typeface="Arial"/>
        <a:buChar char="•"/>
        <a:defRPr sz="3023" kern="1200">
          <a:solidFill>
            <a:schemeClr val="tx1"/>
          </a:solidFill>
          <a:latin typeface="+mn-lt"/>
          <a:ea typeface="+mn-ea"/>
          <a:cs typeface="+mn-cs"/>
        </a:defRPr>
      </a:lvl9pPr>
    </p:bodyStyle>
    <p:otherStyle>
      <a:defPPr>
        <a:defRPr lang="en-US"/>
      </a:defPPr>
      <a:lvl1pPr marL="0" algn="l" defTabSz="690843" rtl="0" eaLnBrk="1" latinLnBrk="0" hangingPunct="1">
        <a:defRPr sz="2720" kern="1200">
          <a:solidFill>
            <a:schemeClr val="tx1"/>
          </a:solidFill>
          <a:latin typeface="+mn-lt"/>
          <a:ea typeface="+mn-ea"/>
          <a:cs typeface="+mn-cs"/>
        </a:defRPr>
      </a:lvl1pPr>
      <a:lvl2pPr marL="690843" algn="l" defTabSz="690843" rtl="0" eaLnBrk="1" latinLnBrk="0" hangingPunct="1">
        <a:defRPr sz="2720" kern="1200">
          <a:solidFill>
            <a:schemeClr val="tx1"/>
          </a:solidFill>
          <a:latin typeface="+mn-lt"/>
          <a:ea typeface="+mn-ea"/>
          <a:cs typeface="+mn-cs"/>
        </a:defRPr>
      </a:lvl2pPr>
      <a:lvl3pPr marL="1381685" algn="l" defTabSz="690843" rtl="0" eaLnBrk="1" latinLnBrk="0" hangingPunct="1">
        <a:defRPr sz="2720" kern="1200">
          <a:solidFill>
            <a:schemeClr val="tx1"/>
          </a:solidFill>
          <a:latin typeface="+mn-lt"/>
          <a:ea typeface="+mn-ea"/>
          <a:cs typeface="+mn-cs"/>
        </a:defRPr>
      </a:lvl3pPr>
      <a:lvl4pPr marL="2072527" algn="l" defTabSz="690843" rtl="0" eaLnBrk="1" latinLnBrk="0" hangingPunct="1">
        <a:defRPr sz="2720" kern="1200">
          <a:solidFill>
            <a:schemeClr val="tx1"/>
          </a:solidFill>
          <a:latin typeface="+mn-lt"/>
          <a:ea typeface="+mn-ea"/>
          <a:cs typeface="+mn-cs"/>
        </a:defRPr>
      </a:lvl4pPr>
      <a:lvl5pPr marL="2763370" algn="l" defTabSz="690843" rtl="0" eaLnBrk="1" latinLnBrk="0" hangingPunct="1">
        <a:defRPr sz="2720" kern="1200">
          <a:solidFill>
            <a:schemeClr val="tx1"/>
          </a:solidFill>
          <a:latin typeface="+mn-lt"/>
          <a:ea typeface="+mn-ea"/>
          <a:cs typeface="+mn-cs"/>
        </a:defRPr>
      </a:lvl5pPr>
      <a:lvl6pPr marL="3454212" algn="l" defTabSz="690843" rtl="0" eaLnBrk="1" latinLnBrk="0" hangingPunct="1">
        <a:defRPr sz="2720" kern="1200">
          <a:solidFill>
            <a:schemeClr val="tx1"/>
          </a:solidFill>
          <a:latin typeface="+mn-lt"/>
          <a:ea typeface="+mn-ea"/>
          <a:cs typeface="+mn-cs"/>
        </a:defRPr>
      </a:lvl6pPr>
      <a:lvl7pPr marL="4145055" algn="l" defTabSz="690843" rtl="0" eaLnBrk="1" latinLnBrk="0" hangingPunct="1">
        <a:defRPr sz="2720" kern="1200">
          <a:solidFill>
            <a:schemeClr val="tx1"/>
          </a:solidFill>
          <a:latin typeface="+mn-lt"/>
          <a:ea typeface="+mn-ea"/>
          <a:cs typeface="+mn-cs"/>
        </a:defRPr>
      </a:lvl7pPr>
      <a:lvl8pPr marL="4835896" algn="l" defTabSz="690843" rtl="0" eaLnBrk="1" latinLnBrk="0" hangingPunct="1">
        <a:defRPr sz="2720" kern="1200">
          <a:solidFill>
            <a:schemeClr val="tx1"/>
          </a:solidFill>
          <a:latin typeface="+mn-lt"/>
          <a:ea typeface="+mn-ea"/>
          <a:cs typeface="+mn-cs"/>
        </a:defRPr>
      </a:lvl8pPr>
      <a:lvl9pPr marL="5526739" algn="l" defTabSz="690843" rtl="0" eaLnBrk="1" latinLnBrk="0" hangingPunct="1">
        <a:defRPr sz="272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AD4D83A-B9A2-13BF-7007-BE5A4B5B10E6}"/>
              </a:ext>
            </a:extLst>
          </p:cNvPr>
          <p:cNvSpPr>
            <a:spLocks noGrp="1"/>
          </p:cNvSpPr>
          <p:nvPr>
            <p:ph type="title"/>
          </p:nvPr>
        </p:nvSpPr>
        <p:spPr>
          <a:xfrm>
            <a:off x="949325" y="414338"/>
            <a:ext cx="11918950" cy="1501775"/>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3518AC7-B82B-4B07-8F9F-5A9D67E8A3F1}"/>
              </a:ext>
            </a:extLst>
          </p:cNvPr>
          <p:cNvSpPr>
            <a:spLocks noGrp="1"/>
          </p:cNvSpPr>
          <p:nvPr>
            <p:ph type="body" idx="1"/>
          </p:nvPr>
        </p:nvSpPr>
        <p:spPr>
          <a:xfrm>
            <a:off x="949325" y="2068513"/>
            <a:ext cx="11918950" cy="49323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4317F13-6601-4E96-18E2-459FD90B32B6}"/>
              </a:ext>
            </a:extLst>
          </p:cNvPr>
          <p:cNvSpPr>
            <a:spLocks noGrp="1"/>
          </p:cNvSpPr>
          <p:nvPr>
            <p:ph type="dt" sz="half" idx="2"/>
          </p:nvPr>
        </p:nvSpPr>
        <p:spPr>
          <a:xfrm>
            <a:off x="949325" y="7204075"/>
            <a:ext cx="3109913" cy="414338"/>
          </a:xfrm>
          <a:prstGeom prst="rect">
            <a:avLst/>
          </a:prstGeom>
        </p:spPr>
        <p:txBody>
          <a:bodyPr vert="horz" lIns="91440" tIns="45720" rIns="91440" bIns="45720" rtlCol="0" anchor="ctr"/>
          <a:lstStyle>
            <a:lvl1pPr algn="l">
              <a:defRPr sz="1200">
                <a:solidFill>
                  <a:schemeClr val="tx1">
                    <a:tint val="82000"/>
                  </a:schemeClr>
                </a:solidFill>
              </a:defRPr>
            </a:lvl1pPr>
          </a:lstStyle>
          <a:p>
            <a:fld id="{2210E4F7-69F2-F347-A56E-4125BD3C9DF7}" type="datetimeFigureOut">
              <a:rPr lang="en-US" smtClean="0"/>
              <a:t>8/22/24</a:t>
            </a:fld>
            <a:endParaRPr lang="en-US"/>
          </a:p>
        </p:txBody>
      </p:sp>
      <p:sp>
        <p:nvSpPr>
          <p:cNvPr id="5" name="Footer Placeholder 4">
            <a:extLst>
              <a:ext uri="{FF2B5EF4-FFF2-40B4-BE49-F238E27FC236}">
                <a16:creationId xmlns:a16="http://schemas.microsoft.com/office/drawing/2014/main" id="{5E1C8EBA-61E5-E1C1-4B69-1827D0CAAA50}"/>
              </a:ext>
            </a:extLst>
          </p:cNvPr>
          <p:cNvSpPr>
            <a:spLocks noGrp="1"/>
          </p:cNvSpPr>
          <p:nvPr>
            <p:ph type="ftr" sz="quarter" idx="3"/>
          </p:nvPr>
        </p:nvSpPr>
        <p:spPr>
          <a:xfrm>
            <a:off x="4576763" y="7204075"/>
            <a:ext cx="4664075" cy="414338"/>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FF41D063-87D0-EAA3-FFF4-7E0978B48191}"/>
              </a:ext>
            </a:extLst>
          </p:cNvPr>
          <p:cNvSpPr>
            <a:spLocks noGrp="1"/>
          </p:cNvSpPr>
          <p:nvPr>
            <p:ph type="sldNum" sz="quarter" idx="4"/>
          </p:nvPr>
        </p:nvSpPr>
        <p:spPr>
          <a:xfrm>
            <a:off x="9758363" y="7204075"/>
            <a:ext cx="3109912" cy="414338"/>
          </a:xfrm>
          <a:prstGeom prst="rect">
            <a:avLst/>
          </a:prstGeom>
        </p:spPr>
        <p:txBody>
          <a:bodyPr vert="horz" lIns="91440" tIns="45720" rIns="91440" bIns="45720" rtlCol="0" anchor="ctr"/>
          <a:lstStyle>
            <a:lvl1pPr algn="r">
              <a:defRPr sz="1200">
                <a:solidFill>
                  <a:schemeClr val="tx1">
                    <a:tint val="82000"/>
                  </a:schemeClr>
                </a:solidFill>
              </a:defRPr>
            </a:lvl1pPr>
          </a:lstStyle>
          <a:p>
            <a:fld id="{359FB655-C75E-8949-9A14-7DAA2A828056}" type="slidenum">
              <a:rPr lang="en-US" smtClean="0"/>
              <a:t>‹#›</a:t>
            </a:fld>
            <a:endParaRPr lang="en-US"/>
          </a:p>
        </p:txBody>
      </p:sp>
    </p:spTree>
    <p:extLst>
      <p:ext uri="{BB962C8B-B14F-4D97-AF65-F5344CB8AC3E}">
        <p14:creationId xmlns:p14="http://schemas.microsoft.com/office/powerpoint/2010/main" val="124429684"/>
      </p:ext>
    </p:extLst>
  </p:cSld>
  <p:clrMap bg1="lt1" tx1="dk1" bg2="lt2" tx2="dk2" accent1="accent1" accent2="accent2" accent3="accent3" accent4="accent4" accent5="accent5" accent6="accent6" hlink="hlink" folHlink="folHlink"/>
  <p:sldLayoutIdLst>
    <p:sldLayoutId id="2147484070" r:id="rId1"/>
    <p:sldLayoutId id="2147484071" r:id="rId2"/>
    <p:sldLayoutId id="2147484072" r:id="rId3"/>
    <p:sldLayoutId id="2147484073" r:id="rId4"/>
    <p:sldLayoutId id="2147484074" r:id="rId5"/>
    <p:sldLayoutId id="2147484075" r:id="rId6"/>
    <p:sldLayoutId id="2147484076" r:id="rId7"/>
    <p:sldLayoutId id="2147484077" r:id="rId8"/>
    <p:sldLayoutId id="2147484078" r:id="rId9"/>
    <p:sldLayoutId id="2147484079" r:id="rId10"/>
    <p:sldLayoutId id="2147484080"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TextBox 6"/>
          <p:cNvSpPr txBox="1"/>
          <p:nvPr/>
        </p:nvSpPr>
        <p:spPr>
          <a:xfrm>
            <a:off x="5859933" y="7250889"/>
            <a:ext cx="2097735" cy="255006"/>
          </a:xfrm>
          <a:prstGeom prst="rect">
            <a:avLst/>
          </a:prstGeom>
          <a:noFill/>
        </p:spPr>
        <p:txBody>
          <a:bodyPr wrap="square" rtlCol="0">
            <a:spAutoFit/>
          </a:bodyPr>
          <a:lstStyle/>
          <a:p>
            <a:pPr algn="ctr"/>
            <a:r>
              <a:rPr lang="en-GB" sz="1057" b="0" i="0" dirty="0">
                <a:latin typeface="Proxima Nova Light"/>
                <a:cs typeface="Proxima Nova Light"/>
              </a:rPr>
              <a:t>© </a:t>
            </a:r>
            <a:r>
              <a:rPr lang="en-GB" sz="1057" b="0" i="0" baseline="0" dirty="0">
                <a:latin typeface="Proxima Nova Light"/>
                <a:cs typeface="Proxima Nova Light"/>
              </a:rPr>
              <a:t>2021  Herrmann Global</a:t>
            </a:r>
            <a:endParaRPr lang="en-GB" sz="1057" b="0" i="0" dirty="0">
              <a:latin typeface="Proxima Nova Light"/>
              <a:cs typeface="Proxima Nova Light"/>
            </a:endParaRPr>
          </a:p>
        </p:txBody>
      </p:sp>
      <p:pic>
        <p:nvPicPr>
          <p:cNvPr id="11" name="Picture 10"/>
          <p:cNvPicPr>
            <a:picLocks noChangeAspect="1"/>
          </p:cNvPicPr>
          <p:nvPr/>
        </p:nvPicPr>
        <p:blipFill>
          <a:blip>
            <a:extLst>
              <a:ext uri="{28A0092B-C50C-407E-A947-70E740481C1C}">
                <a14:useLocalDpi xmlns:a14="http://schemas.microsoft.com/office/drawing/2010/main" val="0"/>
              </a:ext>
            </a:extLst>
          </a:blip>
          <a:stretch>
            <a:fillRect/>
          </a:stretch>
        </p:blipFill>
        <p:spPr>
          <a:xfrm>
            <a:off x="210289" y="7172462"/>
            <a:ext cx="1516912" cy="422108"/>
          </a:xfrm>
          <a:prstGeom prst="rect">
            <a:avLst/>
          </a:prstGeom>
        </p:spPr>
      </p:pic>
    </p:spTree>
    <p:extLst>
      <p:ext uri="{BB962C8B-B14F-4D97-AF65-F5344CB8AC3E}">
        <p14:creationId xmlns:p14="http://schemas.microsoft.com/office/powerpoint/2010/main" val="1157941700"/>
      </p:ext>
    </p:extLst>
  </p:cSld>
  <p:clrMap bg1="lt1" tx1="dk1" bg2="lt2" tx2="dk2" accent1="accent1" accent2="accent2" accent3="accent3" accent4="accent4" accent5="accent5" accent6="accent6" hlink="hlink" folHlink="folHlink"/>
  <p:sldLayoutIdLst>
    <p:sldLayoutId id="2147483753" r:id="rId1"/>
    <p:sldLayoutId id="2147483764" r:id="rId2"/>
    <p:sldLayoutId id="2147483765" r:id="rId3"/>
    <p:sldLayoutId id="2147483767" r:id="rId4"/>
    <p:sldLayoutId id="2147483768" r:id="rId5"/>
    <p:sldLayoutId id="2147483769" r:id="rId6"/>
    <p:sldLayoutId id="2147483770" r:id="rId7"/>
    <p:sldLayoutId id="2147483771" r:id="rId8"/>
    <p:sldLayoutId id="2147483772" r:id="rId9"/>
    <p:sldLayoutId id="2147483773" r:id="rId10"/>
    <p:sldLayoutId id="2147483811" r:id="rId11"/>
    <p:sldLayoutId id="2147483774" r:id="rId12"/>
    <p:sldLayoutId id="2147483775" r:id="rId13"/>
    <p:sldLayoutId id="2147483776" r:id="rId14"/>
    <p:sldLayoutId id="2147483777" r:id="rId15"/>
    <p:sldLayoutId id="2147483778" r:id="rId16"/>
    <p:sldLayoutId id="2147483779" r:id="rId17"/>
    <p:sldLayoutId id="2147484031" r:id="rId18"/>
    <p:sldLayoutId id="2147483780" r:id="rId19"/>
    <p:sldLayoutId id="2147483781" r:id="rId20"/>
    <p:sldLayoutId id="2147483782" r:id="rId21"/>
    <p:sldLayoutId id="2147483783" r:id="rId22"/>
    <p:sldLayoutId id="2147483784" r:id="rId23"/>
    <p:sldLayoutId id="2147483789" r:id="rId24"/>
    <p:sldLayoutId id="2147483790" r:id="rId25"/>
    <p:sldLayoutId id="2147483804" r:id="rId26"/>
    <p:sldLayoutId id="2147483785" r:id="rId27"/>
    <p:sldLayoutId id="2147483871" r:id="rId28"/>
    <p:sldLayoutId id="2147483877" r:id="rId29"/>
    <p:sldLayoutId id="2147483970" r:id="rId30"/>
    <p:sldLayoutId id="2147484022" r:id="rId31"/>
    <p:sldLayoutId id="2147484042" r:id="rId32"/>
  </p:sldLayoutIdLst>
  <p:hf sldNum="0" hdr="0" ftr="0" dt="0"/>
  <p:txStyles>
    <p:titleStyle>
      <a:lvl1pPr algn="ctr" defTabSz="690843" rtl="0" eaLnBrk="1" latinLnBrk="0" hangingPunct="1">
        <a:spcBef>
          <a:spcPct val="0"/>
        </a:spcBef>
        <a:buNone/>
        <a:defRPr sz="6649" kern="1200">
          <a:solidFill>
            <a:schemeClr val="tx1"/>
          </a:solidFill>
          <a:latin typeface="+mj-lt"/>
          <a:ea typeface="+mj-ea"/>
          <a:cs typeface="+mj-cs"/>
        </a:defRPr>
      </a:lvl1pPr>
    </p:titleStyle>
    <p:bodyStyle>
      <a:lvl1pPr marL="518132" indent="-518132" algn="l" defTabSz="690843" rtl="0" eaLnBrk="1" latinLnBrk="0" hangingPunct="1">
        <a:spcBef>
          <a:spcPct val="20000"/>
        </a:spcBef>
        <a:buFont typeface="Arial"/>
        <a:buChar char="•"/>
        <a:defRPr sz="4836" kern="1200">
          <a:solidFill>
            <a:schemeClr val="tx1"/>
          </a:solidFill>
          <a:latin typeface="+mn-lt"/>
          <a:ea typeface="+mn-ea"/>
          <a:cs typeface="+mn-cs"/>
        </a:defRPr>
      </a:lvl1pPr>
      <a:lvl2pPr marL="1122619" indent="-431776" algn="l" defTabSz="690843" rtl="0" eaLnBrk="1" latinLnBrk="0" hangingPunct="1">
        <a:spcBef>
          <a:spcPct val="20000"/>
        </a:spcBef>
        <a:buFont typeface="Arial"/>
        <a:buChar char="–"/>
        <a:defRPr sz="4231" kern="1200">
          <a:solidFill>
            <a:schemeClr val="tx1"/>
          </a:solidFill>
          <a:latin typeface="+mn-lt"/>
          <a:ea typeface="+mn-ea"/>
          <a:cs typeface="+mn-cs"/>
        </a:defRPr>
      </a:lvl2pPr>
      <a:lvl3pPr marL="1727106" indent="-345421" algn="l" defTabSz="690843" rtl="0" eaLnBrk="1" latinLnBrk="0" hangingPunct="1">
        <a:spcBef>
          <a:spcPct val="20000"/>
        </a:spcBef>
        <a:buFont typeface="Arial"/>
        <a:buChar char="•"/>
        <a:defRPr sz="3627" kern="1200">
          <a:solidFill>
            <a:schemeClr val="tx1"/>
          </a:solidFill>
          <a:latin typeface="+mn-lt"/>
          <a:ea typeface="+mn-ea"/>
          <a:cs typeface="+mn-cs"/>
        </a:defRPr>
      </a:lvl3pPr>
      <a:lvl4pPr marL="2417949" indent="-345421" algn="l" defTabSz="690843" rtl="0" eaLnBrk="1" latinLnBrk="0" hangingPunct="1">
        <a:spcBef>
          <a:spcPct val="20000"/>
        </a:spcBef>
        <a:buFont typeface="Arial"/>
        <a:buChar char="–"/>
        <a:defRPr sz="3023" kern="1200">
          <a:solidFill>
            <a:schemeClr val="tx1"/>
          </a:solidFill>
          <a:latin typeface="+mn-lt"/>
          <a:ea typeface="+mn-ea"/>
          <a:cs typeface="+mn-cs"/>
        </a:defRPr>
      </a:lvl4pPr>
      <a:lvl5pPr marL="3108790" indent="-345421" algn="l" defTabSz="690843" rtl="0" eaLnBrk="1" latinLnBrk="0" hangingPunct="1">
        <a:spcBef>
          <a:spcPct val="20000"/>
        </a:spcBef>
        <a:buFont typeface="Arial"/>
        <a:buChar char="»"/>
        <a:defRPr sz="3023" kern="1200">
          <a:solidFill>
            <a:schemeClr val="tx1"/>
          </a:solidFill>
          <a:latin typeface="+mn-lt"/>
          <a:ea typeface="+mn-ea"/>
          <a:cs typeface="+mn-cs"/>
        </a:defRPr>
      </a:lvl5pPr>
      <a:lvl6pPr marL="3799633" indent="-345421" algn="l" defTabSz="690843" rtl="0" eaLnBrk="1" latinLnBrk="0" hangingPunct="1">
        <a:spcBef>
          <a:spcPct val="20000"/>
        </a:spcBef>
        <a:buFont typeface="Arial"/>
        <a:buChar char="•"/>
        <a:defRPr sz="3023" kern="1200">
          <a:solidFill>
            <a:schemeClr val="tx1"/>
          </a:solidFill>
          <a:latin typeface="+mn-lt"/>
          <a:ea typeface="+mn-ea"/>
          <a:cs typeface="+mn-cs"/>
        </a:defRPr>
      </a:lvl6pPr>
      <a:lvl7pPr marL="4490476" indent="-345421" algn="l" defTabSz="690843" rtl="0" eaLnBrk="1" latinLnBrk="0" hangingPunct="1">
        <a:spcBef>
          <a:spcPct val="20000"/>
        </a:spcBef>
        <a:buFont typeface="Arial"/>
        <a:buChar char="•"/>
        <a:defRPr sz="3023" kern="1200">
          <a:solidFill>
            <a:schemeClr val="tx1"/>
          </a:solidFill>
          <a:latin typeface="+mn-lt"/>
          <a:ea typeface="+mn-ea"/>
          <a:cs typeface="+mn-cs"/>
        </a:defRPr>
      </a:lvl7pPr>
      <a:lvl8pPr marL="5181318" indent="-345421" algn="l" defTabSz="690843" rtl="0" eaLnBrk="1" latinLnBrk="0" hangingPunct="1">
        <a:spcBef>
          <a:spcPct val="20000"/>
        </a:spcBef>
        <a:buFont typeface="Arial"/>
        <a:buChar char="•"/>
        <a:defRPr sz="3023" kern="1200">
          <a:solidFill>
            <a:schemeClr val="tx1"/>
          </a:solidFill>
          <a:latin typeface="+mn-lt"/>
          <a:ea typeface="+mn-ea"/>
          <a:cs typeface="+mn-cs"/>
        </a:defRPr>
      </a:lvl8pPr>
      <a:lvl9pPr marL="5872160" indent="-345421" algn="l" defTabSz="690843" rtl="0" eaLnBrk="1" latinLnBrk="0" hangingPunct="1">
        <a:spcBef>
          <a:spcPct val="20000"/>
        </a:spcBef>
        <a:buFont typeface="Arial"/>
        <a:buChar char="•"/>
        <a:defRPr sz="3023" kern="1200">
          <a:solidFill>
            <a:schemeClr val="tx1"/>
          </a:solidFill>
          <a:latin typeface="+mn-lt"/>
          <a:ea typeface="+mn-ea"/>
          <a:cs typeface="+mn-cs"/>
        </a:defRPr>
      </a:lvl9pPr>
    </p:bodyStyle>
    <p:otherStyle>
      <a:defPPr>
        <a:defRPr lang="en-US"/>
      </a:defPPr>
      <a:lvl1pPr marL="0" algn="l" defTabSz="690843" rtl="0" eaLnBrk="1" latinLnBrk="0" hangingPunct="1">
        <a:defRPr sz="2720" kern="1200">
          <a:solidFill>
            <a:schemeClr val="tx1"/>
          </a:solidFill>
          <a:latin typeface="+mn-lt"/>
          <a:ea typeface="+mn-ea"/>
          <a:cs typeface="+mn-cs"/>
        </a:defRPr>
      </a:lvl1pPr>
      <a:lvl2pPr marL="690843" algn="l" defTabSz="690843" rtl="0" eaLnBrk="1" latinLnBrk="0" hangingPunct="1">
        <a:defRPr sz="2720" kern="1200">
          <a:solidFill>
            <a:schemeClr val="tx1"/>
          </a:solidFill>
          <a:latin typeface="+mn-lt"/>
          <a:ea typeface="+mn-ea"/>
          <a:cs typeface="+mn-cs"/>
        </a:defRPr>
      </a:lvl2pPr>
      <a:lvl3pPr marL="1381685" algn="l" defTabSz="690843" rtl="0" eaLnBrk="1" latinLnBrk="0" hangingPunct="1">
        <a:defRPr sz="2720" kern="1200">
          <a:solidFill>
            <a:schemeClr val="tx1"/>
          </a:solidFill>
          <a:latin typeface="+mn-lt"/>
          <a:ea typeface="+mn-ea"/>
          <a:cs typeface="+mn-cs"/>
        </a:defRPr>
      </a:lvl3pPr>
      <a:lvl4pPr marL="2072527" algn="l" defTabSz="690843" rtl="0" eaLnBrk="1" latinLnBrk="0" hangingPunct="1">
        <a:defRPr sz="2720" kern="1200">
          <a:solidFill>
            <a:schemeClr val="tx1"/>
          </a:solidFill>
          <a:latin typeface="+mn-lt"/>
          <a:ea typeface="+mn-ea"/>
          <a:cs typeface="+mn-cs"/>
        </a:defRPr>
      </a:lvl4pPr>
      <a:lvl5pPr marL="2763370" algn="l" defTabSz="690843" rtl="0" eaLnBrk="1" latinLnBrk="0" hangingPunct="1">
        <a:defRPr sz="2720" kern="1200">
          <a:solidFill>
            <a:schemeClr val="tx1"/>
          </a:solidFill>
          <a:latin typeface="+mn-lt"/>
          <a:ea typeface="+mn-ea"/>
          <a:cs typeface="+mn-cs"/>
        </a:defRPr>
      </a:lvl5pPr>
      <a:lvl6pPr marL="3454212" algn="l" defTabSz="690843" rtl="0" eaLnBrk="1" latinLnBrk="0" hangingPunct="1">
        <a:defRPr sz="2720" kern="1200">
          <a:solidFill>
            <a:schemeClr val="tx1"/>
          </a:solidFill>
          <a:latin typeface="+mn-lt"/>
          <a:ea typeface="+mn-ea"/>
          <a:cs typeface="+mn-cs"/>
        </a:defRPr>
      </a:lvl6pPr>
      <a:lvl7pPr marL="4145055" algn="l" defTabSz="690843" rtl="0" eaLnBrk="1" latinLnBrk="0" hangingPunct="1">
        <a:defRPr sz="2720" kern="1200">
          <a:solidFill>
            <a:schemeClr val="tx1"/>
          </a:solidFill>
          <a:latin typeface="+mn-lt"/>
          <a:ea typeface="+mn-ea"/>
          <a:cs typeface="+mn-cs"/>
        </a:defRPr>
      </a:lvl7pPr>
      <a:lvl8pPr marL="4835896" algn="l" defTabSz="690843" rtl="0" eaLnBrk="1" latinLnBrk="0" hangingPunct="1">
        <a:defRPr sz="2720" kern="1200">
          <a:solidFill>
            <a:schemeClr val="tx1"/>
          </a:solidFill>
          <a:latin typeface="+mn-lt"/>
          <a:ea typeface="+mn-ea"/>
          <a:cs typeface="+mn-cs"/>
        </a:defRPr>
      </a:lvl8pPr>
      <a:lvl9pPr marL="5526739" algn="l" defTabSz="690843" rtl="0" eaLnBrk="1" latinLnBrk="0" hangingPunct="1">
        <a:defRPr sz="27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0.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1.xml"/><Relationship Id="rId1" Type="http://schemas.openxmlformats.org/officeDocument/2006/relationships/tags" Target="../tags/tag1.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2.xml"/><Relationship Id="rId1" Type="http://schemas.openxmlformats.org/officeDocument/2006/relationships/tags" Target="../tags/tag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27"/>
        <p:cNvGrpSpPr/>
        <p:nvPr/>
      </p:nvGrpSpPr>
      <p:grpSpPr>
        <a:xfrm>
          <a:off x="0" y="0"/>
          <a:ext cx="0" cy="0"/>
          <a:chOff x="0" y="0"/>
          <a:chExt cx="0" cy="0"/>
        </a:xfrm>
      </p:grpSpPr>
      <p:sp>
        <p:nvSpPr>
          <p:cNvPr id="228" name="Google Shape;228;p4"/>
          <p:cNvSpPr/>
          <p:nvPr/>
        </p:nvSpPr>
        <p:spPr>
          <a:xfrm>
            <a:off x="4467450" y="1635118"/>
            <a:ext cx="2345752" cy="2522054"/>
          </a:xfrm>
          <a:prstGeom prst="rect">
            <a:avLst/>
          </a:prstGeom>
          <a:noFill/>
          <a:ln>
            <a:noFill/>
          </a:ln>
        </p:spPr>
        <p:txBody>
          <a:bodyPr spcFirstLastPara="1" wrap="square" lIns="103587" tIns="51793" rIns="103587" bIns="51793" anchor="t" anchorCtr="0">
            <a:spAutoFit/>
          </a:bodyPr>
          <a:lstStyle/>
          <a:p>
            <a:pPr algn="r">
              <a:lnSpc>
                <a:spcPct val="110000"/>
              </a:lnSpc>
            </a:pPr>
            <a:r>
              <a:rPr lang="en-US" sz="2040">
                <a:solidFill>
                  <a:schemeClr val="dk1"/>
                </a:solidFill>
                <a:latin typeface="Arial"/>
                <a:ea typeface="Arial"/>
                <a:cs typeface="Arial"/>
                <a:sym typeface="Arial"/>
              </a:rPr>
              <a:t>Efficiency</a:t>
            </a:r>
            <a:endParaRPr sz="2116">
              <a:solidFill>
                <a:srgbClr val="000000"/>
              </a:solidFill>
              <a:latin typeface="Arial"/>
              <a:ea typeface="Arial"/>
              <a:cs typeface="Arial"/>
              <a:sym typeface="Arial"/>
            </a:endParaRPr>
          </a:p>
          <a:p>
            <a:pPr algn="r">
              <a:lnSpc>
                <a:spcPct val="110000"/>
              </a:lnSpc>
            </a:pPr>
            <a:r>
              <a:rPr lang="en-US" sz="2040">
                <a:solidFill>
                  <a:schemeClr val="dk1"/>
                </a:solidFill>
                <a:latin typeface="Arial"/>
                <a:ea typeface="Arial"/>
                <a:cs typeface="Arial"/>
                <a:sym typeface="Arial"/>
              </a:rPr>
              <a:t>Financials</a:t>
            </a:r>
            <a:endParaRPr sz="2116">
              <a:solidFill>
                <a:srgbClr val="000000"/>
              </a:solidFill>
              <a:latin typeface="Arial"/>
              <a:ea typeface="Arial"/>
              <a:cs typeface="Arial"/>
              <a:sym typeface="Arial"/>
            </a:endParaRPr>
          </a:p>
          <a:p>
            <a:pPr algn="r">
              <a:lnSpc>
                <a:spcPct val="110000"/>
              </a:lnSpc>
            </a:pPr>
            <a:r>
              <a:rPr lang="en-US" sz="2040">
                <a:solidFill>
                  <a:schemeClr val="dk1"/>
                </a:solidFill>
                <a:latin typeface="Arial"/>
                <a:ea typeface="Arial"/>
                <a:cs typeface="Arial"/>
                <a:sym typeface="Arial"/>
              </a:rPr>
              <a:t>Technology</a:t>
            </a:r>
            <a:endParaRPr sz="2116">
              <a:solidFill>
                <a:srgbClr val="000000"/>
              </a:solidFill>
              <a:latin typeface="Arial"/>
              <a:ea typeface="Arial"/>
              <a:cs typeface="Arial"/>
              <a:sym typeface="Arial"/>
            </a:endParaRPr>
          </a:p>
          <a:p>
            <a:pPr algn="r">
              <a:lnSpc>
                <a:spcPct val="110000"/>
              </a:lnSpc>
            </a:pPr>
            <a:r>
              <a:rPr lang="en-US" sz="2040">
                <a:solidFill>
                  <a:schemeClr val="dk1"/>
                </a:solidFill>
                <a:latin typeface="Arial"/>
                <a:ea typeface="Arial"/>
                <a:cs typeface="Arial"/>
                <a:sym typeface="Arial"/>
              </a:rPr>
              <a:t>Past trends</a:t>
            </a:r>
            <a:endParaRPr sz="2116">
              <a:solidFill>
                <a:srgbClr val="000000"/>
              </a:solidFill>
              <a:latin typeface="Arial"/>
              <a:ea typeface="Arial"/>
              <a:cs typeface="Arial"/>
              <a:sym typeface="Arial"/>
            </a:endParaRPr>
          </a:p>
          <a:p>
            <a:pPr algn="r">
              <a:lnSpc>
                <a:spcPct val="110000"/>
              </a:lnSpc>
            </a:pPr>
            <a:r>
              <a:rPr lang="en-US" sz="2040">
                <a:solidFill>
                  <a:schemeClr val="dk1"/>
                </a:solidFill>
                <a:latin typeface="Arial"/>
                <a:ea typeface="Arial"/>
                <a:cs typeface="Arial"/>
                <a:sym typeface="Arial"/>
              </a:rPr>
              <a:t>Performance</a:t>
            </a:r>
            <a:endParaRPr sz="2116">
              <a:solidFill>
                <a:srgbClr val="000000"/>
              </a:solidFill>
              <a:latin typeface="Arial"/>
              <a:ea typeface="Arial"/>
              <a:cs typeface="Arial"/>
              <a:sym typeface="Arial"/>
            </a:endParaRPr>
          </a:p>
          <a:p>
            <a:pPr algn="r">
              <a:lnSpc>
                <a:spcPct val="110000"/>
              </a:lnSpc>
            </a:pPr>
            <a:r>
              <a:rPr lang="en-US" sz="2040">
                <a:solidFill>
                  <a:schemeClr val="dk1"/>
                </a:solidFill>
                <a:latin typeface="Arial"/>
                <a:ea typeface="Arial"/>
                <a:cs typeface="Arial"/>
                <a:sym typeface="Arial"/>
              </a:rPr>
              <a:t>Measurements</a:t>
            </a:r>
            <a:endParaRPr sz="2116">
              <a:solidFill>
                <a:srgbClr val="000000"/>
              </a:solidFill>
              <a:latin typeface="Arial"/>
              <a:ea typeface="Arial"/>
              <a:cs typeface="Arial"/>
              <a:sym typeface="Arial"/>
            </a:endParaRPr>
          </a:p>
          <a:p>
            <a:pPr algn="r">
              <a:lnSpc>
                <a:spcPct val="110000"/>
              </a:lnSpc>
            </a:pPr>
            <a:r>
              <a:rPr lang="en-US" sz="2040">
                <a:solidFill>
                  <a:schemeClr val="dk1"/>
                </a:solidFill>
                <a:latin typeface="Arial"/>
                <a:ea typeface="Arial"/>
                <a:cs typeface="Arial"/>
                <a:sym typeface="Arial"/>
              </a:rPr>
              <a:t>Goals - Objectives</a:t>
            </a:r>
            <a:endParaRPr sz="2116">
              <a:solidFill>
                <a:srgbClr val="000000"/>
              </a:solidFill>
              <a:latin typeface="Arial"/>
              <a:ea typeface="Arial"/>
              <a:cs typeface="Arial"/>
              <a:sym typeface="Arial"/>
            </a:endParaRPr>
          </a:p>
        </p:txBody>
      </p:sp>
      <p:sp>
        <p:nvSpPr>
          <p:cNvPr id="229" name="Google Shape;229;p4"/>
          <p:cNvSpPr/>
          <p:nvPr/>
        </p:nvSpPr>
        <p:spPr>
          <a:xfrm>
            <a:off x="6985715" y="1635117"/>
            <a:ext cx="2389354" cy="2522054"/>
          </a:xfrm>
          <a:prstGeom prst="rect">
            <a:avLst/>
          </a:prstGeom>
          <a:noFill/>
          <a:ln>
            <a:noFill/>
          </a:ln>
        </p:spPr>
        <p:txBody>
          <a:bodyPr spcFirstLastPara="1" wrap="square" lIns="103587" tIns="51793" rIns="103587" bIns="51793" anchor="t" anchorCtr="0">
            <a:spAutoFit/>
          </a:bodyPr>
          <a:lstStyle/>
          <a:p>
            <a:pPr>
              <a:lnSpc>
                <a:spcPct val="110000"/>
              </a:lnSpc>
            </a:pPr>
            <a:r>
              <a:rPr lang="en-US" sz="2040">
                <a:solidFill>
                  <a:schemeClr val="dk1"/>
                </a:solidFill>
                <a:latin typeface="Arial"/>
                <a:ea typeface="Arial"/>
                <a:cs typeface="Arial"/>
                <a:sym typeface="Arial"/>
              </a:rPr>
              <a:t>Competition</a:t>
            </a:r>
            <a:endParaRPr sz="2116">
              <a:solidFill>
                <a:srgbClr val="000000"/>
              </a:solidFill>
              <a:latin typeface="Arial"/>
              <a:ea typeface="Arial"/>
              <a:cs typeface="Arial"/>
              <a:sym typeface="Arial"/>
            </a:endParaRPr>
          </a:p>
          <a:p>
            <a:pPr>
              <a:lnSpc>
                <a:spcPct val="110000"/>
              </a:lnSpc>
            </a:pPr>
            <a:r>
              <a:rPr lang="en-US" sz="2040">
                <a:solidFill>
                  <a:schemeClr val="dk1"/>
                </a:solidFill>
                <a:latin typeface="Arial"/>
                <a:ea typeface="Arial"/>
                <a:cs typeface="Arial"/>
                <a:sym typeface="Arial"/>
              </a:rPr>
              <a:t>Environment</a:t>
            </a:r>
            <a:endParaRPr sz="2116">
              <a:solidFill>
                <a:srgbClr val="000000"/>
              </a:solidFill>
              <a:latin typeface="Arial"/>
              <a:ea typeface="Arial"/>
              <a:cs typeface="Arial"/>
              <a:sym typeface="Arial"/>
            </a:endParaRPr>
          </a:p>
          <a:p>
            <a:pPr>
              <a:lnSpc>
                <a:spcPct val="110000"/>
              </a:lnSpc>
            </a:pPr>
            <a:r>
              <a:rPr lang="en-US" sz="2040">
                <a:solidFill>
                  <a:schemeClr val="dk1"/>
                </a:solidFill>
                <a:latin typeface="Arial"/>
                <a:ea typeface="Arial"/>
                <a:cs typeface="Arial"/>
                <a:sym typeface="Arial"/>
              </a:rPr>
              <a:t>Future trends</a:t>
            </a:r>
            <a:endParaRPr sz="2116">
              <a:solidFill>
                <a:srgbClr val="000000"/>
              </a:solidFill>
              <a:latin typeface="Arial"/>
              <a:ea typeface="Arial"/>
              <a:cs typeface="Arial"/>
              <a:sym typeface="Arial"/>
            </a:endParaRPr>
          </a:p>
          <a:p>
            <a:pPr>
              <a:lnSpc>
                <a:spcPct val="110000"/>
              </a:lnSpc>
            </a:pPr>
            <a:r>
              <a:rPr lang="en-US" sz="2040">
                <a:solidFill>
                  <a:schemeClr val="dk1"/>
                </a:solidFill>
                <a:latin typeface="Arial"/>
                <a:ea typeface="Arial"/>
                <a:cs typeface="Arial"/>
                <a:sym typeface="Arial"/>
              </a:rPr>
              <a:t>New concepts</a:t>
            </a:r>
            <a:endParaRPr sz="2116">
              <a:solidFill>
                <a:srgbClr val="000000"/>
              </a:solidFill>
              <a:latin typeface="Arial"/>
              <a:ea typeface="Arial"/>
              <a:cs typeface="Arial"/>
              <a:sym typeface="Arial"/>
            </a:endParaRPr>
          </a:p>
          <a:p>
            <a:pPr>
              <a:lnSpc>
                <a:spcPct val="110000"/>
              </a:lnSpc>
            </a:pPr>
            <a:r>
              <a:rPr lang="en-US" sz="2040">
                <a:solidFill>
                  <a:schemeClr val="dk1"/>
                </a:solidFill>
                <a:latin typeface="Arial"/>
                <a:ea typeface="Arial"/>
                <a:cs typeface="Arial"/>
                <a:sym typeface="Arial"/>
              </a:rPr>
              <a:t>National-World</a:t>
            </a:r>
            <a:endParaRPr sz="2116">
              <a:solidFill>
                <a:srgbClr val="000000"/>
              </a:solidFill>
              <a:latin typeface="Arial"/>
              <a:ea typeface="Arial"/>
              <a:cs typeface="Arial"/>
              <a:sym typeface="Arial"/>
            </a:endParaRPr>
          </a:p>
          <a:p>
            <a:pPr>
              <a:lnSpc>
                <a:spcPct val="110000"/>
              </a:lnSpc>
            </a:pPr>
            <a:r>
              <a:rPr lang="en-US" sz="2040">
                <a:solidFill>
                  <a:schemeClr val="dk1"/>
                </a:solidFill>
                <a:latin typeface="Arial"/>
                <a:ea typeface="Arial"/>
                <a:cs typeface="Arial"/>
                <a:sym typeface="Arial"/>
              </a:rPr>
              <a:t>Vision-Purpose</a:t>
            </a:r>
            <a:endParaRPr sz="2116">
              <a:solidFill>
                <a:srgbClr val="000000"/>
              </a:solidFill>
              <a:latin typeface="Arial"/>
              <a:ea typeface="Arial"/>
              <a:cs typeface="Arial"/>
              <a:sym typeface="Arial"/>
            </a:endParaRPr>
          </a:p>
          <a:p>
            <a:pPr>
              <a:lnSpc>
                <a:spcPct val="110000"/>
              </a:lnSpc>
            </a:pPr>
            <a:r>
              <a:rPr lang="en-US" sz="2040">
                <a:solidFill>
                  <a:schemeClr val="dk1"/>
                </a:solidFill>
                <a:latin typeface="Arial"/>
                <a:ea typeface="Arial"/>
                <a:cs typeface="Arial"/>
                <a:sym typeface="Arial"/>
              </a:rPr>
              <a:t>Long term strategy</a:t>
            </a:r>
            <a:endParaRPr sz="2116">
              <a:solidFill>
                <a:srgbClr val="000000"/>
              </a:solidFill>
              <a:latin typeface="Arial"/>
              <a:ea typeface="Arial"/>
              <a:cs typeface="Arial"/>
              <a:sym typeface="Arial"/>
            </a:endParaRPr>
          </a:p>
        </p:txBody>
      </p:sp>
      <p:sp>
        <p:nvSpPr>
          <p:cNvPr id="230" name="Google Shape;230;p4"/>
          <p:cNvSpPr/>
          <p:nvPr/>
        </p:nvSpPr>
        <p:spPr>
          <a:xfrm>
            <a:off x="4032934" y="4325574"/>
            <a:ext cx="2825371" cy="2522054"/>
          </a:xfrm>
          <a:prstGeom prst="rect">
            <a:avLst/>
          </a:prstGeom>
          <a:noFill/>
          <a:ln>
            <a:noFill/>
          </a:ln>
        </p:spPr>
        <p:txBody>
          <a:bodyPr spcFirstLastPara="1" wrap="square" lIns="103587" tIns="51793" rIns="103587" bIns="51793" anchor="t" anchorCtr="0">
            <a:spAutoFit/>
          </a:bodyPr>
          <a:lstStyle/>
          <a:p>
            <a:pPr algn="r">
              <a:lnSpc>
                <a:spcPct val="110000"/>
              </a:lnSpc>
            </a:pPr>
            <a:r>
              <a:rPr lang="en-US" sz="2040">
                <a:solidFill>
                  <a:schemeClr val="dk1"/>
                </a:solidFill>
                <a:latin typeface="Arial"/>
                <a:ea typeface="Arial"/>
                <a:cs typeface="Arial"/>
                <a:sym typeface="Arial"/>
              </a:rPr>
              <a:t>Methods - Regulations</a:t>
            </a:r>
            <a:endParaRPr sz="2116">
              <a:solidFill>
                <a:srgbClr val="000000"/>
              </a:solidFill>
              <a:latin typeface="Arial"/>
              <a:ea typeface="Arial"/>
              <a:cs typeface="Arial"/>
              <a:sym typeface="Arial"/>
            </a:endParaRPr>
          </a:p>
          <a:p>
            <a:pPr algn="r">
              <a:lnSpc>
                <a:spcPct val="110000"/>
              </a:lnSpc>
            </a:pPr>
            <a:r>
              <a:rPr lang="en-US" sz="2040">
                <a:solidFill>
                  <a:schemeClr val="dk1"/>
                </a:solidFill>
                <a:latin typeface="Arial"/>
                <a:ea typeface="Arial"/>
                <a:cs typeface="Arial"/>
                <a:sym typeface="Arial"/>
              </a:rPr>
              <a:t>Quality - Perfection</a:t>
            </a:r>
            <a:endParaRPr sz="2116">
              <a:solidFill>
                <a:srgbClr val="000000"/>
              </a:solidFill>
              <a:latin typeface="Arial"/>
              <a:ea typeface="Arial"/>
              <a:cs typeface="Arial"/>
              <a:sym typeface="Arial"/>
            </a:endParaRPr>
          </a:p>
          <a:p>
            <a:pPr algn="r">
              <a:lnSpc>
                <a:spcPct val="110000"/>
              </a:lnSpc>
            </a:pPr>
            <a:r>
              <a:rPr lang="en-US" sz="2040">
                <a:solidFill>
                  <a:schemeClr val="dk1"/>
                </a:solidFill>
                <a:latin typeface="Arial"/>
                <a:ea typeface="Arial"/>
                <a:cs typeface="Arial"/>
                <a:sym typeface="Arial"/>
              </a:rPr>
              <a:t>Risk reduction</a:t>
            </a:r>
            <a:endParaRPr sz="2116">
              <a:solidFill>
                <a:srgbClr val="000000"/>
              </a:solidFill>
              <a:latin typeface="Arial"/>
              <a:ea typeface="Arial"/>
              <a:cs typeface="Arial"/>
              <a:sym typeface="Arial"/>
            </a:endParaRPr>
          </a:p>
          <a:p>
            <a:pPr algn="r">
              <a:lnSpc>
                <a:spcPct val="110000"/>
              </a:lnSpc>
            </a:pPr>
            <a:r>
              <a:rPr lang="en-US" sz="2040">
                <a:solidFill>
                  <a:schemeClr val="dk1"/>
                </a:solidFill>
                <a:latin typeface="Arial"/>
                <a:ea typeface="Arial"/>
                <a:cs typeface="Arial"/>
                <a:sym typeface="Arial"/>
              </a:rPr>
              <a:t>Resources</a:t>
            </a:r>
            <a:endParaRPr sz="2116">
              <a:solidFill>
                <a:srgbClr val="000000"/>
              </a:solidFill>
              <a:latin typeface="Arial"/>
              <a:ea typeface="Arial"/>
              <a:cs typeface="Arial"/>
              <a:sym typeface="Arial"/>
            </a:endParaRPr>
          </a:p>
          <a:p>
            <a:pPr algn="r">
              <a:lnSpc>
                <a:spcPct val="110000"/>
              </a:lnSpc>
            </a:pPr>
            <a:r>
              <a:rPr lang="en-US" sz="2040">
                <a:solidFill>
                  <a:schemeClr val="dk1"/>
                </a:solidFill>
                <a:latin typeface="Arial"/>
                <a:ea typeface="Arial"/>
                <a:cs typeface="Arial"/>
                <a:sym typeface="Arial"/>
              </a:rPr>
              <a:t>Control</a:t>
            </a:r>
            <a:endParaRPr sz="2116">
              <a:solidFill>
                <a:srgbClr val="000000"/>
              </a:solidFill>
              <a:latin typeface="Arial"/>
              <a:ea typeface="Arial"/>
              <a:cs typeface="Arial"/>
              <a:sym typeface="Arial"/>
            </a:endParaRPr>
          </a:p>
          <a:p>
            <a:pPr algn="r">
              <a:lnSpc>
                <a:spcPct val="110000"/>
              </a:lnSpc>
            </a:pPr>
            <a:r>
              <a:rPr lang="en-US" sz="2040">
                <a:solidFill>
                  <a:schemeClr val="dk1"/>
                </a:solidFill>
                <a:latin typeface="Arial"/>
                <a:ea typeface="Arial"/>
                <a:cs typeface="Arial"/>
                <a:sym typeface="Arial"/>
              </a:rPr>
              <a:t>Timing</a:t>
            </a:r>
            <a:endParaRPr sz="2116">
              <a:solidFill>
                <a:srgbClr val="000000"/>
              </a:solidFill>
              <a:latin typeface="Arial"/>
              <a:ea typeface="Arial"/>
              <a:cs typeface="Arial"/>
              <a:sym typeface="Arial"/>
            </a:endParaRPr>
          </a:p>
          <a:p>
            <a:pPr algn="r">
              <a:lnSpc>
                <a:spcPct val="110000"/>
              </a:lnSpc>
            </a:pPr>
            <a:r>
              <a:rPr lang="en-US" sz="2040">
                <a:solidFill>
                  <a:schemeClr val="dk1"/>
                </a:solidFill>
                <a:latin typeface="Arial"/>
                <a:ea typeface="Arial"/>
                <a:cs typeface="Arial"/>
                <a:sym typeface="Arial"/>
              </a:rPr>
              <a:t>Policy</a:t>
            </a:r>
            <a:endParaRPr sz="2116">
              <a:solidFill>
                <a:srgbClr val="000000"/>
              </a:solidFill>
              <a:latin typeface="Arial"/>
              <a:ea typeface="Arial"/>
              <a:cs typeface="Arial"/>
              <a:sym typeface="Arial"/>
            </a:endParaRPr>
          </a:p>
        </p:txBody>
      </p:sp>
      <p:sp>
        <p:nvSpPr>
          <p:cNvPr id="231" name="Google Shape;231;p4"/>
          <p:cNvSpPr/>
          <p:nvPr/>
        </p:nvSpPr>
        <p:spPr>
          <a:xfrm>
            <a:off x="6985310" y="4335762"/>
            <a:ext cx="2917419" cy="2522054"/>
          </a:xfrm>
          <a:prstGeom prst="rect">
            <a:avLst/>
          </a:prstGeom>
          <a:noFill/>
          <a:ln>
            <a:noFill/>
          </a:ln>
        </p:spPr>
        <p:txBody>
          <a:bodyPr spcFirstLastPara="1" wrap="square" lIns="103587" tIns="51793" rIns="103587" bIns="51793" anchor="t" anchorCtr="0">
            <a:spAutoFit/>
          </a:bodyPr>
          <a:lstStyle/>
          <a:p>
            <a:pPr>
              <a:lnSpc>
                <a:spcPct val="110000"/>
              </a:lnSpc>
            </a:pPr>
            <a:r>
              <a:rPr lang="en-US" sz="2040">
                <a:solidFill>
                  <a:schemeClr val="dk1"/>
                </a:solidFill>
                <a:latin typeface="Arial"/>
                <a:ea typeface="Arial"/>
                <a:cs typeface="Arial"/>
                <a:sym typeface="Arial"/>
              </a:rPr>
              <a:t>Training - Development</a:t>
            </a:r>
            <a:endParaRPr sz="2116">
              <a:solidFill>
                <a:srgbClr val="000000"/>
              </a:solidFill>
              <a:latin typeface="Arial"/>
              <a:ea typeface="Arial"/>
              <a:cs typeface="Arial"/>
              <a:sym typeface="Arial"/>
            </a:endParaRPr>
          </a:p>
          <a:p>
            <a:pPr>
              <a:lnSpc>
                <a:spcPct val="110000"/>
              </a:lnSpc>
            </a:pPr>
            <a:r>
              <a:rPr lang="en-US" sz="2040">
                <a:solidFill>
                  <a:schemeClr val="dk1"/>
                </a:solidFill>
                <a:latin typeface="Arial"/>
                <a:ea typeface="Arial"/>
                <a:cs typeface="Arial"/>
                <a:sym typeface="Arial"/>
              </a:rPr>
              <a:t>Teams - Relationships</a:t>
            </a:r>
            <a:endParaRPr sz="2116">
              <a:solidFill>
                <a:srgbClr val="000000"/>
              </a:solidFill>
              <a:latin typeface="Arial"/>
              <a:ea typeface="Arial"/>
              <a:cs typeface="Arial"/>
              <a:sym typeface="Arial"/>
            </a:endParaRPr>
          </a:p>
          <a:p>
            <a:pPr>
              <a:lnSpc>
                <a:spcPct val="110000"/>
              </a:lnSpc>
            </a:pPr>
            <a:r>
              <a:rPr lang="en-US" sz="2040">
                <a:solidFill>
                  <a:schemeClr val="dk1"/>
                </a:solidFill>
                <a:latin typeface="Arial"/>
                <a:ea typeface="Arial"/>
                <a:cs typeface="Arial"/>
                <a:sym typeface="Arial"/>
              </a:rPr>
              <a:t>Community Relations</a:t>
            </a:r>
            <a:endParaRPr sz="2116">
              <a:solidFill>
                <a:srgbClr val="000000"/>
              </a:solidFill>
              <a:latin typeface="Arial"/>
              <a:ea typeface="Arial"/>
              <a:cs typeface="Arial"/>
              <a:sym typeface="Arial"/>
            </a:endParaRPr>
          </a:p>
          <a:p>
            <a:pPr>
              <a:lnSpc>
                <a:spcPct val="110000"/>
              </a:lnSpc>
            </a:pPr>
            <a:r>
              <a:rPr lang="en-US" sz="2040">
                <a:solidFill>
                  <a:schemeClr val="dk1"/>
                </a:solidFill>
                <a:latin typeface="Arial"/>
                <a:ea typeface="Arial"/>
                <a:cs typeface="Arial"/>
                <a:sym typeface="Arial"/>
              </a:rPr>
              <a:t>Customer Relations</a:t>
            </a:r>
            <a:endParaRPr sz="2116">
              <a:solidFill>
                <a:srgbClr val="000000"/>
              </a:solidFill>
              <a:latin typeface="Arial"/>
              <a:ea typeface="Arial"/>
              <a:cs typeface="Arial"/>
              <a:sym typeface="Arial"/>
            </a:endParaRPr>
          </a:p>
          <a:p>
            <a:pPr>
              <a:lnSpc>
                <a:spcPct val="110000"/>
              </a:lnSpc>
            </a:pPr>
            <a:r>
              <a:rPr lang="en-US" sz="2040">
                <a:solidFill>
                  <a:schemeClr val="dk1"/>
                </a:solidFill>
                <a:latin typeface="Arial"/>
                <a:ea typeface="Arial"/>
                <a:cs typeface="Arial"/>
                <a:sym typeface="Arial"/>
              </a:rPr>
              <a:t>Communications</a:t>
            </a:r>
            <a:endParaRPr sz="2116">
              <a:solidFill>
                <a:srgbClr val="000000"/>
              </a:solidFill>
              <a:latin typeface="Arial"/>
              <a:ea typeface="Arial"/>
              <a:cs typeface="Arial"/>
              <a:sym typeface="Arial"/>
            </a:endParaRPr>
          </a:p>
          <a:p>
            <a:pPr>
              <a:lnSpc>
                <a:spcPct val="110000"/>
              </a:lnSpc>
            </a:pPr>
            <a:r>
              <a:rPr lang="en-US" sz="2040">
                <a:solidFill>
                  <a:schemeClr val="dk1"/>
                </a:solidFill>
                <a:latin typeface="Arial"/>
                <a:ea typeface="Arial"/>
                <a:cs typeface="Arial"/>
                <a:sym typeface="Arial"/>
              </a:rPr>
              <a:t>Culture - Values</a:t>
            </a:r>
            <a:endParaRPr sz="2116">
              <a:solidFill>
                <a:srgbClr val="000000"/>
              </a:solidFill>
              <a:latin typeface="Arial"/>
              <a:ea typeface="Arial"/>
              <a:cs typeface="Arial"/>
              <a:sym typeface="Arial"/>
            </a:endParaRPr>
          </a:p>
          <a:p>
            <a:pPr>
              <a:lnSpc>
                <a:spcPct val="110000"/>
              </a:lnSpc>
            </a:pPr>
            <a:r>
              <a:rPr lang="en-US" sz="2040">
                <a:solidFill>
                  <a:schemeClr val="dk1"/>
                </a:solidFill>
                <a:latin typeface="Arial"/>
                <a:ea typeface="Arial"/>
                <a:cs typeface="Arial"/>
                <a:sym typeface="Arial"/>
              </a:rPr>
              <a:t>Recognition</a:t>
            </a:r>
            <a:endParaRPr sz="2116">
              <a:solidFill>
                <a:srgbClr val="000000"/>
              </a:solidFill>
              <a:latin typeface="Arial"/>
              <a:ea typeface="Arial"/>
              <a:cs typeface="Arial"/>
              <a:sym typeface="Arial"/>
            </a:endParaRPr>
          </a:p>
        </p:txBody>
      </p:sp>
      <p:grpSp>
        <p:nvGrpSpPr>
          <p:cNvPr id="232" name="Google Shape;232;p4"/>
          <p:cNvGrpSpPr/>
          <p:nvPr/>
        </p:nvGrpSpPr>
        <p:grpSpPr>
          <a:xfrm>
            <a:off x="352352" y="1745750"/>
            <a:ext cx="13606537" cy="5340918"/>
            <a:chOff x="352351" y="1745751"/>
            <a:chExt cx="13645131" cy="5340918"/>
          </a:xfrm>
        </p:grpSpPr>
        <p:sp>
          <p:nvSpPr>
            <p:cNvPr id="233" name="Google Shape;233;p4"/>
            <p:cNvSpPr txBox="1"/>
            <p:nvPr/>
          </p:nvSpPr>
          <p:spPr>
            <a:xfrm>
              <a:off x="579120" y="1745753"/>
              <a:ext cx="2463883" cy="1582310"/>
            </a:xfrm>
            <a:prstGeom prst="rect">
              <a:avLst/>
            </a:prstGeom>
            <a:noFill/>
            <a:ln>
              <a:noFill/>
            </a:ln>
          </p:spPr>
          <p:txBody>
            <a:bodyPr spcFirstLastPara="1" wrap="square" lIns="103587" tIns="51793" rIns="103587" bIns="51793" anchor="t" anchorCtr="0">
              <a:spAutoFit/>
            </a:bodyPr>
            <a:lstStyle/>
            <a:p>
              <a:r>
                <a:rPr lang="en-US" sz="3201">
                  <a:solidFill>
                    <a:srgbClr val="00B0F0"/>
                  </a:solidFill>
                  <a:latin typeface="Arial"/>
                  <a:ea typeface="Arial"/>
                  <a:cs typeface="Arial"/>
                  <a:sym typeface="Arial"/>
                </a:rPr>
                <a:t>WHAT?</a:t>
              </a:r>
              <a:br>
                <a:rPr lang="en-US" sz="3201">
                  <a:solidFill>
                    <a:srgbClr val="00B0F0"/>
                  </a:solidFill>
                  <a:latin typeface="Arial"/>
                  <a:ea typeface="Arial"/>
                  <a:cs typeface="Arial"/>
                  <a:sym typeface="Arial"/>
                </a:rPr>
              </a:br>
              <a:r>
                <a:rPr lang="en-US" sz="3201">
                  <a:solidFill>
                    <a:srgbClr val="00B0F0"/>
                  </a:solidFill>
                  <a:latin typeface="Arial"/>
                  <a:ea typeface="Arial"/>
                  <a:cs typeface="Arial"/>
                  <a:sym typeface="Arial"/>
                </a:rPr>
                <a:t>Payoff</a:t>
              </a:r>
              <a:endParaRPr sz="3022"/>
            </a:p>
            <a:p>
              <a:r>
                <a:rPr lang="en-US" sz="3201">
                  <a:solidFill>
                    <a:srgbClr val="00B0F0"/>
                  </a:solidFill>
                  <a:latin typeface="Arial"/>
                  <a:ea typeface="Arial"/>
                  <a:cs typeface="Arial"/>
                  <a:sym typeface="Arial"/>
                </a:rPr>
                <a:t>Investment</a:t>
              </a:r>
              <a:endParaRPr sz="3201">
                <a:solidFill>
                  <a:srgbClr val="00B0F0"/>
                </a:solidFill>
                <a:latin typeface="Arial"/>
                <a:ea typeface="Arial"/>
                <a:cs typeface="Arial"/>
                <a:sym typeface="Arial"/>
              </a:endParaRPr>
            </a:p>
          </p:txBody>
        </p:sp>
        <p:sp>
          <p:nvSpPr>
            <p:cNvPr id="234" name="Google Shape;234;p4"/>
            <p:cNvSpPr txBox="1"/>
            <p:nvPr/>
          </p:nvSpPr>
          <p:spPr>
            <a:xfrm>
              <a:off x="352351" y="5504359"/>
              <a:ext cx="3425171" cy="1582310"/>
            </a:xfrm>
            <a:prstGeom prst="rect">
              <a:avLst/>
            </a:prstGeom>
            <a:noFill/>
            <a:ln>
              <a:noFill/>
            </a:ln>
          </p:spPr>
          <p:txBody>
            <a:bodyPr spcFirstLastPara="1" wrap="square" lIns="103587" tIns="51793" rIns="103587" bIns="51793" anchor="t" anchorCtr="0">
              <a:spAutoFit/>
            </a:bodyPr>
            <a:lstStyle/>
            <a:p>
              <a:r>
                <a:rPr lang="en-US" sz="3201">
                  <a:solidFill>
                    <a:srgbClr val="00B050"/>
                  </a:solidFill>
                  <a:latin typeface="Arial"/>
                  <a:ea typeface="Arial"/>
                  <a:cs typeface="Arial"/>
                  <a:sym typeface="Arial"/>
                </a:rPr>
                <a:t>HOW?</a:t>
              </a:r>
              <a:br>
                <a:rPr lang="en-US" sz="3201">
                  <a:solidFill>
                    <a:srgbClr val="00B050"/>
                  </a:solidFill>
                  <a:latin typeface="Arial"/>
                  <a:ea typeface="Arial"/>
                  <a:cs typeface="Arial"/>
                  <a:sym typeface="Arial"/>
                </a:rPr>
              </a:br>
              <a:r>
                <a:rPr lang="en-US" sz="3201">
                  <a:solidFill>
                    <a:srgbClr val="00B050"/>
                  </a:solidFill>
                  <a:latin typeface="Arial"/>
                  <a:ea typeface="Arial"/>
                  <a:cs typeface="Arial"/>
                  <a:sym typeface="Arial"/>
                </a:rPr>
                <a:t>Process</a:t>
              </a:r>
              <a:endParaRPr sz="3022"/>
            </a:p>
            <a:p>
              <a:r>
                <a:rPr lang="en-US" sz="3201">
                  <a:solidFill>
                    <a:srgbClr val="00B050"/>
                  </a:solidFill>
                  <a:latin typeface="Arial"/>
                  <a:ea typeface="Arial"/>
                  <a:cs typeface="Arial"/>
                  <a:sym typeface="Arial"/>
                </a:rPr>
                <a:t>Implementation</a:t>
              </a:r>
              <a:endParaRPr sz="3201">
                <a:solidFill>
                  <a:srgbClr val="00B050"/>
                </a:solidFill>
                <a:latin typeface="Arial"/>
                <a:ea typeface="Arial"/>
                <a:cs typeface="Arial"/>
                <a:sym typeface="Arial"/>
              </a:endParaRPr>
            </a:p>
          </p:txBody>
        </p:sp>
        <p:sp>
          <p:nvSpPr>
            <p:cNvPr id="235" name="Google Shape;235;p4"/>
            <p:cNvSpPr txBox="1"/>
            <p:nvPr/>
          </p:nvSpPr>
          <p:spPr>
            <a:xfrm>
              <a:off x="11383985" y="1745751"/>
              <a:ext cx="2377334" cy="1582310"/>
            </a:xfrm>
            <a:prstGeom prst="rect">
              <a:avLst/>
            </a:prstGeom>
            <a:noFill/>
            <a:ln>
              <a:noFill/>
            </a:ln>
          </p:spPr>
          <p:txBody>
            <a:bodyPr spcFirstLastPara="1" wrap="square" lIns="103587" tIns="51793" rIns="103587" bIns="51793" anchor="t" anchorCtr="0">
              <a:spAutoFit/>
            </a:bodyPr>
            <a:lstStyle/>
            <a:p>
              <a:r>
                <a:rPr lang="en-US" sz="3201">
                  <a:solidFill>
                    <a:srgbClr val="FFC000"/>
                  </a:solidFill>
                  <a:latin typeface="Arial"/>
                  <a:ea typeface="Arial"/>
                  <a:cs typeface="Arial"/>
                  <a:sym typeface="Arial"/>
                </a:rPr>
                <a:t>WHY?</a:t>
              </a:r>
              <a:br>
                <a:rPr lang="en-US" sz="3201">
                  <a:solidFill>
                    <a:srgbClr val="FFC000"/>
                  </a:solidFill>
                  <a:latin typeface="Arial"/>
                  <a:ea typeface="Arial"/>
                  <a:cs typeface="Arial"/>
                  <a:sym typeface="Arial"/>
                </a:rPr>
              </a:br>
              <a:r>
                <a:rPr lang="en-US" sz="3201">
                  <a:solidFill>
                    <a:srgbClr val="FFC000"/>
                  </a:solidFill>
                  <a:latin typeface="Arial"/>
                  <a:ea typeface="Arial"/>
                  <a:cs typeface="Arial"/>
                  <a:sym typeface="Arial"/>
                </a:rPr>
                <a:t>Possibilities</a:t>
              </a:r>
              <a:endParaRPr sz="3022"/>
            </a:p>
            <a:p>
              <a:r>
                <a:rPr lang="en-US" sz="3201">
                  <a:solidFill>
                    <a:srgbClr val="FFC000"/>
                  </a:solidFill>
                  <a:latin typeface="Arial"/>
                  <a:ea typeface="Arial"/>
                  <a:cs typeface="Arial"/>
                  <a:sym typeface="Arial"/>
                </a:rPr>
                <a:t>Innovation</a:t>
              </a:r>
              <a:endParaRPr sz="3201">
                <a:solidFill>
                  <a:srgbClr val="FFC000"/>
                </a:solidFill>
                <a:latin typeface="Arial"/>
                <a:ea typeface="Arial"/>
                <a:cs typeface="Arial"/>
                <a:sym typeface="Arial"/>
              </a:endParaRPr>
            </a:p>
          </p:txBody>
        </p:sp>
        <p:sp>
          <p:nvSpPr>
            <p:cNvPr id="236" name="Google Shape;236;p4"/>
            <p:cNvSpPr txBox="1"/>
            <p:nvPr/>
          </p:nvSpPr>
          <p:spPr>
            <a:xfrm>
              <a:off x="11563868" y="5504357"/>
              <a:ext cx="2433614" cy="1582310"/>
            </a:xfrm>
            <a:prstGeom prst="rect">
              <a:avLst/>
            </a:prstGeom>
            <a:noFill/>
            <a:ln>
              <a:noFill/>
            </a:ln>
          </p:spPr>
          <p:txBody>
            <a:bodyPr spcFirstLastPara="1" wrap="square" lIns="103587" tIns="51793" rIns="103587" bIns="51793" anchor="t" anchorCtr="0">
              <a:spAutoFit/>
            </a:bodyPr>
            <a:lstStyle/>
            <a:p>
              <a:r>
                <a:rPr lang="en-US" sz="3201">
                  <a:solidFill>
                    <a:srgbClr val="FF0000"/>
                  </a:solidFill>
                  <a:latin typeface="Arial"/>
                  <a:ea typeface="Arial"/>
                  <a:cs typeface="Arial"/>
                  <a:sym typeface="Arial"/>
                </a:rPr>
                <a:t>WHO?</a:t>
              </a:r>
              <a:endParaRPr sz="3022"/>
            </a:p>
            <a:p>
              <a:r>
                <a:rPr lang="en-US" sz="3201">
                  <a:solidFill>
                    <a:srgbClr val="FF0000"/>
                  </a:solidFill>
                  <a:latin typeface="Arial"/>
                  <a:ea typeface="Arial"/>
                  <a:cs typeface="Arial"/>
                  <a:sym typeface="Arial"/>
                </a:rPr>
                <a:t>People</a:t>
              </a:r>
              <a:endParaRPr sz="3022"/>
            </a:p>
            <a:p>
              <a:r>
                <a:rPr lang="en-US" sz="3201">
                  <a:solidFill>
                    <a:srgbClr val="FF0000"/>
                  </a:solidFill>
                  <a:latin typeface="Arial"/>
                  <a:ea typeface="Arial"/>
                  <a:cs typeface="Arial"/>
                  <a:sym typeface="Arial"/>
                </a:rPr>
                <a:t>Interaction</a:t>
              </a:r>
              <a:endParaRPr sz="3201">
                <a:solidFill>
                  <a:srgbClr val="FF0000"/>
                </a:solidFill>
                <a:latin typeface="Arial"/>
                <a:ea typeface="Arial"/>
                <a:cs typeface="Arial"/>
                <a:sym typeface="Arial"/>
              </a:endParaRPr>
            </a:p>
          </p:txBody>
        </p:sp>
      </p:grpSp>
      <p:sp>
        <p:nvSpPr>
          <p:cNvPr id="237" name="Google Shape;237;p4"/>
          <p:cNvSpPr txBox="1"/>
          <p:nvPr/>
        </p:nvSpPr>
        <p:spPr>
          <a:xfrm>
            <a:off x="3041958" y="298675"/>
            <a:ext cx="7886700" cy="496201"/>
          </a:xfrm>
          <a:prstGeom prst="rect">
            <a:avLst/>
          </a:prstGeom>
          <a:solidFill>
            <a:schemeClr val="lt1"/>
          </a:solidFill>
          <a:ln>
            <a:noFill/>
          </a:ln>
        </p:spPr>
        <p:txBody>
          <a:bodyPr spcFirstLastPara="1" wrap="square" lIns="91422" tIns="45673" rIns="91422" bIns="45673" anchor="t" anchorCtr="0">
            <a:normAutofit fontScale="77500" lnSpcReduction="20000"/>
          </a:bodyPr>
          <a:lstStyle/>
          <a:p>
            <a:pPr>
              <a:lnSpc>
                <a:spcPct val="90000"/>
              </a:lnSpc>
              <a:buClr>
                <a:schemeClr val="dk1"/>
              </a:buClr>
              <a:buSzPct val="146212"/>
            </a:pPr>
            <a:r>
              <a:rPr lang="en-US" sz="3201">
                <a:solidFill>
                  <a:schemeClr val="dk1"/>
                </a:solidFill>
                <a:latin typeface="Arial"/>
                <a:ea typeface="Arial"/>
                <a:cs typeface="Arial"/>
                <a:sym typeface="Arial"/>
              </a:rPr>
              <a:t>Whole Brain</a:t>
            </a:r>
            <a:r>
              <a:rPr lang="en-US" sz="3201" baseline="30000">
                <a:solidFill>
                  <a:schemeClr val="dk1"/>
                </a:solidFill>
                <a:latin typeface="Arial"/>
                <a:ea typeface="Arial"/>
                <a:cs typeface="Arial"/>
                <a:sym typeface="Arial"/>
              </a:rPr>
              <a:t>®</a:t>
            </a:r>
            <a:r>
              <a:rPr lang="en-US" sz="3201">
                <a:solidFill>
                  <a:schemeClr val="dk1"/>
                </a:solidFill>
                <a:latin typeface="Arial"/>
                <a:ea typeface="Arial"/>
                <a:cs typeface="Arial"/>
                <a:sym typeface="Arial"/>
              </a:rPr>
              <a:t> Business Model (Return on Intelligence)</a:t>
            </a:r>
            <a:endParaRPr sz="3022"/>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32"/>
                                        </p:tgtEl>
                                        <p:attrNameLst>
                                          <p:attrName>style.visibility</p:attrName>
                                        </p:attrNameLst>
                                      </p:cBhvr>
                                      <p:to>
                                        <p:strVal val="visible"/>
                                      </p:to>
                                    </p:set>
                                    <p:anim calcmode="lin" valueType="num">
                                      <p:cBhvr additive="base">
                                        <p:cTn id="7" dur="500"/>
                                        <p:tgtEl>
                                          <p:spTgt spid="23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61"/>
        <p:cNvGrpSpPr/>
        <p:nvPr/>
      </p:nvGrpSpPr>
      <p:grpSpPr>
        <a:xfrm>
          <a:off x="0" y="0"/>
          <a:ext cx="0" cy="0"/>
          <a:chOff x="0" y="0"/>
          <a:chExt cx="0" cy="0"/>
        </a:xfrm>
      </p:grpSpPr>
      <p:sp>
        <p:nvSpPr>
          <p:cNvPr id="162" name="Google Shape;162;p7"/>
          <p:cNvSpPr txBox="1">
            <a:spLocks noGrp="1"/>
          </p:cNvSpPr>
          <p:nvPr>
            <p:ph type="title"/>
          </p:nvPr>
        </p:nvSpPr>
        <p:spPr>
          <a:xfrm>
            <a:off x="2278743" y="200761"/>
            <a:ext cx="9343761" cy="590901"/>
          </a:xfrm>
          <a:prstGeom prst="rect">
            <a:avLst/>
          </a:prstGeom>
          <a:noFill/>
          <a:ln>
            <a:noFill/>
          </a:ln>
        </p:spPr>
        <p:txBody>
          <a:bodyPr spcFirstLastPara="1" wrap="square" lIns="91425" tIns="91425" rIns="91425" bIns="91425" anchor="t" anchorCtr="0">
            <a:spAutoFit/>
          </a:bodyPr>
          <a:lstStyle/>
          <a:p>
            <a:r>
              <a:rPr lang="en-US" dirty="0"/>
              <a:t>What we measure with the TEAM EFFECTIVENESS MODEL</a:t>
            </a:r>
            <a:endParaRPr dirty="0"/>
          </a:p>
        </p:txBody>
      </p:sp>
      <p:sp>
        <p:nvSpPr>
          <p:cNvPr id="163" name="Google Shape;163;p7"/>
          <p:cNvSpPr txBox="1"/>
          <p:nvPr/>
        </p:nvSpPr>
        <p:spPr>
          <a:xfrm>
            <a:off x="3175001" y="1558687"/>
            <a:ext cx="3085653" cy="1815882"/>
          </a:xfrm>
          <a:prstGeom prst="rect">
            <a:avLst/>
          </a:prstGeom>
          <a:noFill/>
          <a:ln>
            <a:noFill/>
          </a:ln>
        </p:spPr>
        <p:txBody>
          <a:bodyPr spcFirstLastPara="1" wrap="square" lIns="91425" tIns="45700" rIns="91425" bIns="45700" anchor="t" anchorCtr="0">
            <a:spAutoFit/>
          </a:bodyPr>
          <a:lstStyle/>
          <a:p>
            <a:r>
              <a:rPr lang="en-US" sz="2800">
                <a:solidFill>
                  <a:schemeClr val="dk1"/>
                </a:solidFill>
                <a:latin typeface="Calibri"/>
                <a:ea typeface="Calibri"/>
                <a:cs typeface="Calibri"/>
                <a:sym typeface="Calibri"/>
              </a:rPr>
              <a:t>Goals</a:t>
            </a:r>
            <a:endParaRPr/>
          </a:p>
          <a:p>
            <a:r>
              <a:rPr lang="en-US" sz="2800">
                <a:solidFill>
                  <a:schemeClr val="dk1"/>
                </a:solidFill>
                <a:latin typeface="Calibri"/>
                <a:ea typeface="Calibri"/>
                <a:cs typeface="Calibri"/>
                <a:sym typeface="Calibri"/>
              </a:rPr>
              <a:t>Measurement</a:t>
            </a:r>
            <a:endParaRPr/>
          </a:p>
          <a:p>
            <a:r>
              <a:rPr lang="en-US" sz="2800">
                <a:solidFill>
                  <a:schemeClr val="dk1"/>
                </a:solidFill>
                <a:latin typeface="Calibri"/>
                <a:ea typeface="Calibri"/>
                <a:cs typeface="Calibri"/>
                <a:sym typeface="Calibri"/>
              </a:rPr>
              <a:t>Research &amp; Analysis</a:t>
            </a:r>
            <a:endParaRPr/>
          </a:p>
          <a:p>
            <a:r>
              <a:rPr lang="en-US" sz="2800">
                <a:solidFill>
                  <a:schemeClr val="dk1"/>
                </a:solidFill>
                <a:latin typeface="Calibri"/>
                <a:ea typeface="Calibri"/>
                <a:cs typeface="Calibri"/>
                <a:sym typeface="Calibri"/>
              </a:rPr>
              <a:t>Finance &amp; Budget</a:t>
            </a:r>
            <a:endParaRPr/>
          </a:p>
        </p:txBody>
      </p:sp>
      <p:sp>
        <p:nvSpPr>
          <p:cNvPr id="164" name="Google Shape;164;p7"/>
          <p:cNvSpPr txBox="1"/>
          <p:nvPr/>
        </p:nvSpPr>
        <p:spPr>
          <a:xfrm>
            <a:off x="3175001" y="4397831"/>
            <a:ext cx="2826415" cy="1815882"/>
          </a:xfrm>
          <a:prstGeom prst="rect">
            <a:avLst/>
          </a:prstGeom>
          <a:noFill/>
          <a:ln>
            <a:noFill/>
          </a:ln>
        </p:spPr>
        <p:txBody>
          <a:bodyPr spcFirstLastPara="1" wrap="square" lIns="91425" tIns="45700" rIns="91425" bIns="45700" anchor="t" anchorCtr="0">
            <a:spAutoFit/>
          </a:bodyPr>
          <a:lstStyle/>
          <a:p>
            <a:r>
              <a:rPr lang="en-US" sz="2800">
                <a:solidFill>
                  <a:schemeClr val="dk1"/>
                </a:solidFill>
                <a:latin typeface="Calibri"/>
                <a:ea typeface="Calibri"/>
                <a:cs typeface="Calibri"/>
                <a:sym typeface="Calibri"/>
              </a:rPr>
              <a:t>Plans &amp; Schedules</a:t>
            </a:r>
            <a:endParaRPr/>
          </a:p>
          <a:p>
            <a:r>
              <a:rPr lang="en-US" sz="2800">
                <a:solidFill>
                  <a:schemeClr val="dk1"/>
                </a:solidFill>
                <a:latin typeface="Calibri"/>
                <a:ea typeface="Calibri"/>
                <a:cs typeface="Calibri"/>
                <a:sym typeface="Calibri"/>
              </a:rPr>
              <a:t>Organization</a:t>
            </a:r>
            <a:endParaRPr/>
          </a:p>
          <a:p>
            <a:r>
              <a:rPr lang="en-US" sz="2800">
                <a:solidFill>
                  <a:schemeClr val="dk1"/>
                </a:solidFill>
                <a:latin typeface="Calibri"/>
                <a:ea typeface="Calibri"/>
                <a:cs typeface="Calibri"/>
                <a:sym typeface="Calibri"/>
              </a:rPr>
              <a:t>Process </a:t>
            </a:r>
            <a:endParaRPr/>
          </a:p>
          <a:p>
            <a:r>
              <a:rPr lang="en-US" sz="2800">
                <a:solidFill>
                  <a:schemeClr val="dk1"/>
                </a:solidFill>
                <a:latin typeface="Calibri"/>
                <a:ea typeface="Calibri"/>
                <a:cs typeface="Calibri"/>
                <a:sym typeface="Calibri"/>
              </a:rPr>
              <a:t>Details</a:t>
            </a:r>
            <a:endParaRPr sz="1800">
              <a:solidFill>
                <a:schemeClr val="dk1"/>
              </a:solidFill>
              <a:latin typeface="Calibri"/>
              <a:ea typeface="Calibri"/>
              <a:cs typeface="Calibri"/>
              <a:sym typeface="Calibri"/>
            </a:endParaRPr>
          </a:p>
        </p:txBody>
      </p:sp>
      <p:sp>
        <p:nvSpPr>
          <p:cNvPr id="165" name="Google Shape;165;p7"/>
          <p:cNvSpPr txBox="1"/>
          <p:nvPr/>
        </p:nvSpPr>
        <p:spPr>
          <a:xfrm>
            <a:off x="8076405" y="4382591"/>
            <a:ext cx="2496324" cy="1815882"/>
          </a:xfrm>
          <a:prstGeom prst="rect">
            <a:avLst/>
          </a:prstGeom>
          <a:noFill/>
          <a:ln>
            <a:noFill/>
          </a:ln>
        </p:spPr>
        <p:txBody>
          <a:bodyPr spcFirstLastPara="1" wrap="square" lIns="91425" tIns="45700" rIns="91425" bIns="45700" anchor="t" anchorCtr="0">
            <a:spAutoFit/>
          </a:bodyPr>
          <a:lstStyle/>
          <a:p>
            <a:r>
              <a:rPr lang="en-US" sz="2800">
                <a:solidFill>
                  <a:schemeClr val="dk1"/>
                </a:solidFill>
                <a:latin typeface="Calibri"/>
                <a:ea typeface="Calibri"/>
                <a:cs typeface="Calibri"/>
                <a:sym typeface="Calibri"/>
              </a:rPr>
              <a:t>Communication</a:t>
            </a:r>
            <a:endParaRPr/>
          </a:p>
          <a:p>
            <a:r>
              <a:rPr lang="en-US" sz="2800">
                <a:solidFill>
                  <a:schemeClr val="dk1"/>
                </a:solidFill>
                <a:latin typeface="Calibri"/>
                <a:ea typeface="Calibri"/>
                <a:cs typeface="Calibri"/>
                <a:sym typeface="Calibri"/>
              </a:rPr>
              <a:t>Empathy</a:t>
            </a:r>
            <a:endParaRPr/>
          </a:p>
          <a:p>
            <a:r>
              <a:rPr lang="en-US" sz="2800">
                <a:solidFill>
                  <a:schemeClr val="dk1"/>
                </a:solidFill>
                <a:latin typeface="Calibri"/>
                <a:ea typeface="Calibri"/>
                <a:cs typeface="Calibri"/>
                <a:sym typeface="Calibri"/>
              </a:rPr>
              <a:t>Relationships</a:t>
            </a:r>
            <a:endParaRPr/>
          </a:p>
          <a:p>
            <a:r>
              <a:rPr lang="en-US" sz="2800">
                <a:solidFill>
                  <a:schemeClr val="dk1"/>
                </a:solidFill>
                <a:latin typeface="Calibri"/>
                <a:ea typeface="Calibri"/>
                <a:cs typeface="Calibri"/>
                <a:sym typeface="Calibri"/>
              </a:rPr>
              <a:t>Collaboration</a:t>
            </a:r>
            <a:endParaRPr/>
          </a:p>
        </p:txBody>
      </p:sp>
      <p:sp>
        <p:nvSpPr>
          <p:cNvPr id="166" name="Google Shape;166;p7"/>
          <p:cNvSpPr txBox="1"/>
          <p:nvPr/>
        </p:nvSpPr>
        <p:spPr>
          <a:xfrm>
            <a:off x="8076405" y="1707125"/>
            <a:ext cx="2234394" cy="1815882"/>
          </a:xfrm>
          <a:prstGeom prst="rect">
            <a:avLst/>
          </a:prstGeom>
          <a:noFill/>
          <a:ln>
            <a:noFill/>
          </a:ln>
        </p:spPr>
        <p:txBody>
          <a:bodyPr spcFirstLastPara="1" wrap="square" lIns="91425" tIns="45700" rIns="91425" bIns="45700" anchor="t" anchorCtr="0">
            <a:spAutoFit/>
          </a:bodyPr>
          <a:lstStyle/>
          <a:p>
            <a:r>
              <a:rPr lang="en-US" sz="2800">
                <a:solidFill>
                  <a:schemeClr val="dk1"/>
                </a:solidFill>
                <a:latin typeface="Calibri"/>
                <a:ea typeface="Calibri"/>
                <a:cs typeface="Calibri"/>
                <a:sym typeface="Calibri"/>
              </a:rPr>
              <a:t>Risk-Taking</a:t>
            </a:r>
            <a:endParaRPr/>
          </a:p>
          <a:p>
            <a:r>
              <a:rPr lang="en-US" sz="2800">
                <a:solidFill>
                  <a:schemeClr val="dk1"/>
                </a:solidFill>
                <a:latin typeface="Calibri"/>
                <a:ea typeface="Calibri"/>
                <a:cs typeface="Calibri"/>
                <a:sym typeface="Calibri"/>
              </a:rPr>
              <a:t>Brainstorming</a:t>
            </a:r>
            <a:endParaRPr/>
          </a:p>
          <a:p>
            <a:r>
              <a:rPr lang="en-US" sz="2800">
                <a:solidFill>
                  <a:schemeClr val="dk1"/>
                </a:solidFill>
                <a:latin typeface="Calibri"/>
                <a:ea typeface="Calibri"/>
                <a:cs typeface="Calibri"/>
                <a:sym typeface="Calibri"/>
              </a:rPr>
              <a:t>Strategy</a:t>
            </a:r>
            <a:endParaRPr/>
          </a:p>
          <a:p>
            <a:r>
              <a:rPr lang="en-US" sz="2800">
                <a:solidFill>
                  <a:schemeClr val="dk1"/>
                </a:solidFill>
                <a:latin typeface="Calibri"/>
                <a:ea typeface="Calibri"/>
                <a:cs typeface="Calibri"/>
                <a:sym typeface="Calibri"/>
              </a:rPr>
              <a:t>Synthesis</a:t>
            </a:r>
            <a:endParaRPr sz="1800">
              <a:solidFill>
                <a:schemeClr val="dk1"/>
              </a:solidFill>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40" name="Rectangle 14"/>
          <p:cNvSpPr>
            <a:spLocks noChangeArrowheads="1"/>
          </p:cNvSpPr>
          <p:nvPr/>
        </p:nvSpPr>
        <p:spPr bwMode="auto">
          <a:xfrm>
            <a:off x="556450" y="1311578"/>
            <a:ext cx="5559869" cy="474578"/>
          </a:xfrm>
          <a:prstGeom prst="rect">
            <a:avLst/>
          </a:prstGeom>
          <a:noFill/>
          <a:ln w="9525" algn="ctr">
            <a:noFill/>
            <a:miter lim="800000"/>
            <a:headEnd/>
            <a:tailEnd/>
          </a:ln>
        </p:spPr>
        <p:txBody>
          <a:bodyPr wrap="square" lIns="98897" tIns="49447" rIns="98897" bIns="49447">
            <a:spAutoFit/>
          </a:bodyPr>
          <a:lstStyle/>
          <a:p>
            <a:pPr defTabSz="987714" eaLnBrk="0" hangingPunct="0">
              <a:lnSpc>
                <a:spcPct val="110000"/>
              </a:lnSpc>
            </a:pPr>
            <a:r>
              <a:rPr lang="en-US" sz="2400" dirty="0">
                <a:latin typeface="Arial" panose="020B0604020202020204" pitchFamily="34" charset="0"/>
                <a:cs typeface="Arial" panose="020B0604020202020204" pitchFamily="34" charset="0"/>
              </a:rPr>
              <a:t>Are Attentive to Results</a:t>
            </a:r>
          </a:p>
        </p:txBody>
      </p:sp>
      <p:sp>
        <p:nvSpPr>
          <p:cNvPr id="26644" name="Rectangle 18"/>
          <p:cNvSpPr>
            <a:spLocks noChangeArrowheads="1"/>
          </p:cNvSpPr>
          <p:nvPr/>
        </p:nvSpPr>
        <p:spPr bwMode="auto">
          <a:xfrm>
            <a:off x="556450" y="3370580"/>
            <a:ext cx="6286983" cy="395325"/>
          </a:xfrm>
          <a:prstGeom prst="rect">
            <a:avLst/>
          </a:prstGeom>
          <a:noFill/>
          <a:ln w="9525" algn="ctr">
            <a:noFill/>
            <a:miter lim="800000"/>
            <a:headEnd/>
            <a:tailEnd/>
          </a:ln>
        </p:spPr>
        <p:txBody>
          <a:bodyPr wrap="square" lIns="98897" tIns="49447" rIns="98897" bIns="49447">
            <a:spAutoFit/>
          </a:bodyPr>
          <a:lstStyle/>
          <a:p>
            <a:pPr defTabSz="987714" eaLnBrk="0" hangingPunct="0">
              <a:lnSpc>
                <a:spcPct val="80000"/>
              </a:lnSpc>
            </a:pPr>
            <a:r>
              <a:rPr lang="en-US" sz="2400" dirty="0">
                <a:latin typeface="Arial" panose="020B0604020202020204" pitchFamily="34" charset="0"/>
                <a:cs typeface="Arial" panose="020B0604020202020204" pitchFamily="34" charset="0"/>
              </a:rPr>
              <a:t>Make Effective Use of Technology</a:t>
            </a:r>
          </a:p>
        </p:txBody>
      </p:sp>
      <p:sp>
        <p:nvSpPr>
          <p:cNvPr id="26650" name="Rectangle 24"/>
          <p:cNvSpPr>
            <a:spLocks noChangeArrowheads="1"/>
          </p:cNvSpPr>
          <p:nvPr/>
        </p:nvSpPr>
        <p:spPr bwMode="auto">
          <a:xfrm>
            <a:off x="556450" y="1801935"/>
            <a:ext cx="5864669" cy="474578"/>
          </a:xfrm>
          <a:prstGeom prst="rect">
            <a:avLst/>
          </a:prstGeom>
          <a:noFill/>
          <a:ln w="9525" algn="ctr">
            <a:noFill/>
            <a:miter lim="800000"/>
            <a:headEnd/>
            <a:tailEnd/>
          </a:ln>
        </p:spPr>
        <p:txBody>
          <a:bodyPr wrap="square" lIns="98897" tIns="49447" rIns="98897" bIns="49447">
            <a:spAutoFit/>
          </a:bodyPr>
          <a:lstStyle/>
          <a:p>
            <a:pPr defTabSz="987714" eaLnBrk="0" hangingPunct="0">
              <a:lnSpc>
                <a:spcPct val="110000"/>
              </a:lnSpc>
            </a:pPr>
            <a:r>
              <a:rPr lang="en-US" sz="2400" dirty="0">
                <a:latin typeface="Arial" panose="020B0604020202020204" pitchFamily="34" charset="0"/>
                <a:cs typeface="Arial" panose="020B0604020202020204" pitchFamily="34" charset="0"/>
              </a:rPr>
              <a:t>Have Clear Roles and Goals</a:t>
            </a:r>
          </a:p>
        </p:txBody>
      </p:sp>
      <p:grpSp>
        <p:nvGrpSpPr>
          <p:cNvPr id="6" name="Group 5"/>
          <p:cNvGrpSpPr/>
          <p:nvPr/>
        </p:nvGrpSpPr>
        <p:grpSpPr>
          <a:xfrm>
            <a:off x="7020882" y="4025346"/>
            <a:ext cx="6240267" cy="2533694"/>
            <a:chOff x="6194895" y="3551775"/>
            <a:chExt cx="5506118" cy="2235612"/>
          </a:xfrm>
        </p:grpSpPr>
        <p:sp>
          <p:nvSpPr>
            <p:cNvPr id="26638" name="Rectangle 12"/>
            <p:cNvSpPr>
              <a:spLocks noChangeArrowheads="1"/>
            </p:cNvSpPr>
            <p:nvPr/>
          </p:nvSpPr>
          <p:spPr bwMode="auto">
            <a:xfrm>
              <a:off x="6194896" y="3930389"/>
              <a:ext cx="2232618" cy="413993"/>
            </a:xfrm>
            <a:prstGeom prst="rect">
              <a:avLst/>
            </a:prstGeom>
            <a:noFill/>
            <a:ln w="9525" algn="ctr">
              <a:noFill/>
              <a:miter lim="800000"/>
              <a:headEnd/>
              <a:tailEnd/>
            </a:ln>
          </p:spPr>
          <p:txBody>
            <a:bodyPr wrap="none" lIns="98897" tIns="49447" rIns="98897" bIns="49447">
              <a:spAutoFit/>
            </a:bodyPr>
            <a:lstStyle/>
            <a:p>
              <a:pPr defTabSz="987714" eaLnBrk="0" hangingPunct="0">
                <a:spcBef>
                  <a:spcPct val="20000"/>
                </a:spcBef>
              </a:pPr>
              <a:r>
                <a:rPr lang="en-US" sz="2400" dirty="0">
                  <a:latin typeface="Arial" panose="020B0604020202020204" pitchFamily="34" charset="0"/>
                  <a:cs typeface="Arial" panose="020B0604020202020204" pitchFamily="34" charset="0"/>
                </a:rPr>
                <a:t>Trust Each Other</a:t>
              </a:r>
            </a:p>
          </p:txBody>
        </p:sp>
        <p:sp>
          <p:nvSpPr>
            <p:cNvPr id="26641" name="Rectangle 15"/>
            <p:cNvSpPr>
              <a:spLocks noChangeArrowheads="1"/>
            </p:cNvSpPr>
            <p:nvPr/>
          </p:nvSpPr>
          <p:spPr bwMode="auto">
            <a:xfrm>
              <a:off x="6194896" y="3551775"/>
              <a:ext cx="5286108" cy="348816"/>
            </a:xfrm>
            <a:prstGeom prst="rect">
              <a:avLst/>
            </a:prstGeom>
            <a:noFill/>
            <a:ln w="9525" algn="ctr">
              <a:noFill/>
              <a:miter lim="800000"/>
              <a:headEnd/>
              <a:tailEnd/>
            </a:ln>
          </p:spPr>
          <p:txBody>
            <a:bodyPr wrap="square" lIns="98897" tIns="49447" rIns="98897" bIns="49447">
              <a:spAutoFit/>
            </a:bodyPr>
            <a:lstStyle/>
            <a:p>
              <a:pPr defTabSz="987714" eaLnBrk="0" hangingPunct="0">
                <a:lnSpc>
                  <a:spcPct val="80000"/>
                </a:lnSpc>
                <a:spcBef>
                  <a:spcPct val="20000"/>
                </a:spcBef>
              </a:pPr>
              <a:r>
                <a:rPr lang="en-US" sz="2400" dirty="0">
                  <a:latin typeface="Arial" panose="020B0604020202020204" pitchFamily="34" charset="0"/>
                  <a:cs typeface="Arial" panose="020B0604020202020204" pitchFamily="34" charset="0"/>
                </a:rPr>
                <a:t>Know about Each Other</a:t>
              </a:r>
            </a:p>
          </p:txBody>
        </p:sp>
        <p:sp>
          <p:nvSpPr>
            <p:cNvPr id="26652" name="Rectangle 26"/>
            <p:cNvSpPr>
              <a:spLocks noChangeArrowheads="1"/>
            </p:cNvSpPr>
            <p:nvPr/>
          </p:nvSpPr>
          <p:spPr bwMode="auto">
            <a:xfrm>
              <a:off x="6194896" y="4891323"/>
              <a:ext cx="3818346" cy="413993"/>
            </a:xfrm>
            <a:prstGeom prst="rect">
              <a:avLst/>
            </a:prstGeom>
            <a:noFill/>
            <a:ln w="9525" algn="ctr">
              <a:noFill/>
              <a:miter lim="800000"/>
              <a:headEnd/>
              <a:tailEnd/>
            </a:ln>
          </p:spPr>
          <p:txBody>
            <a:bodyPr wrap="none" lIns="98897" tIns="49447" rIns="98897" bIns="49447">
              <a:spAutoFit/>
            </a:bodyPr>
            <a:lstStyle/>
            <a:p>
              <a:pPr defTabSz="987714" eaLnBrk="0" hangingPunct="0">
                <a:spcBef>
                  <a:spcPct val="20000"/>
                </a:spcBef>
              </a:pPr>
              <a:r>
                <a:rPr lang="en-US" sz="2400" dirty="0">
                  <a:latin typeface="Arial" panose="020B0604020202020204" pitchFamily="34" charset="0"/>
                  <a:cs typeface="Arial" panose="020B0604020202020204" pitchFamily="34" charset="0"/>
                </a:rPr>
                <a:t>Ensure Balanced Participation</a:t>
              </a:r>
            </a:p>
          </p:txBody>
        </p:sp>
        <p:sp>
          <p:nvSpPr>
            <p:cNvPr id="26653" name="Rectangle 27"/>
            <p:cNvSpPr>
              <a:spLocks noChangeArrowheads="1"/>
            </p:cNvSpPr>
            <p:nvPr/>
          </p:nvSpPr>
          <p:spPr bwMode="auto">
            <a:xfrm>
              <a:off x="6194896" y="4454201"/>
              <a:ext cx="4879716" cy="348816"/>
            </a:xfrm>
            <a:prstGeom prst="rect">
              <a:avLst/>
            </a:prstGeom>
            <a:noFill/>
            <a:ln w="9525" algn="ctr">
              <a:noFill/>
              <a:miter lim="800000"/>
              <a:headEnd/>
              <a:tailEnd/>
            </a:ln>
          </p:spPr>
          <p:txBody>
            <a:bodyPr wrap="square" lIns="98897" tIns="49447" rIns="98897" bIns="49447">
              <a:spAutoFit/>
            </a:bodyPr>
            <a:lstStyle/>
            <a:p>
              <a:pPr defTabSz="987714" eaLnBrk="0" hangingPunct="0">
                <a:lnSpc>
                  <a:spcPct val="80000"/>
                </a:lnSpc>
                <a:spcBef>
                  <a:spcPct val="20000"/>
                </a:spcBef>
              </a:pPr>
              <a:r>
                <a:rPr lang="en-US" sz="2400" dirty="0">
                  <a:latin typeface="Arial" panose="020B0604020202020204" pitchFamily="34" charset="0"/>
                  <a:cs typeface="Arial" panose="020B0604020202020204" pitchFamily="34" charset="0"/>
                </a:rPr>
                <a:t>Have Shared Leadership Roles</a:t>
              </a:r>
            </a:p>
          </p:txBody>
        </p:sp>
        <p:sp>
          <p:nvSpPr>
            <p:cNvPr id="26655" name="Rectangle 29"/>
            <p:cNvSpPr>
              <a:spLocks noChangeArrowheads="1"/>
            </p:cNvSpPr>
            <p:nvPr/>
          </p:nvSpPr>
          <p:spPr bwMode="auto">
            <a:xfrm>
              <a:off x="6194895" y="5515289"/>
              <a:ext cx="5506118" cy="272098"/>
            </a:xfrm>
            <a:prstGeom prst="rect">
              <a:avLst/>
            </a:prstGeom>
            <a:noFill/>
            <a:ln w="9525" algn="ctr">
              <a:noFill/>
              <a:miter lim="800000"/>
              <a:headEnd/>
              <a:tailEnd/>
            </a:ln>
          </p:spPr>
          <p:txBody>
            <a:bodyPr wrap="square" lIns="98897" tIns="49447" rIns="98897" bIns="49447">
              <a:spAutoFit/>
            </a:bodyPr>
            <a:lstStyle/>
            <a:p>
              <a:pPr defTabSz="987714" eaLnBrk="0" hangingPunct="0">
                <a:lnSpc>
                  <a:spcPct val="50000"/>
                </a:lnSpc>
                <a:spcBef>
                  <a:spcPct val="20000"/>
                </a:spcBef>
              </a:pPr>
              <a:r>
                <a:rPr lang="en-US" sz="2400" dirty="0">
                  <a:latin typeface="Arial" panose="020B0604020202020204" pitchFamily="34" charset="0"/>
                  <a:cs typeface="Arial" panose="020B0604020202020204" pitchFamily="34" charset="0"/>
                </a:rPr>
                <a:t>Have a Good Team/Meeting Environment</a:t>
              </a:r>
            </a:p>
          </p:txBody>
        </p:sp>
      </p:grpSp>
      <p:sp>
        <p:nvSpPr>
          <p:cNvPr id="26656" name="Rectangle 30"/>
          <p:cNvSpPr>
            <a:spLocks noChangeArrowheads="1"/>
          </p:cNvSpPr>
          <p:nvPr/>
        </p:nvSpPr>
        <p:spPr bwMode="auto">
          <a:xfrm>
            <a:off x="556450" y="2409387"/>
            <a:ext cx="6108509" cy="363790"/>
          </a:xfrm>
          <a:prstGeom prst="rect">
            <a:avLst/>
          </a:prstGeom>
          <a:noFill/>
          <a:ln w="9525">
            <a:noFill/>
            <a:miter lim="800000"/>
            <a:headEnd/>
            <a:tailEnd/>
          </a:ln>
        </p:spPr>
        <p:txBody>
          <a:bodyPr wrap="square" lIns="98905" tIns="49453" rIns="98905" bIns="49453">
            <a:spAutoFit/>
          </a:bodyPr>
          <a:lstStyle/>
          <a:p>
            <a:pPr defTabSz="1041687">
              <a:lnSpc>
                <a:spcPct val="70000"/>
              </a:lnSpc>
            </a:pPr>
            <a:r>
              <a:rPr lang="en-US" sz="2400" dirty="0">
                <a:latin typeface="Arial" panose="020B0604020202020204" pitchFamily="34" charset="0"/>
                <a:cs typeface="Arial" panose="020B0604020202020204" pitchFamily="34" charset="0"/>
              </a:rPr>
              <a:t>Clear on Specific Team Purpose</a:t>
            </a:r>
          </a:p>
        </p:txBody>
      </p:sp>
      <p:sp>
        <p:nvSpPr>
          <p:cNvPr id="26659" name="Rectangle 33"/>
          <p:cNvSpPr>
            <a:spLocks noChangeArrowheads="1"/>
          </p:cNvSpPr>
          <p:nvPr/>
        </p:nvSpPr>
        <p:spPr bwMode="auto">
          <a:xfrm>
            <a:off x="4240199" y="349104"/>
            <a:ext cx="3090968" cy="418473"/>
          </a:xfrm>
          <a:prstGeom prst="rect">
            <a:avLst/>
          </a:prstGeom>
          <a:noFill/>
          <a:ln w="9525" algn="ctr">
            <a:noFill/>
            <a:miter lim="800000"/>
            <a:headEnd/>
            <a:tailEnd/>
          </a:ln>
        </p:spPr>
        <p:txBody>
          <a:bodyPr lIns="98897" tIns="49447" rIns="98897" bIns="49447">
            <a:spAutoFit/>
          </a:bodyPr>
          <a:lstStyle/>
          <a:p>
            <a:pPr algn="ctr" defTabSz="987714" eaLnBrk="0" hangingPunct="0">
              <a:lnSpc>
                <a:spcPct val="110000"/>
              </a:lnSpc>
            </a:pPr>
            <a:endParaRPr lang="en-US" sz="2040" dirty="0">
              <a:latin typeface="Arial" panose="020B0604020202020204" pitchFamily="34" charset="0"/>
              <a:cs typeface="Arial" panose="020B0604020202020204" pitchFamily="34" charset="0"/>
            </a:endParaRPr>
          </a:p>
        </p:txBody>
      </p:sp>
      <p:sp>
        <p:nvSpPr>
          <p:cNvPr id="26664" name="Rectangle 38"/>
          <p:cNvSpPr>
            <a:spLocks noChangeArrowheads="1"/>
          </p:cNvSpPr>
          <p:nvPr/>
        </p:nvSpPr>
        <p:spPr bwMode="auto">
          <a:xfrm>
            <a:off x="556450" y="2759343"/>
            <a:ext cx="3589338" cy="474578"/>
          </a:xfrm>
          <a:prstGeom prst="rect">
            <a:avLst/>
          </a:prstGeom>
          <a:noFill/>
          <a:ln w="9525" algn="ctr">
            <a:noFill/>
            <a:miter lim="800000"/>
            <a:headEnd/>
            <a:tailEnd/>
          </a:ln>
        </p:spPr>
        <p:txBody>
          <a:bodyPr lIns="98897" tIns="49447" rIns="98897" bIns="49447">
            <a:spAutoFit/>
          </a:bodyPr>
          <a:lstStyle/>
          <a:p>
            <a:pPr defTabSz="987714" eaLnBrk="0" hangingPunct="0">
              <a:lnSpc>
                <a:spcPct val="110000"/>
              </a:lnSpc>
            </a:pPr>
            <a:r>
              <a:rPr lang="en-US" sz="2400" dirty="0">
                <a:latin typeface="Arial" panose="020B0604020202020204" pitchFamily="34" charset="0"/>
                <a:cs typeface="Arial" panose="020B0604020202020204" pitchFamily="34" charset="0"/>
              </a:rPr>
              <a:t>Confront Reality</a:t>
            </a:r>
          </a:p>
        </p:txBody>
      </p:sp>
      <p:grpSp>
        <p:nvGrpSpPr>
          <p:cNvPr id="7" name="Group 6"/>
          <p:cNvGrpSpPr/>
          <p:nvPr/>
        </p:nvGrpSpPr>
        <p:grpSpPr>
          <a:xfrm>
            <a:off x="7020882" y="1387958"/>
            <a:ext cx="6546276" cy="2380593"/>
            <a:chOff x="6194895" y="1224668"/>
            <a:chExt cx="5776126" cy="2100523"/>
          </a:xfrm>
        </p:grpSpPr>
        <p:sp>
          <p:nvSpPr>
            <p:cNvPr id="26643" name="Text Box 17"/>
            <p:cNvSpPr txBox="1">
              <a:spLocks noChangeArrowheads="1"/>
            </p:cNvSpPr>
            <p:nvPr/>
          </p:nvSpPr>
          <p:spPr bwMode="auto">
            <a:xfrm>
              <a:off x="6194895" y="2008871"/>
              <a:ext cx="5506118" cy="418745"/>
            </a:xfrm>
            <a:prstGeom prst="rect">
              <a:avLst/>
            </a:prstGeom>
            <a:noFill/>
            <a:ln w="9525" algn="ctr">
              <a:noFill/>
              <a:miter lim="800000"/>
              <a:headEnd/>
              <a:tailEnd/>
            </a:ln>
          </p:spPr>
          <p:txBody>
            <a:bodyPr wrap="square" lIns="98897" tIns="49447" rIns="98897" bIns="49447">
              <a:spAutoFit/>
            </a:bodyPr>
            <a:lstStyle/>
            <a:p>
              <a:pPr defTabSz="987714" eaLnBrk="0" hangingPunct="0">
                <a:lnSpc>
                  <a:spcPct val="110000"/>
                </a:lnSpc>
              </a:pPr>
              <a:r>
                <a:rPr lang="en-US" sz="2400" dirty="0">
                  <a:latin typeface="Arial" panose="020B0604020202020204" pitchFamily="34" charset="0"/>
                  <a:cs typeface="Arial" panose="020B0604020202020204" pitchFamily="34" charset="0"/>
                </a:rPr>
                <a:t>Are Comfortable with Creative Contention</a:t>
              </a:r>
            </a:p>
          </p:txBody>
        </p:sp>
        <p:sp>
          <p:nvSpPr>
            <p:cNvPr id="26645" name="Rectangle 19"/>
            <p:cNvSpPr>
              <a:spLocks noChangeArrowheads="1"/>
            </p:cNvSpPr>
            <p:nvPr/>
          </p:nvSpPr>
          <p:spPr bwMode="auto">
            <a:xfrm>
              <a:off x="6194896" y="1224668"/>
              <a:ext cx="5286108" cy="348816"/>
            </a:xfrm>
            <a:prstGeom prst="rect">
              <a:avLst/>
            </a:prstGeom>
            <a:noFill/>
            <a:ln w="9525" algn="ctr">
              <a:noFill/>
              <a:miter lim="800000"/>
              <a:headEnd/>
              <a:tailEnd/>
            </a:ln>
          </p:spPr>
          <p:txBody>
            <a:bodyPr wrap="square" lIns="98897" tIns="49447" rIns="98897" bIns="49447">
              <a:spAutoFit/>
            </a:bodyPr>
            <a:lstStyle/>
            <a:p>
              <a:pPr defTabSz="987714" eaLnBrk="0" hangingPunct="0">
                <a:lnSpc>
                  <a:spcPct val="80000"/>
                </a:lnSpc>
              </a:pPr>
              <a:r>
                <a:rPr lang="en-US" sz="2400" dirty="0">
                  <a:latin typeface="Arial" panose="020B0604020202020204" pitchFamily="34" charset="0"/>
                  <a:cs typeface="Arial" panose="020B0604020202020204" pitchFamily="34" charset="0"/>
                </a:rPr>
                <a:t>Agree on Future Outcomes</a:t>
              </a:r>
            </a:p>
          </p:txBody>
        </p:sp>
        <p:sp>
          <p:nvSpPr>
            <p:cNvPr id="26649" name="Text Box 23"/>
            <p:cNvSpPr txBox="1">
              <a:spLocks noChangeArrowheads="1"/>
            </p:cNvSpPr>
            <p:nvPr/>
          </p:nvSpPr>
          <p:spPr bwMode="auto">
            <a:xfrm>
              <a:off x="6194896" y="1666747"/>
              <a:ext cx="5776125" cy="348816"/>
            </a:xfrm>
            <a:prstGeom prst="rect">
              <a:avLst/>
            </a:prstGeom>
            <a:noFill/>
            <a:ln w="9525" algn="ctr">
              <a:noFill/>
              <a:miter lim="800000"/>
              <a:headEnd/>
              <a:tailEnd/>
            </a:ln>
          </p:spPr>
          <p:txBody>
            <a:bodyPr wrap="square" lIns="98897" tIns="49447" rIns="98897" bIns="49447">
              <a:spAutoFit/>
            </a:bodyPr>
            <a:lstStyle/>
            <a:p>
              <a:pPr defTabSz="987714" eaLnBrk="0" hangingPunct="0">
                <a:lnSpc>
                  <a:spcPct val="80000"/>
                </a:lnSpc>
              </a:pPr>
              <a:r>
                <a:rPr lang="en-US" sz="2400" dirty="0">
                  <a:latin typeface="Arial" panose="020B0604020202020204" pitchFamily="34" charset="0"/>
                  <a:cs typeface="Arial" panose="020B0604020202020204" pitchFamily="34" charset="0"/>
                </a:rPr>
                <a:t>Are Flexible and Open to Different Ideas</a:t>
              </a:r>
            </a:p>
          </p:txBody>
        </p:sp>
        <p:sp>
          <p:nvSpPr>
            <p:cNvPr id="26657" name="Rectangle 31"/>
            <p:cNvSpPr>
              <a:spLocks noChangeArrowheads="1"/>
            </p:cNvSpPr>
            <p:nvPr/>
          </p:nvSpPr>
          <p:spPr bwMode="auto">
            <a:xfrm>
              <a:off x="6194896" y="2911187"/>
              <a:ext cx="3999405" cy="414004"/>
            </a:xfrm>
            <a:prstGeom prst="rect">
              <a:avLst/>
            </a:prstGeom>
            <a:noFill/>
            <a:ln w="9525">
              <a:noFill/>
              <a:miter lim="800000"/>
              <a:headEnd/>
              <a:tailEnd/>
            </a:ln>
          </p:spPr>
          <p:txBody>
            <a:bodyPr wrap="none" lIns="98905" tIns="49453" rIns="98905" bIns="49453">
              <a:spAutoFit/>
            </a:bodyPr>
            <a:lstStyle/>
            <a:p>
              <a:pPr defTabSz="1041687"/>
              <a:r>
                <a:rPr lang="en-US" sz="2400" dirty="0">
                  <a:latin typeface="Arial" panose="020B0604020202020204" pitchFamily="34" charset="0"/>
                  <a:cs typeface="Arial" panose="020B0604020202020204" pitchFamily="34" charset="0"/>
                </a:rPr>
                <a:t>Have Open-ended Discussion </a:t>
              </a:r>
            </a:p>
          </p:txBody>
        </p:sp>
        <p:sp>
          <p:nvSpPr>
            <p:cNvPr id="26665" name="Rectangle 39"/>
            <p:cNvSpPr>
              <a:spLocks noChangeArrowheads="1"/>
            </p:cNvSpPr>
            <p:nvPr/>
          </p:nvSpPr>
          <p:spPr bwMode="auto">
            <a:xfrm>
              <a:off x="6194896" y="2470559"/>
              <a:ext cx="2078630" cy="414003"/>
            </a:xfrm>
            <a:prstGeom prst="rect">
              <a:avLst/>
            </a:prstGeom>
            <a:noFill/>
            <a:ln w="9525">
              <a:noFill/>
              <a:miter lim="800000"/>
              <a:headEnd/>
              <a:tailEnd/>
            </a:ln>
          </p:spPr>
          <p:txBody>
            <a:bodyPr wrap="none" lIns="98905" tIns="49453" rIns="98905" bIns="49453">
              <a:spAutoFit/>
            </a:bodyPr>
            <a:lstStyle/>
            <a:p>
              <a:pPr defTabSz="1041687"/>
              <a:r>
                <a:rPr lang="en-US" sz="2400" dirty="0">
                  <a:latin typeface="Arial" panose="020B0604020202020204" pitchFamily="34" charset="0"/>
                  <a:cs typeface="Arial" panose="020B0604020202020204" pitchFamily="34" charset="0"/>
                </a:rPr>
                <a:t>Are Synergistic </a:t>
              </a:r>
            </a:p>
          </p:txBody>
        </p:sp>
      </p:grpSp>
      <p:grpSp>
        <p:nvGrpSpPr>
          <p:cNvPr id="5" name="Group 4"/>
          <p:cNvGrpSpPr/>
          <p:nvPr/>
        </p:nvGrpSpPr>
        <p:grpSpPr>
          <a:xfrm>
            <a:off x="556450" y="4079372"/>
            <a:ext cx="6378849" cy="2451888"/>
            <a:chOff x="490985" y="3599446"/>
            <a:chExt cx="5628396" cy="2163431"/>
          </a:xfrm>
        </p:grpSpPr>
        <p:sp>
          <p:nvSpPr>
            <p:cNvPr id="26639" name="Rectangle 13"/>
            <p:cNvSpPr>
              <a:spLocks noChangeArrowheads="1"/>
            </p:cNvSpPr>
            <p:nvPr/>
          </p:nvSpPr>
          <p:spPr bwMode="auto">
            <a:xfrm>
              <a:off x="490985" y="5344132"/>
              <a:ext cx="3439848" cy="418745"/>
            </a:xfrm>
            <a:prstGeom prst="rect">
              <a:avLst/>
            </a:prstGeom>
            <a:noFill/>
            <a:ln w="9525" algn="ctr">
              <a:noFill/>
              <a:miter lim="800000"/>
              <a:headEnd/>
              <a:tailEnd/>
            </a:ln>
          </p:spPr>
          <p:txBody>
            <a:bodyPr wrap="none" lIns="98897" tIns="49447" rIns="98897" bIns="49447">
              <a:spAutoFit/>
            </a:bodyPr>
            <a:lstStyle/>
            <a:p>
              <a:pPr defTabSz="987714" eaLnBrk="0" hangingPunct="0">
                <a:lnSpc>
                  <a:spcPct val="110000"/>
                </a:lnSpc>
              </a:pPr>
              <a:r>
                <a:rPr lang="en-US" sz="2400" dirty="0">
                  <a:latin typeface="Arial" panose="020B0604020202020204" pitchFamily="34" charset="0"/>
                  <a:cs typeface="Arial" panose="020B0604020202020204" pitchFamily="34" charset="0"/>
                </a:rPr>
                <a:t>Show Aligned Commitment</a:t>
              </a:r>
            </a:p>
          </p:txBody>
        </p:sp>
        <p:sp>
          <p:nvSpPr>
            <p:cNvPr id="26651" name="Rectangle 25"/>
            <p:cNvSpPr>
              <a:spLocks noChangeArrowheads="1"/>
            </p:cNvSpPr>
            <p:nvPr/>
          </p:nvSpPr>
          <p:spPr bwMode="auto">
            <a:xfrm>
              <a:off x="517112" y="3994110"/>
              <a:ext cx="4887927" cy="348816"/>
            </a:xfrm>
            <a:prstGeom prst="rect">
              <a:avLst/>
            </a:prstGeom>
            <a:noFill/>
            <a:ln w="9525" algn="ctr">
              <a:noFill/>
              <a:miter lim="800000"/>
              <a:headEnd/>
              <a:tailEnd/>
            </a:ln>
          </p:spPr>
          <p:txBody>
            <a:bodyPr wrap="square" lIns="98897" tIns="49447" rIns="98897" bIns="49447">
              <a:spAutoFit/>
            </a:bodyPr>
            <a:lstStyle/>
            <a:p>
              <a:pPr defTabSz="987714" eaLnBrk="0" hangingPunct="0">
                <a:lnSpc>
                  <a:spcPct val="80000"/>
                </a:lnSpc>
              </a:pPr>
              <a:r>
                <a:rPr lang="en-US" sz="2400" dirty="0">
                  <a:latin typeface="Arial" panose="020B0604020202020204" pitchFamily="34" charset="0"/>
                  <a:cs typeface="Arial" panose="020B0604020202020204" pitchFamily="34" charset="0"/>
                </a:rPr>
                <a:t>Have Alignment Around Process</a:t>
              </a:r>
            </a:p>
          </p:txBody>
        </p:sp>
        <p:sp>
          <p:nvSpPr>
            <p:cNvPr id="26654" name="Rectangle 28"/>
            <p:cNvSpPr>
              <a:spLocks noChangeArrowheads="1"/>
            </p:cNvSpPr>
            <p:nvPr/>
          </p:nvSpPr>
          <p:spPr bwMode="auto">
            <a:xfrm>
              <a:off x="490985" y="4879757"/>
              <a:ext cx="4361481" cy="413993"/>
            </a:xfrm>
            <a:prstGeom prst="rect">
              <a:avLst/>
            </a:prstGeom>
            <a:noFill/>
            <a:ln w="9525" algn="ctr">
              <a:noFill/>
              <a:miter lim="800000"/>
              <a:headEnd/>
              <a:tailEnd/>
            </a:ln>
          </p:spPr>
          <p:txBody>
            <a:bodyPr wrap="none" lIns="98897" tIns="49447" rIns="98897" bIns="49447">
              <a:spAutoFit/>
            </a:bodyPr>
            <a:lstStyle/>
            <a:p>
              <a:pPr defTabSz="987714" eaLnBrk="0" hangingPunct="0">
                <a:spcBef>
                  <a:spcPct val="20000"/>
                </a:spcBef>
              </a:pPr>
              <a:r>
                <a:rPr lang="en-US" sz="2400" dirty="0">
                  <a:latin typeface="Arial" panose="020B0604020202020204" pitchFamily="34" charset="0"/>
                  <a:cs typeface="Arial" panose="020B0604020202020204" pitchFamily="34" charset="0"/>
                </a:rPr>
                <a:t>Have Closure and Good Execution</a:t>
              </a:r>
            </a:p>
          </p:txBody>
        </p:sp>
        <p:sp>
          <p:nvSpPr>
            <p:cNvPr id="26661" name="Text Box 35"/>
            <p:cNvSpPr txBox="1">
              <a:spLocks noChangeArrowheads="1"/>
            </p:cNvSpPr>
            <p:nvPr/>
          </p:nvSpPr>
          <p:spPr bwMode="auto">
            <a:xfrm>
              <a:off x="490985" y="4474365"/>
              <a:ext cx="5507480" cy="358881"/>
            </a:xfrm>
            <a:prstGeom prst="rect">
              <a:avLst/>
            </a:prstGeom>
            <a:noFill/>
            <a:ln w="9525">
              <a:noFill/>
              <a:miter lim="800000"/>
              <a:headEnd/>
              <a:tailEnd/>
            </a:ln>
          </p:spPr>
          <p:txBody>
            <a:bodyPr wrap="square" lIns="110188" tIns="55095" rIns="110188" bIns="55095">
              <a:spAutoFit/>
            </a:bodyPr>
            <a:lstStyle/>
            <a:p>
              <a:pPr defTabSz="1101058" eaLnBrk="0" hangingPunct="0">
                <a:lnSpc>
                  <a:spcPct val="80000"/>
                </a:lnSpc>
                <a:spcBef>
                  <a:spcPct val="50000"/>
                </a:spcBef>
                <a:tabLst>
                  <a:tab pos="129536" algn="l"/>
                </a:tabLst>
              </a:pPr>
              <a:r>
                <a:rPr lang="en-US" sz="2400" dirty="0">
                  <a:latin typeface="Arial" panose="020B0604020202020204" pitchFamily="34" charset="0"/>
                  <a:cs typeface="Arial" panose="020B0604020202020204" pitchFamily="34" charset="0"/>
                </a:rPr>
                <a:t>Decide and Do Real Work Together</a:t>
              </a:r>
            </a:p>
          </p:txBody>
        </p:sp>
        <p:sp>
          <p:nvSpPr>
            <p:cNvPr id="26666" name="Text Box 40"/>
            <p:cNvSpPr txBox="1">
              <a:spLocks noChangeArrowheads="1"/>
            </p:cNvSpPr>
            <p:nvPr/>
          </p:nvSpPr>
          <p:spPr bwMode="auto">
            <a:xfrm>
              <a:off x="490985" y="3599446"/>
              <a:ext cx="5628396" cy="296539"/>
            </a:xfrm>
            <a:prstGeom prst="rect">
              <a:avLst/>
            </a:prstGeom>
            <a:noFill/>
            <a:ln w="9525" algn="ctr">
              <a:noFill/>
              <a:miter lim="800000"/>
              <a:headEnd/>
              <a:tailEnd/>
            </a:ln>
          </p:spPr>
          <p:txBody>
            <a:bodyPr wrap="square" lIns="98897" tIns="49447" rIns="98897" bIns="49447">
              <a:spAutoFit/>
            </a:bodyPr>
            <a:lstStyle/>
            <a:p>
              <a:pPr defTabSz="987714" eaLnBrk="0" hangingPunct="0">
                <a:lnSpc>
                  <a:spcPct val="60000"/>
                </a:lnSpc>
                <a:spcBef>
                  <a:spcPct val="20000"/>
                </a:spcBef>
              </a:pPr>
              <a:r>
                <a:rPr lang="en-US" sz="2400" dirty="0">
                  <a:latin typeface="Arial" panose="020B0604020202020204" pitchFamily="34" charset="0"/>
                  <a:cs typeface="Arial" panose="020B0604020202020204" pitchFamily="34" charset="0"/>
                </a:rPr>
                <a:t>Show Individual &amp; Team Accountability</a:t>
              </a:r>
            </a:p>
          </p:txBody>
        </p:sp>
      </p:grpSp>
      <p:sp>
        <p:nvSpPr>
          <p:cNvPr id="26668" name="Text Box 42"/>
          <p:cNvSpPr txBox="1">
            <a:spLocks noChangeArrowheads="1"/>
          </p:cNvSpPr>
          <p:nvPr/>
        </p:nvSpPr>
        <p:spPr bwMode="auto">
          <a:xfrm>
            <a:off x="636489" y="-26500"/>
            <a:ext cx="12544621" cy="653870"/>
          </a:xfrm>
          <a:prstGeom prst="rect">
            <a:avLst/>
          </a:prstGeom>
          <a:noFill/>
          <a:ln w="9525">
            <a:noFill/>
            <a:miter lim="800000"/>
            <a:headEnd/>
            <a:tailEnd/>
          </a:ln>
        </p:spPr>
        <p:txBody>
          <a:bodyPr wrap="square" lIns="98905" tIns="49453" rIns="98905" bIns="49453">
            <a:spAutoFit/>
          </a:bodyPr>
          <a:lstStyle/>
          <a:p>
            <a:pPr defTabSz="987714"/>
            <a:r>
              <a:rPr lang="en-US" sz="3600" dirty="0">
                <a:solidFill>
                  <a:schemeClr val="tx1">
                    <a:lumMod val="75000"/>
                    <a:lumOff val="25000"/>
                  </a:schemeClr>
                </a:solidFill>
                <a:latin typeface="Arial" panose="020B0604020202020204" pitchFamily="34" charset="0"/>
                <a:cs typeface="Arial" panose="020B0604020202020204" pitchFamily="34" charset="0"/>
              </a:rPr>
              <a:t>High Performing Teams: Which are most true for your team?</a:t>
            </a:r>
          </a:p>
        </p:txBody>
      </p:sp>
    </p:spTree>
    <p:extLst>
      <p:ext uri="{BB962C8B-B14F-4D97-AF65-F5344CB8AC3E}">
        <p14:creationId xmlns:p14="http://schemas.microsoft.com/office/powerpoint/2010/main" val="20474321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6977" name="Group 1">
            <a:extLst>
              <a:ext uri="{FF2B5EF4-FFF2-40B4-BE49-F238E27FC236}">
                <a16:creationId xmlns:a16="http://schemas.microsoft.com/office/drawing/2014/main" id="{BE1D8719-D798-4B3D-A5D3-F1D52D0AF564}"/>
              </a:ext>
            </a:extLst>
          </p:cNvPr>
          <p:cNvGrpSpPr>
            <a:grpSpLocks/>
          </p:cNvGrpSpPr>
          <p:nvPr/>
        </p:nvGrpSpPr>
        <p:grpSpPr bwMode="auto">
          <a:xfrm>
            <a:off x="4821750" y="961461"/>
            <a:ext cx="7363990" cy="6255703"/>
            <a:chOff x="1393825" y="965200"/>
            <a:chExt cx="6497638" cy="5519738"/>
          </a:xfrm>
        </p:grpSpPr>
        <p:sp>
          <p:nvSpPr>
            <p:cNvPr id="126980" name="Text Box 12">
              <a:extLst>
                <a:ext uri="{FF2B5EF4-FFF2-40B4-BE49-F238E27FC236}">
                  <a16:creationId xmlns:a16="http://schemas.microsoft.com/office/drawing/2014/main" id="{43E27573-230D-452C-BA35-BD831C00F3C8}"/>
                </a:ext>
              </a:extLst>
            </p:cNvPr>
            <p:cNvSpPr txBox="1">
              <a:spLocks noChangeArrowheads="1"/>
            </p:cNvSpPr>
            <p:nvPr/>
          </p:nvSpPr>
          <p:spPr bwMode="auto">
            <a:xfrm>
              <a:off x="1492250" y="1319213"/>
              <a:ext cx="1773238" cy="21581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lnSpc>
                  <a:spcPct val="90000"/>
                </a:lnSpc>
              </a:pPr>
              <a:r>
                <a:rPr lang="en-US" altLang="en-US" sz="1133" dirty="0"/>
                <a:t>A clear common purpose, goals and performance objectives?</a:t>
              </a:r>
            </a:p>
            <a:p>
              <a:pPr eaLnBrk="1" hangingPunct="1">
                <a:lnSpc>
                  <a:spcPct val="90000"/>
                </a:lnSpc>
              </a:pPr>
              <a:endParaRPr lang="en-US" altLang="en-US" sz="1133" dirty="0"/>
            </a:p>
            <a:p>
              <a:pPr eaLnBrk="1" hangingPunct="1">
                <a:lnSpc>
                  <a:spcPct val="90000"/>
                </a:lnSpc>
              </a:pPr>
              <a:r>
                <a:rPr lang="en-US" altLang="en-US" sz="1133" dirty="0"/>
                <a:t>An understanding of our budget and financial resources?</a:t>
              </a:r>
            </a:p>
            <a:p>
              <a:pPr eaLnBrk="1" hangingPunct="1">
                <a:lnSpc>
                  <a:spcPct val="90000"/>
                </a:lnSpc>
              </a:pPr>
              <a:endParaRPr lang="en-US" altLang="en-US" sz="1133" dirty="0"/>
            </a:p>
            <a:p>
              <a:pPr eaLnBrk="1" hangingPunct="1">
                <a:lnSpc>
                  <a:spcPct val="90000"/>
                </a:lnSpc>
              </a:pPr>
              <a:r>
                <a:rPr lang="en-US" altLang="en-US" sz="1133" dirty="0"/>
                <a:t>All the data and research we need?</a:t>
              </a:r>
            </a:p>
            <a:p>
              <a:pPr eaLnBrk="1" hangingPunct="1">
                <a:lnSpc>
                  <a:spcPct val="90000"/>
                </a:lnSpc>
              </a:pPr>
              <a:endParaRPr lang="en-US" altLang="en-US" sz="1133" dirty="0"/>
            </a:p>
            <a:p>
              <a:pPr eaLnBrk="1" hangingPunct="1">
                <a:lnSpc>
                  <a:spcPct val="90000"/>
                </a:lnSpc>
              </a:pPr>
              <a:r>
                <a:rPr lang="en-US" altLang="en-US" sz="1133" dirty="0"/>
                <a:t>Technology that can enable us?</a:t>
              </a:r>
            </a:p>
            <a:p>
              <a:pPr eaLnBrk="1" hangingPunct="1">
                <a:lnSpc>
                  <a:spcPct val="90000"/>
                </a:lnSpc>
              </a:pPr>
              <a:endParaRPr lang="en-US" altLang="en-US" sz="1133" dirty="0"/>
            </a:p>
            <a:p>
              <a:pPr eaLnBrk="1" hangingPunct="1">
                <a:lnSpc>
                  <a:spcPct val="90000"/>
                </a:lnSpc>
              </a:pPr>
              <a:r>
                <a:rPr lang="en-US" altLang="en-US" sz="1133" dirty="0"/>
                <a:t>Clear measurements?</a:t>
              </a:r>
            </a:p>
          </p:txBody>
        </p:sp>
        <p:sp>
          <p:nvSpPr>
            <p:cNvPr id="126981" name="Rectangle 13">
              <a:extLst>
                <a:ext uri="{FF2B5EF4-FFF2-40B4-BE49-F238E27FC236}">
                  <a16:creationId xmlns:a16="http://schemas.microsoft.com/office/drawing/2014/main" id="{36CB51E3-CDB5-4B2E-8355-5FDF63D55BF6}"/>
                </a:ext>
              </a:extLst>
            </p:cNvPr>
            <p:cNvSpPr>
              <a:spLocks noChangeArrowheads="1"/>
            </p:cNvSpPr>
            <p:nvPr/>
          </p:nvSpPr>
          <p:spPr bwMode="auto">
            <a:xfrm>
              <a:off x="1455738" y="4043363"/>
              <a:ext cx="1819275" cy="18812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lnSpc>
                  <a:spcPct val="90000"/>
                </a:lnSpc>
              </a:pPr>
              <a:r>
                <a:rPr lang="en-US" altLang="en-US" sz="1133"/>
                <a:t>Guidelines, agendas, and ground rules to help us use our time together effectively?</a:t>
              </a:r>
            </a:p>
            <a:p>
              <a:pPr eaLnBrk="1" hangingPunct="1">
                <a:lnSpc>
                  <a:spcPct val="90000"/>
                </a:lnSpc>
              </a:pPr>
              <a:endParaRPr lang="en-US" altLang="en-US" sz="1133"/>
            </a:p>
            <a:p>
              <a:pPr eaLnBrk="1" hangingPunct="1">
                <a:lnSpc>
                  <a:spcPct val="90000"/>
                </a:lnSpc>
              </a:pPr>
              <a:r>
                <a:rPr lang="en-US" altLang="en-US" sz="1133"/>
                <a:t>The resources we need?</a:t>
              </a:r>
            </a:p>
            <a:p>
              <a:pPr eaLnBrk="1" hangingPunct="1">
                <a:lnSpc>
                  <a:spcPct val="90000"/>
                </a:lnSpc>
              </a:pPr>
              <a:endParaRPr lang="en-US" altLang="en-US" sz="1133"/>
            </a:p>
            <a:p>
              <a:pPr eaLnBrk="1" hangingPunct="1">
                <a:lnSpc>
                  <a:spcPct val="90000"/>
                </a:lnSpc>
              </a:pPr>
              <a:r>
                <a:rPr lang="en-US" altLang="en-US" sz="1133"/>
                <a:t>Agreed-upon processes?</a:t>
              </a:r>
            </a:p>
            <a:p>
              <a:pPr eaLnBrk="1" hangingPunct="1">
                <a:lnSpc>
                  <a:spcPct val="90000"/>
                </a:lnSpc>
              </a:pPr>
              <a:endParaRPr lang="en-US" altLang="en-US" sz="1133"/>
            </a:p>
            <a:p>
              <a:pPr eaLnBrk="1" hangingPunct="1">
                <a:lnSpc>
                  <a:spcPct val="90000"/>
                </a:lnSpc>
              </a:pPr>
              <a:r>
                <a:rPr lang="en-US" altLang="en-US" sz="1133"/>
                <a:t>Clear priorities, a plan and a timeline?</a:t>
              </a:r>
            </a:p>
            <a:p>
              <a:pPr eaLnBrk="1" hangingPunct="1">
                <a:lnSpc>
                  <a:spcPct val="90000"/>
                </a:lnSpc>
              </a:pPr>
              <a:endParaRPr lang="en-US" altLang="en-US" sz="1133"/>
            </a:p>
            <a:p>
              <a:pPr eaLnBrk="1" hangingPunct="1">
                <a:lnSpc>
                  <a:spcPct val="90000"/>
                </a:lnSpc>
              </a:pPr>
              <a:r>
                <a:rPr lang="en-US" altLang="en-US" sz="1133"/>
                <a:t>Clear responsibilities and accountabilities?</a:t>
              </a:r>
            </a:p>
          </p:txBody>
        </p:sp>
        <p:sp>
          <p:nvSpPr>
            <p:cNvPr id="126982" name="Rectangle 14">
              <a:extLst>
                <a:ext uri="{FF2B5EF4-FFF2-40B4-BE49-F238E27FC236}">
                  <a16:creationId xmlns:a16="http://schemas.microsoft.com/office/drawing/2014/main" id="{802A1B7F-2814-4E38-B5A6-8A63A222F8F6}"/>
                </a:ext>
              </a:extLst>
            </p:cNvPr>
            <p:cNvSpPr>
              <a:spLocks noChangeArrowheads="1"/>
            </p:cNvSpPr>
            <p:nvPr/>
          </p:nvSpPr>
          <p:spPr bwMode="auto">
            <a:xfrm>
              <a:off x="4546600" y="4024313"/>
              <a:ext cx="2001838" cy="20196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lnSpc>
                  <a:spcPct val="90000"/>
                </a:lnSpc>
              </a:pPr>
              <a:r>
                <a:rPr lang="en-US" altLang="en-US" sz="1133"/>
                <a:t>An understanding of each other?</a:t>
              </a:r>
            </a:p>
            <a:p>
              <a:pPr eaLnBrk="1" hangingPunct="1">
                <a:lnSpc>
                  <a:spcPct val="90000"/>
                </a:lnSpc>
              </a:pPr>
              <a:endParaRPr lang="en-US" altLang="en-US" sz="1133"/>
            </a:p>
            <a:p>
              <a:pPr eaLnBrk="1" hangingPunct="1">
                <a:lnSpc>
                  <a:spcPct val="90000"/>
                </a:lnSpc>
              </a:pPr>
              <a:r>
                <a:rPr lang="en-US" altLang="en-US" sz="1133"/>
                <a:t>Facilitation skills available to us?</a:t>
              </a:r>
            </a:p>
            <a:p>
              <a:pPr eaLnBrk="1" hangingPunct="1">
                <a:lnSpc>
                  <a:spcPct val="90000"/>
                </a:lnSpc>
              </a:pPr>
              <a:endParaRPr lang="en-US" altLang="en-US" sz="1133"/>
            </a:p>
            <a:p>
              <a:pPr eaLnBrk="1" hangingPunct="1">
                <a:lnSpc>
                  <a:spcPct val="90000"/>
                </a:lnSpc>
              </a:pPr>
              <a:r>
                <a:rPr lang="en-US" altLang="en-US" sz="1133"/>
                <a:t>An understanding of our "Customers?”</a:t>
              </a:r>
            </a:p>
            <a:p>
              <a:pPr eaLnBrk="1" hangingPunct="1">
                <a:lnSpc>
                  <a:spcPct val="90000"/>
                </a:lnSpc>
              </a:pPr>
              <a:endParaRPr lang="en-US" altLang="en-US" sz="1133"/>
            </a:p>
            <a:p>
              <a:pPr eaLnBrk="1" hangingPunct="1">
                <a:lnSpc>
                  <a:spcPct val="90000"/>
                </a:lnSpc>
              </a:pPr>
              <a:r>
                <a:rPr lang="en-US" altLang="en-US" sz="1133"/>
                <a:t>Clear understanding of each other's roles and how we interact?</a:t>
              </a:r>
            </a:p>
            <a:p>
              <a:pPr eaLnBrk="1" hangingPunct="1">
                <a:lnSpc>
                  <a:spcPct val="90000"/>
                </a:lnSpc>
              </a:pPr>
              <a:endParaRPr lang="en-US" altLang="en-US" sz="1133"/>
            </a:p>
            <a:p>
              <a:pPr eaLnBrk="1" hangingPunct="1">
                <a:lnSpc>
                  <a:spcPct val="90000"/>
                </a:lnSpc>
              </a:pPr>
              <a:r>
                <a:rPr lang="en-US" altLang="en-US" sz="1133"/>
                <a:t>Agreements on how we'll communicate with each other and with our customers? </a:t>
              </a:r>
            </a:p>
          </p:txBody>
        </p:sp>
        <p:sp>
          <p:nvSpPr>
            <p:cNvPr id="126983" name="Rectangle 15">
              <a:extLst>
                <a:ext uri="{FF2B5EF4-FFF2-40B4-BE49-F238E27FC236}">
                  <a16:creationId xmlns:a16="http://schemas.microsoft.com/office/drawing/2014/main" id="{C575D0A6-A255-482C-AF67-60011F8006AA}"/>
                </a:ext>
              </a:extLst>
            </p:cNvPr>
            <p:cNvSpPr>
              <a:spLocks noChangeArrowheads="1"/>
            </p:cNvSpPr>
            <p:nvPr/>
          </p:nvSpPr>
          <p:spPr bwMode="auto">
            <a:xfrm>
              <a:off x="4568825" y="1292225"/>
              <a:ext cx="1825625" cy="21581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lnSpc>
                  <a:spcPct val="90000"/>
                </a:lnSpc>
              </a:pPr>
              <a:r>
                <a:rPr lang="en-US" altLang="en-US" sz="1133"/>
                <a:t>A vision of our successful future?</a:t>
              </a:r>
            </a:p>
            <a:p>
              <a:pPr eaLnBrk="1" hangingPunct="1">
                <a:lnSpc>
                  <a:spcPct val="90000"/>
                </a:lnSpc>
              </a:pPr>
              <a:endParaRPr lang="en-US" altLang="en-US" sz="1133"/>
            </a:p>
            <a:p>
              <a:pPr eaLnBrk="1" hangingPunct="1">
                <a:lnSpc>
                  <a:spcPct val="90000"/>
                </a:lnSpc>
              </a:pPr>
              <a:r>
                <a:rPr lang="en-US" altLang="en-US" sz="1133"/>
                <a:t>An idea of how our work fits into the larger organizational strategy?</a:t>
              </a:r>
            </a:p>
            <a:p>
              <a:pPr eaLnBrk="1" hangingPunct="1">
                <a:lnSpc>
                  <a:spcPct val="90000"/>
                </a:lnSpc>
              </a:pPr>
              <a:endParaRPr lang="en-US" altLang="en-US" sz="1133"/>
            </a:p>
            <a:p>
              <a:pPr eaLnBrk="1" hangingPunct="1">
                <a:lnSpc>
                  <a:spcPct val="90000"/>
                </a:lnSpc>
              </a:pPr>
              <a:r>
                <a:rPr lang="en-US" altLang="en-US" sz="1133"/>
                <a:t>A willingness to take risk?</a:t>
              </a:r>
            </a:p>
            <a:p>
              <a:pPr eaLnBrk="1" hangingPunct="1">
                <a:lnSpc>
                  <a:spcPct val="90000"/>
                </a:lnSpc>
              </a:pPr>
              <a:endParaRPr lang="en-US" altLang="en-US" sz="1133"/>
            </a:p>
            <a:p>
              <a:pPr eaLnBrk="1" hangingPunct="1">
                <a:lnSpc>
                  <a:spcPct val="90000"/>
                </a:lnSpc>
              </a:pPr>
              <a:r>
                <a:rPr lang="en-US" altLang="en-US" sz="1133"/>
                <a:t>New ideas and solutions that challenge the status quo?</a:t>
              </a:r>
            </a:p>
            <a:p>
              <a:pPr eaLnBrk="1" hangingPunct="1">
                <a:lnSpc>
                  <a:spcPct val="90000"/>
                </a:lnSpc>
              </a:pPr>
              <a:endParaRPr lang="en-US" altLang="en-US" sz="1133"/>
            </a:p>
            <a:p>
              <a:pPr eaLnBrk="1" hangingPunct="1">
                <a:lnSpc>
                  <a:spcPct val="90000"/>
                </a:lnSpc>
              </a:pPr>
              <a:r>
                <a:rPr lang="en-US" altLang="en-US" sz="1133"/>
                <a:t>An idea of how we fit into the big picture and global perspective?</a:t>
              </a:r>
            </a:p>
          </p:txBody>
        </p:sp>
        <p:sp>
          <p:nvSpPr>
            <p:cNvPr id="126984" name="Rectangle 22">
              <a:extLst>
                <a:ext uri="{FF2B5EF4-FFF2-40B4-BE49-F238E27FC236}">
                  <a16:creationId xmlns:a16="http://schemas.microsoft.com/office/drawing/2014/main" id="{79918EF9-0B69-4B00-9547-DD526F5AE639}"/>
                </a:ext>
              </a:extLst>
            </p:cNvPr>
            <p:cNvSpPr>
              <a:spLocks noChangeArrowheads="1"/>
            </p:cNvSpPr>
            <p:nvPr/>
          </p:nvSpPr>
          <p:spPr bwMode="auto">
            <a:xfrm>
              <a:off x="1555750" y="1008063"/>
              <a:ext cx="1754157" cy="2353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r>
                <a:rPr lang="en-US" altLang="en-US" sz="1133" i="1"/>
                <a:t>To what extent do we have?</a:t>
              </a:r>
            </a:p>
          </p:txBody>
        </p:sp>
        <p:sp>
          <p:nvSpPr>
            <p:cNvPr id="126985" name="Rectangle 23">
              <a:extLst>
                <a:ext uri="{FF2B5EF4-FFF2-40B4-BE49-F238E27FC236}">
                  <a16:creationId xmlns:a16="http://schemas.microsoft.com/office/drawing/2014/main" id="{063B59B1-9A2D-4697-B391-C072DCAA7E9B}"/>
                </a:ext>
              </a:extLst>
            </p:cNvPr>
            <p:cNvSpPr>
              <a:spLocks noChangeArrowheads="1"/>
            </p:cNvSpPr>
            <p:nvPr/>
          </p:nvSpPr>
          <p:spPr bwMode="auto">
            <a:xfrm>
              <a:off x="4684713" y="979488"/>
              <a:ext cx="1754157" cy="2353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r>
                <a:rPr lang="en-US" altLang="en-US" sz="1133" i="1"/>
                <a:t>To what extent do we have?</a:t>
              </a:r>
            </a:p>
          </p:txBody>
        </p:sp>
        <p:sp>
          <p:nvSpPr>
            <p:cNvPr id="126986" name="Rectangle 24">
              <a:extLst>
                <a:ext uri="{FF2B5EF4-FFF2-40B4-BE49-F238E27FC236}">
                  <a16:creationId xmlns:a16="http://schemas.microsoft.com/office/drawing/2014/main" id="{33C9ADB8-62A4-4ED8-B3EA-A6043EFFE0B3}"/>
                </a:ext>
              </a:extLst>
            </p:cNvPr>
            <p:cNvSpPr>
              <a:spLocks noChangeArrowheads="1"/>
            </p:cNvSpPr>
            <p:nvPr/>
          </p:nvSpPr>
          <p:spPr bwMode="auto">
            <a:xfrm>
              <a:off x="1555750" y="3767138"/>
              <a:ext cx="1754157" cy="2353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r>
                <a:rPr lang="en-US" altLang="en-US" sz="1133" i="1"/>
                <a:t>To what extent do we have?</a:t>
              </a:r>
            </a:p>
          </p:txBody>
        </p:sp>
        <p:sp>
          <p:nvSpPr>
            <p:cNvPr id="126987" name="Rectangle 25">
              <a:extLst>
                <a:ext uri="{FF2B5EF4-FFF2-40B4-BE49-F238E27FC236}">
                  <a16:creationId xmlns:a16="http://schemas.microsoft.com/office/drawing/2014/main" id="{BFBAFA4D-80BD-483C-A4C3-D515F4FFA610}"/>
                </a:ext>
              </a:extLst>
            </p:cNvPr>
            <p:cNvSpPr>
              <a:spLocks noChangeArrowheads="1"/>
            </p:cNvSpPr>
            <p:nvPr/>
          </p:nvSpPr>
          <p:spPr bwMode="auto">
            <a:xfrm>
              <a:off x="4684713" y="3767138"/>
              <a:ext cx="1754157" cy="2353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r>
                <a:rPr lang="en-US" altLang="en-US" sz="1133" i="1"/>
                <a:t>To what extent do we have?</a:t>
              </a:r>
            </a:p>
          </p:txBody>
        </p:sp>
        <p:grpSp>
          <p:nvGrpSpPr>
            <p:cNvPr id="126988" name="Group 58">
              <a:extLst>
                <a:ext uri="{FF2B5EF4-FFF2-40B4-BE49-F238E27FC236}">
                  <a16:creationId xmlns:a16="http://schemas.microsoft.com/office/drawing/2014/main" id="{4FCAF8BD-DE0E-4A7A-A801-0335D40FA027}"/>
                </a:ext>
              </a:extLst>
            </p:cNvPr>
            <p:cNvGrpSpPr>
              <a:grpSpLocks/>
            </p:cNvGrpSpPr>
            <p:nvPr/>
          </p:nvGrpSpPr>
          <p:grpSpPr bwMode="auto">
            <a:xfrm>
              <a:off x="1446213" y="990600"/>
              <a:ext cx="6118225" cy="5494338"/>
              <a:chOff x="1311" y="461"/>
              <a:chExt cx="4219" cy="3793"/>
            </a:xfrm>
          </p:grpSpPr>
          <p:grpSp>
            <p:nvGrpSpPr>
              <p:cNvPr id="127022" name="Group 11">
                <a:extLst>
                  <a:ext uri="{FF2B5EF4-FFF2-40B4-BE49-F238E27FC236}">
                    <a16:creationId xmlns:a16="http://schemas.microsoft.com/office/drawing/2014/main" id="{8C5E4072-BB9F-4A09-A216-12C83B87D04D}"/>
                  </a:ext>
                </a:extLst>
              </p:cNvPr>
              <p:cNvGrpSpPr>
                <a:grpSpLocks/>
              </p:cNvGrpSpPr>
              <p:nvPr/>
            </p:nvGrpSpPr>
            <p:grpSpPr bwMode="auto">
              <a:xfrm>
                <a:off x="1313" y="461"/>
                <a:ext cx="4217" cy="3793"/>
                <a:chOff x="1513" y="376"/>
                <a:chExt cx="4017" cy="3793"/>
              </a:xfrm>
            </p:grpSpPr>
            <p:sp>
              <p:nvSpPr>
                <p:cNvPr id="127031" name="Rectangle 7">
                  <a:extLst>
                    <a:ext uri="{FF2B5EF4-FFF2-40B4-BE49-F238E27FC236}">
                      <a16:creationId xmlns:a16="http://schemas.microsoft.com/office/drawing/2014/main" id="{AA41D68D-C3D7-4D37-8303-944B88DE918E}"/>
                    </a:ext>
                  </a:extLst>
                </p:cNvPr>
                <p:cNvSpPr>
                  <a:spLocks noChangeArrowheads="1"/>
                </p:cNvSpPr>
                <p:nvPr/>
              </p:nvSpPr>
              <p:spPr bwMode="auto">
                <a:xfrm>
                  <a:off x="1513" y="376"/>
                  <a:ext cx="1987" cy="1879"/>
                </a:xfrm>
                <a:prstGeom prst="rect">
                  <a:avLst/>
                </a:prstGeom>
                <a:noFill/>
                <a:ln w="28575">
                  <a:solidFill>
                    <a:srgbClr val="00ADEE"/>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133"/>
                </a:p>
              </p:txBody>
            </p:sp>
            <p:sp>
              <p:nvSpPr>
                <p:cNvPr id="127032" name="Rectangle 8">
                  <a:extLst>
                    <a:ext uri="{FF2B5EF4-FFF2-40B4-BE49-F238E27FC236}">
                      <a16:creationId xmlns:a16="http://schemas.microsoft.com/office/drawing/2014/main" id="{D80E6E6B-3534-4977-9989-F92187E56005}"/>
                    </a:ext>
                  </a:extLst>
                </p:cNvPr>
                <p:cNvSpPr>
                  <a:spLocks noChangeArrowheads="1"/>
                </p:cNvSpPr>
                <p:nvPr/>
              </p:nvSpPr>
              <p:spPr bwMode="auto">
                <a:xfrm>
                  <a:off x="3543" y="376"/>
                  <a:ext cx="1987" cy="1879"/>
                </a:xfrm>
                <a:prstGeom prst="rect">
                  <a:avLst/>
                </a:prstGeom>
                <a:noFill/>
                <a:ln w="28575">
                  <a:solidFill>
                    <a:srgbClr val="FFF1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133"/>
                </a:p>
              </p:txBody>
            </p:sp>
            <p:sp>
              <p:nvSpPr>
                <p:cNvPr id="127033" name="Rectangle 9">
                  <a:extLst>
                    <a:ext uri="{FF2B5EF4-FFF2-40B4-BE49-F238E27FC236}">
                      <a16:creationId xmlns:a16="http://schemas.microsoft.com/office/drawing/2014/main" id="{46FB2467-E7C8-496F-861A-A759EEBB4797}"/>
                    </a:ext>
                  </a:extLst>
                </p:cNvPr>
                <p:cNvSpPr>
                  <a:spLocks noChangeArrowheads="1"/>
                </p:cNvSpPr>
                <p:nvPr/>
              </p:nvSpPr>
              <p:spPr bwMode="auto">
                <a:xfrm>
                  <a:off x="1513" y="2290"/>
                  <a:ext cx="1987" cy="1879"/>
                </a:xfrm>
                <a:prstGeom prst="rect">
                  <a:avLst/>
                </a:prstGeom>
                <a:noFill/>
                <a:ln w="28575">
                  <a:solidFill>
                    <a:srgbClr val="00B04C"/>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133"/>
                </a:p>
              </p:txBody>
            </p:sp>
            <p:sp>
              <p:nvSpPr>
                <p:cNvPr id="127034" name="Rectangle 10">
                  <a:extLst>
                    <a:ext uri="{FF2B5EF4-FFF2-40B4-BE49-F238E27FC236}">
                      <a16:creationId xmlns:a16="http://schemas.microsoft.com/office/drawing/2014/main" id="{40AFAE0F-FA3B-40A0-8E4C-E126584A3564}"/>
                    </a:ext>
                  </a:extLst>
                </p:cNvPr>
                <p:cNvSpPr>
                  <a:spLocks noChangeArrowheads="1"/>
                </p:cNvSpPr>
                <p:nvPr/>
              </p:nvSpPr>
              <p:spPr bwMode="auto">
                <a:xfrm>
                  <a:off x="3543" y="2290"/>
                  <a:ext cx="1987" cy="1879"/>
                </a:xfrm>
                <a:prstGeom prst="rect">
                  <a:avLst/>
                </a:prstGeom>
                <a:noFill/>
                <a:ln w="28575">
                  <a:solidFill>
                    <a:srgbClr val="ED1C24"/>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endParaRPr lang="en-US" altLang="en-US" sz="1133"/>
                </a:p>
              </p:txBody>
            </p:sp>
          </p:grpSp>
          <p:sp>
            <p:nvSpPr>
              <p:cNvPr id="127023" name="Line 16">
                <a:extLst>
                  <a:ext uri="{FF2B5EF4-FFF2-40B4-BE49-F238E27FC236}">
                    <a16:creationId xmlns:a16="http://schemas.microsoft.com/office/drawing/2014/main" id="{11C0E83D-B67C-4F7E-89CC-EFBC943D8D9E}"/>
                  </a:ext>
                </a:extLst>
              </p:cNvPr>
              <p:cNvSpPr>
                <a:spLocks noChangeShapeType="1"/>
              </p:cNvSpPr>
              <p:nvPr/>
            </p:nvSpPr>
            <p:spPr bwMode="auto">
              <a:xfrm>
                <a:off x="2603" y="461"/>
                <a:ext cx="0" cy="1865"/>
              </a:xfrm>
              <a:prstGeom prst="line">
                <a:avLst/>
              </a:prstGeom>
              <a:noFill/>
              <a:ln w="19050">
                <a:solidFill>
                  <a:srgbClr val="00ADEE"/>
                </a:solidFill>
                <a:round/>
                <a:headEnd/>
                <a:tailEnd/>
              </a:ln>
              <a:extLst>
                <a:ext uri="{909E8E84-426E-40DD-AFC4-6F175D3DCCD1}">
                  <a14:hiddenFill xmlns:a14="http://schemas.microsoft.com/office/drawing/2010/main">
                    <a:noFill/>
                  </a14:hiddenFill>
                </a:ext>
              </a:extLst>
            </p:spPr>
            <p:txBody>
              <a:bodyPr/>
              <a:lstStyle/>
              <a:p>
                <a:endParaRPr lang="en-US" sz="2267"/>
              </a:p>
            </p:txBody>
          </p:sp>
          <p:sp>
            <p:nvSpPr>
              <p:cNvPr id="127024" name="Line 17">
                <a:extLst>
                  <a:ext uri="{FF2B5EF4-FFF2-40B4-BE49-F238E27FC236}">
                    <a16:creationId xmlns:a16="http://schemas.microsoft.com/office/drawing/2014/main" id="{EAA4E6D7-9E5B-4DBA-95B8-00F48E473451}"/>
                  </a:ext>
                </a:extLst>
              </p:cNvPr>
              <p:cNvSpPr>
                <a:spLocks noChangeShapeType="1"/>
              </p:cNvSpPr>
              <p:nvPr/>
            </p:nvSpPr>
            <p:spPr bwMode="auto">
              <a:xfrm>
                <a:off x="2603" y="2375"/>
                <a:ext cx="0" cy="1865"/>
              </a:xfrm>
              <a:prstGeom prst="line">
                <a:avLst/>
              </a:prstGeom>
              <a:noFill/>
              <a:ln w="19050">
                <a:solidFill>
                  <a:srgbClr val="00B04C"/>
                </a:solidFill>
                <a:round/>
                <a:headEnd/>
                <a:tailEnd/>
              </a:ln>
              <a:extLst>
                <a:ext uri="{909E8E84-426E-40DD-AFC4-6F175D3DCCD1}">
                  <a14:hiddenFill xmlns:a14="http://schemas.microsoft.com/office/drawing/2010/main">
                    <a:noFill/>
                  </a14:hiddenFill>
                </a:ext>
              </a:extLst>
            </p:spPr>
            <p:txBody>
              <a:bodyPr/>
              <a:lstStyle/>
              <a:p>
                <a:endParaRPr lang="en-US" sz="2267"/>
              </a:p>
            </p:txBody>
          </p:sp>
          <p:sp>
            <p:nvSpPr>
              <p:cNvPr id="127025" name="Line 18">
                <a:extLst>
                  <a:ext uri="{FF2B5EF4-FFF2-40B4-BE49-F238E27FC236}">
                    <a16:creationId xmlns:a16="http://schemas.microsoft.com/office/drawing/2014/main" id="{79B6E16A-52CC-4DB4-9928-371C0186A7ED}"/>
                  </a:ext>
                </a:extLst>
              </p:cNvPr>
              <p:cNvSpPr>
                <a:spLocks noChangeShapeType="1"/>
              </p:cNvSpPr>
              <p:nvPr/>
            </p:nvSpPr>
            <p:spPr bwMode="auto">
              <a:xfrm>
                <a:off x="4774" y="461"/>
                <a:ext cx="0" cy="1865"/>
              </a:xfrm>
              <a:prstGeom prst="line">
                <a:avLst/>
              </a:prstGeom>
              <a:noFill/>
              <a:ln w="19050">
                <a:solidFill>
                  <a:srgbClr val="FFF100"/>
                </a:solidFill>
                <a:round/>
                <a:headEnd/>
                <a:tailEnd/>
              </a:ln>
              <a:extLst>
                <a:ext uri="{909E8E84-426E-40DD-AFC4-6F175D3DCCD1}">
                  <a14:hiddenFill xmlns:a14="http://schemas.microsoft.com/office/drawing/2010/main">
                    <a:noFill/>
                  </a14:hiddenFill>
                </a:ext>
              </a:extLst>
            </p:spPr>
            <p:txBody>
              <a:bodyPr/>
              <a:lstStyle/>
              <a:p>
                <a:endParaRPr lang="en-US" sz="2267"/>
              </a:p>
            </p:txBody>
          </p:sp>
          <p:sp>
            <p:nvSpPr>
              <p:cNvPr id="127026" name="Line 19">
                <a:extLst>
                  <a:ext uri="{FF2B5EF4-FFF2-40B4-BE49-F238E27FC236}">
                    <a16:creationId xmlns:a16="http://schemas.microsoft.com/office/drawing/2014/main" id="{D8A707BF-44BC-4772-8D9B-735B97ED58DE}"/>
                  </a:ext>
                </a:extLst>
              </p:cNvPr>
              <p:cNvSpPr>
                <a:spLocks noChangeShapeType="1"/>
              </p:cNvSpPr>
              <p:nvPr/>
            </p:nvSpPr>
            <p:spPr bwMode="auto">
              <a:xfrm>
                <a:off x="4774" y="2375"/>
                <a:ext cx="0" cy="1865"/>
              </a:xfrm>
              <a:prstGeom prst="line">
                <a:avLst/>
              </a:prstGeom>
              <a:noFill/>
              <a:ln w="19050">
                <a:solidFill>
                  <a:srgbClr val="ED1C24"/>
                </a:solidFill>
                <a:round/>
                <a:headEnd/>
                <a:tailEnd/>
              </a:ln>
              <a:extLst>
                <a:ext uri="{909E8E84-426E-40DD-AFC4-6F175D3DCCD1}">
                  <a14:hiddenFill xmlns:a14="http://schemas.microsoft.com/office/drawing/2010/main">
                    <a:noFill/>
                  </a14:hiddenFill>
                </a:ext>
              </a:extLst>
            </p:spPr>
            <p:txBody>
              <a:bodyPr/>
              <a:lstStyle/>
              <a:p>
                <a:endParaRPr lang="en-US" sz="2267"/>
              </a:p>
            </p:txBody>
          </p:sp>
          <p:sp>
            <p:nvSpPr>
              <p:cNvPr id="127027" name="Line 26">
                <a:extLst>
                  <a:ext uri="{FF2B5EF4-FFF2-40B4-BE49-F238E27FC236}">
                    <a16:creationId xmlns:a16="http://schemas.microsoft.com/office/drawing/2014/main" id="{A1376468-9FB4-4F69-AA56-B62FAB5A2B3E}"/>
                  </a:ext>
                </a:extLst>
              </p:cNvPr>
              <p:cNvSpPr>
                <a:spLocks noChangeShapeType="1"/>
              </p:cNvSpPr>
              <p:nvPr/>
            </p:nvSpPr>
            <p:spPr bwMode="auto">
              <a:xfrm flipH="1" flipV="1">
                <a:off x="1311" y="622"/>
                <a:ext cx="2078" cy="1"/>
              </a:xfrm>
              <a:prstGeom prst="line">
                <a:avLst/>
              </a:prstGeom>
              <a:noFill/>
              <a:ln w="19050">
                <a:solidFill>
                  <a:srgbClr val="00ADEE"/>
                </a:solidFill>
                <a:round/>
                <a:headEnd/>
                <a:tailEnd/>
              </a:ln>
              <a:extLst>
                <a:ext uri="{909E8E84-426E-40DD-AFC4-6F175D3DCCD1}">
                  <a14:hiddenFill xmlns:a14="http://schemas.microsoft.com/office/drawing/2010/main">
                    <a:noFill/>
                  </a14:hiddenFill>
                </a:ext>
              </a:extLst>
            </p:spPr>
            <p:txBody>
              <a:bodyPr/>
              <a:lstStyle/>
              <a:p>
                <a:endParaRPr lang="en-US" sz="2267"/>
              </a:p>
            </p:txBody>
          </p:sp>
          <p:sp>
            <p:nvSpPr>
              <p:cNvPr id="127028" name="Line 27">
                <a:extLst>
                  <a:ext uri="{FF2B5EF4-FFF2-40B4-BE49-F238E27FC236}">
                    <a16:creationId xmlns:a16="http://schemas.microsoft.com/office/drawing/2014/main" id="{8F465BD3-604E-4948-956B-2AC365052EA8}"/>
                  </a:ext>
                </a:extLst>
              </p:cNvPr>
              <p:cNvSpPr>
                <a:spLocks noChangeShapeType="1"/>
              </p:cNvSpPr>
              <p:nvPr/>
            </p:nvSpPr>
            <p:spPr bwMode="auto">
              <a:xfrm flipH="1" flipV="1">
                <a:off x="3449" y="622"/>
                <a:ext cx="2078" cy="1"/>
              </a:xfrm>
              <a:prstGeom prst="line">
                <a:avLst/>
              </a:prstGeom>
              <a:noFill/>
              <a:ln w="19050">
                <a:solidFill>
                  <a:srgbClr val="FFF100"/>
                </a:solidFill>
                <a:round/>
                <a:headEnd/>
                <a:tailEnd/>
              </a:ln>
              <a:extLst>
                <a:ext uri="{909E8E84-426E-40DD-AFC4-6F175D3DCCD1}">
                  <a14:hiddenFill xmlns:a14="http://schemas.microsoft.com/office/drawing/2010/main">
                    <a:noFill/>
                  </a14:hiddenFill>
                </a:ext>
              </a:extLst>
            </p:spPr>
            <p:txBody>
              <a:bodyPr/>
              <a:lstStyle/>
              <a:p>
                <a:endParaRPr lang="en-US" sz="2267"/>
              </a:p>
            </p:txBody>
          </p:sp>
          <p:sp>
            <p:nvSpPr>
              <p:cNvPr id="127029" name="Line 28">
                <a:extLst>
                  <a:ext uri="{FF2B5EF4-FFF2-40B4-BE49-F238E27FC236}">
                    <a16:creationId xmlns:a16="http://schemas.microsoft.com/office/drawing/2014/main" id="{8B179006-5E32-40D7-9B00-C0828E56D872}"/>
                  </a:ext>
                </a:extLst>
              </p:cNvPr>
              <p:cNvSpPr>
                <a:spLocks noChangeShapeType="1"/>
              </p:cNvSpPr>
              <p:nvPr/>
            </p:nvSpPr>
            <p:spPr bwMode="auto">
              <a:xfrm flipH="1" flipV="1">
                <a:off x="1311" y="2530"/>
                <a:ext cx="2078" cy="1"/>
              </a:xfrm>
              <a:prstGeom prst="line">
                <a:avLst/>
              </a:prstGeom>
              <a:noFill/>
              <a:ln w="19050">
                <a:solidFill>
                  <a:srgbClr val="00B04C"/>
                </a:solidFill>
                <a:round/>
                <a:headEnd/>
                <a:tailEnd/>
              </a:ln>
              <a:extLst>
                <a:ext uri="{909E8E84-426E-40DD-AFC4-6F175D3DCCD1}">
                  <a14:hiddenFill xmlns:a14="http://schemas.microsoft.com/office/drawing/2010/main">
                    <a:noFill/>
                  </a14:hiddenFill>
                </a:ext>
              </a:extLst>
            </p:spPr>
            <p:txBody>
              <a:bodyPr/>
              <a:lstStyle/>
              <a:p>
                <a:endParaRPr lang="en-US" sz="2267"/>
              </a:p>
            </p:txBody>
          </p:sp>
          <p:sp>
            <p:nvSpPr>
              <p:cNvPr id="127030" name="Line 29">
                <a:extLst>
                  <a:ext uri="{FF2B5EF4-FFF2-40B4-BE49-F238E27FC236}">
                    <a16:creationId xmlns:a16="http://schemas.microsoft.com/office/drawing/2014/main" id="{714E7222-9ED1-4424-A48D-D261642FEECE}"/>
                  </a:ext>
                </a:extLst>
              </p:cNvPr>
              <p:cNvSpPr>
                <a:spLocks noChangeShapeType="1"/>
              </p:cNvSpPr>
              <p:nvPr/>
            </p:nvSpPr>
            <p:spPr bwMode="auto">
              <a:xfrm flipH="1" flipV="1">
                <a:off x="3449" y="2530"/>
                <a:ext cx="2078" cy="1"/>
              </a:xfrm>
              <a:prstGeom prst="line">
                <a:avLst/>
              </a:prstGeom>
              <a:noFill/>
              <a:ln w="19050">
                <a:solidFill>
                  <a:srgbClr val="ED1C24"/>
                </a:solidFill>
                <a:round/>
                <a:headEnd/>
                <a:tailEnd/>
              </a:ln>
              <a:extLst>
                <a:ext uri="{909E8E84-426E-40DD-AFC4-6F175D3DCCD1}">
                  <a14:hiddenFill xmlns:a14="http://schemas.microsoft.com/office/drawing/2010/main">
                    <a:noFill/>
                  </a14:hiddenFill>
                </a:ext>
              </a:extLst>
            </p:spPr>
            <p:txBody>
              <a:bodyPr/>
              <a:lstStyle/>
              <a:p>
                <a:endParaRPr lang="en-US" sz="2267"/>
              </a:p>
            </p:txBody>
          </p:sp>
        </p:grpSp>
        <p:sp>
          <p:nvSpPr>
            <p:cNvPr id="126989" name="Rectangle 30">
              <a:extLst>
                <a:ext uri="{FF2B5EF4-FFF2-40B4-BE49-F238E27FC236}">
                  <a16:creationId xmlns:a16="http://schemas.microsoft.com/office/drawing/2014/main" id="{824E3260-ADDA-4A6A-9517-8B8E8E5C3B6F}"/>
                </a:ext>
              </a:extLst>
            </p:cNvPr>
            <p:cNvSpPr>
              <a:spLocks noChangeArrowheads="1"/>
            </p:cNvSpPr>
            <p:nvPr/>
          </p:nvSpPr>
          <p:spPr bwMode="auto">
            <a:xfrm>
              <a:off x="3271838" y="974725"/>
              <a:ext cx="555625" cy="2991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lnSpc>
                  <a:spcPct val="70000"/>
                </a:lnSpc>
              </a:pPr>
              <a:r>
                <a:rPr lang="en-US" altLang="en-US" sz="1133" i="1"/>
                <a:t>Small</a:t>
              </a:r>
              <a:endParaRPr lang="en-US" altLang="en-US" sz="1133"/>
            </a:p>
            <a:p>
              <a:pPr eaLnBrk="1" hangingPunct="1">
                <a:lnSpc>
                  <a:spcPct val="70000"/>
                </a:lnSpc>
              </a:pPr>
              <a:r>
                <a:rPr lang="en-US" altLang="en-US" sz="1133" i="1"/>
                <a:t>Extent</a:t>
              </a:r>
            </a:p>
          </p:txBody>
        </p:sp>
        <p:sp>
          <p:nvSpPr>
            <p:cNvPr id="126990" name="Rectangle 31">
              <a:extLst>
                <a:ext uri="{FF2B5EF4-FFF2-40B4-BE49-F238E27FC236}">
                  <a16:creationId xmlns:a16="http://schemas.microsoft.com/office/drawing/2014/main" id="{44A8A2FE-AAC0-4AF0-BED1-B307EDA811D7}"/>
                </a:ext>
              </a:extLst>
            </p:cNvPr>
            <p:cNvSpPr>
              <a:spLocks noChangeArrowheads="1"/>
            </p:cNvSpPr>
            <p:nvPr/>
          </p:nvSpPr>
          <p:spPr bwMode="auto">
            <a:xfrm>
              <a:off x="3929063" y="974725"/>
              <a:ext cx="554037" cy="2991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algn="r" eaLnBrk="1" hangingPunct="1">
                <a:lnSpc>
                  <a:spcPct val="70000"/>
                </a:lnSpc>
              </a:pPr>
              <a:r>
                <a:rPr lang="en-US" altLang="en-US" sz="1133" i="1"/>
                <a:t>Great</a:t>
              </a:r>
              <a:endParaRPr lang="en-US" altLang="en-US" sz="1133"/>
            </a:p>
            <a:p>
              <a:pPr algn="r" eaLnBrk="1" hangingPunct="1">
                <a:lnSpc>
                  <a:spcPct val="70000"/>
                </a:lnSpc>
              </a:pPr>
              <a:r>
                <a:rPr lang="en-US" altLang="en-US" sz="1133" i="1"/>
                <a:t>Extent</a:t>
              </a:r>
            </a:p>
          </p:txBody>
        </p:sp>
        <p:sp>
          <p:nvSpPr>
            <p:cNvPr id="126991" name="Rectangle 32">
              <a:extLst>
                <a:ext uri="{FF2B5EF4-FFF2-40B4-BE49-F238E27FC236}">
                  <a16:creationId xmlns:a16="http://schemas.microsoft.com/office/drawing/2014/main" id="{7C86D109-72A8-4DFB-B18D-94AD5E84D90D}"/>
                </a:ext>
              </a:extLst>
            </p:cNvPr>
            <p:cNvSpPr>
              <a:spLocks noChangeArrowheads="1"/>
            </p:cNvSpPr>
            <p:nvPr/>
          </p:nvSpPr>
          <p:spPr bwMode="auto">
            <a:xfrm>
              <a:off x="6426200" y="974725"/>
              <a:ext cx="554038" cy="2991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lnSpc>
                  <a:spcPct val="70000"/>
                </a:lnSpc>
              </a:pPr>
              <a:r>
                <a:rPr lang="en-US" altLang="en-US" sz="1133" i="1"/>
                <a:t>Small</a:t>
              </a:r>
              <a:endParaRPr lang="en-US" altLang="en-US" sz="1133"/>
            </a:p>
            <a:p>
              <a:pPr eaLnBrk="1" hangingPunct="1">
                <a:lnSpc>
                  <a:spcPct val="70000"/>
                </a:lnSpc>
              </a:pPr>
              <a:r>
                <a:rPr lang="en-US" altLang="en-US" sz="1133" i="1"/>
                <a:t>Extent</a:t>
              </a:r>
            </a:p>
          </p:txBody>
        </p:sp>
        <p:sp>
          <p:nvSpPr>
            <p:cNvPr id="126992" name="Rectangle 33">
              <a:extLst>
                <a:ext uri="{FF2B5EF4-FFF2-40B4-BE49-F238E27FC236}">
                  <a16:creationId xmlns:a16="http://schemas.microsoft.com/office/drawing/2014/main" id="{AAA6E33E-7A68-43D0-9E01-2340355A40A8}"/>
                </a:ext>
              </a:extLst>
            </p:cNvPr>
            <p:cNvSpPr>
              <a:spLocks noChangeArrowheads="1"/>
            </p:cNvSpPr>
            <p:nvPr/>
          </p:nvSpPr>
          <p:spPr bwMode="auto">
            <a:xfrm>
              <a:off x="7045325" y="974725"/>
              <a:ext cx="555625" cy="2991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algn="r" eaLnBrk="1" hangingPunct="1">
                <a:lnSpc>
                  <a:spcPct val="70000"/>
                </a:lnSpc>
              </a:pPr>
              <a:r>
                <a:rPr lang="en-US" altLang="en-US" sz="1133" i="1"/>
                <a:t>Great</a:t>
              </a:r>
              <a:endParaRPr lang="en-US" altLang="en-US" sz="1133"/>
            </a:p>
            <a:p>
              <a:pPr algn="r" eaLnBrk="1" hangingPunct="1">
                <a:lnSpc>
                  <a:spcPct val="70000"/>
                </a:lnSpc>
              </a:pPr>
              <a:r>
                <a:rPr lang="en-US" altLang="en-US" sz="1133" i="1"/>
                <a:t>Extent</a:t>
              </a:r>
            </a:p>
          </p:txBody>
        </p:sp>
        <p:sp>
          <p:nvSpPr>
            <p:cNvPr id="126993" name="Rectangle 34">
              <a:extLst>
                <a:ext uri="{FF2B5EF4-FFF2-40B4-BE49-F238E27FC236}">
                  <a16:creationId xmlns:a16="http://schemas.microsoft.com/office/drawing/2014/main" id="{22D983CE-0B53-4A6F-A72B-6B9ABAF4E871}"/>
                </a:ext>
              </a:extLst>
            </p:cNvPr>
            <p:cNvSpPr>
              <a:spLocks noChangeArrowheads="1"/>
            </p:cNvSpPr>
            <p:nvPr/>
          </p:nvSpPr>
          <p:spPr bwMode="auto">
            <a:xfrm>
              <a:off x="3271838" y="3746500"/>
              <a:ext cx="555625" cy="2991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lnSpc>
                  <a:spcPct val="70000"/>
                </a:lnSpc>
              </a:pPr>
              <a:r>
                <a:rPr lang="en-US" altLang="en-US" sz="1133" i="1"/>
                <a:t>Small</a:t>
              </a:r>
              <a:endParaRPr lang="en-US" altLang="en-US" sz="1133"/>
            </a:p>
            <a:p>
              <a:pPr eaLnBrk="1" hangingPunct="1">
                <a:lnSpc>
                  <a:spcPct val="70000"/>
                </a:lnSpc>
              </a:pPr>
              <a:r>
                <a:rPr lang="en-US" altLang="en-US" sz="1133" i="1"/>
                <a:t>Extent</a:t>
              </a:r>
            </a:p>
          </p:txBody>
        </p:sp>
        <p:sp>
          <p:nvSpPr>
            <p:cNvPr id="126994" name="Rectangle 35">
              <a:extLst>
                <a:ext uri="{FF2B5EF4-FFF2-40B4-BE49-F238E27FC236}">
                  <a16:creationId xmlns:a16="http://schemas.microsoft.com/office/drawing/2014/main" id="{5B15F224-D2F1-4FD3-8C2A-B7A31E03F782}"/>
                </a:ext>
              </a:extLst>
            </p:cNvPr>
            <p:cNvSpPr>
              <a:spLocks noChangeArrowheads="1"/>
            </p:cNvSpPr>
            <p:nvPr/>
          </p:nvSpPr>
          <p:spPr bwMode="auto">
            <a:xfrm>
              <a:off x="3929063" y="3746500"/>
              <a:ext cx="554037" cy="2991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algn="r" eaLnBrk="1" hangingPunct="1">
                <a:lnSpc>
                  <a:spcPct val="70000"/>
                </a:lnSpc>
              </a:pPr>
              <a:r>
                <a:rPr lang="en-US" altLang="en-US" sz="1133" i="1"/>
                <a:t>Great</a:t>
              </a:r>
              <a:endParaRPr lang="en-US" altLang="en-US" sz="1133"/>
            </a:p>
            <a:p>
              <a:pPr algn="r" eaLnBrk="1" hangingPunct="1">
                <a:lnSpc>
                  <a:spcPct val="70000"/>
                </a:lnSpc>
              </a:pPr>
              <a:r>
                <a:rPr lang="en-US" altLang="en-US" sz="1133" i="1"/>
                <a:t>Extent</a:t>
              </a:r>
            </a:p>
          </p:txBody>
        </p:sp>
        <p:sp>
          <p:nvSpPr>
            <p:cNvPr id="126995" name="Rectangle 36">
              <a:extLst>
                <a:ext uri="{FF2B5EF4-FFF2-40B4-BE49-F238E27FC236}">
                  <a16:creationId xmlns:a16="http://schemas.microsoft.com/office/drawing/2014/main" id="{8B1EFB28-6937-4C34-9CC7-30277F61AECC}"/>
                </a:ext>
              </a:extLst>
            </p:cNvPr>
            <p:cNvSpPr>
              <a:spLocks noChangeArrowheads="1"/>
            </p:cNvSpPr>
            <p:nvPr/>
          </p:nvSpPr>
          <p:spPr bwMode="auto">
            <a:xfrm>
              <a:off x="6426200" y="3746500"/>
              <a:ext cx="554038" cy="2991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lnSpc>
                  <a:spcPct val="70000"/>
                </a:lnSpc>
              </a:pPr>
              <a:r>
                <a:rPr lang="en-US" altLang="en-US" sz="1133" i="1"/>
                <a:t>Small</a:t>
              </a:r>
              <a:endParaRPr lang="en-US" altLang="en-US" sz="1133"/>
            </a:p>
            <a:p>
              <a:pPr eaLnBrk="1" hangingPunct="1">
                <a:lnSpc>
                  <a:spcPct val="70000"/>
                </a:lnSpc>
              </a:pPr>
              <a:r>
                <a:rPr lang="en-US" altLang="en-US" sz="1133" i="1"/>
                <a:t>Extent</a:t>
              </a:r>
            </a:p>
          </p:txBody>
        </p:sp>
        <p:sp>
          <p:nvSpPr>
            <p:cNvPr id="126996" name="Rectangle 37">
              <a:extLst>
                <a:ext uri="{FF2B5EF4-FFF2-40B4-BE49-F238E27FC236}">
                  <a16:creationId xmlns:a16="http://schemas.microsoft.com/office/drawing/2014/main" id="{7156CD9D-C14C-43A1-9115-D463BC551EE2}"/>
                </a:ext>
              </a:extLst>
            </p:cNvPr>
            <p:cNvSpPr>
              <a:spLocks noChangeArrowheads="1"/>
            </p:cNvSpPr>
            <p:nvPr/>
          </p:nvSpPr>
          <p:spPr bwMode="auto">
            <a:xfrm>
              <a:off x="7045325" y="3746500"/>
              <a:ext cx="555625" cy="2991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algn="r" eaLnBrk="1" hangingPunct="1">
                <a:lnSpc>
                  <a:spcPct val="70000"/>
                </a:lnSpc>
              </a:pPr>
              <a:r>
                <a:rPr lang="en-US" altLang="en-US" sz="1133" i="1"/>
                <a:t>Great</a:t>
              </a:r>
              <a:endParaRPr lang="en-US" altLang="en-US" sz="1133"/>
            </a:p>
            <a:p>
              <a:pPr algn="r" eaLnBrk="1" hangingPunct="1">
                <a:lnSpc>
                  <a:spcPct val="70000"/>
                </a:lnSpc>
              </a:pPr>
              <a:r>
                <a:rPr lang="en-US" altLang="en-US" sz="1133" i="1"/>
                <a:t>Extent</a:t>
              </a:r>
            </a:p>
          </p:txBody>
        </p:sp>
        <p:sp>
          <p:nvSpPr>
            <p:cNvPr id="126997" name="Rectangle 38">
              <a:extLst>
                <a:ext uri="{FF2B5EF4-FFF2-40B4-BE49-F238E27FC236}">
                  <a16:creationId xmlns:a16="http://schemas.microsoft.com/office/drawing/2014/main" id="{EBC05F38-BA65-44AB-96BD-BA1C68E6DC5F}"/>
                </a:ext>
              </a:extLst>
            </p:cNvPr>
            <p:cNvSpPr>
              <a:spLocks noChangeArrowheads="1"/>
            </p:cNvSpPr>
            <p:nvPr/>
          </p:nvSpPr>
          <p:spPr bwMode="auto">
            <a:xfrm>
              <a:off x="3308350" y="1325563"/>
              <a:ext cx="1233488" cy="2353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512763">
                <a:tabLst>
                  <a:tab pos="463550" algn="ctr"/>
                  <a:tab pos="914400" algn="ctr"/>
                </a:tabLst>
                <a:defRPr>
                  <a:solidFill>
                    <a:schemeClr val="tx1"/>
                  </a:solidFill>
                  <a:latin typeface="Arial" panose="020B0604020202020204" pitchFamily="34" charset="0"/>
                  <a:ea typeface="MS PGothic" panose="020B0600070205080204" pitchFamily="34" charset="-128"/>
                </a:defRPr>
              </a:lvl1pPr>
              <a:lvl2pPr marL="742950" indent="-285750" defTabSz="512763">
                <a:tabLst>
                  <a:tab pos="463550" algn="ctr"/>
                  <a:tab pos="914400" algn="ctr"/>
                </a:tabLst>
                <a:defRPr>
                  <a:solidFill>
                    <a:schemeClr val="tx1"/>
                  </a:solidFill>
                  <a:latin typeface="Arial" panose="020B0604020202020204" pitchFamily="34" charset="0"/>
                  <a:ea typeface="MS PGothic" panose="020B0600070205080204" pitchFamily="34" charset="-128"/>
                </a:defRPr>
              </a:lvl2pPr>
              <a:lvl3pPr marL="1143000" indent="-228600" defTabSz="512763">
                <a:tabLst>
                  <a:tab pos="463550" algn="ctr"/>
                  <a:tab pos="914400" algn="ctr"/>
                </a:tabLst>
                <a:defRPr>
                  <a:solidFill>
                    <a:schemeClr val="tx1"/>
                  </a:solidFill>
                  <a:latin typeface="Arial" panose="020B0604020202020204" pitchFamily="34" charset="0"/>
                  <a:ea typeface="MS PGothic" panose="020B0600070205080204" pitchFamily="34" charset="-128"/>
                </a:defRPr>
              </a:lvl3pPr>
              <a:lvl4pPr marL="1600200" indent="-228600" defTabSz="512763">
                <a:tabLst>
                  <a:tab pos="463550" algn="ctr"/>
                  <a:tab pos="914400" algn="ctr"/>
                </a:tabLst>
                <a:defRPr>
                  <a:solidFill>
                    <a:schemeClr val="tx1"/>
                  </a:solidFill>
                  <a:latin typeface="Arial" panose="020B0604020202020204" pitchFamily="34" charset="0"/>
                  <a:ea typeface="MS PGothic" panose="020B0600070205080204" pitchFamily="34" charset="-128"/>
                </a:defRPr>
              </a:lvl4pPr>
              <a:lvl5pPr marL="2057400" indent="-228600" defTabSz="512763">
                <a:tabLst>
                  <a:tab pos="463550" algn="ctr"/>
                  <a:tab pos="914400" algn="ctr"/>
                </a:tabLst>
                <a:defRPr>
                  <a:solidFill>
                    <a:schemeClr val="tx1"/>
                  </a:solidFill>
                  <a:latin typeface="Arial" panose="020B0604020202020204" pitchFamily="34" charset="0"/>
                  <a:ea typeface="MS PGothic" panose="020B0600070205080204" pitchFamily="34" charset="-128"/>
                </a:defRPr>
              </a:lvl5pPr>
              <a:lvl6pPr marL="2514600" indent="-228600" defTabSz="512763" eaLnBrk="0" fontAlgn="base" hangingPunct="0">
                <a:spcBef>
                  <a:spcPct val="0"/>
                </a:spcBef>
                <a:spcAft>
                  <a:spcPct val="0"/>
                </a:spcAft>
                <a:tabLst>
                  <a:tab pos="463550" algn="ctr"/>
                  <a:tab pos="914400" algn="ctr"/>
                </a:tabLst>
                <a:defRPr>
                  <a:solidFill>
                    <a:schemeClr val="tx1"/>
                  </a:solidFill>
                  <a:latin typeface="Arial" panose="020B0604020202020204" pitchFamily="34" charset="0"/>
                  <a:ea typeface="MS PGothic" panose="020B0600070205080204" pitchFamily="34" charset="-128"/>
                </a:defRPr>
              </a:lvl6pPr>
              <a:lvl7pPr marL="2971800" indent="-228600" defTabSz="512763" eaLnBrk="0" fontAlgn="base" hangingPunct="0">
                <a:spcBef>
                  <a:spcPct val="0"/>
                </a:spcBef>
                <a:spcAft>
                  <a:spcPct val="0"/>
                </a:spcAft>
                <a:tabLst>
                  <a:tab pos="463550" algn="ctr"/>
                  <a:tab pos="914400" algn="ctr"/>
                </a:tabLst>
                <a:defRPr>
                  <a:solidFill>
                    <a:schemeClr val="tx1"/>
                  </a:solidFill>
                  <a:latin typeface="Arial" panose="020B0604020202020204" pitchFamily="34" charset="0"/>
                  <a:ea typeface="MS PGothic" panose="020B0600070205080204" pitchFamily="34" charset="-128"/>
                </a:defRPr>
              </a:lvl7pPr>
              <a:lvl8pPr marL="3429000" indent="-228600" defTabSz="512763" eaLnBrk="0" fontAlgn="base" hangingPunct="0">
                <a:spcBef>
                  <a:spcPct val="0"/>
                </a:spcBef>
                <a:spcAft>
                  <a:spcPct val="0"/>
                </a:spcAft>
                <a:tabLst>
                  <a:tab pos="463550" algn="ctr"/>
                  <a:tab pos="914400" algn="ctr"/>
                </a:tabLst>
                <a:defRPr>
                  <a:solidFill>
                    <a:schemeClr val="tx1"/>
                  </a:solidFill>
                  <a:latin typeface="Arial" panose="020B0604020202020204" pitchFamily="34" charset="0"/>
                  <a:ea typeface="MS PGothic" panose="020B0600070205080204" pitchFamily="34" charset="-128"/>
                </a:defRPr>
              </a:lvl8pPr>
              <a:lvl9pPr marL="3886200" indent="-228600" defTabSz="512763" eaLnBrk="0" fontAlgn="base" hangingPunct="0">
                <a:spcBef>
                  <a:spcPct val="0"/>
                </a:spcBef>
                <a:spcAft>
                  <a:spcPct val="0"/>
                </a:spcAft>
                <a:tabLst>
                  <a:tab pos="463550" algn="ctr"/>
                  <a:tab pos="914400" algn="ctr"/>
                </a:tabLst>
                <a:defRPr>
                  <a:solidFill>
                    <a:schemeClr val="tx1"/>
                  </a:solidFill>
                  <a:latin typeface="Arial" panose="020B0604020202020204" pitchFamily="34" charset="0"/>
                  <a:ea typeface="MS PGothic" panose="020B0600070205080204" pitchFamily="34" charset="-128"/>
                </a:defRPr>
              </a:lvl9pPr>
            </a:lstStyle>
            <a:p>
              <a:pPr eaLnBrk="1" hangingPunct="1"/>
              <a:r>
                <a:rPr lang="en-US" altLang="en-US" sz="1133"/>
                <a:t>1	2	3 </a:t>
              </a:r>
            </a:p>
          </p:txBody>
        </p:sp>
        <p:sp>
          <p:nvSpPr>
            <p:cNvPr id="126998" name="Text Box 59">
              <a:extLst>
                <a:ext uri="{FF2B5EF4-FFF2-40B4-BE49-F238E27FC236}">
                  <a16:creationId xmlns:a16="http://schemas.microsoft.com/office/drawing/2014/main" id="{860DECFD-2FDC-42DC-93D6-321FE9CED685}"/>
                </a:ext>
              </a:extLst>
            </p:cNvPr>
            <p:cNvSpPr txBox="1">
              <a:spLocks noChangeArrowheads="1"/>
            </p:cNvSpPr>
            <p:nvPr/>
          </p:nvSpPr>
          <p:spPr bwMode="auto">
            <a:xfrm>
              <a:off x="1393825" y="979488"/>
              <a:ext cx="247805" cy="2353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r>
                <a:rPr lang="en-US" altLang="en-US" sz="1133">
                  <a:solidFill>
                    <a:srgbClr val="00ADEE"/>
                  </a:solidFill>
                </a:rPr>
                <a:t>A</a:t>
              </a:r>
            </a:p>
          </p:txBody>
        </p:sp>
        <p:sp>
          <p:nvSpPr>
            <p:cNvPr id="126999" name="Text Box 60">
              <a:extLst>
                <a:ext uri="{FF2B5EF4-FFF2-40B4-BE49-F238E27FC236}">
                  <a16:creationId xmlns:a16="http://schemas.microsoft.com/office/drawing/2014/main" id="{4793124E-6D19-494D-BF67-17AC5C63C30A}"/>
                </a:ext>
              </a:extLst>
            </p:cNvPr>
            <p:cNvSpPr txBox="1">
              <a:spLocks noChangeArrowheads="1"/>
            </p:cNvSpPr>
            <p:nvPr/>
          </p:nvSpPr>
          <p:spPr bwMode="auto">
            <a:xfrm>
              <a:off x="1393825" y="3738563"/>
              <a:ext cx="247805" cy="2353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r>
                <a:rPr lang="en-US" altLang="en-US" sz="1133">
                  <a:solidFill>
                    <a:srgbClr val="00B04C"/>
                  </a:solidFill>
                </a:rPr>
                <a:t>B</a:t>
              </a:r>
            </a:p>
          </p:txBody>
        </p:sp>
        <p:sp>
          <p:nvSpPr>
            <p:cNvPr id="127000" name="Text Box 61">
              <a:extLst>
                <a:ext uri="{FF2B5EF4-FFF2-40B4-BE49-F238E27FC236}">
                  <a16:creationId xmlns:a16="http://schemas.microsoft.com/office/drawing/2014/main" id="{90664930-0361-452B-A73F-A1B00EC6453C}"/>
                </a:ext>
              </a:extLst>
            </p:cNvPr>
            <p:cNvSpPr txBox="1">
              <a:spLocks noChangeArrowheads="1"/>
            </p:cNvSpPr>
            <p:nvPr/>
          </p:nvSpPr>
          <p:spPr bwMode="auto">
            <a:xfrm>
              <a:off x="4497388" y="965200"/>
              <a:ext cx="254878" cy="2353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r>
                <a:rPr lang="en-US" altLang="en-US" sz="1133">
                  <a:solidFill>
                    <a:srgbClr val="FFF100"/>
                  </a:solidFill>
                </a:rPr>
                <a:t>D</a:t>
              </a:r>
            </a:p>
          </p:txBody>
        </p:sp>
        <p:sp>
          <p:nvSpPr>
            <p:cNvPr id="127001" name="Text Box 62">
              <a:extLst>
                <a:ext uri="{FF2B5EF4-FFF2-40B4-BE49-F238E27FC236}">
                  <a16:creationId xmlns:a16="http://schemas.microsoft.com/office/drawing/2014/main" id="{1CE130AE-8C15-4333-874A-1FAC853C42EE}"/>
                </a:ext>
              </a:extLst>
            </p:cNvPr>
            <p:cNvSpPr txBox="1">
              <a:spLocks noChangeArrowheads="1"/>
            </p:cNvSpPr>
            <p:nvPr/>
          </p:nvSpPr>
          <p:spPr bwMode="auto">
            <a:xfrm>
              <a:off x="4497388" y="3752850"/>
              <a:ext cx="254878" cy="2353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r>
                <a:rPr lang="en-US" altLang="en-US" sz="1133">
                  <a:solidFill>
                    <a:srgbClr val="ED1C24"/>
                  </a:solidFill>
                </a:rPr>
                <a:t>C</a:t>
              </a:r>
            </a:p>
          </p:txBody>
        </p:sp>
        <p:sp>
          <p:nvSpPr>
            <p:cNvPr id="91163" name="Text Box 59">
              <a:extLst>
                <a:ext uri="{FF2B5EF4-FFF2-40B4-BE49-F238E27FC236}">
                  <a16:creationId xmlns:a16="http://schemas.microsoft.com/office/drawing/2014/main" id="{4D9F9B76-6DC1-4D32-A9F4-D72FB7976313}"/>
                </a:ext>
              </a:extLst>
            </p:cNvPr>
            <p:cNvSpPr txBox="1">
              <a:spLocks noChangeArrowheads="1"/>
            </p:cNvSpPr>
            <p:nvPr/>
          </p:nvSpPr>
          <p:spPr bwMode="auto">
            <a:xfrm>
              <a:off x="7623175" y="6138863"/>
              <a:ext cx="268288" cy="2353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spAutoFit/>
            </a:bodyPr>
            <a:lstStyle>
              <a:lvl1pPr eaLnBrk="0" hangingPunct="0">
                <a:defRPr>
                  <a:solidFill>
                    <a:schemeClr val="tx1"/>
                  </a:solidFill>
                  <a:latin typeface="Arial" charset="0"/>
                  <a:ea typeface="MS PGothic" charset="-128"/>
                </a:defRPr>
              </a:lvl1pPr>
              <a:lvl2pPr marL="742950" indent="-285750" eaLnBrk="0" hangingPunct="0">
                <a:defRPr>
                  <a:solidFill>
                    <a:schemeClr val="tx1"/>
                  </a:solidFill>
                  <a:latin typeface="Arial" charset="0"/>
                  <a:ea typeface="MS PGothic" charset="-128"/>
                </a:defRPr>
              </a:lvl2pPr>
              <a:lvl3pPr marL="1143000" indent="-228600" eaLnBrk="0" hangingPunct="0">
                <a:defRPr>
                  <a:solidFill>
                    <a:schemeClr val="tx1"/>
                  </a:solidFill>
                  <a:latin typeface="Arial" charset="0"/>
                  <a:ea typeface="MS PGothic" charset="-128"/>
                </a:defRPr>
              </a:lvl3pPr>
              <a:lvl4pPr marL="1600200" indent="-228600" eaLnBrk="0" hangingPunct="0">
                <a:defRPr>
                  <a:solidFill>
                    <a:schemeClr val="tx1"/>
                  </a:solidFill>
                  <a:latin typeface="Arial" charset="0"/>
                  <a:ea typeface="MS PGothic" charset="-128"/>
                </a:defRPr>
              </a:lvl4pPr>
              <a:lvl5pPr marL="2057400" indent="-228600" eaLnBrk="0" hangingPunct="0">
                <a:defRPr>
                  <a:solidFill>
                    <a:schemeClr val="tx1"/>
                  </a:solidFill>
                  <a:latin typeface="Arial" charset="0"/>
                  <a:ea typeface="MS PGothic" charset="-128"/>
                </a:defRPr>
              </a:lvl5pPr>
              <a:lvl6pPr marL="2514600" indent="-228600" eaLnBrk="0" fontAlgn="base" hangingPunct="0">
                <a:spcBef>
                  <a:spcPct val="0"/>
                </a:spcBef>
                <a:spcAft>
                  <a:spcPct val="0"/>
                </a:spcAft>
                <a:defRPr>
                  <a:solidFill>
                    <a:schemeClr val="tx1"/>
                  </a:solidFill>
                  <a:latin typeface="Arial" charset="0"/>
                  <a:ea typeface="MS PGothic" charset="-128"/>
                </a:defRPr>
              </a:lvl6pPr>
              <a:lvl7pPr marL="2971800" indent="-228600" eaLnBrk="0" fontAlgn="base" hangingPunct="0">
                <a:spcBef>
                  <a:spcPct val="0"/>
                </a:spcBef>
                <a:spcAft>
                  <a:spcPct val="0"/>
                </a:spcAft>
                <a:defRPr>
                  <a:solidFill>
                    <a:schemeClr val="tx1"/>
                  </a:solidFill>
                  <a:latin typeface="Arial" charset="0"/>
                  <a:ea typeface="MS PGothic" charset="-128"/>
                </a:defRPr>
              </a:lvl7pPr>
              <a:lvl8pPr marL="3429000" indent="-228600" eaLnBrk="0" fontAlgn="base" hangingPunct="0">
                <a:spcBef>
                  <a:spcPct val="0"/>
                </a:spcBef>
                <a:spcAft>
                  <a:spcPct val="0"/>
                </a:spcAft>
                <a:defRPr>
                  <a:solidFill>
                    <a:schemeClr val="tx1"/>
                  </a:solidFill>
                  <a:latin typeface="Arial" charset="0"/>
                  <a:ea typeface="MS PGothic" charset="-128"/>
                </a:defRPr>
              </a:lvl8pPr>
              <a:lvl9pPr marL="3886200" indent="-228600" eaLnBrk="0" fontAlgn="base" hangingPunct="0">
                <a:spcBef>
                  <a:spcPct val="0"/>
                </a:spcBef>
                <a:spcAft>
                  <a:spcPct val="0"/>
                </a:spcAft>
                <a:defRPr>
                  <a:solidFill>
                    <a:schemeClr val="tx1"/>
                  </a:solidFill>
                  <a:latin typeface="Arial" charset="0"/>
                  <a:ea typeface="MS PGothic" charset="-128"/>
                </a:defRPr>
              </a:lvl9pPr>
            </a:lstStyle>
            <a:p>
              <a:pPr eaLnBrk="1" hangingPunct="1">
                <a:spcBef>
                  <a:spcPct val="50000"/>
                </a:spcBef>
                <a:defRPr/>
              </a:pPr>
              <a:endParaRPr lang="en-US" altLang="en-US" sz="1133"/>
            </a:p>
          </p:txBody>
        </p:sp>
        <p:sp>
          <p:nvSpPr>
            <p:cNvPr id="127003" name="Rectangle 38">
              <a:extLst>
                <a:ext uri="{FF2B5EF4-FFF2-40B4-BE49-F238E27FC236}">
                  <a16:creationId xmlns:a16="http://schemas.microsoft.com/office/drawing/2014/main" id="{D054BAA2-E1CA-4196-A6EB-DD16340CDA67}"/>
                </a:ext>
              </a:extLst>
            </p:cNvPr>
            <p:cNvSpPr>
              <a:spLocks noChangeArrowheads="1"/>
            </p:cNvSpPr>
            <p:nvPr/>
          </p:nvSpPr>
          <p:spPr bwMode="auto">
            <a:xfrm>
              <a:off x="3306763" y="1874838"/>
              <a:ext cx="1235075" cy="2353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512763">
                <a:tabLst>
                  <a:tab pos="463550" algn="ctr"/>
                  <a:tab pos="914400" algn="ctr"/>
                </a:tabLst>
                <a:defRPr>
                  <a:solidFill>
                    <a:schemeClr val="tx1"/>
                  </a:solidFill>
                  <a:latin typeface="Arial" panose="020B0604020202020204" pitchFamily="34" charset="0"/>
                  <a:ea typeface="MS PGothic" panose="020B0600070205080204" pitchFamily="34" charset="-128"/>
                </a:defRPr>
              </a:lvl1pPr>
              <a:lvl2pPr marL="742950" indent="-285750" defTabSz="512763">
                <a:tabLst>
                  <a:tab pos="463550" algn="ctr"/>
                  <a:tab pos="914400" algn="ctr"/>
                </a:tabLst>
                <a:defRPr>
                  <a:solidFill>
                    <a:schemeClr val="tx1"/>
                  </a:solidFill>
                  <a:latin typeface="Arial" panose="020B0604020202020204" pitchFamily="34" charset="0"/>
                  <a:ea typeface="MS PGothic" panose="020B0600070205080204" pitchFamily="34" charset="-128"/>
                </a:defRPr>
              </a:lvl2pPr>
              <a:lvl3pPr marL="1143000" indent="-228600" defTabSz="512763">
                <a:tabLst>
                  <a:tab pos="463550" algn="ctr"/>
                  <a:tab pos="914400" algn="ctr"/>
                </a:tabLst>
                <a:defRPr>
                  <a:solidFill>
                    <a:schemeClr val="tx1"/>
                  </a:solidFill>
                  <a:latin typeface="Arial" panose="020B0604020202020204" pitchFamily="34" charset="0"/>
                  <a:ea typeface="MS PGothic" panose="020B0600070205080204" pitchFamily="34" charset="-128"/>
                </a:defRPr>
              </a:lvl3pPr>
              <a:lvl4pPr marL="1600200" indent="-228600" defTabSz="512763">
                <a:tabLst>
                  <a:tab pos="463550" algn="ctr"/>
                  <a:tab pos="914400" algn="ctr"/>
                </a:tabLst>
                <a:defRPr>
                  <a:solidFill>
                    <a:schemeClr val="tx1"/>
                  </a:solidFill>
                  <a:latin typeface="Arial" panose="020B0604020202020204" pitchFamily="34" charset="0"/>
                  <a:ea typeface="MS PGothic" panose="020B0600070205080204" pitchFamily="34" charset="-128"/>
                </a:defRPr>
              </a:lvl4pPr>
              <a:lvl5pPr marL="2057400" indent="-228600" defTabSz="512763">
                <a:tabLst>
                  <a:tab pos="463550" algn="ctr"/>
                  <a:tab pos="914400" algn="ctr"/>
                </a:tabLst>
                <a:defRPr>
                  <a:solidFill>
                    <a:schemeClr val="tx1"/>
                  </a:solidFill>
                  <a:latin typeface="Arial" panose="020B0604020202020204" pitchFamily="34" charset="0"/>
                  <a:ea typeface="MS PGothic" panose="020B0600070205080204" pitchFamily="34" charset="-128"/>
                </a:defRPr>
              </a:lvl5pPr>
              <a:lvl6pPr marL="2514600" indent="-228600" defTabSz="512763" eaLnBrk="0" fontAlgn="base" hangingPunct="0">
                <a:spcBef>
                  <a:spcPct val="0"/>
                </a:spcBef>
                <a:spcAft>
                  <a:spcPct val="0"/>
                </a:spcAft>
                <a:tabLst>
                  <a:tab pos="463550" algn="ctr"/>
                  <a:tab pos="914400" algn="ctr"/>
                </a:tabLst>
                <a:defRPr>
                  <a:solidFill>
                    <a:schemeClr val="tx1"/>
                  </a:solidFill>
                  <a:latin typeface="Arial" panose="020B0604020202020204" pitchFamily="34" charset="0"/>
                  <a:ea typeface="MS PGothic" panose="020B0600070205080204" pitchFamily="34" charset="-128"/>
                </a:defRPr>
              </a:lvl6pPr>
              <a:lvl7pPr marL="2971800" indent="-228600" defTabSz="512763" eaLnBrk="0" fontAlgn="base" hangingPunct="0">
                <a:spcBef>
                  <a:spcPct val="0"/>
                </a:spcBef>
                <a:spcAft>
                  <a:spcPct val="0"/>
                </a:spcAft>
                <a:tabLst>
                  <a:tab pos="463550" algn="ctr"/>
                  <a:tab pos="914400" algn="ctr"/>
                </a:tabLst>
                <a:defRPr>
                  <a:solidFill>
                    <a:schemeClr val="tx1"/>
                  </a:solidFill>
                  <a:latin typeface="Arial" panose="020B0604020202020204" pitchFamily="34" charset="0"/>
                  <a:ea typeface="MS PGothic" panose="020B0600070205080204" pitchFamily="34" charset="-128"/>
                </a:defRPr>
              </a:lvl7pPr>
              <a:lvl8pPr marL="3429000" indent="-228600" defTabSz="512763" eaLnBrk="0" fontAlgn="base" hangingPunct="0">
                <a:spcBef>
                  <a:spcPct val="0"/>
                </a:spcBef>
                <a:spcAft>
                  <a:spcPct val="0"/>
                </a:spcAft>
                <a:tabLst>
                  <a:tab pos="463550" algn="ctr"/>
                  <a:tab pos="914400" algn="ctr"/>
                </a:tabLst>
                <a:defRPr>
                  <a:solidFill>
                    <a:schemeClr val="tx1"/>
                  </a:solidFill>
                  <a:latin typeface="Arial" panose="020B0604020202020204" pitchFamily="34" charset="0"/>
                  <a:ea typeface="MS PGothic" panose="020B0600070205080204" pitchFamily="34" charset="-128"/>
                </a:defRPr>
              </a:lvl8pPr>
              <a:lvl9pPr marL="3886200" indent="-228600" defTabSz="512763" eaLnBrk="0" fontAlgn="base" hangingPunct="0">
                <a:spcBef>
                  <a:spcPct val="0"/>
                </a:spcBef>
                <a:spcAft>
                  <a:spcPct val="0"/>
                </a:spcAft>
                <a:tabLst>
                  <a:tab pos="463550" algn="ctr"/>
                  <a:tab pos="914400" algn="ctr"/>
                </a:tabLst>
                <a:defRPr>
                  <a:solidFill>
                    <a:schemeClr val="tx1"/>
                  </a:solidFill>
                  <a:latin typeface="Arial" panose="020B0604020202020204" pitchFamily="34" charset="0"/>
                  <a:ea typeface="MS PGothic" panose="020B0600070205080204" pitchFamily="34" charset="-128"/>
                </a:defRPr>
              </a:lvl9pPr>
            </a:lstStyle>
            <a:p>
              <a:pPr eaLnBrk="1" hangingPunct="1"/>
              <a:r>
                <a:rPr lang="en-US" altLang="en-US" sz="1133"/>
                <a:t>1	2	3 </a:t>
              </a:r>
            </a:p>
          </p:txBody>
        </p:sp>
        <p:sp>
          <p:nvSpPr>
            <p:cNvPr id="127004" name="Rectangle 38">
              <a:extLst>
                <a:ext uri="{FF2B5EF4-FFF2-40B4-BE49-F238E27FC236}">
                  <a16:creationId xmlns:a16="http://schemas.microsoft.com/office/drawing/2014/main" id="{C47CF22F-77AB-423A-B9D2-DF05D08DCEBF}"/>
                </a:ext>
              </a:extLst>
            </p:cNvPr>
            <p:cNvSpPr>
              <a:spLocks noChangeArrowheads="1"/>
            </p:cNvSpPr>
            <p:nvPr/>
          </p:nvSpPr>
          <p:spPr bwMode="auto">
            <a:xfrm>
              <a:off x="3308350" y="2408238"/>
              <a:ext cx="1235075" cy="2353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512763">
                <a:tabLst>
                  <a:tab pos="463550" algn="ctr"/>
                  <a:tab pos="914400" algn="ctr"/>
                </a:tabLst>
                <a:defRPr>
                  <a:solidFill>
                    <a:schemeClr val="tx1"/>
                  </a:solidFill>
                  <a:latin typeface="Arial" panose="020B0604020202020204" pitchFamily="34" charset="0"/>
                  <a:ea typeface="MS PGothic" panose="020B0600070205080204" pitchFamily="34" charset="-128"/>
                </a:defRPr>
              </a:lvl1pPr>
              <a:lvl2pPr marL="742950" indent="-285750" defTabSz="512763">
                <a:tabLst>
                  <a:tab pos="463550" algn="ctr"/>
                  <a:tab pos="914400" algn="ctr"/>
                </a:tabLst>
                <a:defRPr>
                  <a:solidFill>
                    <a:schemeClr val="tx1"/>
                  </a:solidFill>
                  <a:latin typeface="Arial" panose="020B0604020202020204" pitchFamily="34" charset="0"/>
                  <a:ea typeface="MS PGothic" panose="020B0600070205080204" pitchFamily="34" charset="-128"/>
                </a:defRPr>
              </a:lvl2pPr>
              <a:lvl3pPr marL="1143000" indent="-228600" defTabSz="512763">
                <a:tabLst>
                  <a:tab pos="463550" algn="ctr"/>
                  <a:tab pos="914400" algn="ctr"/>
                </a:tabLst>
                <a:defRPr>
                  <a:solidFill>
                    <a:schemeClr val="tx1"/>
                  </a:solidFill>
                  <a:latin typeface="Arial" panose="020B0604020202020204" pitchFamily="34" charset="0"/>
                  <a:ea typeface="MS PGothic" panose="020B0600070205080204" pitchFamily="34" charset="-128"/>
                </a:defRPr>
              </a:lvl3pPr>
              <a:lvl4pPr marL="1600200" indent="-228600" defTabSz="512763">
                <a:tabLst>
                  <a:tab pos="463550" algn="ctr"/>
                  <a:tab pos="914400" algn="ctr"/>
                </a:tabLst>
                <a:defRPr>
                  <a:solidFill>
                    <a:schemeClr val="tx1"/>
                  </a:solidFill>
                  <a:latin typeface="Arial" panose="020B0604020202020204" pitchFamily="34" charset="0"/>
                  <a:ea typeface="MS PGothic" panose="020B0600070205080204" pitchFamily="34" charset="-128"/>
                </a:defRPr>
              </a:lvl4pPr>
              <a:lvl5pPr marL="2057400" indent="-228600" defTabSz="512763">
                <a:tabLst>
                  <a:tab pos="463550" algn="ctr"/>
                  <a:tab pos="914400" algn="ctr"/>
                </a:tabLst>
                <a:defRPr>
                  <a:solidFill>
                    <a:schemeClr val="tx1"/>
                  </a:solidFill>
                  <a:latin typeface="Arial" panose="020B0604020202020204" pitchFamily="34" charset="0"/>
                  <a:ea typeface="MS PGothic" panose="020B0600070205080204" pitchFamily="34" charset="-128"/>
                </a:defRPr>
              </a:lvl5pPr>
              <a:lvl6pPr marL="2514600" indent="-228600" defTabSz="512763" eaLnBrk="0" fontAlgn="base" hangingPunct="0">
                <a:spcBef>
                  <a:spcPct val="0"/>
                </a:spcBef>
                <a:spcAft>
                  <a:spcPct val="0"/>
                </a:spcAft>
                <a:tabLst>
                  <a:tab pos="463550" algn="ctr"/>
                  <a:tab pos="914400" algn="ctr"/>
                </a:tabLst>
                <a:defRPr>
                  <a:solidFill>
                    <a:schemeClr val="tx1"/>
                  </a:solidFill>
                  <a:latin typeface="Arial" panose="020B0604020202020204" pitchFamily="34" charset="0"/>
                  <a:ea typeface="MS PGothic" panose="020B0600070205080204" pitchFamily="34" charset="-128"/>
                </a:defRPr>
              </a:lvl6pPr>
              <a:lvl7pPr marL="2971800" indent="-228600" defTabSz="512763" eaLnBrk="0" fontAlgn="base" hangingPunct="0">
                <a:spcBef>
                  <a:spcPct val="0"/>
                </a:spcBef>
                <a:spcAft>
                  <a:spcPct val="0"/>
                </a:spcAft>
                <a:tabLst>
                  <a:tab pos="463550" algn="ctr"/>
                  <a:tab pos="914400" algn="ctr"/>
                </a:tabLst>
                <a:defRPr>
                  <a:solidFill>
                    <a:schemeClr val="tx1"/>
                  </a:solidFill>
                  <a:latin typeface="Arial" panose="020B0604020202020204" pitchFamily="34" charset="0"/>
                  <a:ea typeface="MS PGothic" panose="020B0600070205080204" pitchFamily="34" charset="-128"/>
                </a:defRPr>
              </a:lvl7pPr>
              <a:lvl8pPr marL="3429000" indent="-228600" defTabSz="512763" eaLnBrk="0" fontAlgn="base" hangingPunct="0">
                <a:spcBef>
                  <a:spcPct val="0"/>
                </a:spcBef>
                <a:spcAft>
                  <a:spcPct val="0"/>
                </a:spcAft>
                <a:tabLst>
                  <a:tab pos="463550" algn="ctr"/>
                  <a:tab pos="914400" algn="ctr"/>
                </a:tabLst>
                <a:defRPr>
                  <a:solidFill>
                    <a:schemeClr val="tx1"/>
                  </a:solidFill>
                  <a:latin typeface="Arial" panose="020B0604020202020204" pitchFamily="34" charset="0"/>
                  <a:ea typeface="MS PGothic" panose="020B0600070205080204" pitchFamily="34" charset="-128"/>
                </a:defRPr>
              </a:lvl8pPr>
              <a:lvl9pPr marL="3886200" indent="-228600" defTabSz="512763" eaLnBrk="0" fontAlgn="base" hangingPunct="0">
                <a:spcBef>
                  <a:spcPct val="0"/>
                </a:spcBef>
                <a:spcAft>
                  <a:spcPct val="0"/>
                </a:spcAft>
                <a:tabLst>
                  <a:tab pos="463550" algn="ctr"/>
                  <a:tab pos="914400" algn="ctr"/>
                </a:tabLst>
                <a:defRPr>
                  <a:solidFill>
                    <a:schemeClr val="tx1"/>
                  </a:solidFill>
                  <a:latin typeface="Arial" panose="020B0604020202020204" pitchFamily="34" charset="0"/>
                  <a:ea typeface="MS PGothic" panose="020B0600070205080204" pitchFamily="34" charset="-128"/>
                </a:defRPr>
              </a:lvl9pPr>
            </a:lstStyle>
            <a:p>
              <a:pPr eaLnBrk="1" hangingPunct="1"/>
              <a:r>
                <a:rPr lang="en-US" altLang="en-US" sz="1133"/>
                <a:t>1	2	3 </a:t>
              </a:r>
            </a:p>
          </p:txBody>
        </p:sp>
        <p:sp>
          <p:nvSpPr>
            <p:cNvPr id="127005" name="Rectangle 38">
              <a:extLst>
                <a:ext uri="{FF2B5EF4-FFF2-40B4-BE49-F238E27FC236}">
                  <a16:creationId xmlns:a16="http://schemas.microsoft.com/office/drawing/2014/main" id="{4A11D58A-98F5-477E-A4F3-444B58CE3305}"/>
                </a:ext>
              </a:extLst>
            </p:cNvPr>
            <p:cNvSpPr>
              <a:spLocks noChangeArrowheads="1"/>
            </p:cNvSpPr>
            <p:nvPr/>
          </p:nvSpPr>
          <p:spPr bwMode="auto">
            <a:xfrm>
              <a:off x="3305175" y="2816225"/>
              <a:ext cx="1235075" cy="2353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512763">
                <a:tabLst>
                  <a:tab pos="463550" algn="ctr"/>
                  <a:tab pos="914400" algn="ctr"/>
                </a:tabLst>
                <a:defRPr>
                  <a:solidFill>
                    <a:schemeClr val="tx1"/>
                  </a:solidFill>
                  <a:latin typeface="Arial" panose="020B0604020202020204" pitchFamily="34" charset="0"/>
                  <a:ea typeface="MS PGothic" panose="020B0600070205080204" pitchFamily="34" charset="-128"/>
                </a:defRPr>
              </a:lvl1pPr>
              <a:lvl2pPr marL="742950" indent="-285750" defTabSz="512763">
                <a:tabLst>
                  <a:tab pos="463550" algn="ctr"/>
                  <a:tab pos="914400" algn="ctr"/>
                </a:tabLst>
                <a:defRPr>
                  <a:solidFill>
                    <a:schemeClr val="tx1"/>
                  </a:solidFill>
                  <a:latin typeface="Arial" panose="020B0604020202020204" pitchFamily="34" charset="0"/>
                  <a:ea typeface="MS PGothic" panose="020B0600070205080204" pitchFamily="34" charset="-128"/>
                </a:defRPr>
              </a:lvl2pPr>
              <a:lvl3pPr marL="1143000" indent="-228600" defTabSz="512763">
                <a:tabLst>
                  <a:tab pos="463550" algn="ctr"/>
                  <a:tab pos="914400" algn="ctr"/>
                </a:tabLst>
                <a:defRPr>
                  <a:solidFill>
                    <a:schemeClr val="tx1"/>
                  </a:solidFill>
                  <a:latin typeface="Arial" panose="020B0604020202020204" pitchFamily="34" charset="0"/>
                  <a:ea typeface="MS PGothic" panose="020B0600070205080204" pitchFamily="34" charset="-128"/>
                </a:defRPr>
              </a:lvl3pPr>
              <a:lvl4pPr marL="1600200" indent="-228600" defTabSz="512763">
                <a:tabLst>
                  <a:tab pos="463550" algn="ctr"/>
                  <a:tab pos="914400" algn="ctr"/>
                </a:tabLst>
                <a:defRPr>
                  <a:solidFill>
                    <a:schemeClr val="tx1"/>
                  </a:solidFill>
                  <a:latin typeface="Arial" panose="020B0604020202020204" pitchFamily="34" charset="0"/>
                  <a:ea typeface="MS PGothic" panose="020B0600070205080204" pitchFamily="34" charset="-128"/>
                </a:defRPr>
              </a:lvl4pPr>
              <a:lvl5pPr marL="2057400" indent="-228600" defTabSz="512763">
                <a:tabLst>
                  <a:tab pos="463550" algn="ctr"/>
                  <a:tab pos="914400" algn="ctr"/>
                </a:tabLst>
                <a:defRPr>
                  <a:solidFill>
                    <a:schemeClr val="tx1"/>
                  </a:solidFill>
                  <a:latin typeface="Arial" panose="020B0604020202020204" pitchFamily="34" charset="0"/>
                  <a:ea typeface="MS PGothic" panose="020B0600070205080204" pitchFamily="34" charset="-128"/>
                </a:defRPr>
              </a:lvl5pPr>
              <a:lvl6pPr marL="2514600" indent="-228600" defTabSz="512763" eaLnBrk="0" fontAlgn="base" hangingPunct="0">
                <a:spcBef>
                  <a:spcPct val="0"/>
                </a:spcBef>
                <a:spcAft>
                  <a:spcPct val="0"/>
                </a:spcAft>
                <a:tabLst>
                  <a:tab pos="463550" algn="ctr"/>
                  <a:tab pos="914400" algn="ctr"/>
                </a:tabLst>
                <a:defRPr>
                  <a:solidFill>
                    <a:schemeClr val="tx1"/>
                  </a:solidFill>
                  <a:latin typeface="Arial" panose="020B0604020202020204" pitchFamily="34" charset="0"/>
                  <a:ea typeface="MS PGothic" panose="020B0600070205080204" pitchFamily="34" charset="-128"/>
                </a:defRPr>
              </a:lvl6pPr>
              <a:lvl7pPr marL="2971800" indent="-228600" defTabSz="512763" eaLnBrk="0" fontAlgn="base" hangingPunct="0">
                <a:spcBef>
                  <a:spcPct val="0"/>
                </a:spcBef>
                <a:spcAft>
                  <a:spcPct val="0"/>
                </a:spcAft>
                <a:tabLst>
                  <a:tab pos="463550" algn="ctr"/>
                  <a:tab pos="914400" algn="ctr"/>
                </a:tabLst>
                <a:defRPr>
                  <a:solidFill>
                    <a:schemeClr val="tx1"/>
                  </a:solidFill>
                  <a:latin typeface="Arial" panose="020B0604020202020204" pitchFamily="34" charset="0"/>
                  <a:ea typeface="MS PGothic" panose="020B0600070205080204" pitchFamily="34" charset="-128"/>
                </a:defRPr>
              </a:lvl7pPr>
              <a:lvl8pPr marL="3429000" indent="-228600" defTabSz="512763" eaLnBrk="0" fontAlgn="base" hangingPunct="0">
                <a:spcBef>
                  <a:spcPct val="0"/>
                </a:spcBef>
                <a:spcAft>
                  <a:spcPct val="0"/>
                </a:spcAft>
                <a:tabLst>
                  <a:tab pos="463550" algn="ctr"/>
                  <a:tab pos="914400" algn="ctr"/>
                </a:tabLst>
                <a:defRPr>
                  <a:solidFill>
                    <a:schemeClr val="tx1"/>
                  </a:solidFill>
                  <a:latin typeface="Arial" panose="020B0604020202020204" pitchFamily="34" charset="0"/>
                  <a:ea typeface="MS PGothic" panose="020B0600070205080204" pitchFamily="34" charset="-128"/>
                </a:defRPr>
              </a:lvl8pPr>
              <a:lvl9pPr marL="3886200" indent="-228600" defTabSz="512763" eaLnBrk="0" fontAlgn="base" hangingPunct="0">
                <a:spcBef>
                  <a:spcPct val="0"/>
                </a:spcBef>
                <a:spcAft>
                  <a:spcPct val="0"/>
                </a:spcAft>
                <a:tabLst>
                  <a:tab pos="463550" algn="ctr"/>
                  <a:tab pos="914400" algn="ctr"/>
                </a:tabLst>
                <a:defRPr>
                  <a:solidFill>
                    <a:schemeClr val="tx1"/>
                  </a:solidFill>
                  <a:latin typeface="Arial" panose="020B0604020202020204" pitchFamily="34" charset="0"/>
                  <a:ea typeface="MS PGothic" panose="020B0600070205080204" pitchFamily="34" charset="-128"/>
                </a:defRPr>
              </a:lvl9pPr>
            </a:lstStyle>
            <a:p>
              <a:pPr eaLnBrk="1" hangingPunct="1"/>
              <a:r>
                <a:rPr lang="en-US" altLang="en-US" sz="1133"/>
                <a:t>1	2	3 </a:t>
              </a:r>
            </a:p>
          </p:txBody>
        </p:sp>
        <p:sp>
          <p:nvSpPr>
            <p:cNvPr id="127006" name="Rectangle 38">
              <a:extLst>
                <a:ext uri="{FF2B5EF4-FFF2-40B4-BE49-F238E27FC236}">
                  <a16:creationId xmlns:a16="http://schemas.microsoft.com/office/drawing/2014/main" id="{68A10C61-A74B-419C-98FB-892FEE858ABB}"/>
                </a:ext>
              </a:extLst>
            </p:cNvPr>
            <p:cNvSpPr>
              <a:spLocks noChangeArrowheads="1"/>
            </p:cNvSpPr>
            <p:nvPr/>
          </p:nvSpPr>
          <p:spPr bwMode="auto">
            <a:xfrm>
              <a:off x="3309938" y="3230563"/>
              <a:ext cx="1233487" cy="2353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512763">
                <a:tabLst>
                  <a:tab pos="463550" algn="ctr"/>
                  <a:tab pos="914400" algn="ctr"/>
                </a:tabLst>
                <a:defRPr>
                  <a:solidFill>
                    <a:schemeClr val="tx1"/>
                  </a:solidFill>
                  <a:latin typeface="Arial" panose="020B0604020202020204" pitchFamily="34" charset="0"/>
                  <a:ea typeface="MS PGothic" panose="020B0600070205080204" pitchFamily="34" charset="-128"/>
                </a:defRPr>
              </a:lvl1pPr>
              <a:lvl2pPr marL="742950" indent="-285750" defTabSz="512763">
                <a:tabLst>
                  <a:tab pos="463550" algn="ctr"/>
                  <a:tab pos="914400" algn="ctr"/>
                </a:tabLst>
                <a:defRPr>
                  <a:solidFill>
                    <a:schemeClr val="tx1"/>
                  </a:solidFill>
                  <a:latin typeface="Arial" panose="020B0604020202020204" pitchFamily="34" charset="0"/>
                  <a:ea typeface="MS PGothic" panose="020B0600070205080204" pitchFamily="34" charset="-128"/>
                </a:defRPr>
              </a:lvl2pPr>
              <a:lvl3pPr marL="1143000" indent="-228600" defTabSz="512763">
                <a:tabLst>
                  <a:tab pos="463550" algn="ctr"/>
                  <a:tab pos="914400" algn="ctr"/>
                </a:tabLst>
                <a:defRPr>
                  <a:solidFill>
                    <a:schemeClr val="tx1"/>
                  </a:solidFill>
                  <a:latin typeface="Arial" panose="020B0604020202020204" pitchFamily="34" charset="0"/>
                  <a:ea typeface="MS PGothic" panose="020B0600070205080204" pitchFamily="34" charset="-128"/>
                </a:defRPr>
              </a:lvl3pPr>
              <a:lvl4pPr marL="1600200" indent="-228600" defTabSz="512763">
                <a:tabLst>
                  <a:tab pos="463550" algn="ctr"/>
                  <a:tab pos="914400" algn="ctr"/>
                </a:tabLst>
                <a:defRPr>
                  <a:solidFill>
                    <a:schemeClr val="tx1"/>
                  </a:solidFill>
                  <a:latin typeface="Arial" panose="020B0604020202020204" pitchFamily="34" charset="0"/>
                  <a:ea typeface="MS PGothic" panose="020B0600070205080204" pitchFamily="34" charset="-128"/>
                </a:defRPr>
              </a:lvl4pPr>
              <a:lvl5pPr marL="2057400" indent="-228600" defTabSz="512763">
                <a:tabLst>
                  <a:tab pos="463550" algn="ctr"/>
                  <a:tab pos="914400" algn="ctr"/>
                </a:tabLst>
                <a:defRPr>
                  <a:solidFill>
                    <a:schemeClr val="tx1"/>
                  </a:solidFill>
                  <a:latin typeface="Arial" panose="020B0604020202020204" pitchFamily="34" charset="0"/>
                  <a:ea typeface="MS PGothic" panose="020B0600070205080204" pitchFamily="34" charset="-128"/>
                </a:defRPr>
              </a:lvl5pPr>
              <a:lvl6pPr marL="2514600" indent="-228600" defTabSz="512763" eaLnBrk="0" fontAlgn="base" hangingPunct="0">
                <a:spcBef>
                  <a:spcPct val="0"/>
                </a:spcBef>
                <a:spcAft>
                  <a:spcPct val="0"/>
                </a:spcAft>
                <a:tabLst>
                  <a:tab pos="463550" algn="ctr"/>
                  <a:tab pos="914400" algn="ctr"/>
                </a:tabLst>
                <a:defRPr>
                  <a:solidFill>
                    <a:schemeClr val="tx1"/>
                  </a:solidFill>
                  <a:latin typeface="Arial" panose="020B0604020202020204" pitchFamily="34" charset="0"/>
                  <a:ea typeface="MS PGothic" panose="020B0600070205080204" pitchFamily="34" charset="-128"/>
                </a:defRPr>
              </a:lvl6pPr>
              <a:lvl7pPr marL="2971800" indent="-228600" defTabSz="512763" eaLnBrk="0" fontAlgn="base" hangingPunct="0">
                <a:spcBef>
                  <a:spcPct val="0"/>
                </a:spcBef>
                <a:spcAft>
                  <a:spcPct val="0"/>
                </a:spcAft>
                <a:tabLst>
                  <a:tab pos="463550" algn="ctr"/>
                  <a:tab pos="914400" algn="ctr"/>
                </a:tabLst>
                <a:defRPr>
                  <a:solidFill>
                    <a:schemeClr val="tx1"/>
                  </a:solidFill>
                  <a:latin typeface="Arial" panose="020B0604020202020204" pitchFamily="34" charset="0"/>
                  <a:ea typeface="MS PGothic" panose="020B0600070205080204" pitchFamily="34" charset="-128"/>
                </a:defRPr>
              </a:lvl7pPr>
              <a:lvl8pPr marL="3429000" indent="-228600" defTabSz="512763" eaLnBrk="0" fontAlgn="base" hangingPunct="0">
                <a:spcBef>
                  <a:spcPct val="0"/>
                </a:spcBef>
                <a:spcAft>
                  <a:spcPct val="0"/>
                </a:spcAft>
                <a:tabLst>
                  <a:tab pos="463550" algn="ctr"/>
                  <a:tab pos="914400" algn="ctr"/>
                </a:tabLst>
                <a:defRPr>
                  <a:solidFill>
                    <a:schemeClr val="tx1"/>
                  </a:solidFill>
                  <a:latin typeface="Arial" panose="020B0604020202020204" pitchFamily="34" charset="0"/>
                  <a:ea typeface="MS PGothic" panose="020B0600070205080204" pitchFamily="34" charset="-128"/>
                </a:defRPr>
              </a:lvl8pPr>
              <a:lvl9pPr marL="3886200" indent="-228600" defTabSz="512763" eaLnBrk="0" fontAlgn="base" hangingPunct="0">
                <a:spcBef>
                  <a:spcPct val="0"/>
                </a:spcBef>
                <a:spcAft>
                  <a:spcPct val="0"/>
                </a:spcAft>
                <a:tabLst>
                  <a:tab pos="463550" algn="ctr"/>
                  <a:tab pos="914400" algn="ctr"/>
                </a:tabLst>
                <a:defRPr>
                  <a:solidFill>
                    <a:schemeClr val="tx1"/>
                  </a:solidFill>
                  <a:latin typeface="Arial" panose="020B0604020202020204" pitchFamily="34" charset="0"/>
                  <a:ea typeface="MS PGothic" panose="020B0600070205080204" pitchFamily="34" charset="-128"/>
                </a:defRPr>
              </a:lvl9pPr>
            </a:lstStyle>
            <a:p>
              <a:pPr eaLnBrk="1" hangingPunct="1"/>
              <a:r>
                <a:rPr lang="en-US" altLang="en-US" sz="1133"/>
                <a:t>1	2	3 </a:t>
              </a:r>
            </a:p>
          </p:txBody>
        </p:sp>
        <p:sp>
          <p:nvSpPr>
            <p:cNvPr id="127007" name="Rectangle 38">
              <a:extLst>
                <a:ext uri="{FF2B5EF4-FFF2-40B4-BE49-F238E27FC236}">
                  <a16:creationId xmlns:a16="http://schemas.microsoft.com/office/drawing/2014/main" id="{C19001EC-9191-4FC3-9D7B-23DE68226867}"/>
                </a:ext>
              </a:extLst>
            </p:cNvPr>
            <p:cNvSpPr>
              <a:spLocks noChangeArrowheads="1"/>
            </p:cNvSpPr>
            <p:nvPr/>
          </p:nvSpPr>
          <p:spPr bwMode="auto">
            <a:xfrm>
              <a:off x="3300413" y="4051300"/>
              <a:ext cx="1235075" cy="2353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512763">
                <a:tabLst>
                  <a:tab pos="463550" algn="ctr"/>
                  <a:tab pos="914400" algn="ctr"/>
                </a:tabLst>
                <a:defRPr>
                  <a:solidFill>
                    <a:schemeClr val="tx1"/>
                  </a:solidFill>
                  <a:latin typeface="Arial" panose="020B0604020202020204" pitchFamily="34" charset="0"/>
                  <a:ea typeface="MS PGothic" panose="020B0600070205080204" pitchFamily="34" charset="-128"/>
                </a:defRPr>
              </a:lvl1pPr>
              <a:lvl2pPr marL="742950" indent="-285750" defTabSz="512763">
                <a:tabLst>
                  <a:tab pos="463550" algn="ctr"/>
                  <a:tab pos="914400" algn="ctr"/>
                </a:tabLst>
                <a:defRPr>
                  <a:solidFill>
                    <a:schemeClr val="tx1"/>
                  </a:solidFill>
                  <a:latin typeface="Arial" panose="020B0604020202020204" pitchFamily="34" charset="0"/>
                  <a:ea typeface="MS PGothic" panose="020B0600070205080204" pitchFamily="34" charset="-128"/>
                </a:defRPr>
              </a:lvl2pPr>
              <a:lvl3pPr marL="1143000" indent="-228600" defTabSz="512763">
                <a:tabLst>
                  <a:tab pos="463550" algn="ctr"/>
                  <a:tab pos="914400" algn="ctr"/>
                </a:tabLst>
                <a:defRPr>
                  <a:solidFill>
                    <a:schemeClr val="tx1"/>
                  </a:solidFill>
                  <a:latin typeface="Arial" panose="020B0604020202020204" pitchFamily="34" charset="0"/>
                  <a:ea typeface="MS PGothic" panose="020B0600070205080204" pitchFamily="34" charset="-128"/>
                </a:defRPr>
              </a:lvl3pPr>
              <a:lvl4pPr marL="1600200" indent="-228600" defTabSz="512763">
                <a:tabLst>
                  <a:tab pos="463550" algn="ctr"/>
                  <a:tab pos="914400" algn="ctr"/>
                </a:tabLst>
                <a:defRPr>
                  <a:solidFill>
                    <a:schemeClr val="tx1"/>
                  </a:solidFill>
                  <a:latin typeface="Arial" panose="020B0604020202020204" pitchFamily="34" charset="0"/>
                  <a:ea typeface="MS PGothic" panose="020B0600070205080204" pitchFamily="34" charset="-128"/>
                </a:defRPr>
              </a:lvl4pPr>
              <a:lvl5pPr marL="2057400" indent="-228600" defTabSz="512763">
                <a:tabLst>
                  <a:tab pos="463550" algn="ctr"/>
                  <a:tab pos="914400" algn="ctr"/>
                </a:tabLst>
                <a:defRPr>
                  <a:solidFill>
                    <a:schemeClr val="tx1"/>
                  </a:solidFill>
                  <a:latin typeface="Arial" panose="020B0604020202020204" pitchFamily="34" charset="0"/>
                  <a:ea typeface="MS PGothic" panose="020B0600070205080204" pitchFamily="34" charset="-128"/>
                </a:defRPr>
              </a:lvl5pPr>
              <a:lvl6pPr marL="2514600" indent="-228600" defTabSz="512763" eaLnBrk="0" fontAlgn="base" hangingPunct="0">
                <a:spcBef>
                  <a:spcPct val="0"/>
                </a:spcBef>
                <a:spcAft>
                  <a:spcPct val="0"/>
                </a:spcAft>
                <a:tabLst>
                  <a:tab pos="463550" algn="ctr"/>
                  <a:tab pos="914400" algn="ctr"/>
                </a:tabLst>
                <a:defRPr>
                  <a:solidFill>
                    <a:schemeClr val="tx1"/>
                  </a:solidFill>
                  <a:latin typeface="Arial" panose="020B0604020202020204" pitchFamily="34" charset="0"/>
                  <a:ea typeface="MS PGothic" panose="020B0600070205080204" pitchFamily="34" charset="-128"/>
                </a:defRPr>
              </a:lvl6pPr>
              <a:lvl7pPr marL="2971800" indent="-228600" defTabSz="512763" eaLnBrk="0" fontAlgn="base" hangingPunct="0">
                <a:spcBef>
                  <a:spcPct val="0"/>
                </a:spcBef>
                <a:spcAft>
                  <a:spcPct val="0"/>
                </a:spcAft>
                <a:tabLst>
                  <a:tab pos="463550" algn="ctr"/>
                  <a:tab pos="914400" algn="ctr"/>
                </a:tabLst>
                <a:defRPr>
                  <a:solidFill>
                    <a:schemeClr val="tx1"/>
                  </a:solidFill>
                  <a:latin typeface="Arial" panose="020B0604020202020204" pitchFamily="34" charset="0"/>
                  <a:ea typeface="MS PGothic" panose="020B0600070205080204" pitchFamily="34" charset="-128"/>
                </a:defRPr>
              </a:lvl7pPr>
              <a:lvl8pPr marL="3429000" indent="-228600" defTabSz="512763" eaLnBrk="0" fontAlgn="base" hangingPunct="0">
                <a:spcBef>
                  <a:spcPct val="0"/>
                </a:spcBef>
                <a:spcAft>
                  <a:spcPct val="0"/>
                </a:spcAft>
                <a:tabLst>
                  <a:tab pos="463550" algn="ctr"/>
                  <a:tab pos="914400" algn="ctr"/>
                </a:tabLst>
                <a:defRPr>
                  <a:solidFill>
                    <a:schemeClr val="tx1"/>
                  </a:solidFill>
                  <a:latin typeface="Arial" panose="020B0604020202020204" pitchFamily="34" charset="0"/>
                  <a:ea typeface="MS PGothic" panose="020B0600070205080204" pitchFamily="34" charset="-128"/>
                </a:defRPr>
              </a:lvl8pPr>
              <a:lvl9pPr marL="3886200" indent="-228600" defTabSz="512763" eaLnBrk="0" fontAlgn="base" hangingPunct="0">
                <a:spcBef>
                  <a:spcPct val="0"/>
                </a:spcBef>
                <a:spcAft>
                  <a:spcPct val="0"/>
                </a:spcAft>
                <a:tabLst>
                  <a:tab pos="463550" algn="ctr"/>
                  <a:tab pos="914400" algn="ctr"/>
                </a:tabLst>
                <a:defRPr>
                  <a:solidFill>
                    <a:schemeClr val="tx1"/>
                  </a:solidFill>
                  <a:latin typeface="Arial" panose="020B0604020202020204" pitchFamily="34" charset="0"/>
                  <a:ea typeface="MS PGothic" panose="020B0600070205080204" pitchFamily="34" charset="-128"/>
                </a:defRPr>
              </a:lvl9pPr>
            </a:lstStyle>
            <a:p>
              <a:pPr eaLnBrk="1" hangingPunct="1"/>
              <a:r>
                <a:rPr lang="en-US" altLang="en-US" sz="1133"/>
                <a:t>1	2	3 </a:t>
              </a:r>
            </a:p>
          </p:txBody>
        </p:sp>
        <p:sp>
          <p:nvSpPr>
            <p:cNvPr id="127008" name="Rectangle 38">
              <a:extLst>
                <a:ext uri="{FF2B5EF4-FFF2-40B4-BE49-F238E27FC236}">
                  <a16:creationId xmlns:a16="http://schemas.microsoft.com/office/drawing/2014/main" id="{BA2FCBE8-5032-4F62-9568-8515150122E8}"/>
                </a:ext>
              </a:extLst>
            </p:cNvPr>
            <p:cNvSpPr>
              <a:spLocks noChangeArrowheads="1"/>
            </p:cNvSpPr>
            <p:nvPr/>
          </p:nvSpPr>
          <p:spPr bwMode="auto">
            <a:xfrm>
              <a:off x="3300413" y="4586288"/>
              <a:ext cx="1233487" cy="2353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512763">
                <a:tabLst>
                  <a:tab pos="463550" algn="ctr"/>
                  <a:tab pos="914400" algn="ctr"/>
                </a:tabLst>
                <a:defRPr>
                  <a:solidFill>
                    <a:schemeClr val="tx1"/>
                  </a:solidFill>
                  <a:latin typeface="Arial" panose="020B0604020202020204" pitchFamily="34" charset="0"/>
                  <a:ea typeface="MS PGothic" panose="020B0600070205080204" pitchFamily="34" charset="-128"/>
                </a:defRPr>
              </a:lvl1pPr>
              <a:lvl2pPr marL="742950" indent="-285750" defTabSz="512763">
                <a:tabLst>
                  <a:tab pos="463550" algn="ctr"/>
                  <a:tab pos="914400" algn="ctr"/>
                </a:tabLst>
                <a:defRPr>
                  <a:solidFill>
                    <a:schemeClr val="tx1"/>
                  </a:solidFill>
                  <a:latin typeface="Arial" panose="020B0604020202020204" pitchFamily="34" charset="0"/>
                  <a:ea typeface="MS PGothic" panose="020B0600070205080204" pitchFamily="34" charset="-128"/>
                </a:defRPr>
              </a:lvl2pPr>
              <a:lvl3pPr marL="1143000" indent="-228600" defTabSz="512763">
                <a:tabLst>
                  <a:tab pos="463550" algn="ctr"/>
                  <a:tab pos="914400" algn="ctr"/>
                </a:tabLst>
                <a:defRPr>
                  <a:solidFill>
                    <a:schemeClr val="tx1"/>
                  </a:solidFill>
                  <a:latin typeface="Arial" panose="020B0604020202020204" pitchFamily="34" charset="0"/>
                  <a:ea typeface="MS PGothic" panose="020B0600070205080204" pitchFamily="34" charset="-128"/>
                </a:defRPr>
              </a:lvl3pPr>
              <a:lvl4pPr marL="1600200" indent="-228600" defTabSz="512763">
                <a:tabLst>
                  <a:tab pos="463550" algn="ctr"/>
                  <a:tab pos="914400" algn="ctr"/>
                </a:tabLst>
                <a:defRPr>
                  <a:solidFill>
                    <a:schemeClr val="tx1"/>
                  </a:solidFill>
                  <a:latin typeface="Arial" panose="020B0604020202020204" pitchFamily="34" charset="0"/>
                  <a:ea typeface="MS PGothic" panose="020B0600070205080204" pitchFamily="34" charset="-128"/>
                </a:defRPr>
              </a:lvl4pPr>
              <a:lvl5pPr marL="2057400" indent="-228600" defTabSz="512763">
                <a:tabLst>
                  <a:tab pos="463550" algn="ctr"/>
                  <a:tab pos="914400" algn="ctr"/>
                </a:tabLst>
                <a:defRPr>
                  <a:solidFill>
                    <a:schemeClr val="tx1"/>
                  </a:solidFill>
                  <a:latin typeface="Arial" panose="020B0604020202020204" pitchFamily="34" charset="0"/>
                  <a:ea typeface="MS PGothic" panose="020B0600070205080204" pitchFamily="34" charset="-128"/>
                </a:defRPr>
              </a:lvl5pPr>
              <a:lvl6pPr marL="2514600" indent="-228600" defTabSz="512763" eaLnBrk="0" fontAlgn="base" hangingPunct="0">
                <a:spcBef>
                  <a:spcPct val="0"/>
                </a:spcBef>
                <a:spcAft>
                  <a:spcPct val="0"/>
                </a:spcAft>
                <a:tabLst>
                  <a:tab pos="463550" algn="ctr"/>
                  <a:tab pos="914400" algn="ctr"/>
                </a:tabLst>
                <a:defRPr>
                  <a:solidFill>
                    <a:schemeClr val="tx1"/>
                  </a:solidFill>
                  <a:latin typeface="Arial" panose="020B0604020202020204" pitchFamily="34" charset="0"/>
                  <a:ea typeface="MS PGothic" panose="020B0600070205080204" pitchFamily="34" charset="-128"/>
                </a:defRPr>
              </a:lvl6pPr>
              <a:lvl7pPr marL="2971800" indent="-228600" defTabSz="512763" eaLnBrk="0" fontAlgn="base" hangingPunct="0">
                <a:spcBef>
                  <a:spcPct val="0"/>
                </a:spcBef>
                <a:spcAft>
                  <a:spcPct val="0"/>
                </a:spcAft>
                <a:tabLst>
                  <a:tab pos="463550" algn="ctr"/>
                  <a:tab pos="914400" algn="ctr"/>
                </a:tabLst>
                <a:defRPr>
                  <a:solidFill>
                    <a:schemeClr val="tx1"/>
                  </a:solidFill>
                  <a:latin typeface="Arial" panose="020B0604020202020204" pitchFamily="34" charset="0"/>
                  <a:ea typeface="MS PGothic" panose="020B0600070205080204" pitchFamily="34" charset="-128"/>
                </a:defRPr>
              </a:lvl7pPr>
              <a:lvl8pPr marL="3429000" indent="-228600" defTabSz="512763" eaLnBrk="0" fontAlgn="base" hangingPunct="0">
                <a:spcBef>
                  <a:spcPct val="0"/>
                </a:spcBef>
                <a:spcAft>
                  <a:spcPct val="0"/>
                </a:spcAft>
                <a:tabLst>
                  <a:tab pos="463550" algn="ctr"/>
                  <a:tab pos="914400" algn="ctr"/>
                </a:tabLst>
                <a:defRPr>
                  <a:solidFill>
                    <a:schemeClr val="tx1"/>
                  </a:solidFill>
                  <a:latin typeface="Arial" panose="020B0604020202020204" pitchFamily="34" charset="0"/>
                  <a:ea typeface="MS PGothic" panose="020B0600070205080204" pitchFamily="34" charset="-128"/>
                </a:defRPr>
              </a:lvl8pPr>
              <a:lvl9pPr marL="3886200" indent="-228600" defTabSz="512763" eaLnBrk="0" fontAlgn="base" hangingPunct="0">
                <a:spcBef>
                  <a:spcPct val="0"/>
                </a:spcBef>
                <a:spcAft>
                  <a:spcPct val="0"/>
                </a:spcAft>
                <a:tabLst>
                  <a:tab pos="463550" algn="ctr"/>
                  <a:tab pos="914400" algn="ctr"/>
                </a:tabLst>
                <a:defRPr>
                  <a:solidFill>
                    <a:schemeClr val="tx1"/>
                  </a:solidFill>
                  <a:latin typeface="Arial" panose="020B0604020202020204" pitchFamily="34" charset="0"/>
                  <a:ea typeface="MS PGothic" panose="020B0600070205080204" pitchFamily="34" charset="-128"/>
                </a:defRPr>
              </a:lvl9pPr>
            </a:lstStyle>
            <a:p>
              <a:pPr eaLnBrk="1" hangingPunct="1"/>
              <a:r>
                <a:rPr lang="en-US" altLang="en-US" sz="1133"/>
                <a:t>1	2	3 </a:t>
              </a:r>
            </a:p>
          </p:txBody>
        </p:sp>
        <p:sp>
          <p:nvSpPr>
            <p:cNvPr id="127009" name="Rectangle 38">
              <a:extLst>
                <a:ext uri="{FF2B5EF4-FFF2-40B4-BE49-F238E27FC236}">
                  <a16:creationId xmlns:a16="http://schemas.microsoft.com/office/drawing/2014/main" id="{02480481-1ADF-4E28-8D62-A2D67A81DC9B}"/>
                </a:ext>
              </a:extLst>
            </p:cNvPr>
            <p:cNvSpPr>
              <a:spLocks noChangeArrowheads="1"/>
            </p:cNvSpPr>
            <p:nvPr/>
          </p:nvSpPr>
          <p:spPr bwMode="auto">
            <a:xfrm>
              <a:off x="3302000" y="4860925"/>
              <a:ext cx="1233488" cy="2353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512763">
                <a:tabLst>
                  <a:tab pos="463550" algn="ctr"/>
                  <a:tab pos="914400" algn="ctr"/>
                </a:tabLst>
                <a:defRPr>
                  <a:solidFill>
                    <a:schemeClr val="tx1"/>
                  </a:solidFill>
                  <a:latin typeface="Arial" panose="020B0604020202020204" pitchFamily="34" charset="0"/>
                  <a:ea typeface="MS PGothic" panose="020B0600070205080204" pitchFamily="34" charset="-128"/>
                </a:defRPr>
              </a:lvl1pPr>
              <a:lvl2pPr marL="742950" indent="-285750" defTabSz="512763">
                <a:tabLst>
                  <a:tab pos="463550" algn="ctr"/>
                  <a:tab pos="914400" algn="ctr"/>
                </a:tabLst>
                <a:defRPr>
                  <a:solidFill>
                    <a:schemeClr val="tx1"/>
                  </a:solidFill>
                  <a:latin typeface="Arial" panose="020B0604020202020204" pitchFamily="34" charset="0"/>
                  <a:ea typeface="MS PGothic" panose="020B0600070205080204" pitchFamily="34" charset="-128"/>
                </a:defRPr>
              </a:lvl2pPr>
              <a:lvl3pPr marL="1143000" indent="-228600" defTabSz="512763">
                <a:tabLst>
                  <a:tab pos="463550" algn="ctr"/>
                  <a:tab pos="914400" algn="ctr"/>
                </a:tabLst>
                <a:defRPr>
                  <a:solidFill>
                    <a:schemeClr val="tx1"/>
                  </a:solidFill>
                  <a:latin typeface="Arial" panose="020B0604020202020204" pitchFamily="34" charset="0"/>
                  <a:ea typeface="MS PGothic" panose="020B0600070205080204" pitchFamily="34" charset="-128"/>
                </a:defRPr>
              </a:lvl3pPr>
              <a:lvl4pPr marL="1600200" indent="-228600" defTabSz="512763">
                <a:tabLst>
                  <a:tab pos="463550" algn="ctr"/>
                  <a:tab pos="914400" algn="ctr"/>
                </a:tabLst>
                <a:defRPr>
                  <a:solidFill>
                    <a:schemeClr val="tx1"/>
                  </a:solidFill>
                  <a:latin typeface="Arial" panose="020B0604020202020204" pitchFamily="34" charset="0"/>
                  <a:ea typeface="MS PGothic" panose="020B0600070205080204" pitchFamily="34" charset="-128"/>
                </a:defRPr>
              </a:lvl4pPr>
              <a:lvl5pPr marL="2057400" indent="-228600" defTabSz="512763">
                <a:tabLst>
                  <a:tab pos="463550" algn="ctr"/>
                  <a:tab pos="914400" algn="ctr"/>
                </a:tabLst>
                <a:defRPr>
                  <a:solidFill>
                    <a:schemeClr val="tx1"/>
                  </a:solidFill>
                  <a:latin typeface="Arial" panose="020B0604020202020204" pitchFamily="34" charset="0"/>
                  <a:ea typeface="MS PGothic" panose="020B0600070205080204" pitchFamily="34" charset="-128"/>
                </a:defRPr>
              </a:lvl5pPr>
              <a:lvl6pPr marL="2514600" indent="-228600" defTabSz="512763" eaLnBrk="0" fontAlgn="base" hangingPunct="0">
                <a:spcBef>
                  <a:spcPct val="0"/>
                </a:spcBef>
                <a:spcAft>
                  <a:spcPct val="0"/>
                </a:spcAft>
                <a:tabLst>
                  <a:tab pos="463550" algn="ctr"/>
                  <a:tab pos="914400" algn="ctr"/>
                </a:tabLst>
                <a:defRPr>
                  <a:solidFill>
                    <a:schemeClr val="tx1"/>
                  </a:solidFill>
                  <a:latin typeface="Arial" panose="020B0604020202020204" pitchFamily="34" charset="0"/>
                  <a:ea typeface="MS PGothic" panose="020B0600070205080204" pitchFamily="34" charset="-128"/>
                </a:defRPr>
              </a:lvl6pPr>
              <a:lvl7pPr marL="2971800" indent="-228600" defTabSz="512763" eaLnBrk="0" fontAlgn="base" hangingPunct="0">
                <a:spcBef>
                  <a:spcPct val="0"/>
                </a:spcBef>
                <a:spcAft>
                  <a:spcPct val="0"/>
                </a:spcAft>
                <a:tabLst>
                  <a:tab pos="463550" algn="ctr"/>
                  <a:tab pos="914400" algn="ctr"/>
                </a:tabLst>
                <a:defRPr>
                  <a:solidFill>
                    <a:schemeClr val="tx1"/>
                  </a:solidFill>
                  <a:latin typeface="Arial" panose="020B0604020202020204" pitchFamily="34" charset="0"/>
                  <a:ea typeface="MS PGothic" panose="020B0600070205080204" pitchFamily="34" charset="-128"/>
                </a:defRPr>
              </a:lvl7pPr>
              <a:lvl8pPr marL="3429000" indent="-228600" defTabSz="512763" eaLnBrk="0" fontAlgn="base" hangingPunct="0">
                <a:spcBef>
                  <a:spcPct val="0"/>
                </a:spcBef>
                <a:spcAft>
                  <a:spcPct val="0"/>
                </a:spcAft>
                <a:tabLst>
                  <a:tab pos="463550" algn="ctr"/>
                  <a:tab pos="914400" algn="ctr"/>
                </a:tabLst>
                <a:defRPr>
                  <a:solidFill>
                    <a:schemeClr val="tx1"/>
                  </a:solidFill>
                  <a:latin typeface="Arial" panose="020B0604020202020204" pitchFamily="34" charset="0"/>
                  <a:ea typeface="MS PGothic" panose="020B0600070205080204" pitchFamily="34" charset="-128"/>
                </a:defRPr>
              </a:lvl8pPr>
              <a:lvl9pPr marL="3886200" indent="-228600" defTabSz="512763" eaLnBrk="0" fontAlgn="base" hangingPunct="0">
                <a:spcBef>
                  <a:spcPct val="0"/>
                </a:spcBef>
                <a:spcAft>
                  <a:spcPct val="0"/>
                </a:spcAft>
                <a:tabLst>
                  <a:tab pos="463550" algn="ctr"/>
                  <a:tab pos="914400" algn="ctr"/>
                </a:tabLst>
                <a:defRPr>
                  <a:solidFill>
                    <a:schemeClr val="tx1"/>
                  </a:solidFill>
                  <a:latin typeface="Arial" panose="020B0604020202020204" pitchFamily="34" charset="0"/>
                  <a:ea typeface="MS PGothic" panose="020B0600070205080204" pitchFamily="34" charset="-128"/>
                </a:defRPr>
              </a:lvl9pPr>
            </a:lstStyle>
            <a:p>
              <a:pPr eaLnBrk="1" hangingPunct="1"/>
              <a:r>
                <a:rPr lang="en-US" altLang="en-US" sz="1133"/>
                <a:t>1	2	3 </a:t>
              </a:r>
            </a:p>
          </p:txBody>
        </p:sp>
        <p:sp>
          <p:nvSpPr>
            <p:cNvPr id="127010" name="Rectangle 38">
              <a:extLst>
                <a:ext uri="{FF2B5EF4-FFF2-40B4-BE49-F238E27FC236}">
                  <a16:creationId xmlns:a16="http://schemas.microsoft.com/office/drawing/2014/main" id="{B23EC37D-8B0B-445A-AE1C-090634D0CCCD}"/>
                </a:ext>
              </a:extLst>
            </p:cNvPr>
            <p:cNvSpPr>
              <a:spLocks noChangeArrowheads="1"/>
            </p:cNvSpPr>
            <p:nvPr/>
          </p:nvSpPr>
          <p:spPr bwMode="auto">
            <a:xfrm>
              <a:off x="3311525" y="5146675"/>
              <a:ext cx="1235075" cy="2353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512763">
                <a:tabLst>
                  <a:tab pos="463550" algn="ctr"/>
                  <a:tab pos="914400" algn="ctr"/>
                </a:tabLst>
                <a:defRPr>
                  <a:solidFill>
                    <a:schemeClr val="tx1"/>
                  </a:solidFill>
                  <a:latin typeface="Arial" panose="020B0604020202020204" pitchFamily="34" charset="0"/>
                  <a:ea typeface="MS PGothic" panose="020B0600070205080204" pitchFamily="34" charset="-128"/>
                </a:defRPr>
              </a:lvl1pPr>
              <a:lvl2pPr marL="742950" indent="-285750" defTabSz="512763">
                <a:tabLst>
                  <a:tab pos="463550" algn="ctr"/>
                  <a:tab pos="914400" algn="ctr"/>
                </a:tabLst>
                <a:defRPr>
                  <a:solidFill>
                    <a:schemeClr val="tx1"/>
                  </a:solidFill>
                  <a:latin typeface="Arial" panose="020B0604020202020204" pitchFamily="34" charset="0"/>
                  <a:ea typeface="MS PGothic" panose="020B0600070205080204" pitchFamily="34" charset="-128"/>
                </a:defRPr>
              </a:lvl2pPr>
              <a:lvl3pPr marL="1143000" indent="-228600" defTabSz="512763">
                <a:tabLst>
                  <a:tab pos="463550" algn="ctr"/>
                  <a:tab pos="914400" algn="ctr"/>
                </a:tabLst>
                <a:defRPr>
                  <a:solidFill>
                    <a:schemeClr val="tx1"/>
                  </a:solidFill>
                  <a:latin typeface="Arial" panose="020B0604020202020204" pitchFamily="34" charset="0"/>
                  <a:ea typeface="MS PGothic" panose="020B0600070205080204" pitchFamily="34" charset="-128"/>
                </a:defRPr>
              </a:lvl3pPr>
              <a:lvl4pPr marL="1600200" indent="-228600" defTabSz="512763">
                <a:tabLst>
                  <a:tab pos="463550" algn="ctr"/>
                  <a:tab pos="914400" algn="ctr"/>
                </a:tabLst>
                <a:defRPr>
                  <a:solidFill>
                    <a:schemeClr val="tx1"/>
                  </a:solidFill>
                  <a:latin typeface="Arial" panose="020B0604020202020204" pitchFamily="34" charset="0"/>
                  <a:ea typeface="MS PGothic" panose="020B0600070205080204" pitchFamily="34" charset="-128"/>
                </a:defRPr>
              </a:lvl4pPr>
              <a:lvl5pPr marL="2057400" indent="-228600" defTabSz="512763">
                <a:tabLst>
                  <a:tab pos="463550" algn="ctr"/>
                  <a:tab pos="914400" algn="ctr"/>
                </a:tabLst>
                <a:defRPr>
                  <a:solidFill>
                    <a:schemeClr val="tx1"/>
                  </a:solidFill>
                  <a:latin typeface="Arial" panose="020B0604020202020204" pitchFamily="34" charset="0"/>
                  <a:ea typeface="MS PGothic" panose="020B0600070205080204" pitchFamily="34" charset="-128"/>
                </a:defRPr>
              </a:lvl5pPr>
              <a:lvl6pPr marL="2514600" indent="-228600" defTabSz="512763" eaLnBrk="0" fontAlgn="base" hangingPunct="0">
                <a:spcBef>
                  <a:spcPct val="0"/>
                </a:spcBef>
                <a:spcAft>
                  <a:spcPct val="0"/>
                </a:spcAft>
                <a:tabLst>
                  <a:tab pos="463550" algn="ctr"/>
                  <a:tab pos="914400" algn="ctr"/>
                </a:tabLst>
                <a:defRPr>
                  <a:solidFill>
                    <a:schemeClr val="tx1"/>
                  </a:solidFill>
                  <a:latin typeface="Arial" panose="020B0604020202020204" pitchFamily="34" charset="0"/>
                  <a:ea typeface="MS PGothic" panose="020B0600070205080204" pitchFamily="34" charset="-128"/>
                </a:defRPr>
              </a:lvl6pPr>
              <a:lvl7pPr marL="2971800" indent="-228600" defTabSz="512763" eaLnBrk="0" fontAlgn="base" hangingPunct="0">
                <a:spcBef>
                  <a:spcPct val="0"/>
                </a:spcBef>
                <a:spcAft>
                  <a:spcPct val="0"/>
                </a:spcAft>
                <a:tabLst>
                  <a:tab pos="463550" algn="ctr"/>
                  <a:tab pos="914400" algn="ctr"/>
                </a:tabLst>
                <a:defRPr>
                  <a:solidFill>
                    <a:schemeClr val="tx1"/>
                  </a:solidFill>
                  <a:latin typeface="Arial" panose="020B0604020202020204" pitchFamily="34" charset="0"/>
                  <a:ea typeface="MS PGothic" panose="020B0600070205080204" pitchFamily="34" charset="-128"/>
                </a:defRPr>
              </a:lvl7pPr>
              <a:lvl8pPr marL="3429000" indent="-228600" defTabSz="512763" eaLnBrk="0" fontAlgn="base" hangingPunct="0">
                <a:spcBef>
                  <a:spcPct val="0"/>
                </a:spcBef>
                <a:spcAft>
                  <a:spcPct val="0"/>
                </a:spcAft>
                <a:tabLst>
                  <a:tab pos="463550" algn="ctr"/>
                  <a:tab pos="914400" algn="ctr"/>
                </a:tabLst>
                <a:defRPr>
                  <a:solidFill>
                    <a:schemeClr val="tx1"/>
                  </a:solidFill>
                  <a:latin typeface="Arial" panose="020B0604020202020204" pitchFamily="34" charset="0"/>
                  <a:ea typeface="MS PGothic" panose="020B0600070205080204" pitchFamily="34" charset="-128"/>
                </a:defRPr>
              </a:lvl8pPr>
              <a:lvl9pPr marL="3886200" indent="-228600" defTabSz="512763" eaLnBrk="0" fontAlgn="base" hangingPunct="0">
                <a:spcBef>
                  <a:spcPct val="0"/>
                </a:spcBef>
                <a:spcAft>
                  <a:spcPct val="0"/>
                </a:spcAft>
                <a:tabLst>
                  <a:tab pos="463550" algn="ctr"/>
                  <a:tab pos="914400" algn="ctr"/>
                </a:tabLst>
                <a:defRPr>
                  <a:solidFill>
                    <a:schemeClr val="tx1"/>
                  </a:solidFill>
                  <a:latin typeface="Arial" panose="020B0604020202020204" pitchFamily="34" charset="0"/>
                  <a:ea typeface="MS PGothic" panose="020B0600070205080204" pitchFamily="34" charset="-128"/>
                </a:defRPr>
              </a:lvl9pPr>
            </a:lstStyle>
            <a:p>
              <a:pPr eaLnBrk="1" hangingPunct="1"/>
              <a:r>
                <a:rPr lang="en-US" altLang="en-US" sz="1133"/>
                <a:t>1	2	3 </a:t>
              </a:r>
            </a:p>
          </p:txBody>
        </p:sp>
        <p:sp>
          <p:nvSpPr>
            <p:cNvPr id="127011" name="Rectangle 38">
              <a:extLst>
                <a:ext uri="{FF2B5EF4-FFF2-40B4-BE49-F238E27FC236}">
                  <a16:creationId xmlns:a16="http://schemas.microsoft.com/office/drawing/2014/main" id="{45751635-4F1C-4F35-8B68-28AEEED37374}"/>
                </a:ext>
              </a:extLst>
            </p:cNvPr>
            <p:cNvSpPr>
              <a:spLocks noChangeArrowheads="1"/>
            </p:cNvSpPr>
            <p:nvPr/>
          </p:nvSpPr>
          <p:spPr bwMode="auto">
            <a:xfrm>
              <a:off x="3302000" y="5546725"/>
              <a:ext cx="1233488" cy="2353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512763">
                <a:tabLst>
                  <a:tab pos="463550" algn="ctr"/>
                  <a:tab pos="914400" algn="ctr"/>
                </a:tabLst>
                <a:defRPr>
                  <a:solidFill>
                    <a:schemeClr val="tx1"/>
                  </a:solidFill>
                  <a:latin typeface="Arial" panose="020B0604020202020204" pitchFamily="34" charset="0"/>
                  <a:ea typeface="MS PGothic" panose="020B0600070205080204" pitchFamily="34" charset="-128"/>
                </a:defRPr>
              </a:lvl1pPr>
              <a:lvl2pPr marL="742950" indent="-285750" defTabSz="512763">
                <a:tabLst>
                  <a:tab pos="463550" algn="ctr"/>
                  <a:tab pos="914400" algn="ctr"/>
                </a:tabLst>
                <a:defRPr>
                  <a:solidFill>
                    <a:schemeClr val="tx1"/>
                  </a:solidFill>
                  <a:latin typeface="Arial" panose="020B0604020202020204" pitchFamily="34" charset="0"/>
                  <a:ea typeface="MS PGothic" panose="020B0600070205080204" pitchFamily="34" charset="-128"/>
                </a:defRPr>
              </a:lvl2pPr>
              <a:lvl3pPr marL="1143000" indent="-228600" defTabSz="512763">
                <a:tabLst>
                  <a:tab pos="463550" algn="ctr"/>
                  <a:tab pos="914400" algn="ctr"/>
                </a:tabLst>
                <a:defRPr>
                  <a:solidFill>
                    <a:schemeClr val="tx1"/>
                  </a:solidFill>
                  <a:latin typeface="Arial" panose="020B0604020202020204" pitchFamily="34" charset="0"/>
                  <a:ea typeface="MS PGothic" panose="020B0600070205080204" pitchFamily="34" charset="-128"/>
                </a:defRPr>
              </a:lvl3pPr>
              <a:lvl4pPr marL="1600200" indent="-228600" defTabSz="512763">
                <a:tabLst>
                  <a:tab pos="463550" algn="ctr"/>
                  <a:tab pos="914400" algn="ctr"/>
                </a:tabLst>
                <a:defRPr>
                  <a:solidFill>
                    <a:schemeClr val="tx1"/>
                  </a:solidFill>
                  <a:latin typeface="Arial" panose="020B0604020202020204" pitchFamily="34" charset="0"/>
                  <a:ea typeface="MS PGothic" panose="020B0600070205080204" pitchFamily="34" charset="-128"/>
                </a:defRPr>
              </a:lvl4pPr>
              <a:lvl5pPr marL="2057400" indent="-228600" defTabSz="512763">
                <a:tabLst>
                  <a:tab pos="463550" algn="ctr"/>
                  <a:tab pos="914400" algn="ctr"/>
                </a:tabLst>
                <a:defRPr>
                  <a:solidFill>
                    <a:schemeClr val="tx1"/>
                  </a:solidFill>
                  <a:latin typeface="Arial" panose="020B0604020202020204" pitchFamily="34" charset="0"/>
                  <a:ea typeface="MS PGothic" panose="020B0600070205080204" pitchFamily="34" charset="-128"/>
                </a:defRPr>
              </a:lvl5pPr>
              <a:lvl6pPr marL="2514600" indent="-228600" defTabSz="512763" eaLnBrk="0" fontAlgn="base" hangingPunct="0">
                <a:spcBef>
                  <a:spcPct val="0"/>
                </a:spcBef>
                <a:spcAft>
                  <a:spcPct val="0"/>
                </a:spcAft>
                <a:tabLst>
                  <a:tab pos="463550" algn="ctr"/>
                  <a:tab pos="914400" algn="ctr"/>
                </a:tabLst>
                <a:defRPr>
                  <a:solidFill>
                    <a:schemeClr val="tx1"/>
                  </a:solidFill>
                  <a:latin typeface="Arial" panose="020B0604020202020204" pitchFamily="34" charset="0"/>
                  <a:ea typeface="MS PGothic" panose="020B0600070205080204" pitchFamily="34" charset="-128"/>
                </a:defRPr>
              </a:lvl6pPr>
              <a:lvl7pPr marL="2971800" indent="-228600" defTabSz="512763" eaLnBrk="0" fontAlgn="base" hangingPunct="0">
                <a:spcBef>
                  <a:spcPct val="0"/>
                </a:spcBef>
                <a:spcAft>
                  <a:spcPct val="0"/>
                </a:spcAft>
                <a:tabLst>
                  <a:tab pos="463550" algn="ctr"/>
                  <a:tab pos="914400" algn="ctr"/>
                </a:tabLst>
                <a:defRPr>
                  <a:solidFill>
                    <a:schemeClr val="tx1"/>
                  </a:solidFill>
                  <a:latin typeface="Arial" panose="020B0604020202020204" pitchFamily="34" charset="0"/>
                  <a:ea typeface="MS PGothic" panose="020B0600070205080204" pitchFamily="34" charset="-128"/>
                </a:defRPr>
              </a:lvl7pPr>
              <a:lvl8pPr marL="3429000" indent="-228600" defTabSz="512763" eaLnBrk="0" fontAlgn="base" hangingPunct="0">
                <a:spcBef>
                  <a:spcPct val="0"/>
                </a:spcBef>
                <a:spcAft>
                  <a:spcPct val="0"/>
                </a:spcAft>
                <a:tabLst>
                  <a:tab pos="463550" algn="ctr"/>
                  <a:tab pos="914400" algn="ctr"/>
                </a:tabLst>
                <a:defRPr>
                  <a:solidFill>
                    <a:schemeClr val="tx1"/>
                  </a:solidFill>
                  <a:latin typeface="Arial" panose="020B0604020202020204" pitchFamily="34" charset="0"/>
                  <a:ea typeface="MS PGothic" panose="020B0600070205080204" pitchFamily="34" charset="-128"/>
                </a:defRPr>
              </a:lvl8pPr>
              <a:lvl9pPr marL="3886200" indent="-228600" defTabSz="512763" eaLnBrk="0" fontAlgn="base" hangingPunct="0">
                <a:spcBef>
                  <a:spcPct val="0"/>
                </a:spcBef>
                <a:spcAft>
                  <a:spcPct val="0"/>
                </a:spcAft>
                <a:tabLst>
                  <a:tab pos="463550" algn="ctr"/>
                  <a:tab pos="914400" algn="ctr"/>
                </a:tabLst>
                <a:defRPr>
                  <a:solidFill>
                    <a:schemeClr val="tx1"/>
                  </a:solidFill>
                  <a:latin typeface="Arial" panose="020B0604020202020204" pitchFamily="34" charset="0"/>
                  <a:ea typeface="MS PGothic" panose="020B0600070205080204" pitchFamily="34" charset="-128"/>
                </a:defRPr>
              </a:lvl9pPr>
            </a:lstStyle>
            <a:p>
              <a:pPr eaLnBrk="1" hangingPunct="1"/>
              <a:r>
                <a:rPr lang="en-US" altLang="en-US" sz="1133"/>
                <a:t>1	2	3 </a:t>
              </a:r>
            </a:p>
          </p:txBody>
        </p:sp>
        <p:sp>
          <p:nvSpPr>
            <p:cNvPr id="127012" name="Rectangle 38">
              <a:extLst>
                <a:ext uri="{FF2B5EF4-FFF2-40B4-BE49-F238E27FC236}">
                  <a16:creationId xmlns:a16="http://schemas.microsoft.com/office/drawing/2014/main" id="{64E259AE-09F0-4330-A609-2A4EC587A159}"/>
                </a:ext>
              </a:extLst>
            </p:cNvPr>
            <p:cNvSpPr>
              <a:spLocks noChangeArrowheads="1"/>
            </p:cNvSpPr>
            <p:nvPr/>
          </p:nvSpPr>
          <p:spPr bwMode="auto">
            <a:xfrm>
              <a:off x="6434138" y="1300163"/>
              <a:ext cx="1233487" cy="2353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512763">
                <a:tabLst>
                  <a:tab pos="463550" algn="ctr"/>
                  <a:tab pos="914400" algn="ctr"/>
                </a:tabLst>
                <a:defRPr>
                  <a:solidFill>
                    <a:schemeClr val="tx1"/>
                  </a:solidFill>
                  <a:latin typeface="Arial" panose="020B0604020202020204" pitchFamily="34" charset="0"/>
                  <a:ea typeface="MS PGothic" panose="020B0600070205080204" pitchFamily="34" charset="-128"/>
                </a:defRPr>
              </a:lvl1pPr>
              <a:lvl2pPr marL="742950" indent="-285750" defTabSz="512763">
                <a:tabLst>
                  <a:tab pos="463550" algn="ctr"/>
                  <a:tab pos="914400" algn="ctr"/>
                </a:tabLst>
                <a:defRPr>
                  <a:solidFill>
                    <a:schemeClr val="tx1"/>
                  </a:solidFill>
                  <a:latin typeface="Arial" panose="020B0604020202020204" pitchFamily="34" charset="0"/>
                  <a:ea typeface="MS PGothic" panose="020B0600070205080204" pitchFamily="34" charset="-128"/>
                </a:defRPr>
              </a:lvl2pPr>
              <a:lvl3pPr marL="1143000" indent="-228600" defTabSz="512763">
                <a:tabLst>
                  <a:tab pos="463550" algn="ctr"/>
                  <a:tab pos="914400" algn="ctr"/>
                </a:tabLst>
                <a:defRPr>
                  <a:solidFill>
                    <a:schemeClr val="tx1"/>
                  </a:solidFill>
                  <a:latin typeface="Arial" panose="020B0604020202020204" pitchFamily="34" charset="0"/>
                  <a:ea typeface="MS PGothic" panose="020B0600070205080204" pitchFamily="34" charset="-128"/>
                </a:defRPr>
              </a:lvl3pPr>
              <a:lvl4pPr marL="1600200" indent="-228600" defTabSz="512763">
                <a:tabLst>
                  <a:tab pos="463550" algn="ctr"/>
                  <a:tab pos="914400" algn="ctr"/>
                </a:tabLst>
                <a:defRPr>
                  <a:solidFill>
                    <a:schemeClr val="tx1"/>
                  </a:solidFill>
                  <a:latin typeface="Arial" panose="020B0604020202020204" pitchFamily="34" charset="0"/>
                  <a:ea typeface="MS PGothic" panose="020B0600070205080204" pitchFamily="34" charset="-128"/>
                </a:defRPr>
              </a:lvl4pPr>
              <a:lvl5pPr marL="2057400" indent="-228600" defTabSz="512763">
                <a:tabLst>
                  <a:tab pos="463550" algn="ctr"/>
                  <a:tab pos="914400" algn="ctr"/>
                </a:tabLst>
                <a:defRPr>
                  <a:solidFill>
                    <a:schemeClr val="tx1"/>
                  </a:solidFill>
                  <a:latin typeface="Arial" panose="020B0604020202020204" pitchFamily="34" charset="0"/>
                  <a:ea typeface="MS PGothic" panose="020B0600070205080204" pitchFamily="34" charset="-128"/>
                </a:defRPr>
              </a:lvl5pPr>
              <a:lvl6pPr marL="2514600" indent="-228600" defTabSz="512763" eaLnBrk="0" fontAlgn="base" hangingPunct="0">
                <a:spcBef>
                  <a:spcPct val="0"/>
                </a:spcBef>
                <a:spcAft>
                  <a:spcPct val="0"/>
                </a:spcAft>
                <a:tabLst>
                  <a:tab pos="463550" algn="ctr"/>
                  <a:tab pos="914400" algn="ctr"/>
                </a:tabLst>
                <a:defRPr>
                  <a:solidFill>
                    <a:schemeClr val="tx1"/>
                  </a:solidFill>
                  <a:latin typeface="Arial" panose="020B0604020202020204" pitchFamily="34" charset="0"/>
                  <a:ea typeface="MS PGothic" panose="020B0600070205080204" pitchFamily="34" charset="-128"/>
                </a:defRPr>
              </a:lvl6pPr>
              <a:lvl7pPr marL="2971800" indent="-228600" defTabSz="512763" eaLnBrk="0" fontAlgn="base" hangingPunct="0">
                <a:spcBef>
                  <a:spcPct val="0"/>
                </a:spcBef>
                <a:spcAft>
                  <a:spcPct val="0"/>
                </a:spcAft>
                <a:tabLst>
                  <a:tab pos="463550" algn="ctr"/>
                  <a:tab pos="914400" algn="ctr"/>
                </a:tabLst>
                <a:defRPr>
                  <a:solidFill>
                    <a:schemeClr val="tx1"/>
                  </a:solidFill>
                  <a:latin typeface="Arial" panose="020B0604020202020204" pitchFamily="34" charset="0"/>
                  <a:ea typeface="MS PGothic" panose="020B0600070205080204" pitchFamily="34" charset="-128"/>
                </a:defRPr>
              </a:lvl7pPr>
              <a:lvl8pPr marL="3429000" indent="-228600" defTabSz="512763" eaLnBrk="0" fontAlgn="base" hangingPunct="0">
                <a:spcBef>
                  <a:spcPct val="0"/>
                </a:spcBef>
                <a:spcAft>
                  <a:spcPct val="0"/>
                </a:spcAft>
                <a:tabLst>
                  <a:tab pos="463550" algn="ctr"/>
                  <a:tab pos="914400" algn="ctr"/>
                </a:tabLst>
                <a:defRPr>
                  <a:solidFill>
                    <a:schemeClr val="tx1"/>
                  </a:solidFill>
                  <a:latin typeface="Arial" panose="020B0604020202020204" pitchFamily="34" charset="0"/>
                  <a:ea typeface="MS PGothic" panose="020B0600070205080204" pitchFamily="34" charset="-128"/>
                </a:defRPr>
              </a:lvl8pPr>
              <a:lvl9pPr marL="3886200" indent="-228600" defTabSz="512763" eaLnBrk="0" fontAlgn="base" hangingPunct="0">
                <a:spcBef>
                  <a:spcPct val="0"/>
                </a:spcBef>
                <a:spcAft>
                  <a:spcPct val="0"/>
                </a:spcAft>
                <a:tabLst>
                  <a:tab pos="463550" algn="ctr"/>
                  <a:tab pos="914400" algn="ctr"/>
                </a:tabLst>
                <a:defRPr>
                  <a:solidFill>
                    <a:schemeClr val="tx1"/>
                  </a:solidFill>
                  <a:latin typeface="Arial" panose="020B0604020202020204" pitchFamily="34" charset="0"/>
                  <a:ea typeface="MS PGothic" panose="020B0600070205080204" pitchFamily="34" charset="-128"/>
                </a:defRPr>
              </a:lvl9pPr>
            </a:lstStyle>
            <a:p>
              <a:pPr eaLnBrk="1" hangingPunct="1"/>
              <a:r>
                <a:rPr lang="en-US" altLang="en-US" sz="1133"/>
                <a:t>1	2	3 </a:t>
              </a:r>
            </a:p>
          </p:txBody>
        </p:sp>
        <p:sp>
          <p:nvSpPr>
            <p:cNvPr id="127013" name="Rectangle 38">
              <a:extLst>
                <a:ext uri="{FF2B5EF4-FFF2-40B4-BE49-F238E27FC236}">
                  <a16:creationId xmlns:a16="http://schemas.microsoft.com/office/drawing/2014/main" id="{E6DFFB25-B149-4885-A8FC-1A939A545CE3}"/>
                </a:ext>
              </a:extLst>
            </p:cNvPr>
            <p:cNvSpPr>
              <a:spLocks noChangeArrowheads="1"/>
            </p:cNvSpPr>
            <p:nvPr/>
          </p:nvSpPr>
          <p:spPr bwMode="auto">
            <a:xfrm>
              <a:off x="6432550" y="1698625"/>
              <a:ext cx="1233488" cy="2353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512763">
                <a:tabLst>
                  <a:tab pos="463550" algn="ctr"/>
                  <a:tab pos="914400" algn="ctr"/>
                </a:tabLst>
                <a:defRPr>
                  <a:solidFill>
                    <a:schemeClr val="tx1"/>
                  </a:solidFill>
                  <a:latin typeface="Arial" panose="020B0604020202020204" pitchFamily="34" charset="0"/>
                  <a:ea typeface="MS PGothic" panose="020B0600070205080204" pitchFamily="34" charset="-128"/>
                </a:defRPr>
              </a:lvl1pPr>
              <a:lvl2pPr marL="742950" indent="-285750" defTabSz="512763">
                <a:tabLst>
                  <a:tab pos="463550" algn="ctr"/>
                  <a:tab pos="914400" algn="ctr"/>
                </a:tabLst>
                <a:defRPr>
                  <a:solidFill>
                    <a:schemeClr val="tx1"/>
                  </a:solidFill>
                  <a:latin typeface="Arial" panose="020B0604020202020204" pitchFamily="34" charset="0"/>
                  <a:ea typeface="MS PGothic" panose="020B0600070205080204" pitchFamily="34" charset="-128"/>
                </a:defRPr>
              </a:lvl2pPr>
              <a:lvl3pPr marL="1143000" indent="-228600" defTabSz="512763">
                <a:tabLst>
                  <a:tab pos="463550" algn="ctr"/>
                  <a:tab pos="914400" algn="ctr"/>
                </a:tabLst>
                <a:defRPr>
                  <a:solidFill>
                    <a:schemeClr val="tx1"/>
                  </a:solidFill>
                  <a:latin typeface="Arial" panose="020B0604020202020204" pitchFamily="34" charset="0"/>
                  <a:ea typeface="MS PGothic" panose="020B0600070205080204" pitchFamily="34" charset="-128"/>
                </a:defRPr>
              </a:lvl3pPr>
              <a:lvl4pPr marL="1600200" indent="-228600" defTabSz="512763">
                <a:tabLst>
                  <a:tab pos="463550" algn="ctr"/>
                  <a:tab pos="914400" algn="ctr"/>
                </a:tabLst>
                <a:defRPr>
                  <a:solidFill>
                    <a:schemeClr val="tx1"/>
                  </a:solidFill>
                  <a:latin typeface="Arial" panose="020B0604020202020204" pitchFamily="34" charset="0"/>
                  <a:ea typeface="MS PGothic" panose="020B0600070205080204" pitchFamily="34" charset="-128"/>
                </a:defRPr>
              </a:lvl4pPr>
              <a:lvl5pPr marL="2057400" indent="-228600" defTabSz="512763">
                <a:tabLst>
                  <a:tab pos="463550" algn="ctr"/>
                  <a:tab pos="914400" algn="ctr"/>
                </a:tabLst>
                <a:defRPr>
                  <a:solidFill>
                    <a:schemeClr val="tx1"/>
                  </a:solidFill>
                  <a:latin typeface="Arial" panose="020B0604020202020204" pitchFamily="34" charset="0"/>
                  <a:ea typeface="MS PGothic" panose="020B0600070205080204" pitchFamily="34" charset="-128"/>
                </a:defRPr>
              </a:lvl5pPr>
              <a:lvl6pPr marL="2514600" indent="-228600" defTabSz="512763" eaLnBrk="0" fontAlgn="base" hangingPunct="0">
                <a:spcBef>
                  <a:spcPct val="0"/>
                </a:spcBef>
                <a:spcAft>
                  <a:spcPct val="0"/>
                </a:spcAft>
                <a:tabLst>
                  <a:tab pos="463550" algn="ctr"/>
                  <a:tab pos="914400" algn="ctr"/>
                </a:tabLst>
                <a:defRPr>
                  <a:solidFill>
                    <a:schemeClr val="tx1"/>
                  </a:solidFill>
                  <a:latin typeface="Arial" panose="020B0604020202020204" pitchFamily="34" charset="0"/>
                  <a:ea typeface="MS PGothic" panose="020B0600070205080204" pitchFamily="34" charset="-128"/>
                </a:defRPr>
              </a:lvl6pPr>
              <a:lvl7pPr marL="2971800" indent="-228600" defTabSz="512763" eaLnBrk="0" fontAlgn="base" hangingPunct="0">
                <a:spcBef>
                  <a:spcPct val="0"/>
                </a:spcBef>
                <a:spcAft>
                  <a:spcPct val="0"/>
                </a:spcAft>
                <a:tabLst>
                  <a:tab pos="463550" algn="ctr"/>
                  <a:tab pos="914400" algn="ctr"/>
                </a:tabLst>
                <a:defRPr>
                  <a:solidFill>
                    <a:schemeClr val="tx1"/>
                  </a:solidFill>
                  <a:latin typeface="Arial" panose="020B0604020202020204" pitchFamily="34" charset="0"/>
                  <a:ea typeface="MS PGothic" panose="020B0600070205080204" pitchFamily="34" charset="-128"/>
                </a:defRPr>
              </a:lvl7pPr>
              <a:lvl8pPr marL="3429000" indent="-228600" defTabSz="512763" eaLnBrk="0" fontAlgn="base" hangingPunct="0">
                <a:spcBef>
                  <a:spcPct val="0"/>
                </a:spcBef>
                <a:spcAft>
                  <a:spcPct val="0"/>
                </a:spcAft>
                <a:tabLst>
                  <a:tab pos="463550" algn="ctr"/>
                  <a:tab pos="914400" algn="ctr"/>
                </a:tabLst>
                <a:defRPr>
                  <a:solidFill>
                    <a:schemeClr val="tx1"/>
                  </a:solidFill>
                  <a:latin typeface="Arial" panose="020B0604020202020204" pitchFamily="34" charset="0"/>
                  <a:ea typeface="MS PGothic" panose="020B0600070205080204" pitchFamily="34" charset="-128"/>
                </a:defRPr>
              </a:lvl8pPr>
              <a:lvl9pPr marL="3886200" indent="-228600" defTabSz="512763" eaLnBrk="0" fontAlgn="base" hangingPunct="0">
                <a:spcBef>
                  <a:spcPct val="0"/>
                </a:spcBef>
                <a:spcAft>
                  <a:spcPct val="0"/>
                </a:spcAft>
                <a:tabLst>
                  <a:tab pos="463550" algn="ctr"/>
                  <a:tab pos="914400" algn="ctr"/>
                </a:tabLst>
                <a:defRPr>
                  <a:solidFill>
                    <a:schemeClr val="tx1"/>
                  </a:solidFill>
                  <a:latin typeface="Arial" panose="020B0604020202020204" pitchFamily="34" charset="0"/>
                  <a:ea typeface="MS PGothic" panose="020B0600070205080204" pitchFamily="34" charset="-128"/>
                </a:defRPr>
              </a:lvl9pPr>
            </a:lstStyle>
            <a:p>
              <a:pPr eaLnBrk="1" hangingPunct="1"/>
              <a:r>
                <a:rPr lang="en-US" altLang="en-US" sz="1133"/>
                <a:t>1	2	3 </a:t>
              </a:r>
            </a:p>
          </p:txBody>
        </p:sp>
        <p:sp>
          <p:nvSpPr>
            <p:cNvPr id="127014" name="Rectangle 38">
              <a:extLst>
                <a:ext uri="{FF2B5EF4-FFF2-40B4-BE49-F238E27FC236}">
                  <a16:creationId xmlns:a16="http://schemas.microsoft.com/office/drawing/2014/main" id="{FE9741D8-6E69-4399-BBA0-001103D83B4D}"/>
                </a:ext>
              </a:extLst>
            </p:cNvPr>
            <p:cNvSpPr>
              <a:spLocks noChangeArrowheads="1"/>
            </p:cNvSpPr>
            <p:nvPr/>
          </p:nvSpPr>
          <p:spPr bwMode="auto">
            <a:xfrm>
              <a:off x="6434138" y="2233613"/>
              <a:ext cx="1233487" cy="2353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512763">
                <a:tabLst>
                  <a:tab pos="463550" algn="ctr"/>
                  <a:tab pos="914400" algn="ctr"/>
                </a:tabLst>
                <a:defRPr>
                  <a:solidFill>
                    <a:schemeClr val="tx1"/>
                  </a:solidFill>
                  <a:latin typeface="Arial" panose="020B0604020202020204" pitchFamily="34" charset="0"/>
                  <a:ea typeface="MS PGothic" panose="020B0600070205080204" pitchFamily="34" charset="-128"/>
                </a:defRPr>
              </a:lvl1pPr>
              <a:lvl2pPr marL="742950" indent="-285750" defTabSz="512763">
                <a:tabLst>
                  <a:tab pos="463550" algn="ctr"/>
                  <a:tab pos="914400" algn="ctr"/>
                </a:tabLst>
                <a:defRPr>
                  <a:solidFill>
                    <a:schemeClr val="tx1"/>
                  </a:solidFill>
                  <a:latin typeface="Arial" panose="020B0604020202020204" pitchFamily="34" charset="0"/>
                  <a:ea typeface="MS PGothic" panose="020B0600070205080204" pitchFamily="34" charset="-128"/>
                </a:defRPr>
              </a:lvl2pPr>
              <a:lvl3pPr marL="1143000" indent="-228600" defTabSz="512763">
                <a:tabLst>
                  <a:tab pos="463550" algn="ctr"/>
                  <a:tab pos="914400" algn="ctr"/>
                </a:tabLst>
                <a:defRPr>
                  <a:solidFill>
                    <a:schemeClr val="tx1"/>
                  </a:solidFill>
                  <a:latin typeface="Arial" panose="020B0604020202020204" pitchFamily="34" charset="0"/>
                  <a:ea typeface="MS PGothic" panose="020B0600070205080204" pitchFamily="34" charset="-128"/>
                </a:defRPr>
              </a:lvl3pPr>
              <a:lvl4pPr marL="1600200" indent="-228600" defTabSz="512763">
                <a:tabLst>
                  <a:tab pos="463550" algn="ctr"/>
                  <a:tab pos="914400" algn="ctr"/>
                </a:tabLst>
                <a:defRPr>
                  <a:solidFill>
                    <a:schemeClr val="tx1"/>
                  </a:solidFill>
                  <a:latin typeface="Arial" panose="020B0604020202020204" pitchFamily="34" charset="0"/>
                  <a:ea typeface="MS PGothic" panose="020B0600070205080204" pitchFamily="34" charset="-128"/>
                </a:defRPr>
              </a:lvl4pPr>
              <a:lvl5pPr marL="2057400" indent="-228600" defTabSz="512763">
                <a:tabLst>
                  <a:tab pos="463550" algn="ctr"/>
                  <a:tab pos="914400" algn="ctr"/>
                </a:tabLst>
                <a:defRPr>
                  <a:solidFill>
                    <a:schemeClr val="tx1"/>
                  </a:solidFill>
                  <a:latin typeface="Arial" panose="020B0604020202020204" pitchFamily="34" charset="0"/>
                  <a:ea typeface="MS PGothic" panose="020B0600070205080204" pitchFamily="34" charset="-128"/>
                </a:defRPr>
              </a:lvl5pPr>
              <a:lvl6pPr marL="2514600" indent="-228600" defTabSz="512763" eaLnBrk="0" fontAlgn="base" hangingPunct="0">
                <a:spcBef>
                  <a:spcPct val="0"/>
                </a:spcBef>
                <a:spcAft>
                  <a:spcPct val="0"/>
                </a:spcAft>
                <a:tabLst>
                  <a:tab pos="463550" algn="ctr"/>
                  <a:tab pos="914400" algn="ctr"/>
                </a:tabLst>
                <a:defRPr>
                  <a:solidFill>
                    <a:schemeClr val="tx1"/>
                  </a:solidFill>
                  <a:latin typeface="Arial" panose="020B0604020202020204" pitchFamily="34" charset="0"/>
                  <a:ea typeface="MS PGothic" panose="020B0600070205080204" pitchFamily="34" charset="-128"/>
                </a:defRPr>
              </a:lvl6pPr>
              <a:lvl7pPr marL="2971800" indent="-228600" defTabSz="512763" eaLnBrk="0" fontAlgn="base" hangingPunct="0">
                <a:spcBef>
                  <a:spcPct val="0"/>
                </a:spcBef>
                <a:spcAft>
                  <a:spcPct val="0"/>
                </a:spcAft>
                <a:tabLst>
                  <a:tab pos="463550" algn="ctr"/>
                  <a:tab pos="914400" algn="ctr"/>
                </a:tabLst>
                <a:defRPr>
                  <a:solidFill>
                    <a:schemeClr val="tx1"/>
                  </a:solidFill>
                  <a:latin typeface="Arial" panose="020B0604020202020204" pitchFamily="34" charset="0"/>
                  <a:ea typeface="MS PGothic" panose="020B0600070205080204" pitchFamily="34" charset="-128"/>
                </a:defRPr>
              </a:lvl7pPr>
              <a:lvl8pPr marL="3429000" indent="-228600" defTabSz="512763" eaLnBrk="0" fontAlgn="base" hangingPunct="0">
                <a:spcBef>
                  <a:spcPct val="0"/>
                </a:spcBef>
                <a:spcAft>
                  <a:spcPct val="0"/>
                </a:spcAft>
                <a:tabLst>
                  <a:tab pos="463550" algn="ctr"/>
                  <a:tab pos="914400" algn="ctr"/>
                </a:tabLst>
                <a:defRPr>
                  <a:solidFill>
                    <a:schemeClr val="tx1"/>
                  </a:solidFill>
                  <a:latin typeface="Arial" panose="020B0604020202020204" pitchFamily="34" charset="0"/>
                  <a:ea typeface="MS PGothic" panose="020B0600070205080204" pitchFamily="34" charset="-128"/>
                </a:defRPr>
              </a:lvl8pPr>
              <a:lvl9pPr marL="3886200" indent="-228600" defTabSz="512763" eaLnBrk="0" fontAlgn="base" hangingPunct="0">
                <a:spcBef>
                  <a:spcPct val="0"/>
                </a:spcBef>
                <a:spcAft>
                  <a:spcPct val="0"/>
                </a:spcAft>
                <a:tabLst>
                  <a:tab pos="463550" algn="ctr"/>
                  <a:tab pos="914400" algn="ctr"/>
                </a:tabLst>
                <a:defRPr>
                  <a:solidFill>
                    <a:schemeClr val="tx1"/>
                  </a:solidFill>
                  <a:latin typeface="Arial" panose="020B0604020202020204" pitchFamily="34" charset="0"/>
                  <a:ea typeface="MS PGothic" panose="020B0600070205080204" pitchFamily="34" charset="-128"/>
                </a:defRPr>
              </a:lvl9pPr>
            </a:lstStyle>
            <a:p>
              <a:pPr eaLnBrk="1" hangingPunct="1"/>
              <a:r>
                <a:rPr lang="en-US" altLang="en-US" sz="1133"/>
                <a:t>1	2	3 </a:t>
              </a:r>
            </a:p>
          </p:txBody>
        </p:sp>
        <p:sp>
          <p:nvSpPr>
            <p:cNvPr id="127015" name="Rectangle 38">
              <a:extLst>
                <a:ext uri="{FF2B5EF4-FFF2-40B4-BE49-F238E27FC236}">
                  <a16:creationId xmlns:a16="http://schemas.microsoft.com/office/drawing/2014/main" id="{E5B090DC-F984-4F82-B19C-F85430B4ED73}"/>
                </a:ext>
              </a:extLst>
            </p:cNvPr>
            <p:cNvSpPr>
              <a:spLocks noChangeArrowheads="1"/>
            </p:cNvSpPr>
            <p:nvPr/>
          </p:nvSpPr>
          <p:spPr bwMode="auto">
            <a:xfrm>
              <a:off x="6430963" y="2517775"/>
              <a:ext cx="1233487" cy="2353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512763">
                <a:tabLst>
                  <a:tab pos="463550" algn="ctr"/>
                  <a:tab pos="914400" algn="ctr"/>
                </a:tabLst>
                <a:defRPr>
                  <a:solidFill>
                    <a:schemeClr val="tx1"/>
                  </a:solidFill>
                  <a:latin typeface="Arial" panose="020B0604020202020204" pitchFamily="34" charset="0"/>
                  <a:ea typeface="MS PGothic" panose="020B0600070205080204" pitchFamily="34" charset="-128"/>
                </a:defRPr>
              </a:lvl1pPr>
              <a:lvl2pPr marL="742950" indent="-285750" defTabSz="512763">
                <a:tabLst>
                  <a:tab pos="463550" algn="ctr"/>
                  <a:tab pos="914400" algn="ctr"/>
                </a:tabLst>
                <a:defRPr>
                  <a:solidFill>
                    <a:schemeClr val="tx1"/>
                  </a:solidFill>
                  <a:latin typeface="Arial" panose="020B0604020202020204" pitchFamily="34" charset="0"/>
                  <a:ea typeface="MS PGothic" panose="020B0600070205080204" pitchFamily="34" charset="-128"/>
                </a:defRPr>
              </a:lvl2pPr>
              <a:lvl3pPr marL="1143000" indent="-228600" defTabSz="512763">
                <a:tabLst>
                  <a:tab pos="463550" algn="ctr"/>
                  <a:tab pos="914400" algn="ctr"/>
                </a:tabLst>
                <a:defRPr>
                  <a:solidFill>
                    <a:schemeClr val="tx1"/>
                  </a:solidFill>
                  <a:latin typeface="Arial" panose="020B0604020202020204" pitchFamily="34" charset="0"/>
                  <a:ea typeface="MS PGothic" panose="020B0600070205080204" pitchFamily="34" charset="-128"/>
                </a:defRPr>
              </a:lvl3pPr>
              <a:lvl4pPr marL="1600200" indent="-228600" defTabSz="512763">
                <a:tabLst>
                  <a:tab pos="463550" algn="ctr"/>
                  <a:tab pos="914400" algn="ctr"/>
                </a:tabLst>
                <a:defRPr>
                  <a:solidFill>
                    <a:schemeClr val="tx1"/>
                  </a:solidFill>
                  <a:latin typeface="Arial" panose="020B0604020202020204" pitchFamily="34" charset="0"/>
                  <a:ea typeface="MS PGothic" panose="020B0600070205080204" pitchFamily="34" charset="-128"/>
                </a:defRPr>
              </a:lvl4pPr>
              <a:lvl5pPr marL="2057400" indent="-228600" defTabSz="512763">
                <a:tabLst>
                  <a:tab pos="463550" algn="ctr"/>
                  <a:tab pos="914400" algn="ctr"/>
                </a:tabLst>
                <a:defRPr>
                  <a:solidFill>
                    <a:schemeClr val="tx1"/>
                  </a:solidFill>
                  <a:latin typeface="Arial" panose="020B0604020202020204" pitchFamily="34" charset="0"/>
                  <a:ea typeface="MS PGothic" panose="020B0600070205080204" pitchFamily="34" charset="-128"/>
                </a:defRPr>
              </a:lvl5pPr>
              <a:lvl6pPr marL="2514600" indent="-228600" defTabSz="512763" eaLnBrk="0" fontAlgn="base" hangingPunct="0">
                <a:spcBef>
                  <a:spcPct val="0"/>
                </a:spcBef>
                <a:spcAft>
                  <a:spcPct val="0"/>
                </a:spcAft>
                <a:tabLst>
                  <a:tab pos="463550" algn="ctr"/>
                  <a:tab pos="914400" algn="ctr"/>
                </a:tabLst>
                <a:defRPr>
                  <a:solidFill>
                    <a:schemeClr val="tx1"/>
                  </a:solidFill>
                  <a:latin typeface="Arial" panose="020B0604020202020204" pitchFamily="34" charset="0"/>
                  <a:ea typeface="MS PGothic" panose="020B0600070205080204" pitchFamily="34" charset="-128"/>
                </a:defRPr>
              </a:lvl6pPr>
              <a:lvl7pPr marL="2971800" indent="-228600" defTabSz="512763" eaLnBrk="0" fontAlgn="base" hangingPunct="0">
                <a:spcBef>
                  <a:spcPct val="0"/>
                </a:spcBef>
                <a:spcAft>
                  <a:spcPct val="0"/>
                </a:spcAft>
                <a:tabLst>
                  <a:tab pos="463550" algn="ctr"/>
                  <a:tab pos="914400" algn="ctr"/>
                </a:tabLst>
                <a:defRPr>
                  <a:solidFill>
                    <a:schemeClr val="tx1"/>
                  </a:solidFill>
                  <a:latin typeface="Arial" panose="020B0604020202020204" pitchFamily="34" charset="0"/>
                  <a:ea typeface="MS PGothic" panose="020B0600070205080204" pitchFamily="34" charset="-128"/>
                </a:defRPr>
              </a:lvl7pPr>
              <a:lvl8pPr marL="3429000" indent="-228600" defTabSz="512763" eaLnBrk="0" fontAlgn="base" hangingPunct="0">
                <a:spcBef>
                  <a:spcPct val="0"/>
                </a:spcBef>
                <a:spcAft>
                  <a:spcPct val="0"/>
                </a:spcAft>
                <a:tabLst>
                  <a:tab pos="463550" algn="ctr"/>
                  <a:tab pos="914400" algn="ctr"/>
                </a:tabLst>
                <a:defRPr>
                  <a:solidFill>
                    <a:schemeClr val="tx1"/>
                  </a:solidFill>
                  <a:latin typeface="Arial" panose="020B0604020202020204" pitchFamily="34" charset="0"/>
                  <a:ea typeface="MS PGothic" panose="020B0600070205080204" pitchFamily="34" charset="-128"/>
                </a:defRPr>
              </a:lvl8pPr>
              <a:lvl9pPr marL="3886200" indent="-228600" defTabSz="512763" eaLnBrk="0" fontAlgn="base" hangingPunct="0">
                <a:spcBef>
                  <a:spcPct val="0"/>
                </a:spcBef>
                <a:spcAft>
                  <a:spcPct val="0"/>
                </a:spcAft>
                <a:tabLst>
                  <a:tab pos="463550" algn="ctr"/>
                  <a:tab pos="914400" algn="ctr"/>
                </a:tabLst>
                <a:defRPr>
                  <a:solidFill>
                    <a:schemeClr val="tx1"/>
                  </a:solidFill>
                  <a:latin typeface="Arial" panose="020B0604020202020204" pitchFamily="34" charset="0"/>
                  <a:ea typeface="MS PGothic" panose="020B0600070205080204" pitchFamily="34" charset="-128"/>
                </a:defRPr>
              </a:lvl9pPr>
            </a:lstStyle>
            <a:p>
              <a:pPr eaLnBrk="1" hangingPunct="1"/>
              <a:r>
                <a:rPr lang="en-US" altLang="en-US" sz="1133"/>
                <a:t>1	2	3 </a:t>
              </a:r>
            </a:p>
          </p:txBody>
        </p:sp>
        <p:sp>
          <p:nvSpPr>
            <p:cNvPr id="127016" name="Rectangle 38">
              <a:extLst>
                <a:ext uri="{FF2B5EF4-FFF2-40B4-BE49-F238E27FC236}">
                  <a16:creationId xmlns:a16="http://schemas.microsoft.com/office/drawing/2014/main" id="{90B1C592-0557-436F-B915-E03568D39A87}"/>
                </a:ext>
              </a:extLst>
            </p:cNvPr>
            <p:cNvSpPr>
              <a:spLocks noChangeArrowheads="1"/>
            </p:cNvSpPr>
            <p:nvPr/>
          </p:nvSpPr>
          <p:spPr bwMode="auto">
            <a:xfrm>
              <a:off x="6434138" y="2932113"/>
              <a:ext cx="1235075" cy="2353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512763">
                <a:tabLst>
                  <a:tab pos="463550" algn="ctr"/>
                  <a:tab pos="914400" algn="ctr"/>
                </a:tabLst>
                <a:defRPr>
                  <a:solidFill>
                    <a:schemeClr val="tx1"/>
                  </a:solidFill>
                  <a:latin typeface="Arial" panose="020B0604020202020204" pitchFamily="34" charset="0"/>
                  <a:ea typeface="MS PGothic" panose="020B0600070205080204" pitchFamily="34" charset="-128"/>
                </a:defRPr>
              </a:lvl1pPr>
              <a:lvl2pPr marL="742950" indent="-285750" defTabSz="512763">
                <a:tabLst>
                  <a:tab pos="463550" algn="ctr"/>
                  <a:tab pos="914400" algn="ctr"/>
                </a:tabLst>
                <a:defRPr>
                  <a:solidFill>
                    <a:schemeClr val="tx1"/>
                  </a:solidFill>
                  <a:latin typeface="Arial" panose="020B0604020202020204" pitchFamily="34" charset="0"/>
                  <a:ea typeface="MS PGothic" panose="020B0600070205080204" pitchFamily="34" charset="-128"/>
                </a:defRPr>
              </a:lvl2pPr>
              <a:lvl3pPr marL="1143000" indent="-228600" defTabSz="512763">
                <a:tabLst>
                  <a:tab pos="463550" algn="ctr"/>
                  <a:tab pos="914400" algn="ctr"/>
                </a:tabLst>
                <a:defRPr>
                  <a:solidFill>
                    <a:schemeClr val="tx1"/>
                  </a:solidFill>
                  <a:latin typeface="Arial" panose="020B0604020202020204" pitchFamily="34" charset="0"/>
                  <a:ea typeface="MS PGothic" panose="020B0600070205080204" pitchFamily="34" charset="-128"/>
                </a:defRPr>
              </a:lvl3pPr>
              <a:lvl4pPr marL="1600200" indent="-228600" defTabSz="512763">
                <a:tabLst>
                  <a:tab pos="463550" algn="ctr"/>
                  <a:tab pos="914400" algn="ctr"/>
                </a:tabLst>
                <a:defRPr>
                  <a:solidFill>
                    <a:schemeClr val="tx1"/>
                  </a:solidFill>
                  <a:latin typeface="Arial" panose="020B0604020202020204" pitchFamily="34" charset="0"/>
                  <a:ea typeface="MS PGothic" panose="020B0600070205080204" pitchFamily="34" charset="-128"/>
                </a:defRPr>
              </a:lvl4pPr>
              <a:lvl5pPr marL="2057400" indent="-228600" defTabSz="512763">
                <a:tabLst>
                  <a:tab pos="463550" algn="ctr"/>
                  <a:tab pos="914400" algn="ctr"/>
                </a:tabLst>
                <a:defRPr>
                  <a:solidFill>
                    <a:schemeClr val="tx1"/>
                  </a:solidFill>
                  <a:latin typeface="Arial" panose="020B0604020202020204" pitchFamily="34" charset="0"/>
                  <a:ea typeface="MS PGothic" panose="020B0600070205080204" pitchFamily="34" charset="-128"/>
                </a:defRPr>
              </a:lvl5pPr>
              <a:lvl6pPr marL="2514600" indent="-228600" defTabSz="512763" eaLnBrk="0" fontAlgn="base" hangingPunct="0">
                <a:spcBef>
                  <a:spcPct val="0"/>
                </a:spcBef>
                <a:spcAft>
                  <a:spcPct val="0"/>
                </a:spcAft>
                <a:tabLst>
                  <a:tab pos="463550" algn="ctr"/>
                  <a:tab pos="914400" algn="ctr"/>
                </a:tabLst>
                <a:defRPr>
                  <a:solidFill>
                    <a:schemeClr val="tx1"/>
                  </a:solidFill>
                  <a:latin typeface="Arial" panose="020B0604020202020204" pitchFamily="34" charset="0"/>
                  <a:ea typeface="MS PGothic" panose="020B0600070205080204" pitchFamily="34" charset="-128"/>
                </a:defRPr>
              </a:lvl6pPr>
              <a:lvl7pPr marL="2971800" indent="-228600" defTabSz="512763" eaLnBrk="0" fontAlgn="base" hangingPunct="0">
                <a:spcBef>
                  <a:spcPct val="0"/>
                </a:spcBef>
                <a:spcAft>
                  <a:spcPct val="0"/>
                </a:spcAft>
                <a:tabLst>
                  <a:tab pos="463550" algn="ctr"/>
                  <a:tab pos="914400" algn="ctr"/>
                </a:tabLst>
                <a:defRPr>
                  <a:solidFill>
                    <a:schemeClr val="tx1"/>
                  </a:solidFill>
                  <a:latin typeface="Arial" panose="020B0604020202020204" pitchFamily="34" charset="0"/>
                  <a:ea typeface="MS PGothic" panose="020B0600070205080204" pitchFamily="34" charset="-128"/>
                </a:defRPr>
              </a:lvl7pPr>
              <a:lvl8pPr marL="3429000" indent="-228600" defTabSz="512763" eaLnBrk="0" fontAlgn="base" hangingPunct="0">
                <a:spcBef>
                  <a:spcPct val="0"/>
                </a:spcBef>
                <a:spcAft>
                  <a:spcPct val="0"/>
                </a:spcAft>
                <a:tabLst>
                  <a:tab pos="463550" algn="ctr"/>
                  <a:tab pos="914400" algn="ctr"/>
                </a:tabLst>
                <a:defRPr>
                  <a:solidFill>
                    <a:schemeClr val="tx1"/>
                  </a:solidFill>
                  <a:latin typeface="Arial" panose="020B0604020202020204" pitchFamily="34" charset="0"/>
                  <a:ea typeface="MS PGothic" panose="020B0600070205080204" pitchFamily="34" charset="-128"/>
                </a:defRPr>
              </a:lvl8pPr>
              <a:lvl9pPr marL="3886200" indent="-228600" defTabSz="512763" eaLnBrk="0" fontAlgn="base" hangingPunct="0">
                <a:spcBef>
                  <a:spcPct val="0"/>
                </a:spcBef>
                <a:spcAft>
                  <a:spcPct val="0"/>
                </a:spcAft>
                <a:tabLst>
                  <a:tab pos="463550" algn="ctr"/>
                  <a:tab pos="914400" algn="ctr"/>
                </a:tabLst>
                <a:defRPr>
                  <a:solidFill>
                    <a:schemeClr val="tx1"/>
                  </a:solidFill>
                  <a:latin typeface="Arial" panose="020B0604020202020204" pitchFamily="34" charset="0"/>
                  <a:ea typeface="MS PGothic" panose="020B0600070205080204" pitchFamily="34" charset="-128"/>
                </a:defRPr>
              </a:lvl9pPr>
            </a:lstStyle>
            <a:p>
              <a:pPr eaLnBrk="1" hangingPunct="1"/>
              <a:r>
                <a:rPr lang="en-US" altLang="en-US" sz="1133"/>
                <a:t>1	2	3 </a:t>
              </a:r>
            </a:p>
          </p:txBody>
        </p:sp>
        <p:sp>
          <p:nvSpPr>
            <p:cNvPr id="127017" name="Rectangle 38">
              <a:extLst>
                <a:ext uri="{FF2B5EF4-FFF2-40B4-BE49-F238E27FC236}">
                  <a16:creationId xmlns:a16="http://schemas.microsoft.com/office/drawing/2014/main" id="{912A0A71-9F19-445C-9B92-E7541F9B15BD}"/>
                </a:ext>
              </a:extLst>
            </p:cNvPr>
            <p:cNvSpPr>
              <a:spLocks noChangeArrowheads="1"/>
            </p:cNvSpPr>
            <p:nvPr/>
          </p:nvSpPr>
          <p:spPr bwMode="auto">
            <a:xfrm>
              <a:off x="6440488" y="4027488"/>
              <a:ext cx="1233487" cy="2353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512763">
                <a:tabLst>
                  <a:tab pos="463550" algn="ctr"/>
                  <a:tab pos="914400" algn="ctr"/>
                </a:tabLst>
                <a:defRPr>
                  <a:solidFill>
                    <a:schemeClr val="tx1"/>
                  </a:solidFill>
                  <a:latin typeface="Arial" panose="020B0604020202020204" pitchFamily="34" charset="0"/>
                  <a:ea typeface="MS PGothic" panose="020B0600070205080204" pitchFamily="34" charset="-128"/>
                </a:defRPr>
              </a:lvl1pPr>
              <a:lvl2pPr marL="742950" indent="-285750" defTabSz="512763">
                <a:tabLst>
                  <a:tab pos="463550" algn="ctr"/>
                  <a:tab pos="914400" algn="ctr"/>
                </a:tabLst>
                <a:defRPr>
                  <a:solidFill>
                    <a:schemeClr val="tx1"/>
                  </a:solidFill>
                  <a:latin typeface="Arial" panose="020B0604020202020204" pitchFamily="34" charset="0"/>
                  <a:ea typeface="MS PGothic" panose="020B0600070205080204" pitchFamily="34" charset="-128"/>
                </a:defRPr>
              </a:lvl2pPr>
              <a:lvl3pPr marL="1143000" indent="-228600" defTabSz="512763">
                <a:tabLst>
                  <a:tab pos="463550" algn="ctr"/>
                  <a:tab pos="914400" algn="ctr"/>
                </a:tabLst>
                <a:defRPr>
                  <a:solidFill>
                    <a:schemeClr val="tx1"/>
                  </a:solidFill>
                  <a:latin typeface="Arial" panose="020B0604020202020204" pitchFamily="34" charset="0"/>
                  <a:ea typeface="MS PGothic" panose="020B0600070205080204" pitchFamily="34" charset="-128"/>
                </a:defRPr>
              </a:lvl3pPr>
              <a:lvl4pPr marL="1600200" indent="-228600" defTabSz="512763">
                <a:tabLst>
                  <a:tab pos="463550" algn="ctr"/>
                  <a:tab pos="914400" algn="ctr"/>
                </a:tabLst>
                <a:defRPr>
                  <a:solidFill>
                    <a:schemeClr val="tx1"/>
                  </a:solidFill>
                  <a:latin typeface="Arial" panose="020B0604020202020204" pitchFamily="34" charset="0"/>
                  <a:ea typeface="MS PGothic" panose="020B0600070205080204" pitchFamily="34" charset="-128"/>
                </a:defRPr>
              </a:lvl4pPr>
              <a:lvl5pPr marL="2057400" indent="-228600" defTabSz="512763">
                <a:tabLst>
                  <a:tab pos="463550" algn="ctr"/>
                  <a:tab pos="914400" algn="ctr"/>
                </a:tabLst>
                <a:defRPr>
                  <a:solidFill>
                    <a:schemeClr val="tx1"/>
                  </a:solidFill>
                  <a:latin typeface="Arial" panose="020B0604020202020204" pitchFamily="34" charset="0"/>
                  <a:ea typeface="MS PGothic" panose="020B0600070205080204" pitchFamily="34" charset="-128"/>
                </a:defRPr>
              </a:lvl5pPr>
              <a:lvl6pPr marL="2514600" indent="-228600" defTabSz="512763" eaLnBrk="0" fontAlgn="base" hangingPunct="0">
                <a:spcBef>
                  <a:spcPct val="0"/>
                </a:spcBef>
                <a:spcAft>
                  <a:spcPct val="0"/>
                </a:spcAft>
                <a:tabLst>
                  <a:tab pos="463550" algn="ctr"/>
                  <a:tab pos="914400" algn="ctr"/>
                </a:tabLst>
                <a:defRPr>
                  <a:solidFill>
                    <a:schemeClr val="tx1"/>
                  </a:solidFill>
                  <a:latin typeface="Arial" panose="020B0604020202020204" pitchFamily="34" charset="0"/>
                  <a:ea typeface="MS PGothic" panose="020B0600070205080204" pitchFamily="34" charset="-128"/>
                </a:defRPr>
              </a:lvl6pPr>
              <a:lvl7pPr marL="2971800" indent="-228600" defTabSz="512763" eaLnBrk="0" fontAlgn="base" hangingPunct="0">
                <a:spcBef>
                  <a:spcPct val="0"/>
                </a:spcBef>
                <a:spcAft>
                  <a:spcPct val="0"/>
                </a:spcAft>
                <a:tabLst>
                  <a:tab pos="463550" algn="ctr"/>
                  <a:tab pos="914400" algn="ctr"/>
                </a:tabLst>
                <a:defRPr>
                  <a:solidFill>
                    <a:schemeClr val="tx1"/>
                  </a:solidFill>
                  <a:latin typeface="Arial" panose="020B0604020202020204" pitchFamily="34" charset="0"/>
                  <a:ea typeface="MS PGothic" panose="020B0600070205080204" pitchFamily="34" charset="-128"/>
                </a:defRPr>
              </a:lvl7pPr>
              <a:lvl8pPr marL="3429000" indent="-228600" defTabSz="512763" eaLnBrk="0" fontAlgn="base" hangingPunct="0">
                <a:spcBef>
                  <a:spcPct val="0"/>
                </a:spcBef>
                <a:spcAft>
                  <a:spcPct val="0"/>
                </a:spcAft>
                <a:tabLst>
                  <a:tab pos="463550" algn="ctr"/>
                  <a:tab pos="914400" algn="ctr"/>
                </a:tabLst>
                <a:defRPr>
                  <a:solidFill>
                    <a:schemeClr val="tx1"/>
                  </a:solidFill>
                  <a:latin typeface="Arial" panose="020B0604020202020204" pitchFamily="34" charset="0"/>
                  <a:ea typeface="MS PGothic" panose="020B0600070205080204" pitchFamily="34" charset="-128"/>
                </a:defRPr>
              </a:lvl8pPr>
              <a:lvl9pPr marL="3886200" indent="-228600" defTabSz="512763" eaLnBrk="0" fontAlgn="base" hangingPunct="0">
                <a:spcBef>
                  <a:spcPct val="0"/>
                </a:spcBef>
                <a:spcAft>
                  <a:spcPct val="0"/>
                </a:spcAft>
                <a:tabLst>
                  <a:tab pos="463550" algn="ctr"/>
                  <a:tab pos="914400" algn="ctr"/>
                </a:tabLst>
                <a:defRPr>
                  <a:solidFill>
                    <a:schemeClr val="tx1"/>
                  </a:solidFill>
                  <a:latin typeface="Arial" panose="020B0604020202020204" pitchFamily="34" charset="0"/>
                  <a:ea typeface="MS PGothic" panose="020B0600070205080204" pitchFamily="34" charset="-128"/>
                </a:defRPr>
              </a:lvl9pPr>
            </a:lstStyle>
            <a:p>
              <a:pPr eaLnBrk="1" hangingPunct="1"/>
              <a:r>
                <a:rPr lang="en-US" altLang="en-US" sz="1133"/>
                <a:t>1	2	3 </a:t>
              </a:r>
            </a:p>
          </p:txBody>
        </p:sp>
        <p:sp>
          <p:nvSpPr>
            <p:cNvPr id="127018" name="Rectangle 38">
              <a:extLst>
                <a:ext uri="{FF2B5EF4-FFF2-40B4-BE49-F238E27FC236}">
                  <a16:creationId xmlns:a16="http://schemas.microsoft.com/office/drawing/2014/main" id="{A57E3757-6A77-4097-B74B-6AF6EDA0413D}"/>
                </a:ext>
              </a:extLst>
            </p:cNvPr>
            <p:cNvSpPr>
              <a:spLocks noChangeArrowheads="1"/>
            </p:cNvSpPr>
            <p:nvPr/>
          </p:nvSpPr>
          <p:spPr bwMode="auto">
            <a:xfrm>
              <a:off x="6438900" y="4424363"/>
              <a:ext cx="1233488" cy="2353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512763">
                <a:tabLst>
                  <a:tab pos="463550" algn="ctr"/>
                  <a:tab pos="914400" algn="ctr"/>
                </a:tabLst>
                <a:defRPr>
                  <a:solidFill>
                    <a:schemeClr val="tx1"/>
                  </a:solidFill>
                  <a:latin typeface="Arial" panose="020B0604020202020204" pitchFamily="34" charset="0"/>
                  <a:ea typeface="MS PGothic" panose="020B0600070205080204" pitchFamily="34" charset="-128"/>
                </a:defRPr>
              </a:lvl1pPr>
              <a:lvl2pPr marL="742950" indent="-285750" defTabSz="512763">
                <a:tabLst>
                  <a:tab pos="463550" algn="ctr"/>
                  <a:tab pos="914400" algn="ctr"/>
                </a:tabLst>
                <a:defRPr>
                  <a:solidFill>
                    <a:schemeClr val="tx1"/>
                  </a:solidFill>
                  <a:latin typeface="Arial" panose="020B0604020202020204" pitchFamily="34" charset="0"/>
                  <a:ea typeface="MS PGothic" panose="020B0600070205080204" pitchFamily="34" charset="-128"/>
                </a:defRPr>
              </a:lvl2pPr>
              <a:lvl3pPr marL="1143000" indent="-228600" defTabSz="512763">
                <a:tabLst>
                  <a:tab pos="463550" algn="ctr"/>
                  <a:tab pos="914400" algn="ctr"/>
                </a:tabLst>
                <a:defRPr>
                  <a:solidFill>
                    <a:schemeClr val="tx1"/>
                  </a:solidFill>
                  <a:latin typeface="Arial" panose="020B0604020202020204" pitchFamily="34" charset="0"/>
                  <a:ea typeface="MS PGothic" panose="020B0600070205080204" pitchFamily="34" charset="-128"/>
                </a:defRPr>
              </a:lvl3pPr>
              <a:lvl4pPr marL="1600200" indent="-228600" defTabSz="512763">
                <a:tabLst>
                  <a:tab pos="463550" algn="ctr"/>
                  <a:tab pos="914400" algn="ctr"/>
                </a:tabLst>
                <a:defRPr>
                  <a:solidFill>
                    <a:schemeClr val="tx1"/>
                  </a:solidFill>
                  <a:latin typeface="Arial" panose="020B0604020202020204" pitchFamily="34" charset="0"/>
                  <a:ea typeface="MS PGothic" panose="020B0600070205080204" pitchFamily="34" charset="-128"/>
                </a:defRPr>
              </a:lvl4pPr>
              <a:lvl5pPr marL="2057400" indent="-228600" defTabSz="512763">
                <a:tabLst>
                  <a:tab pos="463550" algn="ctr"/>
                  <a:tab pos="914400" algn="ctr"/>
                </a:tabLst>
                <a:defRPr>
                  <a:solidFill>
                    <a:schemeClr val="tx1"/>
                  </a:solidFill>
                  <a:latin typeface="Arial" panose="020B0604020202020204" pitchFamily="34" charset="0"/>
                  <a:ea typeface="MS PGothic" panose="020B0600070205080204" pitchFamily="34" charset="-128"/>
                </a:defRPr>
              </a:lvl5pPr>
              <a:lvl6pPr marL="2514600" indent="-228600" defTabSz="512763" eaLnBrk="0" fontAlgn="base" hangingPunct="0">
                <a:spcBef>
                  <a:spcPct val="0"/>
                </a:spcBef>
                <a:spcAft>
                  <a:spcPct val="0"/>
                </a:spcAft>
                <a:tabLst>
                  <a:tab pos="463550" algn="ctr"/>
                  <a:tab pos="914400" algn="ctr"/>
                </a:tabLst>
                <a:defRPr>
                  <a:solidFill>
                    <a:schemeClr val="tx1"/>
                  </a:solidFill>
                  <a:latin typeface="Arial" panose="020B0604020202020204" pitchFamily="34" charset="0"/>
                  <a:ea typeface="MS PGothic" panose="020B0600070205080204" pitchFamily="34" charset="-128"/>
                </a:defRPr>
              </a:lvl6pPr>
              <a:lvl7pPr marL="2971800" indent="-228600" defTabSz="512763" eaLnBrk="0" fontAlgn="base" hangingPunct="0">
                <a:spcBef>
                  <a:spcPct val="0"/>
                </a:spcBef>
                <a:spcAft>
                  <a:spcPct val="0"/>
                </a:spcAft>
                <a:tabLst>
                  <a:tab pos="463550" algn="ctr"/>
                  <a:tab pos="914400" algn="ctr"/>
                </a:tabLst>
                <a:defRPr>
                  <a:solidFill>
                    <a:schemeClr val="tx1"/>
                  </a:solidFill>
                  <a:latin typeface="Arial" panose="020B0604020202020204" pitchFamily="34" charset="0"/>
                  <a:ea typeface="MS PGothic" panose="020B0600070205080204" pitchFamily="34" charset="-128"/>
                </a:defRPr>
              </a:lvl7pPr>
              <a:lvl8pPr marL="3429000" indent="-228600" defTabSz="512763" eaLnBrk="0" fontAlgn="base" hangingPunct="0">
                <a:spcBef>
                  <a:spcPct val="0"/>
                </a:spcBef>
                <a:spcAft>
                  <a:spcPct val="0"/>
                </a:spcAft>
                <a:tabLst>
                  <a:tab pos="463550" algn="ctr"/>
                  <a:tab pos="914400" algn="ctr"/>
                </a:tabLst>
                <a:defRPr>
                  <a:solidFill>
                    <a:schemeClr val="tx1"/>
                  </a:solidFill>
                  <a:latin typeface="Arial" panose="020B0604020202020204" pitchFamily="34" charset="0"/>
                  <a:ea typeface="MS PGothic" panose="020B0600070205080204" pitchFamily="34" charset="-128"/>
                </a:defRPr>
              </a:lvl8pPr>
              <a:lvl9pPr marL="3886200" indent="-228600" defTabSz="512763" eaLnBrk="0" fontAlgn="base" hangingPunct="0">
                <a:spcBef>
                  <a:spcPct val="0"/>
                </a:spcBef>
                <a:spcAft>
                  <a:spcPct val="0"/>
                </a:spcAft>
                <a:tabLst>
                  <a:tab pos="463550" algn="ctr"/>
                  <a:tab pos="914400" algn="ctr"/>
                </a:tabLst>
                <a:defRPr>
                  <a:solidFill>
                    <a:schemeClr val="tx1"/>
                  </a:solidFill>
                  <a:latin typeface="Arial" panose="020B0604020202020204" pitchFamily="34" charset="0"/>
                  <a:ea typeface="MS PGothic" panose="020B0600070205080204" pitchFamily="34" charset="-128"/>
                </a:defRPr>
              </a:lvl9pPr>
            </a:lstStyle>
            <a:p>
              <a:pPr eaLnBrk="1" hangingPunct="1"/>
              <a:r>
                <a:rPr lang="en-US" altLang="en-US" sz="1133"/>
                <a:t>1	2	3 </a:t>
              </a:r>
            </a:p>
          </p:txBody>
        </p:sp>
        <p:sp>
          <p:nvSpPr>
            <p:cNvPr id="127019" name="Rectangle 38">
              <a:extLst>
                <a:ext uri="{FF2B5EF4-FFF2-40B4-BE49-F238E27FC236}">
                  <a16:creationId xmlns:a16="http://schemas.microsoft.com/office/drawing/2014/main" id="{E2DD964E-DD51-45F2-8724-73BEB7D92301}"/>
                </a:ext>
              </a:extLst>
            </p:cNvPr>
            <p:cNvSpPr>
              <a:spLocks noChangeArrowheads="1"/>
            </p:cNvSpPr>
            <p:nvPr/>
          </p:nvSpPr>
          <p:spPr bwMode="auto">
            <a:xfrm>
              <a:off x="6440488" y="4837113"/>
              <a:ext cx="1233487" cy="2353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512763">
                <a:tabLst>
                  <a:tab pos="463550" algn="ctr"/>
                  <a:tab pos="914400" algn="ctr"/>
                </a:tabLst>
                <a:defRPr>
                  <a:solidFill>
                    <a:schemeClr val="tx1"/>
                  </a:solidFill>
                  <a:latin typeface="Arial" panose="020B0604020202020204" pitchFamily="34" charset="0"/>
                  <a:ea typeface="MS PGothic" panose="020B0600070205080204" pitchFamily="34" charset="-128"/>
                </a:defRPr>
              </a:lvl1pPr>
              <a:lvl2pPr marL="742950" indent="-285750" defTabSz="512763">
                <a:tabLst>
                  <a:tab pos="463550" algn="ctr"/>
                  <a:tab pos="914400" algn="ctr"/>
                </a:tabLst>
                <a:defRPr>
                  <a:solidFill>
                    <a:schemeClr val="tx1"/>
                  </a:solidFill>
                  <a:latin typeface="Arial" panose="020B0604020202020204" pitchFamily="34" charset="0"/>
                  <a:ea typeface="MS PGothic" panose="020B0600070205080204" pitchFamily="34" charset="-128"/>
                </a:defRPr>
              </a:lvl2pPr>
              <a:lvl3pPr marL="1143000" indent="-228600" defTabSz="512763">
                <a:tabLst>
                  <a:tab pos="463550" algn="ctr"/>
                  <a:tab pos="914400" algn="ctr"/>
                </a:tabLst>
                <a:defRPr>
                  <a:solidFill>
                    <a:schemeClr val="tx1"/>
                  </a:solidFill>
                  <a:latin typeface="Arial" panose="020B0604020202020204" pitchFamily="34" charset="0"/>
                  <a:ea typeface="MS PGothic" panose="020B0600070205080204" pitchFamily="34" charset="-128"/>
                </a:defRPr>
              </a:lvl3pPr>
              <a:lvl4pPr marL="1600200" indent="-228600" defTabSz="512763">
                <a:tabLst>
                  <a:tab pos="463550" algn="ctr"/>
                  <a:tab pos="914400" algn="ctr"/>
                </a:tabLst>
                <a:defRPr>
                  <a:solidFill>
                    <a:schemeClr val="tx1"/>
                  </a:solidFill>
                  <a:latin typeface="Arial" panose="020B0604020202020204" pitchFamily="34" charset="0"/>
                  <a:ea typeface="MS PGothic" panose="020B0600070205080204" pitchFamily="34" charset="-128"/>
                </a:defRPr>
              </a:lvl4pPr>
              <a:lvl5pPr marL="2057400" indent="-228600" defTabSz="512763">
                <a:tabLst>
                  <a:tab pos="463550" algn="ctr"/>
                  <a:tab pos="914400" algn="ctr"/>
                </a:tabLst>
                <a:defRPr>
                  <a:solidFill>
                    <a:schemeClr val="tx1"/>
                  </a:solidFill>
                  <a:latin typeface="Arial" panose="020B0604020202020204" pitchFamily="34" charset="0"/>
                  <a:ea typeface="MS PGothic" panose="020B0600070205080204" pitchFamily="34" charset="-128"/>
                </a:defRPr>
              </a:lvl5pPr>
              <a:lvl6pPr marL="2514600" indent="-228600" defTabSz="512763" eaLnBrk="0" fontAlgn="base" hangingPunct="0">
                <a:spcBef>
                  <a:spcPct val="0"/>
                </a:spcBef>
                <a:spcAft>
                  <a:spcPct val="0"/>
                </a:spcAft>
                <a:tabLst>
                  <a:tab pos="463550" algn="ctr"/>
                  <a:tab pos="914400" algn="ctr"/>
                </a:tabLst>
                <a:defRPr>
                  <a:solidFill>
                    <a:schemeClr val="tx1"/>
                  </a:solidFill>
                  <a:latin typeface="Arial" panose="020B0604020202020204" pitchFamily="34" charset="0"/>
                  <a:ea typeface="MS PGothic" panose="020B0600070205080204" pitchFamily="34" charset="-128"/>
                </a:defRPr>
              </a:lvl6pPr>
              <a:lvl7pPr marL="2971800" indent="-228600" defTabSz="512763" eaLnBrk="0" fontAlgn="base" hangingPunct="0">
                <a:spcBef>
                  <a:spcPct val="0"/>
                </a:spcBef>
                <a:spcAft>
                  <a:spcPct val="0"/>
                </a:spcAft>
                <a:tabLst>
                  <a:tab pos="463550" algn="ctr"/>
                  <a:tab pos="914400" algn="ctr"/>
                </a:tabLst>
                <a:defRPr>
                  <a:solidFill>
                    <a:schemeClr val="tx1"/>
                  </a:solidFill>
                  <a:latin typeface="Arial" panose="020B0604020202020204" pitchFamily="34" charset="0"/>
                  <a:ea typeface="MS PGothic" panose="020B0600070205080204" pitchFamily="34" charset="-128"/>
                </a:defRPr>
              </a:lvl7pPr>
              <a:lvl8pPr marL="3429000" indent="-228600" defTabSz="512763" eaLnBrk="0" fontAlgn="base" hangingPunct="0">
                <a:spcBef>
                  <a:spcPct val="0"/>
                </a:spcBef>
                <a:spcAft>
                  <a:spcPct val="0"/>
                </a:spcAft>
                <a:tabLst>
                  <a:tab pos="463550" algn="ctr"/>
                  <a:tab pos="914400" algn="ctr"/>
                </a:tabLst>
                <a:defRPr>
                  <a:solidFill>
                    <a:schemeClr val="tx1"/>
                  </a:solidFill>
                  <a:latin typeface="Arial" panose="020B0604020202020204" pitchFamily="34" charset="0"/>
                  <a:ea typeface="MS PGothic" panose="020B0600070205080204" pitchFamily="34" charset="-128"/>
                </a:defRPr>
              </a:lvl8pPr>
              <a:lvl9pPr marL="3886200" indent="-228600" defTabSz="512763" eaLnBrk="0" fontAlgn="base" hangingPunct="0">
                <a:spcBef>
                  <a:spcPct val="0"/>
                </a:spcBef>
                <a:spcAft>
                  <a:spcPct val="0"/>
                </a:spcAft>
                <a:tabLst>
                  <a:tab pos="463550" algn="ctr"/>
                  <a:tab pos="914400" algn="ctr"/>
                </a:tabLst>
                <a:defRPr>
                  <a:solidFill>
                    <a:schemeClr val="tx1"/>
                  </a:solidFill>
                  <a:latin typeface="Arial" panose="020B0604020202020204" pitchFamily="34" charset="0"/>
                  <a:ea typeface="MS PGothic" panose="020B0600070205080204" pitchFamily="34" charset="-128"/>
                </a:defRPr>
              </a:lvl9pPr>
            </a:lstStyle>
            <a:p>
              <a:pPr eaLnBrk="1" hangingPunct="1"/>
              <a:r>
                <a:rPr lang="en-US" altLang="en-US" sz="1133"/>
                <a:t>1	2	3 </a:t>
              </a:r>
            </a:p>
          </p:txBody>
        </p:sp>
        <p:sp>
          <p:nvSpPr>
            <p:cNvPr id="127020" name="Rectangle 38">
              <a:extLst>
                <a:ext uri="{FF2B5EF4-FFF2-40B4-BE49-F238E27FC236}">
                  <a16:creationId xmlns:a16="http://schemas.microsoft.com/office/drawing/2014/main" id="{5BA88C6D-F7B4-4EF9-887C-BBC1C717ABC7}"/>
                </a:ext>
              </a:extLst>
            </p:cNvPr>
            <p:cNvSpPr>
              <a:spLocks noChangeArrowheads="1"/>
            </p:cNvSpPr>
            <p:nvPr/>
          </p:nvSpPr>
          <p:spPr bwMode="auto">
            <a:xfrm>
              <a:off x="6451600" y="5229225"/>
              <a:ext cx="1233488" cy="2353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512763">
                <a:tabLst>
                  <a:tab pos="463550" algn="ctr"/>
                  <a:tab pos="914400" algn="ctr"/>
                </a:tabLst>
                <a:defRPr>
                  <a:solidFill>
                    <a:schemeClr val="tx1"/>
                  </a:solidFill>
                  <a:latin typeface="Arial" panose="020B0604020202020204" pitchFamily="34" charset="0"/>
                  <a:ea typeface="MS PGothic" panose="020B0600070205080204" pitchFamily="34" charset="-128"/>
                </a:defRPr>
              </a:lvl1pPr>
              <a:lvl2pPr marL="742950" indent="-285750" defTabSz="512763">
                <a:tabLst>
                  <a:tab pos="463550" algn="ctr"/>
                  <a:tab pos="914400" algn="ctr"/>
                </a:tabLst>
                <a:defRPr>
                  <a:solidFill>
                    <a:schemeClr val="tx1"/>
                  </a:solidFill>
                  <a:latin typeface="Arial" panose="020B0604020202020204" pitchFamily="34" charset="0"/>
                  <a:ea typeface="MS PGothic" panose="020B0600070205080204" pitchFamily="34" charset="-128"/>
                </a:defRPr>
              </a:lvl2pPr>
              <a:lvl3pPr marL="1143000" indent="-228600" defTabSz="512763">
                <a:tabLst>
                  <a:tab pos="463550" algn="ctr"/>
                  <a:tab pos="914400" algn="ctr"/>
                </a:tabLst>
                <a:defRPr>
                  <a:solidFill>
                    <a:schemeClr val="tx1"/>
                  </a:solidFill>
                  <a:latin typeface="Arial" panose="020B0604020202020204" pitchFamily="34" charset="0"/>
                  <a:ea typeface="MS PGothic" panose="020B0600070205080204" pitchFamily="34" charset="-128"/>
                </a:defRPr>
              </a:lvl3pPr>
              <a:lvl4pPr marL="1600200" indent="-228600" defTabSz="512763">
                <a:tabLst>
                  <a:tab pos="463550" algn="ctr"/>
                  <a:tab pos="914400" algn="ctr"/>
                </a:tabLst>
                <a:defRPr>
                  <a:solidFill>
                    <a:schemeClr val="tx1"/>
                  </a:solidFill>
                  <a:latin typeface="Arial" panose="020B0604020202020204" pitchFamily="34" charset="0"/>
                  <a:ea typeface="MS PGothic" panose="020B0600070205080204" pitchFamily="34" charset="-128"/>
                </a:defRPr>
              </a:lvl4pPr>
              <a:lvl5pPr marL="2057400" indent="-228600" defTabSz="512763">
                <a:tabLst>
                  <a:tab pos="463550" algn="ctr"/>
                  <a:tab pos="914400" algn="ctr"/>
                </a:tabLst>
                <a:defRPr>
                  <a:solidFill>
                    <a:schemeClr val="tx1"/>
                  </a:solidFill>
                  <a:latin typeface="Arial" panose="020B0604020202020204" pitchFamily="34" charset="0"/>
                  <a:ea typeface="MS PGothic" panose="020B0600070205080204" pitchFamily="34" charset="-128"/>
                </a:defRPr>
              </a:lvl5pPr>
              <a:lvl6pPr marL="2514600" indent="-228600" defTabSz="512763" eaLnBrk="0" fontAlgn="base" hangingPunct="0">
                <a:spcBef>
                  <a:spcPct val="0"/>
                </a:spcBef>
                <a:spcAft>
                  <a:spcPct val="0"/>
                </a:spcAft>
                <a:tabLst>
                  <a:tab pos="463550" algn="ctr"/>
                  <a:tab pos="914400" algn="ctr"/>
                </a:tabLst>
                <a:defRPr>
                  <a:solidFill>
                    <a:schemeClr val="tx1"/>
                  </a:solidFill>
                  <a:latin typeface="Arial" panose="020B0604020202020204" pitchFamily="34" charset="0"/>
                  <a:ea typeface="MS PGothic" panose="020B0600070205080204" pitchFamily="34" charset="-128"/>
                </a:defRPr>
              </a:lvl6pPr>
              <a:lvl7pPr marL="2971800" indent="-228600" defTabSz="512763" eaLnBrk="0" fontAlgn="base" hangingPunct="0">
                <a:spcBef>
                  <a:spcPct val="0"/>
                </a:spcBef>
                <a:spcAft>
                  <a:spcPct val="0"/>
                </a:spcAft>
                <a:tabLst>
                  <a:tab pos="463550" algn="ctr"/>
                  <a:tab pos="914400" algn="ctr"/>
                </a:tabLst>
                <a:defRPr>
                  <a:solidFill>
                    <a:schemeClr val="tx1"/>
                  </a:solidFill>
                  <a:latin typeface="Arial" panose="020B0604020202020204" pitchFamily="34" charset="0"/>
                  <a:ea typeface="MS PGothic" panose="020B0600070205080204" pitchFamily="34" charset="-128"/>
                </a:defRPr>
              </a:lvl7pPr>
              <a:lvl8pPr marL="3429000" indent="-228600" defTabSz="512763" eaLnBrk="0" fontAlgn="base" hangingPunct="0">
                <a:spcBef>
                  <a:spcPct val="0"/>
                </a:spcBef>
                <a:spcAft>
                  <a:spcPct val="0"/>
                </a:spcAft>
                <a:tabLst>
                  <a:tab pos="463550" algn="ctr"/>
                  <a:tab pos="914400" algn="ctr"/>
                </a:tabLst>
                <a:defRPr>
                  <a:solidFill>
                    <a:schemeClr val="tx1"/>
                  </a:solidFill>
                  <a:latin typeface="Arial" panose="020B0604020202020204" pitchFamily="34" charset="0"/>
                  <a:ea typeface="MS PGothic" panose="020B0600070205080204" pitchFamily="34" charset="-128"/>
                </a:defRPr>
              </a:lvl8pPr>
              <a:lvl9pPr marL="3886200" indent="-228600" defTabSz="512763" eaLnBrk="0" fontAlgn="base" hangingPunct="0">
                <a:spcBef>
                  <a:spcPct val="0"/>
                </a:spcBef>
                <a:spcAft>
                  <a:spcPct val="0"/>
                </a:spcAft>
                <a:tabLst>
                  <a:tab pos="463550" algn="ctr"/>
                  <a:tab pos="914400" algn="ctr"/>
                </a:tabLst>
                <a:defRPr>
                  <a:solidFill>
                    <a:schemeClr val="tx1"/>
                  </a:solidFill>
                  <a:latin typeface="Arial" panose="020B0604020202020204" pitchFamily="34" charset="0"/>
                  <a:ea typeface="MS PGothic" panose="020B0600070205080204" pitchFamily="34" charset="-128"/>
                </a:defRPr>
              </a:lvl9pPr>
            </a:lstStyle>
            <a:p>
              <a:pPr eaLnBrk="1" hangingPunct="1"/>
              <a:r>
                <a:rPr lang="en-US" altLang="en-US" sz="1133"/>
                <a:t>1	2	3 </a:t>
              </a:r>
            </a:p>
          </p:txBody>
        </p:sp>
        <p:sp>
          <p:nvSpPr>
            <p:cNvPr id="127021" name="Rectangle 38">
              <a:extLst>
                <a:ext uri="{FF2B5EF4-FFF2-40B4-BE49-F238E27FC236}">
                  <a16:creationId xmlns:a16="http://schemas.microsoft.com/office/drawing/2014/main" id="{2C47D30C-D40A-4C29-AD47-F3E52FF62254}"/>
                </a:ext>
              </a:extLst>
            </p:cNvPr>
            <p:cNvSpPr>
              <a:spLocks noChangeArrowheads="1"/>
            </p:cNvSpPr>
            <p:nvPr/>
          </p:nvSpPr>
          <p:spPr bwMode="auto">
            <a:xfrm>
              <a:off x="6440488" y="5794375"/>
              <a:ext cx="1235075" cy="2353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512763">
                <a:tabLst>
                  <a:tab pos="463550" algn="ctr"/>
                  <a:tab pos="914400" algn="ctr"/>
                </a:tabLst>
                <a:defRPr>
                  <a:solidFill>
                    <a:schemeClr val="tx1"/>
                  </a:solidFill>
                  <a:latin typeface="Arial" panose="020B0604020202020204" pitchFamily="34" charset="0"/>
                  <a:ea typeface="MS PGothic" panose="020B0600070205080204" pitchFamily="34" charset="-128"/>
                </a:defRPr>
              </a:lvl1pPr>
              <a:lvl2pPr marL="742950" indent="-285750" defTabSz="512763">
                <a:tabLst>
                  <a:tab pos="463550" algn="ctr"/>
                  <a:tab pos="914400" algn="ctr"/>
                </a:tabLst>
                <a:defRPr>
                  <a:solidFill>
                    <a:schemeClr val="tx1"/>
                  </a:solidFill>
                  <a:latin typeface="Arial" panose="020B0604020202020204" pitchFamily="34" charset="0"/>
                  <a:ea typeface="MS PGothic" panose="020B0600070205080204" pitchFamily="34" charset="-128"/>
                </a:defRPr>
              </a:lvl2pPr>
              <a:lvl3pPr marL="1143000" indent="-228600" defTabSz="512763">
                <a:tabLst>
                  <a:tab pos="463550" algn="ctr"/>
                  <a:tab pos="914400" algn="ctr"/>
                </a:tabLst>
                <a:defRPr>
                  <a:solidFill>
                    <a:schemeClr val="tx1"/>
                  </a:solidFill>
                  <a:latin typeface="Arial" panose="020B0604020202020204" pitchFamily="34" charset="0"/>
                  <a:ea typeface="MS PGothic" panose="020B0600070205080204" pitchFamily="34" charset="-128"/>
                </a:defRPr>
              </a:lvl3pPr>
              <a:lvl4pPr marL="1600200" indent="-228600" defTabSz="512763">
                <a:tabLst>
                  <a:tab pos="463550" algn="ctr"/>
                  <a:tab pos="914400" algn="ctr"/>
                </a:tabLst>
                <a:defRPr>
                  <a:solidFill>
                    <a:schemeClr val="tx1"/>
                  </a:solidFill>
                  <a:latin typeface="Arial" panose="020B0604020202020204" pitchFamily="34" charset="0"/>
                  <a:ea typeface="MS PGothic" panose="020B0600070205080204" pitchFamily="34" charset="-128"/>
                </a:defRPr>
              </a:lvl4pPr>
              <a:lvl5pPr marL="2057400" indent="-228600" defTabSz="512763">
                <a:tabLst>
                  <a:tab pos="463550" algn="ctr"/>
                  <a:tab pos="914400" algn="ctr"/>
                </a:tabLst>
                <a:defRPr>
                  <a:solidFill>
                    <a:schemeClr val="tx1"/>
                  </a:solidFill>
                  <a:latin typeface="Arial" panose="020B0604020202020204" pitchFamily="34" charset="0"/>
                  <a:ea typeface="MS PGothic" panose="020B0600070205080204" pitchFamily="34" charset="-128"/>
                </a:defRPr>
              </a:lvl5pPr>
              <a:lvl6pPr marL="2514600" indent="-228600" defTabSz="512763" eaLnBrk="0" fontAlgn="base" hangingPunct="0">
                <a:spcBef>
                  <a:spcPct val="0"/>
                </a:spcBef>
                <a:spcAft>
                  <a:spcPct val="0"/>
                </a:spcAft>
                <a:tabLst>
                  <a:tab pos="463550" algn="ctr"/>
                  <a:tab pos="914400" algn="ctr"/>
                </a:tabLst>
                <a:defRPr>
                  <a:solidFill>
                    <a:schemeClr val="tx1"/>
                  </a:solidFill>
                  <a:latin typeface="Arial" panose="020B0604020202020204" pitchFamily="34" charset="0"/>
                  <a:ea typeface="MS PGothic" panose="020B0600070205080204" pitchFamily="34" charset="-128"/>
                </a:defRPr>
              </a:lvl6pPr>
              <a:lvl7pPr marL="2971800" indent="-228600" defTabSz="512763" eaLnBrk="0" fontAlgn="base" hangingPunct="0">
                <a:spcBef>
                  <a:spcPct val="0"/>
                </a:spcBef>
                <a:spcAft>
                  <a:spcPct val="0"/>
                </a:spcAft>
                <a:tabLst>
                  <a:tab pos="463550" algn="ctr"/>
                  <a:tab pos="914400" algn="ctr"/>
                </a:tabLst>
                <a:defRPr>
                  <a:solidFill>
                    <a:schemeClr val="tx1"/>
                  </a:solidFill>
                  <a:latin typeface="Arial" panose="020B0604020202020204" pitchFamily="34" charset="0"/>
                  <a:ea typeface="MS PGothic" panose="020B0600070205080204" pitchFamily="34" charset="-128"/>
                </a:defRPr>
              </a:lvl7pPr>
              <a:lvl8pPr marL="3429000" indent="-228600" defTabSz="512763" eaLnBrk="0" fontAlgn="base" hangingPunct="0">
                <a:spcBef>
                  <a:spcPct val="0"/>
                </a:spcBef>
                <a:spcAft>
                  <a:spcPct val="0"/>
                </a:spcAft>
                <a:tabLst>
                  <a:tab pos="463550" algn="ctr"/>
                  <a:tab pos="914400" algn="ctr"/>
                </a:tabLst>
                <a:defRPr>
                  <a:solidFill>
                    <a:schemeClr val="tx1"/>
                  </a:solidFill>
                  <a:latin typeface="Arial" panose="020B0604020202020204" pitchFamily="34" charset="0"/>
                  <a:ea typeface="MS PGothic" panose="020B0600070205080204" pitchFamily="34" charset="-128"/>
                </a:defRPr>
              </a:lvl8pPr>
              <a:lvl9pPr marL="3886200" indent="-228600" defTabSz="512763" eaLnBrk="0" fontAlgn="base" hangingPunct="0">
                <a:spcBef>
                  <a:spcPct val="0"/>
                </a:spcBef>
                <a:spcAft>
                  <a:spcPct val="0"/>
                </a:spcAft>
                <a:tabLst>
                  <a:tab pos="463550" algn="ctr"/>
                  <a:tab pos="914400" algn="ctr"/>
                </a:tabLst>
                <a:defRPr>
                  <a:solidFill>
                    <a:schemeClr val="tx1"/>
                  </a:solidFill>
                  <a:latin typeface="Arial" panose="020B0604020202020204" pitchFamily="34" charset="0"/>
                  <a:ea typeface="MS PGothic" panose="020B0600070205080204" pitchFamily="34" charset="-128"/>
                </a:defRPr>
              </a:lvl9pPr>
            </a:lstStyle>
            <a:p>
              <a:pPr eaLnBrk="1" hangingPunct="1"/>
              <a:r>
                <a:rPr lang="en-US" altLang="en-US" sz="1133"/>
                <a:t>1	2	3 </a:t>
              </a:r>
            </a:p>
          </p:txBody>
        </p:sp>
      </p:grpSp>
      <p:sp>
        <p:nvSpPr>
          <p:cNvPr id="126978" name="Title 5">
            <a:extLst>
              <a:ext uri="{FF2B5EF4-FFF2-40B4-BE49-F238E27FC236}">
                <a16:creationId xmlns:a16="http://schemas.microsoft.com/office/drawing/2014/main" id="{DED648CC-EB72-45F2-9B94-688B1DC7A2F7}"/>
              </a:ext>
            </a:extLst>
          </p:cNvPr>
          <p:cNvSpPr>
            <a:spLocks noGrp="1"/>
          </p:cNvSpPr>
          <p:nvPr>
            <p:ph type="title"/>
          </p:nvPr>
        </p:nvSpPr>
        <p:spPr bwMode="auto">
          <a:xfrm>
            <a:off x="1361953" y="65884"/>
            <a:ext cx="12435840" cy="95869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anchor="t" anchorCtr="0" compatLnSpc="1">
            <a:prstTxWarp prst="textNoShape">
              <a:avLst/>
            </a:prstTxWarp>
          </a:bodyPr>
          <a:lstStyle/>
          <a:p>
            <a:r>
              <a:rPr lang="en-US" altLang="en-US" sz="4400" dirty="0">
                <a:cs typeface="MS PGothic" panose="020B0600070205080204" pitchFamily="34" charset="-128"/>
              </a:rPr>
              <a:t>Team Ready-for-Action Assessment</a:t>
            </a:r>
          </a:p>
        </p:txBody>
      </p:sp>
      <p:sp>
        <p:nvSpPr>
          <p:cNvPr id="3" name="TextBox 2">
            <a:extLst>
              <a:ext uri="{FF2B5EF4-FFF2-40B4-BE49-F238E27FC236}">
                <a16:creationId xmlns:a16="http://schemas.microsoft.com/office/drawing/2014/main" id="{6FBE8D59-82C8-8218-7577-0211C4D328BD}"/>
              </a:ext>
            </a:extLst>
          </p:cNvPr>
          <p:cNvSpPr txBox="1"/>
          <p:nvPr/>
        </p:nvSpPr>
        <p:spPr>
          <a:xfrm>
            <a:off x="581056" y="1243744"/>
            <a:ext cx="3596058" cy="1938992"/>
          </a:xfrm>
          <a:prstGeom prst="rect">
            <a:avLst/>
          </a:prstGeom>
          <a:noFill/>
        </p:spPr>
        <p:txBody>
          <a:bodyPr wrap="square" rtlCol="0">
            <a:spAutoFit/>
          </a:bodyPr>
          <a:lstStyle/>
          <a:p>
            <a:r>
              <a:rPr lang="en-US" dirty="0"/>
              <a:t>DIRECTIONS:</a:t>
            </a:r>
          </a:p>
          <a:p>
            <a:r>
              <a:rPr lang="en-US" dirty="0"/>
              <a:t>Using the Team Ready-for-Action Assessment</a:t>
            </a:r>
          </a:p>
          <a:p>
            <a:r>
              <a:rPr lang="en-US" dirty="0"/>
              <a:t>Determine where your team is in terms of working in a Whole Brain way. </a:t>
            </a:r>
          </a:p>
        </p:txBody>
      </p:sp>
    </p:spTree>
    <p:custDataLst>
      <p:tags r:id="rId1"/>
    </p:custDataLst>
    <p:extLst>
      <p:ext uri="{BB962C8B-B14F-4D97-AF65-F5344CB8AC3E}">
        <p14:creationId xmlns:p14="http://schemas.microsoft.com/office/powerpoint/2010/main" val="19146785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5" name="Title 5">
            <a:extLst>
              <a:ext uri="{FF2B5EF4-FFF2-40B4-BE49-F238E27FC236}">
                <a16:creationId xmlns:a16="http://schemas.microsoft.com/office/drawing/2014/main" id="{92EE4AD7-767A-4FD3-BFE1-92AB0C45BA90}"/>
              </a:ext>
            </a:extLst>
          </p:cNvPr>
          <p:cNvSpPr>
            <a:spLocks noGrp="1"/>
          </p:cNvSpPr>
          <p:nvPr>
            <p:ph type="title"/>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anchor="t" anchorCtr="0" compatLnSpc="1">
            <a:prstTxWarp prst="textNoShape">
              <a:avLst/>
            </a:prstTxWarp>
          </a:bodyPr>
          <a:lstStyle/>
          <a:p>
            <a:r>
              <a:rPr lang="en-US" altLang="en-US">
                <a:cs typeface="MS PGothic" panose="020B0600070205080204" pitchFamily="34" charset="-128"/>
              </a:rPr>
              <a:t>Scoring – Possible Indications</a:t>
            </a:r>
          </a:p>
        </p:txBody>
      </p:sp>
      <p:sp>
        <p:nvSpPr>
          <p:cNvPr id="129026" name="Content Placeholder 2">
            <a:extLst>
              <a:ext uri="{FF2B5EF4-FFF2-40B4-BE49-F238E27FC236}">
                <a16:creationId xmlns:a16="http://schemas.microsoft.com/office/drawing/2014/main" id="{5A0DAA65-ACC3-40A8-AD98-6239AF35FDD4}"/>
              </a:ext>
            </a:extLst>
          </p:cNvPr>
          <p:cNvSpPr>
            <a:spLocks noGrp="1"/>
          </p:cNvSpPr>
          <p:nvPr>
            <p:ph idx="1"/>
          </p:nvPr>
        </p:nvSpPr>
        <p:spPr bwMode="auto">
          <a:xfrm>
            <a:off x="809626" y="1131421"/>
            <a:ext cx="12436475" cy="5562599"/>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anchor="t" anchorCtr="0" compatLnSpc="1">
            <a:prstTxWarp prst="textNoShape">
              <a:avLst/>
            </a:prstTxWarp>
          </a:bodyPr>
          <a:lstStyle/>
          <a:p>
            <a:pPr marL="0" indent="0">
              <a:spcBef>
                <a:spcPct val="0"/>
              </a:spcBef>
              <a:buNone/>
            </a:pPr>
            <a:r>
              <a:rPr lang="en-US" altLang="en-US" sz="2710" dirty="0">
                <a:latin typeface="Arial" panose="020B0604020202020204" pitchFamily="34" charset="0"/>
                <a:cs typeface="MS PGothic" panose="020B0600070205080204" pitchFamily="34" charset="-128"/>
              </a:rPr>
              <a:t>If the score in any quadrant is:</a:t>
            </a:r>
          </a:p>
          <a:p>
            <a:pPr marL="0" indent="0">
              <a:spcBef>
                <a:spcPct val="0"/>
              </a:spcBef>
              <a:buNone/>
            </a:pPr>
            <a:endParaRPr lang="en-US" altLang="en-US" sz="2710" dirty="0">
              <a:latin typeface="Arial" panose="020B0604020202020204" pitchFamily="34" charset="0"/>
              <a:cs typeface="MS PGothic" panose="020B0600070205080204" pitchFamily="34" charset="-128"/>
            </a:endParaRPr>
          </a:p>
          <a:p>
            <a:pPr marL="0" indent="0">
              <a:spcBef>
                <a:spcPct val="0"/>
              </a:spcBef>
              <a:buNone/>
            </a:pPr>
            <a:endParaRPr lang="en-US" altLang="en-US" sz="2710" dirty="0">
              <a:latin typeface="Arial" panose="020B0604020202020204" pitchFamily="34" charset="0"/>
              <a:cs typeface="MS PGothic" panose="020B0600070205080204" pitchFamily="34" charset="-128"/>
            </a:endParaRPr>
          </a:p>
          <a:p>
            <a:pPr marL="0" indent="0">
              <a:spcBef>
                <a:spcPct val="0"/>
              </a:spcBef>
              <a:buNone/>
            </a:pPr>
            <a:endParaRPr lang="en-US" altLang="en-US" sz="2710" dirty="0">
              <a:latin typeface="Arial" panose="020B0604020202020204" pitchFamily="34" charset="0"/>
              <a:cs typeface="MS PGothic" panose="020B0600070205080204" pitchFamily="34" charset="-128"/>
            </a:endParaRPr>
          </a:p>
          <a:p>
            <a:pPr marL="0" indent="0">
              <a:spcBef>
                <a:spcPct val="0"/>
              </a:spcBef>
              <a:buNone/>
            </a:pPr>
            <a:endParaRPr lang="en-US" altLang="en-US" sz="2710" dirty="0">
              <a:latin typeface="Arial" panose="020B0604020202020204" pitchFamily="34" charset="0"/>
              <a:cs typeface="MS PGothic" panose="020B0600070205080204" pitchFamily="34" charset="-128"/>
            </a:endParaRPr>
          </a:p>
          <a:p>
            <a:pPr marL="0" indent="0">
              <a:spcBef>
                <a:spcPct val="0"/>
              </a:spcBef>
              <a:buNone/>
            </a:pPr>
            <a:endParaRPr lang="en-US" altLang="en-US" sz="2710" dirty="0">
              <a:latin typeface="Arial" panose="020B0604020202020204" pitchFamily="34" charset="0"/>
              <a:cs typeface="MS PGothic" panose="020B0600070205080204" pitchFamily="34" charset="-128"/>
            </a:endParaRPr>
          </a:p>
          <a:p>
            <a:pPr marL="0" indent="0">
              <a:spcBef>
                <a:spcPct val="0"/>
              </a:spcBef>
              <a:buNone/>
            </a:pPr>
            <a:endParaRPr lang="en-US" altLang="en-US" sz="2710" dirty="0">
              <a:latin typeface="Arial" panose="020B0604020202020204" pitchFamily="34" charset="0"/>
              <a:cs typeface="MS PGothic" panose="020B0600070205080204" pitchFamily="34" charset="-128"/>
            </a:endParaRPr>
          </a:p>
          <a:p>
            <a:pPr marL="0" indent="0">
              <a:spcBef>
                <a:spcPct val="0"/>
              </a:spcBef>
              <a:buNone/>
            </a:pPr>
            <a:r>
              <a:rPr lang="en-US" altLang="en-US" sz="2710" dirty="0">
                <a:latin typeface="Arial" panose="020B0604020202020204" pitchFamily="34" charset="0"/>
                <a:cs typeface="MS PGothic" panose="020B0600070205080204" pitchFamily="34" charset="-128"/>
              </a:rPr>
              <a:t>If the overall total is:</a:t>
            </a:r>
          </a:p>
        </p:txBody>
      </p:sp>
      <p:graphicFrame>
        <p:nvGraphicFramePr>
          <p:cNvPr id="2" name="Table 1">
            <a:extLst>
              <a:ext uri="{FF2B5EF4-FFF2-40B4-BE49-F238E27FC236}">
                <a16:creationId xmlns:a16="http://schemas.microsoft.com/office/drawing/2014/main" id="{2692D2ED-F495-4FE5-99EE-D6C2D0CCA6BD}"/>
              </a:ext>
            </a:extLst>
          </p:cNvPr>
          <p:cNvGraphicFramePr>
            <a:graphicFrameLocks noGrp="1"/>
          </p:cNvGraphicFramePr>
          <p:nvPr>
            <p:extLst>
              <p:ext uri="{D42A27DB-BD31-4B8C-83A1-F6EECF244321}">
                <p14:modId xmlns:p14="http://schemas.microsoft.com/office/powerpoint/2010/main" val="1953365481"/>
              </p:ext>
            </p:extLst>
          </p:nvPr>
        </p:nvGraphicFramePr>
        <p:xfrm>
          <a:off x="2551221" y="2047454"/>
          <a:ext cx="8734954" cy="1565277"/>
        </p:xfrm>
        <a:graphic>
          <a:graphicData uri="http://schemas.openxmlformats.org/drawingml/2006/table">
            <a:tbl>
              <a:tblPr firstRow="1" bandRow="1">
                <a:tableStyleId>{5C22544A-7EE6-4342-B048-85BDC9FD1C3A}</a:tableStyleId>
              </a:tblPr>
              <a:tblGrid>
                <a:gridCol w="1231315">
                  <a:extLst>
                    <a:ext uri="{9D8B030D-6E8A-4147-A177-3AD203B41FA5}">
                      <a16:colId xmlns:a16="http://schemas.microsoft.com/office/drawing/2014/main" val="20000"/>
                    </a:ext>
                  </a:extLst>
                </a:gridCol>
                <a:gridCol w="7503639">
                  <a:extLst>
                    <a:ext uri="{9D8B030D-6E8A-4147-A177-3AD203B41FA5}">
                      <a16:colId xmlns:a16="http://schemas.microsoft.com/office/drawing/2014/main" val="20001"/>
                    </a:ext>
                  </a:extLst>
                </a:gridCol>
              </a:tblGrid>
              <a:tr h="419965">
                <a:tc>
                  <a:txBody>
                    <a:bodyPr/>
                    <a:lstStyle/>
                    <a:p>
                      <a:pPr algn="ctr"/>
                      <a:r>
                        <a:rPr lang="en-US" sz="2000" b="0" dirty="0">
                          <a:solidFill>
                            <a:schemeClr val="tx1"/>
                          </a:solidFill>
                          <a:latin typeface="Arial" panose="020B0604020202020204" pitchFamily="34" charset="0"/>
                          <a:cs typeface="Arial" panose="020B0604020202020204" pitchFamily="34" charset="0"/>
                        </a:rPr>
                        <a:t>13-15</a:t>
                      </a:r>
                    </a:p>
                  </a:txBody>
                  <a:tcPr marL="103622" marR="103622" marT="51777" marB="5177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60000"/>
                        <a:lumOff val="40000"/>
                      </a:schemeClr>
                    </a:solidFill>
                  </a:tcPr>
                </a:tc>
                <a:tc>
                  <a:txBody>
                    <a:bodyPr/>
                    <a:lstStyle/>
                    <a:p>
                      <a:pPr marL="0" marR="0" indent="0" algn="l" defTabSz="457146" rtl="0" eaLnBrk="1" fontAlgn="auto" latinLnBrk="0" hangingPunct="1">
                        <a:lnSpc>
                          <a:spcPct val="100000"/>
                        </a:lnSpc>
                        <a:spcBef>
                          <a:spcPts val="0"/>
                        </a:spcBef>
                        <a:spcAft>
                          <a:spcPts val="0"/>
                        </a:spcAft>
                        <a:buClrTx/>
                        <a:buSzTx/>
                        <a:buFontTx/>
                        <a:buNone/>
                        <a:tabLst/>
                        <a:defRPr/>
                      </a:pPr>
                      <a:r>
                        <a:rPr lang="en-US" sz="2000" b="0" dirty="0">
                          <a:solidFill>
                            <a:schemeClr val="tx1"/>
                          </a:solidFill>
                          <a:latin typeface="Arial" panose="020B0604020202020204" pitchFamily="34" charset="0"/>
                          <a:cs typeface="Arial" panose="020B0604020202020204" pitchFamily="34" charset="0"/>
                        </a:rPr>
                        <a:t>Your team appears to have a strong command of this quadrant.</a:t>
                      </a:r>
                    </a:p>
                  </a:txBody>
                  <a:tcPr marL="103622" marR="103622" marT="51777" marB="5177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60000"/>
                        <a:lumOff val="40000"/>
                      </a:schemeClr>
                    </a:solidFill>
                  </a:tcPr>
                </a:tc>
                <a:extLst>
                  <a:ext uri="{0D108BD9-81ED-4DB2-BD59-A6C34878D82A}">
                    <a16:rowId xmlns:a16="http://schemas.microsoft.com/office/drawing/2014/main" val="10000"/>
                  </a:ext>
                </a:extLst>
              </a:tr>
              <a:tr h="725347">
                <a:tc>
                  <a:txBody>
                    <a:bodyPr/>
                    <a:lstStyle/>
                    <a:p>
                      <a:pPr algn="ctr"/>
                      <a:r>
                        <a:rPr lang="en-US" sz="2000" b="0" dirty="0">
                          <a:solidFill>
                            <a:schemeClr val="tx1"/>
                          </a:solidFill>
                          <a:latin typeface="Arial" panose="020B0604020202020204" pitchFamily="34" charset="0"/>
                          <a:cs typeface="Arial" panose="020B0604020202020204" pitchFamily="34" charset="0"/>
                        </a:rPr>
                        <a:t>9-12</a:t>
                      </a:r>
                    </a:p>
                  </a:txBody>
                  <a:tcPr marL="103622" marR="103622" marT="51777" marB="5177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marL="0" marR="0" indent="0" algn="l" defTabSz="457146" rtl="0" eaLnBrk="1" fontAlgn="auto" latinLnBrk="0" hangingPunct="1">
                        <a:lnSpc>
                          <a:spcPct val="100000"/>
                        </a:lnSpc>
                        <a:spcBef>
                          <a:spcPts val="0"/>
                        </a:spcBef>
                        <a:spcAft>
                          <a:spcPts val="0"/>
                        </a:spcAft>
                        <a:buClrTx/>
                        <a:buSzTx/>
                        <a:buFontTx/>
                        <a:buNone/>
                        <a:tabLst/>
                        <a:defRPr/>
                      </a:pPr>
                      <a:r>
                        <a:rPr lang="en-US" sz="2000" b="0" dirty="0">
                          <a:solidFill>
                            <a:schemeClr val="tx1"/>
                          </a:solidFill>
                          <a:latin typeface="Arial" panose="020B0604020202020204" pitchFamily="34" charset="0"/>
                          <a:cs typeface="Arial" panose="020B0604020202020204" pitchFamily="34" charset="0"/>
                        </a:rPr>
                        <a:t>Your team may have some strengths and some areas for improvement in this quadrant.</a:t>
                      </a:r>
                    </a:p>
                  </a:txBody>
                  <a:tcPr marL="103622" marR="103622" marT="51777" marB="5177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extLst>
                  <a:ext uri="{0D108BD9-81ED-4DB2-BD59-A6C34878D82A}">
                    <a16:rowId xmlns:a16="http://schemas.microsoft.com/office/drawing/2014/main" val="10001"/>
                  </a:ext>
                </a:extLst>
              </a:tr>
              <a:tr h="419965">
                <a:tc>
                  <a:txBody>
                    <a:bodyPr/>
                    <a:lstStyle/>
                    <a:p>
                      <a:pPr algn="ctr"/>
                      <a:r>
                        <a:rPr lang="en-US" sz="2000" b="0" dirty="0">
                          <a:solidFill>
                            <a:schemeClr val="tx1"/>
                          </a:solidFill>
                          <a:latin typeface="Arial" panose="020B0604020202020204" pitchFamily="34" charset="0"/>
                          <a:cs typeface="Arial" panose="020B0604020202020204" pitchFamily="34" charset="0"/>
                        </a:rPr>
                        <a:t>5-8</a:t>
                      </a:r>
                    </a:p>
                  </a:txBody>
                  <a:tcPr marL="103622" marR="103622" marT="51777" marB="5177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2000" b="0" dirty="0">
                          <a:solidFill>
                            <a:schemeClr val="tx1"/>
                          </a:solidFill>
                          <a:latin typeface="Arial" panose="020B0604020202020204" pitchFamily="34" charset="0"/>
                          <a:cs typeface="Arial" panose="020B0604020202020204" pitchFamily="34" charset="0"/>
                        </a:rPr>
                        <a:t>Your team may need to focus on stretching into this quadrant. </a:t>
                      </a:r>
                    </a:p>
                  </a:txBody>
                  <a:tcPr marL="103622" marR="103622" marT="51777" marB="5177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2"/>
                  </a:ext>
                </a:extLst>
              </a:tr>
            </a:tbl>
          </a:graphicData>
        </a:graphic>
      </p:graphicFrame>
      <p:graphicFrame>
        <p:nvGraphicFramePr>
          <p:cNvPr id="8" name="Table 7">
            <a:extLst>
              <a:ext uri="{FF2B5EF4-FFF2-40B4-BE49-F238E27FC236}">
                <a16:creationId xmlns:a16="http://schemas.microsoft.com/office/drawing/2014/main" id="{45655987-CC0A-4180-9760-C10B06956BAC}"/>
              </a:ext>
            </a:extLst>
          </p:cNvPr>
          <p:cNvGraphicFramePr>
            <a:graphicFrameLocks noGrp="1"/>
          </p:cNvGraphicFramePr>
          <p:nvPr>
            <p:extLst>
              <p:ext uri="{D42A27DB-BD31-4B8C-83A1-F6EECF244321}">
                <p14:modId xmlns:p14="http://schemas.microsoft.com/office/powerpoint/2010/main" val="2257314380"/>
              </p:ext>
            </p:extLst>
          </p:nvPr>
        </p:nvGraphicFramePr>
        <p:xfrm>
          <a:off x="2551221" y="4776788"/>
          <a:ext cx="8017134" cy="1567074"/>
        </p:xfrm>
        <a:graphic>
          <a:graphicData uri="http://schemas.openxmlformats.org/drawingml/2006/table">
            <a:tbl>
              <a:tblPr/>
              <a:tblGrid>
                <a:gridCol w="1201638">
                  <a:extLst>
                    <a:ext uri="{9D8B030D-6E8A-4147-A177-3AD203B41FA5}">
                      <a16:colId xmlns:a16="http://schemas.microsoft.com/office/drawing/2014/main" val="20000"/>
                    </a:ext>
                  </a:extLst>
                </a:gridCol>
                <a:gridCol w="6815496">
                  <a:extLst>
                    <a:ext uri="{9D8B030D-6E8A-4147-A177-3AD203B41FA5}">
                      <a16:colId xmlns:a16="http://schemas.microsoft.com/office/drawing/2014/main" val="20001"/>
                    </a:ext>
                  </a:extLst>
                </a:gridCol>
              </a:tblGrid>
              <a:tr h="420826">
                <a:tc>
                  <a:txBody>
                    <a:bodyPr/>
                    <a:lstStyle>
                      <a:lvl1pPr defTabSz="455613" eaLnBrk="0" hangingPunct="0">
                        <a:spcBef>
                          <a:spcPct val="20000"/>
                        </a:spcBef>
                        <a:buFont typeface="Arial" pitchFamily="34" charset="0"/>
                        <a:defRPr sz="2800">
                          <a:solidFill>
                            <a:schemeClr val="tx1"/>
                          </a:solidFill>
                          <a:latin typeface="Century Gothic" pitchFamily="34" charset="0"/>
                          <a:ea typeface="ＭＳ Ｐゴシック" pitchFamily="34" charset="-128"/>
                        </a:defRPr>
                      </a:lvl1pPr>
                      <a:lvl2pPr marL="742950" indent="-285750" defTabSz="455613" eaLnBrk="0" hangingPunct="0">
                        <a:spcBef>
                          <a:spcPct val="20000"/>
                        </a:spcBef>
                        <a:buFont typeface="Arial" pitchFamily="34" charset="0"/>
                        <a:defRPr sz="2400">
                          <a:solidFill>
                            <a:schemeClr val="tx1"/>
                          </a:solidFill>
                          <a:latin typeface="Century Gothic" pitchFamily="34" charset="0"/>
                          <a:ea typeface="ＭＳ Ｐゴシック" pitchFamily="34" charset="-128"/>
                        </a:defRPr>
                      </a:lvl2pPr>
                      <a:lvl3pPr marL="1143000" indent="-228600" defTabSz="455613" eaLnBrk="0" hangingPunct="0">
                        <a:spcBef>
                          <a:spcPct val="20000"/>
                        </a:spcBef>
                        <a:buFont typeface="Arial" pitchFamily="34" charset="0"/>
                        <a:defRPr sz="2000">
                          <a:solidFill>
                            <a:schemeClr val="tx1"/>
                          </a:solidFill>
                          <a:latin typeface="Century Gothic" pitchFamily="34" charset="0"/>
                          <a:ea typeface="ＭＳ Ｐゴシック" pitchFamily="34" charset="-128"/>
                        </a:defRPr>
                      </a:lvl3pPr>
                      <a:lvl4pPr marL="1600200" indent="-228600" defTabSz="455613" eaLnBrk="0" hangingPunct="0">
                        <a:spcBef>
                          <a:spcPct val="20000"/>
                        </a:spcBef>
                        <a:buFont typeface="Arial" pitchFamily="34" charset="0"/>
                        <a:defRPr>
                          <a:solidFill>
                            <a:schemeClr val="tx1"/>
                          </a:solidFill>
                          <a:latin typeface="Century Gothic" pitchFamily="34" charset="0"/>
                          <a:ea typeface="ＭＳ Ｐゴシック" pitchFamily="34" charset="-128"/>
                        </a:defRPr>
                      </a:lvl4pPr>
                      <a:lvl5pPr marL="2057400" indent="-228600" defTabSz="455613" eaLnBrk="0" hangingPunct="0">
                        <a:spcBef>
                          <a:spcPct val="20000"/>
                        </a:spcBef>
                        <a:buFont typeface="Arial" pitchFamily="34" charset="0"/>
                        <a:defRPr>
                          <a:solidFill>
                            <a:schemeClr val="tx1"/>
                          </a:solidFill>
                          <a:latin typeface="Century Gothic" pitchFamily="34" charset="0"/>
                          <a:ea typeface="ＭＳ Ｐゴシック" pitchFamily="34" charset="-128"/>
                        </a:defRPr>
                      </a:lvl5pPr>
                      <a:lvl6pPr marL="2514600" indent="-228600" defTabSz="455613" eaLnBrk="0" fontAlgn="base" hangingPunct="0">
                        <a:spcBef>
                          <a:spcPct val="20000"/>
                        </a:spcBef>
                        <a:spcAft>
                          <a:spcPct val="0"/>
                        </a:spcAft>
                        <a:buFont typeface="Arial" pitchFamily="34" charset="0"/>
                        <a:defRPr>
                          <a:solidFill>
                            <a:schemeClr val="tx1"/>
                          </a:solidFill>
                          <a:latin typeface="Century Gothic" pitchFamily="34" charset="0"/>
                          <a:ea typeface="ＭＳ Ｐゴシック" pitchFamily="34" charset="-128"/>
                        </a:defRPr>
                      </a:lvl6pPr>
                      <a:lvl7pPr marL="2971800" indent="-228600" defTabSz="455613" eaLnBrk="0" fontAlgn="base" hangingPunct="0">
                        <a:spcBef>
                          <a:spcPct val="20000"/>
                        </a:spcBef>
                        <a:spcAft>
                          <a:spcPct val="0"/>
                        </a:spcAft>
                        <a:buFont typeface="Arial" pitchFamily="34" charset="0"/>
                        <a:defRPr>
                          <a:solidFill>
                            <a:schemeClr val="tx1"/>
                          </a:solidFill>
                          <a:latin typeface="Century Gothic" pitchFamily="34" charset="0"/>
                          <a:ea typeface="ＭＳ Ｐゴシック" pitchFamily="34" charset="-128"/>
                        </a:defRPr>
                      </a:lvl7pPr>
                      <a:lvl8pPr marL="3429000" indent="-228600" defTabSz="455613" eaLnBrk="0" fontAlgn="base" hangingPunct="0">
                        <a:spcBef>
                          <a:spcPct val="20000"/>
                        </a:spcBef>
                        <a:spcAft>
                          <a:spcPct val="0"/>
                        </a:spcAft>
                        <a:buFont typeface="Arial" pitchFamily="34" charset="0"/>
                        <a:defRPr>
                          <a:solidFill>
                            <a:schemeClr val="tx1"/>
                          </a:solidFill>
                          <a:latin typeface="Century Gothic" pitchFamily="34" charset="0"/>
                          <a:ea typeface="ＭＳ Ｐゴシック" pitchFamily="34" charset="-128"/>
                        </a:defRPr>
                      </a:lvl8pPr>
                      <a:lvl9pPr marL="3886200" indent="-228600" defTabSz="455613" eaLnBrk="0" fontAlgn="base" hangingPunct="0">
                        <a:spcBef>
                          <a:spcPct val="20000"/>
                        </a:spcBef>
                        <a:spcAft>
                          <a:spcPct val="0"/>
                        </a:spcAft>
                        <a:buFont typeface="Arial" pitchFamily="34" charset="0"/>
                        <a:defRPr>
                          <a:solidFill>
                            <a:schemeClr val="tx1"/>
                          </a:solidFill>
                          <a:latin typeface="Century Gothic" pitchFamily="34" charset="0"/>
                          <a:ea typeface="ＭＳ Ｐゴシック" pitchFamily="34" charset="-128"/>
                        </a:defRPr>
                      </a:lvl9pPr>
                    </a:lstStyle>
                    <a:p>
                      <a:pPr marL="0" marR="0" lvl="0" indent="0" algn="ctr" defTabSz="455613"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dirty="0">
                          <a:ln>
                            <a:noFill/>
                          </a:ln>
                          <a:solidFill>
                            <a:schemeClr val="tx1"/>
                          </a:solidFill>
                          <a:effectLst/>
                          <a:latin typeface="Arial" pitchFamily="34" charset="0"/>
                          <a:ea typeface="ＭＳ Ｐゴシック" pitchFamily="34" charset="-128"/>
                          <a:cs typeface="Arial" pitchFamily="34" charset="0"/>
                        </a:rPr>
                        <a:t>48-60</a:t>
                      </a:r>
                    </a:p>
                  </a:txBody>
                  <a:tcPr marL="103622" marR="103622" marT="51815" marB="518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B3A2C7"/>
                    </a:solidFill>
                  </a:tcPr>
                </a:tc>
                <a:tc>
                  <a:txBody>
                    <a:bodyPr/>
                    <a:lstStyle>
                      <a:lvl1pPr defTabSz="455613" eaLnBrk="0" hangingPunct="0">
                        <a:spcBef>
                          <a:spcPct val="20000"/>
                        </a:spcBef>
                        <a:buFont typeface="Arial" pitchFamily="34" charset="0"/>
                        <a:defRPr sz="2800">
                          <a:solidFill>
                            <a:schemeClr val="tx1"/>
                          </a:solidFill>
                          <a:latin typeface="Century Gothic" pitchFamily="34" charset="0"/>
                          <a:ea typeface="ＭＳ Ｐゴシック" pitchFamily="34" charset="-128"/>
                        </a:defRPr>
                      </a:lvl1pPr>
                      <a:lvl2pPr marL="742950" indent="-285750" defTabSz="455613" eaLnBrk="0" hangingPunct="0">
                        <a:spcBef>
                          <a:spcPct val="20000"/>
                        </a:spcBef>
                        <a:buFont typeface="Arial" pitchFamily="34" charset="0"/>
                        <a:defRPr sz="2400">
                          <a:solidFill>
                            <a:schemeClr val="tx1"/>
                          </a:solidFill>
                          <a:latin typeface="Century Gothic" pitchFamily="34" charset="0"/>
                          <a:ea typeface="ＭＳ Ｐゴシック" pitchFamily="34" charset="-128"/>
                        </a:defRPr>
                      </a:lvl2pPr>
                      <a:lvl3pPr marL="1143000" indent="-228600" defTabSz="455613" eaLnBrk="0" hangingPunct="0">
                        <a:spcBef>
                          <a:spcPct val="20000"/>
                        </a:spcBef>
                        <a:buFont typeface="Arial" pitchFamily="34" charset="0"/>
                        <a:defRPr sz="2000">
                          <a:solidFill>
                            <a:schemeClr val="tx1"/>
                          </a:solidFill>
                          <a:latin typeface="Century Gothic" pitchFamily="34" charset="0"/>
                          <a:ea typeface="ＭＳ Ｐゴシック" pitchFamily="34" charset="-128"/>
                        </a:defRPr>
                      </a:lvl3pPr>
                      <a:lvl4pPr marL="1600200" indent="-228600" defTabSz="455613" eaLnBrk="0" hangingPunct="0">
                        <a:spcBef>
                          <a:spcPct val="20000"/>
                        </a:spcBef>
                        <a:buFont typeface="Arial" pitchFamily="34" charset="0"/>
                        <a:defRPr>
                          <a:solidFill>
                            <a:schemeClr val="tx1"/>
                          </a:solidFill>
                          <a:latin typeface="Century Gothic" pitchFamily="34" charset="0"/>
                          <a:ea typeface="ＭＳ Ｐゴシック" pitchFamily="34" charset="-128"/>
                        </a:defRPr>
                      </a:lvl4pPr>
                      <a:lvl5pPr marL="2057400" indent="-228600" defTabSz="455613" eaLnBrk="0" hangingPunct="0">
                        <a:spcBef>
                          <a:spcPct val="20000"/>
                        </a:spcBef>
                        <a:buFont typeface="Arial" pitchFamily="34" charset="0"/>
                        <a:defRPr>
                          <a:solidFill>
                            <a:schemeClr val="tx1"/>
                          </a:solidFill>
                          <a:latin typeface="Century Gothic" pitchFamily="34" charset="0"/>
                          <a:ea typeface="ＭＳ Ｐゴシック" pitchFamily="34" charset="-128"/>
                        </a:defRPr>
                      </a:lvl5pPr>
                      <a:lvl6pPr marL="2514600" indent="-228600" defTabSz="455613" eaLnBrk="0" fontAlgn="base" hangingPunct="0">
                        <a:spcBef>
                          <a:spcPct val="20000"/>
                        </a:spcBef>
                        <a:spcAft>
                          <a:spcPct val="0"/>
                        </a:spcAft>
                        <a:buFont typeface="Arial" pitchFamily="34" charset="0"/>
                        <a:defRPr>
                          <a:solidFill>
                            <a:schemeClr val="tx1"/>
                          </a:solidFill>
                          <a:latin typeface="Century Gothic" pitchFamily="34" charset="0"/>
                          <a:ea typeface="ＭＳ Ｐゴシック" pitchFamily="34" charset="-128"/>
                        </a:defRPr>
                      </a:lvl6pPr>
                      <a:lvl7pPr marL="2971800" indent="-228600" defTabSz="455613" eaLnBrk="0" fontAlgn="base" hangingPunct="0">
                        <a:spcBef>
                          <a:spcPct val="20000"/>
                        </a:spcBef>
                        <a:spcAft>
                          <a:spcPct val="0"/>
                        </a:spcAft>
                        <a:buFont typeface="Arial" pitchFamily="34" charset="0"/>
                        <a:defRPr>
                          <a:solidFill>
                            <a:schemeClr val="tx1"/>
                          </a:solidFill>
                          <a:latin typeface="Century Gothic" pitchFamily="34" charset="0"/>
                          <a:ea typeface="ＭＳ Ｐゴシック" pitchFamily="34" charset="-128"/>
                        </a:defRPr>
                      </a:lvl7pPr>
                      <a:lvl8pPr marL="3429000" indent="-228600" defTabSz="455613" eaLnBrk="0" fontAlgn="base" hangingPunct="0">
                        <a:spcBef>
                          <a:spcPct val="20000"/>
                        </a:spcBef>
                        <a:spcAft>
                          <a:spcPct val="0"/>
                        </a:spcAft>
                        <a:buFont typeface="Arial" pitchFamily="34" charset="0"/>
                        <a:defRPr>
                          <a:solidFill>
                            <a:schemeClr val="tx1"/>
                          </a:solidFill>
                          <a:latin typeface="Century Gothic" pitchFamily="34" charset="0"/>
                          <a:ea typeface="ＭＳ Ｐゴシック" pitchFamily="34" charset="-128"/>
                        </a:defRPr>
                      </a:lvl8pPr>
                      <a:lvl9pPr marL="3886200" indent="-228600" defTabSz="455613" eaLnBrk="0" fontAlgn="base" hangingPunct="0">
                        <a:spcBef>
                          <a:spcPct val="20000"/>
                        </a:spcBef>
                        <a:spcAft>
                          <a:spcPct val="0"/>
                        </a:spcAft>
                        <a:buFont typeface="Arial" pitchFamily="34" charset="0"/>
                        <a:defRPr>
                          <a:solidFill>
                            <a:schemeClr val="tx1"/>
                          </a:solidFill>
                          <a:latin typeface="Century Gothic" pitchFamily="34" charset="0"/>
                          <a:ea typeface="ＭＳ Ｐゴシック" pitchFamily="34" charset="-128"/>
                        </a:defRPr>
                      </a:lvl9pPr>
                    </a:lstStyle>
                    <a:p>
                      <a:pPr marL="0" marR="0" lvl="0" indent="0" algn="l" defTabSz="455613"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chemeClr val="tx1"/>
                          </a:solidFill>
                          <a:effectLst/>
                          <a:latin typeface="Arial" pitchFamily="34" charset="0"/>
                          <a:ea typeface="ＭＳ Ｐゴシック" pitchFamily="34" charset="-128"/>
                          <a:cs typeface="Arial" pitchFamily="34" charset="0"/>
                        </a:rPr>
                        <a:t>Your team appears to function in a Whole Brain</a:t>
                      </a:r>
                      <a:r>
                        <a:rPr kumimoji="0" lang="en-US" altLang="en-US" sz="2000" b="0" i="0" u="none" strike="noStrike" cap="none" normalizeH="0" baseline="30000">
                          <a:ln>
                            <a:noFill/>
                          </a:ln>
                          <a:solidFill>
                            <a:schemeClr val="tx1"/>
                          </a:solidFill>
                          <a:effectLst/>
                          <a:latin typeface="Arial" pitchFamily="34" charset="0"/>
                          <a:ea typeface="ＭＳ Ｐゴシック" pitchFamily="34" charset="-128"/>
                          <a:cs typeface="Arial" pitchFamily="34" charset="0"/>
                        </a:rPr>
                        <a:t>®</a:t>
                      </a:r>
                      <a:r>
                        <a:rPr kumimoji="0" lang="en-US" altLang="en-US" sz="2000" b="0" i="0" u="none" strike="noStrike" cap="none" normalizeH="0" baseline="0">
                          <a:ln>
                            <a:noFill/>
                          </a:ln>
                          <a:solidFill>
                            <a:schemeClr val="tx1"/>
                          </a:solidFill>
                          <a:effectLst/>
                          <a:latin typeface="Arial" pitchFamily="34" charset="0"/>
                          <a:ea typeface="ＭＳ Ｐゴシック" pitchFamily="34" charset="-128"/>
                          <a:cs typeface="Arial" pitchFamily="34" charset="0"/>
                        </a:rPr>
                        <a:t> manner.</a:t>
                      </a:r>
                    </a:p>
                  </a:txBody>
                  <a:tcPr marL="103622" marR="103622" marT="51815" marB="518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B3A2C7"/>
                    </a:solidFill>
                  </a:tcPr>
                </a:tc>
                <a:extLst>
                  <a:ext uri="{0D108BD9-81ED-4DB2-BD59-A6C34878D82A}">
                    <a16:rowId xmlns:a16="http://schemas.microsoft.com/office/drawing/2014/main" val="10000"/>
                  </a:ext>
                </a:extLst>
              </a:tr>
              <a:tr h="725422">
                <a:tc>
                  <a:txBody>
                    <a:bodyPr/>
                    <a:lstStyle>
                      <a:lvl1pPr defTabSz="455613" eaLnBrk="0" hangingPunct="0">
                        <a:spcBef>
                          <a:spcPct val="20000"/>
                        </a:spcBef>
                        <a:buFont typeface="Arial" pitchFamily="34" charset="0"/>
                        <a:defRPr sz="2800">
                          <a:solidFill>
                            <a:schemeClr val="tx1"/>
                          </a:solidFill>
                          <a:latin typeface="Century Gothic" pitchFamily="34" charset="0"/>
                          <a:ea typeface="ＭＳ Ｐゴシック" pitchFamily="34" charset="-128"/>
                        </a:defRPr>
                      </a:lvl1pPr>
                      <a:lvl2pPr marL="742950" indent="-285750" defTabSz="455613" eaLnBrk="0" hangingPunct="0">
                        <a:spcBef>
                          <a:spcPct val="20000"/>
                        </a:spcBef>
                        <a:buFont typeface="Arial" pitchFamily="34" charset="0"/>
                        <a:defRPr sz="2400">
                          <a:solidFill>
                            <a:schemeClr val="tx1"/>
                          </a:solidFill>
                          <a:latin typeface="Century Gothic" pitchFamily="34" charset="0"/>
                          <a:ea typeface="ＭＳ Ｐゴシック" pitchFamily="34" charset="-128"/>
                        </a:defRPr>
                      </a:lvl2pPr>
                      <a:lvl3pPr marL="1143000" indent="-228600" defTabSz="455613" eaLnBrk="0" hangingPunct="0">
                        <a:spcBef>
                          <a:spcPct val="20000"/>
                        </a:spcBef>
                        <a:buFont typeface="Arial" pitchFamily="34" charset="0"/>
                        <a:defRPr sz="2000">
                          <a:solidFill>
                            <a:schemeClr val="tx1"/>
                          </a:solidFill>
                          <a:latin typeface="Century Gothic" pitchFamily="34" charset="0"/>
                          <a:ea typeface="ＭＳ Ｐゴシック" pitchFamily="34" charset="-128"/>
                        </a:defRPr>
                      </a:lvl3pPr>
                      <a:lvl4pPr marL="1600200" indent="-228600" defTabSz="455613" eaLnBrk="0" hangingPunct="0">
                        <a:spcBef>
                          <a:spcPct val="20000"/>
                        </a:spcBef>
                        <a:buFont typeface="Arial" pitchFamily="34" charset="0"/>
                        <a:defRPr>
                          <a:solidFill>
                            <a:schemeClr val="tx1"/>
                          </a:solidFill>
                          <a:latin typeface="Century Gothic" pitchFamily="34" charset="0"/>
                          <a:ea typeface="ＭＳ Ｐゴシック" pitchFamily="34" charset="-128"/>
                        </a:defRPr>
                      </a:lvl4pPr>
                      <a:lvl5pPr marL="2057400" indent="-228600" defTabSz="455613" eaLnBrk="0" hangingPunct="0">
                        <a:spcBef>
                          <a:spcPct val="20000"/>
                        </a:spcBef>
                        <a:buFont typeface="Arial" pitchFamily="34" charset="0"/>
                        <a:defRPr>
                          <a:solidFill>
                            <a:schemeClr val="tx1"/>
                          </a:solidFill>
                          <a:latin typeface="Century Gothic" pitchFamily="34" charset="0"/>
                          <a:ea typeface="ＭＳ Ｐゴシック" pitchFamily="34" charset="-128"/>
                        </a:defRPr>
                      </a:lvl5pPr>
                      <a:lvl6pPr marL="2514600" indent="-228600" defTabSz="455613" eaLnBrk="0" fontAlgn="base" hangingPunct="0">
                        <a:spcBef>
                          <a:spcPct val="20000"/>
                        </a:spcBef>
                        <a:spcAft>
                          <a:spcPct val="0"/>
                        </a:spcAft>
                        <a:buFont typeface="Arial" pitchFamily="34" charset="0"/>
                        <a:defRPr>
                          <a:solidFill>
                            <a:schemeClr val="tx1"/>
                          </a:solidFill>
                          <a:latin typeface="Century Gothic" pitchFamily="34" charset="0"/>
                          <a:ea typeface="ＭＳ Ｐゴシック" pitchFamily="34" charset="-128"/>
                        </a:defRPr>
                      </a:lvl6pPr>
                      <a:lvl7pPr marL="2971800" indent="-228600" defTabSz="455613" eaLnBrk="0" fontAlgn="base" hangingPunct="0">
                        <a:spcBef>
                          <a:spcPct val="20000"/>
                        </a:spcBef>
                        <a:spcAft>
                          <a:spcPct val="0"/>
                        </a:spcAft>
                        <a:buFont typeface="Arial" pitchFamily="34" charset="0"/>
                        <a:defRPr>
                          <a:solidFill>
                            <a:schemeClr val="tx1"/>
                          </a:solidFill>
                          <a:latin typeface="Century Gothic" pitchFamily="34" charset="0"/>
                          <a:ea typeface="ＭＳ Ｐゴシック" pitchFamily="34" charset="-128"/>
                        </a:defRPr>
                      </a:lvl7pPr>
                      <a:lvl8pPr marL="3429000" indent="-228600" defTabSz="455613" eaLnBrk="0" fontAlgn="base" hangingPunct="0">
                        <a:spcBef>
                          <a:spcPct val="20000"/>
                        </a:spcBef>
                        <a:spcAft>
                          <a:spcPct val="0"/>
                        </a:spcAft>
                        <a:buFont typeface="Arial" pitchFamily="34" charset="0"/>
                        <a:defRPr>
                          <a:solidFill>
                            <a:schemeClr val="tx1"/>
                          </a:solidFill>
                          <a:latin typeface="Century Gothic" pitchFamily="34" charset="0"/>
                          <a:ea typeface="ＭＳ Ｐゴシック" pitchFamily="34" charset="-128"/>
                        </a:defRPr>
                      </a:lvl8pPr>
                      <a:lvl9pPr marL="3886200" indent="-228600" defTabSz="455613" eaLnBrk="0" fontAlgn="base" hangingPunct="0">
                        <a:spcBef>
                          <a:spcPct val="20000"/>
                        </a:spcBef>
                        <a:spcAft>
                          <a:spcPct val="0"/>
                        </a:spcAft>
                        <a:buFont typeface="Arial" pitchFamily="34" charset="0"/>
                        <a:defRPr>
                          <a:solidFill>
                            <a:schemeClr val="tx1"/>
                          </a:solidFill>
                          <a:latin typeface="Century Gothic" pitchFamily="34" charset="0"/>
                          <a:ea typeface="ＭＳ Ｐゴシック" pitchFamily="34" charset="-128"/>
                        </a:defRPr>
                      </a:lvl9pPr>
                    </a:lstStyle>
                    <a:p>
                      <a:pPr marL="0" marR="0" lvl="0" indent="0" algn="ctr" defTabSz="455613"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chemeClr val="tx1"/>
                          </a:solidFill>
                          <a:effectLst/>
                          <a:latin typeface="Arial" pitchFamily="34" charset="0"/>
                          <a:ea typeface="ＭＳ Ｐゴシック" pitchFamily="34" charset="-128"/>
                          <a:cs typeface="Arial" pitchFamily="34" charset="0"/>
                        </a:rPr>
                        <a:t>34-47</a:t>
                      </a:r>
                    </a:p>
                  </a:txBody>
                  <a:tcPr marL="103622" marR="103622" marT="51815" marB="518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C1DA"/>
                    </a:solidFill>
                  </a:tcPr>
                </a:tc>
                <a:tc>
                  <a:txBody>
                    <a:bodyPr/>
                    <a:lstStyle>
                      <a:lvl1pPr defTabSz="455613" eaLnBrk="0" hangingPunct="0">
                        <a:spcBef>
                          <a:spcPct val="20000"/>
                        </a:spcBef>
                        <a:buFont typeface="Arial" pitchFamily="34" charset="0"/>
                        <a:defRPr sz="2800">
                          <a:solidFill>
                            <a:schemeClr val="tx1"/>
                          </a:solidFill>
                          <a:latin typeface="Century Gothic" pitchFamily="34" charset="0"/>
                          <a:ea typeface="ＭＳ Ｐゴシック" pitchFamily="34" charset="-128"/>
                        </a:defRPr>
                      </a:lvl1pPr>
                      <a:lvl2pPr marL="742950" indent="-285750" defTabSz="455613" eaLnBrk="0" hangingPunct="0">
                        <a:spcBef>
                          <a:spcPct val="20000"/>
                        </a:spcBef>
                        <a:buFont typeface="Arial" pitchFamily="34" charset="0"/>
                        <a:defRPr sz="2400">
                          <a:solidFill>
                            <a:schemeClr val="tx1"/>
                          </a:solidFill>
                          <a:latin typeface="Century Gothic" pitchFamily="34" charset="0"/>
                          <a:ea typeface="ＭＳ Ｐゴシック" pitchFamily="34" charset="-128"/>
                        </a:defRPr>
                      </a:lvl2pPr>
                      <a:lvl3pPr marL="1143000" indent="-228600" defTabSz="455613" eaLnBrk="0" hangingPunct="0">
                        <a:spcBef>
                          <a:spcPct val="20000"/>
                        </a:spcBef>
                        <a:buFont typeface="Arial" pitchFamily="34" charset="0"/>
                        <a:defRPr sz="2000">
                          <a:solidFill>
                            <a:schemeClr val="tx1"/>
                          </a:solidFill>
                          <a:latin typeface="Century Gothic" pitchFamily="34" charset="0"/>
                          <a:ea typeface="ＭＳ Ｐゴシック" pitchFamily="34" charset="-128"/>
                        </a:defRPr>
                      </a:lvl3pPr>
                      <a:lvl4pPr marL="1600200" indent="-228600" defTabSz="455613" eaLnBrk="0" hangingPunct="0">
                        <a:spcBef>
                          <a:spcPct val="20000"/>
                        </a:spcBef>
                        <a:buFont typeface="Arial" pitchFamily="34" charset="0"/>
                        <a:defRPr>
                          <a:solidFill>
                            <a:schemeClr val="tx1"/>
                          </a:solidFill>
                          <a:latin typeface="Century Gothic" pitchFamily="34" charset="0"/>
                          <a:ea typeface="ＭＳ Ｐゴシック" pitchFamily="34" charset="-128"/>
                        </a:defRPr>
                      </a:lvl4pPr>
                      <a:lvl5pPr marL="2057400" indent="-228600" defTabSz="455613" eaLnBrk="0" hangingPunct="0">
                        <a:spcBef>
                          <a:spcPct val="20000"/>
                        </a:spcBef>
                        <a:buFont typeface="Arial" pitchFamily="34" charset="0"/>
                        <a:defRPr>
                          <a:solidFill>
                            <a:schemeClr val="tx1"/>
                          </a:solidFill>
                          <a:latin typeface="Century Gothic" pitchFamily="34" charset="0"/>
                          <a:ea typeface="ＭＳ Ｐゴシック" pitchFamily="34" charset="-128"/>
                        </a:defRPr>
                      </a:lvl5pPr>
                      <a:lvl6pPr marL="2514600" indent="-228600" defTabSz="455613" eaLnBrk="0" fontAlgn="base" hangingPunct="0">
                        <a:spcBef>
                          <a:spcPct val="20000"/>
                        </a:spcBef>
                        <a:spcAft>
                          <a:spcPct val="0"/>
                        </a:spcAft>
                        <a:buFont typeface="Arial" pitchFamily="34" charset="0"/>
                        <a:defRPr>
                          <a:solidFill>
                            <a:schemeClr val="tx1"/>
                          </a:solidFill>
                          <a:latin typeface="Century Gothic" pitchFamily="34" charset="0"/>
                          <a:ea typeface="ＭＳ Ｐゴシック" pitchFamily="34" charset="-128"/>
                        </a:defRPr>
                      </a:lvl6pPr>
                      <a:lvl7pPr marL="2971800" indent="-228600" defTabSz="455613" eaLnBrk="0" fontAlgn="base" hangingPunct="0">
                        <a:spcBef>
                          <a:spcPct val="20000"/>
                        </a:spcBef>
                        <a:spcAft>
                          <a:spcPct val="0"/>
                        </a:spcAft>
                        <a:buFont typeface="Arial" pitchFamily="34" charset="0"/>
                        <a:defRPr>
                          <a:solidFill>
                            <a:schemeClr val="tx1"/>
                          </a:solidFill>
                          <a:latin typeface="Century Gothic" pitchFamily="34" charset="0"/>
                          <a:ea typeface="ＭＳ Ｐゴシック" pitchFamily="34" charset="-128"/>
                        </a:defRPr>
                      </a:lvl7pPr>
                      <a:lvl8pPr marL="3429000" indent="-228600" defTabSz="455613" eaLnBrk="0" fontAlgn="base" hangingPunct="0">
                        <a:spcBef>
                          <a:spcPct val="20000"/>
                        </a:spcBef>
                        <a:spcAft>
                          <a:spcPct val="0"/>
                        </a:spcAft>
                        <a:buFont typeface="Arial" pitchFamily="34" charset="0"/>
                        <a:defRPr>
                          <a:solidFill>
                            <a:schemeClr val="tx1"/>
                          </a:solidFill>
                          <a:latin typeface="Century Gothic" pitchFamily="34" charset="0"/>
                          <a:ea typeface="ＭＳ Ｐゴシック" pitchFamily="34" charset="-128"/>
                        </a:defRPr>
                      </a:lvl8pPr>
                      <a:lvl9pPr marL="3886200" indent="-228600" defTabSz="455613" eaLnBrk="0" fontAlgn="base" hangingPunct="0">
                        <a:spcBef>
                          <a:spcPct val="20000"/>
                        </a:spcBef>
                        <a:spcAft>
                          <a:spcPct val="0"/>
                        </a:spcAft>
                        <a:buFont typeface="Arial" pitchFamily="34" charset="0"/>
                        <a:defRPr>
                          <a:solidFill>
                            <a:schemeClr val="tx1"/>
                          </a:solidFill>
                          <a:latin typeface="Century Gothic" pitchFamily="34" charset="0"/>
                          <a:ea typeface="ＭＳ Ｐゴシック" pitchFamily="34" charset="-128"/>
                        </a:defRPr>
                      </a:lvl9pPr>
                    </a:lstStyle>
                    <a:p>
                      <a:pPr marL="0" marR="0" lvl="0" indent="0" algn="l" defTabSz="455613"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chemeClr val="tx1"/>
                          </a:solidFill>
                          <a:effectLst/>
                          <a:latin typeface="Arial" pitchFamily="34" charset="0"/>
                          <a:ea typeface="ＭＳ Ｐゴシック" pitchFamily="34" charset="-128"/>
                          <a:cs typeface="Arial" pitchFamily="34" charset="0"/>
                        </a:rPr>
                        <a:t>Your team may have some strengths and some areas for improvement.</a:t>
                      </a:r>
                    </a:p>
                  </a:txBody>
                  <a:tcPr marL="103622" marR="103622" marT="51815" marB="518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C1DA"/>
                    </a:solidFill>
                  </a:tcPr>
                </a:tc>
                <a:extLst>
                  <a:ext uri="{0D108BD9-81ED-4DB2-BD59-A6C34878D82A}">
                    <a16:rowId xmlns:a16="http://schemas.microsoft.com/office/drawing/2014/main" val="10001"/>
                  </a:ext>
                </a:extLst>
              </a:tr>
              <a:tr h="420826">
                <a:tc>
                  <a:txBody>
                    <a:bodyPr/>
                    <a:lstStyle>
                      <a:lvl1pPr defTabSz="455613" eaLnBrk="0" hangingPunct="0">
                        <a:spcBef>
                          <a:spcPct val="20000"/>
                        </a:spcBef>
                        <a:buFont typeface="Arial" pitchFamily="34" charset="0"/>
                        <a:defRPr sz="2800">
                          <a:solidFill>
                            <a:schemeClr val="tx1"/>
                          </a:solidFill>
                          <a:latin typeface="Century Gothic" pitchFamily="34" charset="0"/>
                          <a:ea typeface="ＭＳ Ｐゴシック" pitchFamily="34" charset="-128"/>
                        </a:defRPr>
                      </a:lvl1pPr>
                      <a:lvl2pPr marL="742950" indent="-285750" defTabSz="455613" eaLnBrk="0" hangingPunct="0">
                        <a:spcBef>
                          <a:spcPct val="20000"/>
                        </a:spcBef>
                        <a:buFont typeface="Arial" pitchFamily="34" charset="0"/>
                        <a:defRPr sz="2400">
                          <a:solidFill>
                            <a:schemeClr val="tx1"/>
                          </a:solidFill>
                          <a:latin typeface="Century Gothic" pitchFamily="34" charset="0"/>
                          <a:ea typeface="ＭＳ Ｐゴシック" pitchFamily="34" charset="-128"/>
                        </a:defRPr>
                      </a:lvl2pPr>
                      <a:lvl3pPr marL="1143000" indent="-228600" defTabSz="455613" eaLnBrk="0" hangingPunct="0">
                        <a:spcBef>
                          <a:spcPct val="20000"/>
                        </a:spcBef>
                        <a:buFont typeface="Arial" pitchFamily="34" charset="0"/>
                        <a:defRPr sz="2000">
                          <a:solidFill>
                            <a:schemeClr val="tx1"/>
                          </a:solidFill>
                          <a:latin typeface="Century Gothic" pitchFamily="34" charset="0"/>
                          <a:ea typeface="ＭＳ Ｐゴシック" pitchFamily="34" charset="-128"/>
                        </a:defRPr>
                      </a:lvl3pPr>
                      <a:lvl4pPr marL="1600200" indent="-228600" defTabSz="455613" eaLnBrk="0" hangingPunct="0">
                        <a:spcBef>
                          <a:spcPct val="20000"/>
                        </a:spcBef>
                        <a:buFont typeface="Arial" pitchFamily="34" charset="0"/>
                        <a:defRPr>
                          <a:solidFill>
                            <a:schemeClr val="tx1"/>
                          </a:solidFill>
                          <a:latin typeface="Century Gothic" pitchFamily="34" charset="0"/>
                          <a:ea typeface="ＭＳ Ｐゴシック" pitchFamily="34" charset="-128"/>
                        </a:defRPr>
                      </a:lvl4pPr>
                      <a:lvl5pPr marL="2057400" indent="-228600" defTabSz="455613" eaLnBrk="0" hangingPunct="0">
                        <a:spcBef>
                          <a:spcPct val="20000"/>
                        </a:spcBef>
                        <a:buFont typeface="Arial" pitchFamily="34" charset="0"/>
                        <a:defRPr>
                          <a:solidFill>
                            <a:schemeClr val="tx1"/>
                          </a:solidFill>
                          <a:latin typeface="Century Gothic" pitchFamily="34" charset="0"/>
                          <a:ea typeface="ＭＳ Ｐゴシック" pitchFamily="34" charset="-128"/>
                        </a:defRPr>
                      </a:lvl5pPr>
                      <a:lvl6pPr marL="2514600" indent="-228600" defTabSz="455613" eaLnBrk="0" fontAlgn="base" hangingPunct="0">
                        <a:spcBef>
                          <a:spcPct val="20000"/>
                        </a:spcBef>
                        <a:spcAft>
                          <a:spcPct val="0"/>
                        </a:spcAft>
                        <a:buFont typeface="Arial" pitchFamily="34" charset="0"/>
                        <a:defRPr>
                          <a:solidFill>
                            <a:schemeClr val="tx1"/>
                          </a:solidFill>
                          <a:latin typeface="Century Gothic" pitchFamily="34" charset="0"/>
                          <a:ea typeface="ＭＳ Ｐゴシック" pitchFamily="34" charset="-128"/>
                        </a:defRPr>
                      </a:lvl6pPr>
                      <a:lvl7pPr marL="2971800" indent="-228600" defTabSz="455613" eaLnBrk="0" fontAlgn="base" hangingPunct="0">
                        <a:spcBef>
                          <a:spcPct val="20000"/>
                        </a:spcBef>
                        <a:spcAft>
                          <a:spcPct val="0"/>
                        </a:spcAft>
                        <a:buFont typeface="Arial" pitchFamily="34" charset="0"/>
                        <a:defRPr>
                          <a:solidFill>
                            <a:schemeClr val="tx1"/>
                          </a:solidFill>
                          <a:latin typeface="Century Gothic" pitchFamily="34" charset="0"/>
                          <a:ea typeface="ＭＳ Ｐゴシック" pitchFamily="34" charset="-128"/>
                        </a:defRPr>
                      </a:lvl7pPr>
                      <a:lvl8pPr marL="3429000" indent="-228600" defTabSz="455613" eaLnBrk="0" fontAlgn="base" hangingPunct="0">
                        <a:spcBef>
                          <a:spcPct val="20000"/>
                        </a:spcBef>
                        <a:spcAft>
                          <a:spcPct val="0"/>
                        </a:spcAft>
                        <a:buFont typeface="Arial" pitchFamily="34" charset="0"/>
                        <a:defRPr>
                          <a:solidFill>
                            <a:schemeClr val="tx1"/>
                          </a:solidFill>
                          <a:latin typeface="Century Gothic" pitchFamily="34" charset="0"/>
                          <a:ea typeface="ＭＳ Ｐゴシック" pitchFamily="34" charset="-128"/>
                        </a:defRPr>
                      </a:lvl8pPr>
                      <a:lvl9pPr marL="3886200" indent="-228600" defTabSz="455613" eaLnBrk="0" fontAlgn="base" hangingPunct="0">
                        <a:spcBef>
                          <a:spcPct val="20000"/>
                        </a:spcBef>
                        <a:spcAft>
                          <a:spcPct val="0"/>
                        </a:spcAft>
                        <a:buFont typeface="Arial" pitchFamily="34" charset="0"/>
                        <a:defRPr>
                          <a:solidFill>
                            <a:schemeClr val="tx1"/>
                          </a:solidFill>
                          <a:latin typeface="Century Gothic" pitchFamily="34" charset="0"/>
                          <a:ea typeface="ＭＳ Ｐゴシック" pitchFamily="34" charset="-128"/>
                        </a:defRPr>
                      </a:lvl9pPr>
                    </a:lstStyle>
                    <a:p>
                      <a:pPr marL="0" marR="0" lvl="0" indent="0" algn="ctr" defTabSz="455613"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a:ln>
                            <a:noFill/>
                          </a:ln>
                          <a:solidFill>
                            <a:schemeClr val="tx1"/>
                          </a:solidFill>
                          <a:effectLst/>
                          <a:latin typeface="Arial" pitchFamily="34" charset="0"/>
                          <a:ea typeface="ＭＳ Ｐゴシック" pitchFamily="34" charset="-128"/>
                          <a:cs typeface="Arial" pitchFamily="34" charset="0"/>
                        </a:rPr>
                        <a:t>20-33</a:t>
                      </a:r>
                    </a:p>
                  </a:txBody>
                  <a:tcPr marL="103622" marR="103622" marT="51815" marB="518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6E0EC"/>
                    </a:solidFill>
                  </a:tcPr>
                </a:tc>
                <a:tc>
                  <a:txBody>
                    <a:bodyPr/>
                    <a:lstStyle>
                      <a:lvl1pPr defTabSz="455613" eaLnBrk="0" hangingPunct="0">
                        <a:spcBef>
                          <a:spcPct val="20000"/>
                        </a:spcBef>
                        <a:buFont typeface="Arial" pitchFamily="34" charset="0"/>
                        <a:defRPr sz="2800">
                          <a:solidFill>
                            <a:schemeClr val="tx1"/>
                          </a:solidFill>
                          <a:latin typeface="Century Gothic" pitchFamily="34" charset="0"/>
                          <a:ea typeface="ＭＳ Ｐゴシック" pitchFamily="34" charset="-128"/>
                        </a:defRPr>
                      </a:lvl1pPr>
                      <a:lvl2pPr marL="742950" indent="-285750" defTabSz="455613" eaLnBrk="0" hangingPunct="0">
                        <a:spcBef>
                          <a:spcPct val="20000"/>
                        </a:spcBef>
                        <a:buFont typeface="Arial" pitchFamily="34" charset="0"/>
                        <a:defRPr sz="2400">
                          <a:solidFill>
                            <a:schemeClr val="tx1"/>
                          </a:solidFill>
                          <a:latin typeface="Century Gothic" pitchFamily="34" charset="0"/>
                          <a:ea typeface="ＭＳ Ｐゴシック" pitchFamily="34" charset="-128"/>
                        </a:defRPr>
                      </a:lvl2pPr>
                      <a:lvl3pPr marL="1143000" indent="-228600" defTabSz="455613" eaLnBrk="0" hangingPunct="0">
                        <a:spcBef>
                          <a:spcPct val="20000"/>
                        </a:spcBef>
                        <a:buFont typeface="Arial" pitchFamily="34" charset="0"/>
                        <a:defRPr sz="2000">
                          <a:solidFill>
                            <a:schemeClr val="tx1"/>
                          </a:solidFill>
                          <a:latin typeface="Century Gothic" pitchFamily="34" charset="0"/>
                          <a:ea typeface="ＭＳ Ｐゴシック" pitchFamily="34" charset="-128"/>
                        </a:defRPr>
                      </a:lvl3pPr>
                      <a:lvl4pPr marL="1600200" indent="-228600" defTabSz="455613" eaLnBrk="0" hangingPunct="0">
                        <a:spcBef>
                          <a:spcPct val="20000"/>
                        </a:spcBef>
                        <a:buFont typeface="Arial" pitchFamily="34" charset="0"/>
                        <a:defRPr>
                          <a:solidFill>
                            <a:schemeClr val="tx1"/>
                          </a:solidFill>
                          <a:latin typeface="Century Gothic" pitchFamily="34" charset="0"/>
                          <a:ea typeface="ＭＳ Ｐゴシック" pitchFamily="34" charset="-128"/>
                        </a:defRPr>
                      </a:lvl4pPr>
                      <a:lvl5pPr marL="2057400" indent="-228600" defTabSz="455613" eaLnBrk="0" hangingPunct="0">
                        <a:spcBef>
                          <a:spcPct val="20000"/>
                        </a:spcBef>
                        <a:buFont typeface="Arial" pitchFamily="34" charset="0"/>
                        <a:defRPr>
                          <a:solidFill>
                            <a:schemeClr val="tx1"/>
                          </a:solidFill>
                          <a:latin typeface="Century Gothic" pitchFamily="34" charset="0"/>
                          <a:ea typeface="ＭＳ Ｐゴシック" pitchFamily="34" charset="-128"/>
                        </a:defRPr>
                      </a:lvl5pPr>
                      <a:lvl6pPr marL="2514600" indent="-228600" defTabSz="455613" eaLnBrk="0" fontAlgn="base" hangingPunct="0">
                        <a:spcBef>
                          <a:spcPct val="20000"/>
                        </a:spcBef>
                        <a:spcAft>
                          <a:spcPct val="0"/>
                        </a:spcAft>
                        <a:buFont typeface="Arial" pitchFamily="34" charset="0"/>
                        <a:defRPr>
                          <a:solidFill>
                            <a:schemeClr val="tx1"/>
                          </a:solidFill>
                          <a:latin typeface="Century Gothic" pitchFamily="34" charset="0"/>
                          <a:ea typeface="ＭＳ Ｐゴシック" pitchFamily="34" charset="-128"/>
                        </a:defRPr>
                      </a:lvl6pPr>
                      <a:lvl7pPr marL="2971800" indent="-228600" defTabSz="455613" eaLnBrk="0" fontAlgn="base" hangingPunct="0">
                        <a:spcBef>
                          <a:spcPct val="20000"/>
                        </a:spcBef>
                        <a:spcAft>
                          <a:spcPct val="0"/>
                        </a:spcAft>
                        <a:buFont typeface="Arial" pitchFamily="34" charset="0"/>
                        <a:defRPr>
                          <a:solidFill>
                            <a:schemeClr val="tx1"/>
                          </a:solidFill>
                          <a:latin typeface="Century Gothic" pitchFamily="34" charset="0"/>
                          <a:ea typeface="ＭＳ Ｐゴシック" pitchFamily="34" charset="-128"/>
                        </a:defRPr>
                      </a:lvl7pPr>
                      <a:lvl8pPr marL="3429000" indent="-228600" defTabSz="455613" eaLnBrk="0" fontAlgn="base" hangingPunct="0">
                        <a:spcBef>
                          <a:spcPct val="20000"/>
                        </a:spcBef>
                        <a:spcAft>
                          <a:spcPct val="0"/>
                        </a:spcAft>
                        <a:buFont typeface="Arial" pitchFamily="34" charset="0"/>
                        <a:defRPr>
                          <a:solidFill>
                            <a:schemeClr val="tx1"/>
                          </a:solidFill>
                          <a:latin typeface="Century Gothic" pitchFamily="34" charset="0"/>
                          <a:ea typeface="ＭＳ Ｐゴシック" pitchFamily="34" charset="-128"/>
                        </a:defRPr>
                      </a:lvl8pPr>
                      <a:lvl9pPr marL="3886200" indent="-228600" defTabSz="455613" eaLnBrk="0" fontAlgn="base" hangingPunct="0">
                        <a:spcBef>
                          <a:spcPct val="20000"/>
                        </a:spcBef>
                        <a:spcAft>
                          <a:spcPct val="0"/>
                        </a:spcAft>
                        <a:buFont typeface="Arial" pitchFamily="34" charset="0"/>
                        <a:defRPr>
                          <a:solidFill>
                            <a:schemeClr val="tx1"/>
                          </a:solidFill>
                          <a:latin typeface="Century Gothic" pitchFamily="34" charset="0"/>
                          <a:ea typeface="ＭＳ Ｐゴシック" pitchFamily="34" charset="-128"/>
                        </a:defRPr>
                      </a:lvl9pPr>
                    </a:lstStyle>
                    <a:p>
                      <a:pPr marL="0" marR="0" lvl="0" indent="0" algn="l" defTabSz="455613" rtl="0" eaLnBrk="1" fontAlgn="base" latinLnBrk="0" hangingPunct="1">
                        <a:lnSpc>
                          <a:spcPct val="100000"/>
                        </a:lnSpc>
                        <a:spcBef>
                          <a:spcPct val="0"/>
                        </a:spcBef>
                        <a:spcAft>
                          <a:spcPct val="0"/>
                        </a:spcAft>
                        <a:buClrTx/>
                        <a:buSzTx/>
                        <a:buFontTx/>
                        <a:buNone/>
                        <a:tabLst/>
                      </a:pPr>
                      <a:r>
                        <a:rPr kumimoji="0" lang="en-US" altLang="en-US" sz="2000" b="0" i="0" u="none" strike="noStrike" cap="none" normalizeH="0" baseline="0" dirty="0">
                          <a:ln>
                            <a:noFill/>
                          </a:ln>
                          <a:solidFill>
                            <a:schemeClr val="tx1"/>
                          </a:solidFill>
                          <a:effectLst/>
                          <a:latin typeface="Arial" pitchFamily="34" charset="0"/>
                          <a:ea typeface="ＭＳ Ｐゴシック" pitchFamily="34" charset="-128"/>
                          <a:cs typeface="Arial" pitchFamily="34" charset="0"/>
                        </a:rPr>
                        <a:t>Your team may have some opportunities for improvement</a:t>
                      </a:r>
                    </a:p>
                  </a:txBody>
                  <a:tcPr marL="103622" marR="103622" marT="51815" marB="518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6E0EC"/>
                    </a:solidFill>
                  </a:tcPr>
                </a:tc>
                <a:extLst>
                  <a:ext uri="{0D108BD9-81ED-4DB2-BD59-A6C34878D82A}">
                    <a16:rowId xmlns:a16="http://schemas.microsoft.com/office/drawing/2014/main" val="10002"/>
                  </a:ext>
                </a:extLst>
              </a:tr>
            </a:tbl>
          </a:graphicData>
        </a:graphic>
      </p:graphicFrame>
    </p:spTree>
    <p:custDataLst>
      <p:tags r:id="rId1"/>
    </p:custDataLst>
    <p:extLst>
      <p:ext uri="{BB962C8B-B14F-4D97-AF65-F5344CB8AC3E}">
        <p14:creationId xmlns:p14="http://schemas.microsoft.com/office/powerpoint/2010/main" val="24917519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92466" y="0"/>
            <a:ext cx="13516127" cy="1202076"/>
          </a:xfrm>
        </p:spPr>
        <p:txBody>
          <a:bodyPr/>
          <a:lstStyle/>
          <a:p>
            <a:r>
              <a:rPr lang="en-US" sz="3600" b="0" i="0" dirty="0">
                <a:latin typeface="Adelle PE Regular"/>
                <a:cs typeface="Helvetica" panose="020B0604020202020204" pitchFamily="34" charset="0"/>
              </a:rPr>
              <a:t>Activity: Walking Around The Four Quadrants: </a:t>
            </a:r>
            <a:r>
              <a:rPr lang="en-US" sz="3600" b="0" i="1" dirty="0">
                <a:latin typeface="Adelle PE Regular"/>
                <a:cs typeface="Helvetica" panose="020B0604020202020204" pitchFamily="34" charset="0"/>
              </a:rPr>
              <a:t>What steps can we take to improve </a:t>
            </a:r>
            <a:r>
              <a:rPr lang="en-US" sz="3600" i="1" dirty="0">
                <a:latin typeface="Adelle PE Regular"/>
                <a:cs typeface="Helvetica" panose="020B0604020202020204" pitchFamily="34" charset="0"/>
              </a:rPr>
              <a:t>o</a:t>
            </a:r>
            <a:r>
              <a:rPr lang="en-US" sz="3600" b="0" i="1" dirty="0">
                <a:latin typeface="Adelle PE Regular"/>
                <a:cs typeface="Helvetica" panose="020B0604020202020204" pitchFamily="34" charset="0"/>
              </a:rPr>
              <a:t>ur </a:t>
            </a:r>
            <a:r>
              <a:rPr lang="en-US" sz="3600" i="1" dirty="0">
                <a:latin typeface="Adelle PE Regular"/>
                <a:cs typeface="Helvetica" panose="020B0604020202020204" pitchFamily="34" charset="0"/>
              </a:rPr>
              <a:t>t</a:t>
            </a:r>
            <a:r>
              <a:rPr lang="en-US" sz="3600" b="0" i="1" dirty="0">
                <a:latin typeface="Adelle PE Regular"/>
                <a:cs typeface="Helvetica" panose="020B0604020202020204" pitchFamily="34" charset="0"/>
              </a:rPr>
              <a:t>eam and accelerate team results ?</a:t>
            </a:r>
            <a:endParaRPr lang="en-US" sz="3600" b="0" i="1" dirty="0"/>
          </a:p>
        </p:txBody>
      </p:sp>
    </p:spTree>
    <p:extLst>
      <p:ext uri="{BB962C8B-B14F-4D97-AF65-F5344CB8AC3E}">
        <p14:creationId xmlns:p14="http://schemas.microsoft.com/office/powerpoint/2010/main" val="167663278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UDIO_ID" val="982"/>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UDIO_ID" val="982"/>
  <p:tag name="ARTICULATE_SLIDE_THUMBNAIL_REFRESH" val="1"/>
</p:tagLst>
</file>

<file path=ppt/theme/theme1.xml><?xml version="1.0" encoding="utf-8"?>
<a:theme xmlns:a="http://schemas.openxmlformats.org/drawingml/2006/main" name="Herrmann Master Slides - Covers">
  <a:themeElements>
    <a:clrScheme name="Herrmann Colour Theme">
      <a:dk1>
        <a:srgbClr val="000000"/>
      </a:dk1>
      <a:lt1>
        <a:srgbClr val="FFFFFF"/>
      </a:lt1>
      <a:dk2>
        <a:srgbClr val="44546A"/>
      </a:dk2>
      <a:lt2>
        <a:srgbClr val="E7E6E6"/>
      </a:lt2>
      <a:accent1>
        <a:srgbClr val="72C896"/>
      </a:accent1>
      <a:accent2>
        <a:srgbClr val="FEDC52"/>
      </a:accent2>
      <a:accent3>
        <a:srgbClr val="2CC3F0"/>
      </a:accent3>
      <a:accent4>
        <a:srgbClr val="EF354E"/>
      </a:accent4>
      <a:accent5>
        <a:srgbClr val="C5C4BE"/>
      </a:accent5>
      <a:accent6>
        <a:srgbClr val="949692"/>
      </a:accent6>
      <a:hlink>
        <a:srgbClr val="233A51"/>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Herrmann Master Slides - Body">
  <a:themeElements>
    <a:clrScheme name="Herrmann Colour Theme">
      <a:dk1>
        <a:srgbClr val="000000"/>
      </a:dk1>
      <a:lt1>
        <a:srgbClr val="FFFFFF"/>
      </a:lt1>
      <a:dk2>
        <a:srgbClr val="44546A"/>
      </a:dk2>
      <a:lt2>
        <a:srgbClr val="E7E6E6"/>
      </a:lt2>
      <a:accent1>
        <a:srgbClr val="72C896"/>
      </a:accent1>
      <a:accent2>
        <a:srgbClr val="FEDC52"/>
      </a:accent2>
      <a:accent3>
        <a:srgbClr val="2CC3F0"/>
      </a:accent3>
      <a:accent4>
        <a:srgbClr val="EF354E"/>
      </a:accent4>
      <a:accent5>
        <a:srgbClr val="C5C4BE"/>
      </a:accent5>
      <a:accent6>
        <a:srgbClr val="949692"/>
      </a:accent6>
      <a:hlink>
        <a:srgbClr val="233A51"/>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135849</TotalTime>
  <Words>1157</Words>
  <Application>Microsoft Macintosh PowerPoint</Application>
  <PresentationFormat>Custom</PresentationFormat>
  <Paragraphs>209</Paragraphs>
  <Slides>6</Slides>
  <Notes>6</Notes>
  <HiddenSlides>0</HiddenSlides>
  <MMClips>0</MMClips>
  <ScaleCrop>false</ScaleCrop>
  <HeadingPairs>
    <vt:vector size="6" baseType="variant">
      <vt:variant>
        <vt:lpstr>Fonts Used</vt:lpstr>
      </vt:variant>
      <vt:variant>
        <vt:i4>15</vt:i4>
      </vt:variant>
      <vt:variant>
        <vt:lpstr>Theme</vt:lpstr>
      </vt:variant>
      <vt:variant>
        <vt:i4>3</vt:i4>
      </vt:variant>
      <vt:variant>
        <vt:lpstr>Slide Titles</vt:lpstr>
      </vt:variant>
      <vt:variant>
        <vt:i4>6</vt:i4>
      </vt:variant>
    </vt:vector>
  </HeadingPairs>
  <TitlesOfParts>
    <vt:vector size="24" baseType="lpstr">
      <vt:lpstr>MS PGothic</vt:lpstr>
      <vt:lpstr>Adelle PE</vt:lpstr>
      <vt:lpstr>Adelle PE Regular</vt:lpstr>
      <vt:lpstr>Aptos</vt:lpstr>
      <vt:lpstr>Aptos Display</vt:lpstr>
      <vt:lpstr>Arial</vt:lpstr>
      <vt:lpstr>Calibri</vt:lpstr>
      <vt:lpstr>Georgia Bold Italic</vt:lpstr>
      <vt:lpstr>Proxima Nova</vt:lpstr>
      <vt:lpstr>Proxima Nova Bold</vt:lpstr>
      <vt:lpstr>Proxima Nova Light</vt:lpstr>
      <vt:lpstr>Proxima Nova Regular</vt:lpstr>
      <vt:lpstr>Proxima Nova Rg</vt:lpstr>
      <vt:lpstr>Proxima Nova Semibold</vt:lpstr>
      <vt:lpstr>Times New Roman</vt:lpstr>
      <vt:lpstr>Herrmann Master Slides - Covers</vt:lpstr>
      <vt:lpstr>Custom Design</vt:lpstr>
      <vt:lpstr>Herrmann Master Slides - Body</vt:lpstr>
      <vt:lpstr>PowerPoint Presentation</vt:lpstr>
      <vt:lpstr>What we measure with the TEAM EFFECTIVENESS MODEL</vt:lpstr>
      <vt:lpstr>PowerPoint Presentation</vt:lpstr>
      <vt:lpstr>Team Ready-for-Action Assessment</vt:lpstr>
      <vt:lpstr>Scoring – Possible Indications</vt:lpstr>
      <vt:lpstr>Activity: Walking Around The Four Quadrants: What steps can we take to improve our team and accelerate team results ?</vt:lpstr>
    </vt:vector>
  </TitlesOfParts>
  <Company>Marla Ink Productions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Marla Lepore</dc:creator>
  <cp:lastModifiedBy>Dorothy Roche</cp:lastModifiedBy>
  <cp:revision>3278</cp:revision>
  <cp:lastPrinted>2022-07-28T17:04:20Z</cp:lastPrinted>
  <dcterms:created xsi:type="dcterms:W3CDTF">2012-04-09T16:00:38Z</dcterms:created>
  <dcterms:modified xsi:type="dcterms:W3CDTF">2024-08-22T23:23:37Z</dcterms:modified>
</cp:coreProperties>
</file>