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3"/>
  </p:notesMasterIdLst>
  <p:handoutMasterIdLst>
    <p:handoutMasterId r:id="rId4"/>
  </p:handoutMasterIdLst>
  <p:sldIdLst>
    <p:sldId id="889" r:id="rId2"/>
  </p:sldIdLst>
  <p:sldSz cx="13817600" cy="7772400"/>
  <p:notesSz cx="7102475" cy="9369425"/>
  <p:defaultTextStyle>
    <a:defPPr>
      <a:defRPr lang="en-US"/>
    </a:defPPr>
    <a:lvl1pPr marL="0" algn="l" defTabSz="5091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77" algn="l" defTabSz="5091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356" algn="l" defTabSz="5091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534" algn="l" defTabSz="5091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712" algn="l" defTabSz="5091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889" algn="l" defTabSz="5091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065" algn="l" defTabSz="5091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4245" algn="l" defTabSz="5091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3420" algn="l" defTabSz="50917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87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im Morgan Nehdi" initials="" lastIdx="67" clrIdx="0"/>
  <p:cmAuthor id="1" name="TMB" initials="T" lastIdx="17" clrIdx="1">
    <p:extLst/>
  </p:cmAuthor>
  <p:cmAuthor id="2" name="Anne Griswold" initials="A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A3E"/>
    <a:srgbClr val="F4F3F9"/>
    <a:srgbClr val="F3F3F6"/>
    <a:srgbClr val="EE474D"/>
    <a:srgbClr val="D883FF"/>
    <a:srgbClr val="00B04C"/>
    <a:srgbClr val="0092D2"/>
    <a:srgbClr val="FCEF04"/>
    <a:srgbClr val="2789B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48" autoAdjust="0"/>
    <p:restoredTop sz="92412" autoAdjust="0"/>
  </p:normalViewPr>
  <p:slideViewPr>
    <p:cSldViewPr snapToGrid="0">
      <p:cViewPr varScale="1">
        <p:scale>
          <a:sx n="100" d="100"/>
          <a:sy n="100" d="100"/>
        </p:scale>
        <p:origin x="768" y="84"/>
      </p:cViewPr>
      <p:guideLst>
        <p:guide orient="horz"/>
        <p:guide pos="8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562" y="-90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>
              <a:latin typeface="Arial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52C4C39F-93CB-CB41-8CB1-18C6393F0B26}" type="datetimeFigureOut">
              <a:rPr lang="en-US" smtClean="0">
                <a:latin typeface="Arial Regular" charset="0"/>
              </a:rPr>
              <a:t>8/8/2017</a:t>
            </a:fld>
            <a:endParaRPr lang="en-US" dirty="0">
              <a:latin typeface="Arial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>
              <a:latin typeface="Arial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F9BD172B-618A-9D45-B639-A0A9FE4616BF}" type="slidenum">
              <a:rPr lang="en-US" smtClean="0">
                <a:latin typeface="Arial Regular" charset="0"/>
              </a:rPr>
              <a:t>‹#›</a:t>
            </a:fld>
            <a:endParaRPr lang="en-US" dirty="0">
              <a:latin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03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2ABB9AD6-911D-0D45-B18C-EDFC262E7A1C}" type="datetimeFigureOut">
              <a:rPr lang="en-US" smtClean="0"/>
              <a:pPr/>
              <a:t>8/8/2017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703263"/>
            <a:ext cx="62452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7"/>
            <a:ext cx="5681980" cy="4216241"/>
          </a:xfrm>
          <a:prstGeom prst="rect">
            <a:avLst/>
          </a:prstGeom>
        </p:spPr>
        <p:txBody>
          <a:bodyPr vert="horz" lIns="94119" tIns="47060" rIns="94119" bIns="4706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D17E1608-9B24-FE4F-B146-8627037CA5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945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09177" rtl="0" eaLnBrk="1" latinLnBrk="0" hangingPunct="1">
      <a:defRPr sz="13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509177" algn="l" defTabSz="509177" rtl="0" eaLnBrk="1" latinLnBrk="0" hangingPunct="1">
      <a:defRPr sz="13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1018356" algn="l" defTabSz="509177" rtl="0" eaLnBrk="1" latinLnBrk="0" hangingPunct="1">
      <a:defRPr sz="13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527534" algn="l" defTabSz="509177" rtl="0" eaLnBrk="1" latinLnBrk="0" hangingPunct="1">
      <a:defRPr sz="13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2036712" algn="l" defTabSz="509177" rtl="0" eaLnBrk="1" latinLnBrk="0" hangingPunct="1">
      <a:defRPr sz="13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545889" algn="l" defTabSz="5091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5065" algn="l" defTabSz="5091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4245" algn="l" defTabSz="5091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3420" algn="l" defTabSz="5091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F37DBE-A139-4FA6-8496-70CBB492FAE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8" b="16518"/>
          <a:stretch>
            <a:fillRect/>
          </a:stretch>
        </p:blipFill>
        <p:spPr>
          <a:xfrm>
            <a:off x="0" y="0"/>
            <a:ext cx="13817600" cy="3886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5941" y="3886200"/>
            <a:ext cx="11917680" cy="1046460"/>
          </a:xfrm>
          <a:prstGeom prst="rect">
            <a:avLst/>
          </a:prstGeom>
        </p:spPr>
        <p:txBody>
          <a:bodyPr/>
          <a:lstStyle>
            <a:lvl1pPr algn="l">
              <a:defRPr sz="5440" b="1" i="1">
                <a:solidFill>
                  <a:schemeClr val="tx1">
                    <a:lumMod val="75000"/>
                    <a:lumOff val="2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08333" y="4720673"/>
            <a:ext cx="880350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rial Regular" charset="0"/>
                <a:ea typeface="Arial Regular" charset="0"/>
                <a:cs typeface="Arial Regular" charset="0"/>
              </a:defRPr>
            </a:lvl1pPr>
            <a:lvl2pPr marL="690843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2pPr>
            <a:lvl3pPr marL="1381685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3pPr>
            <a:lvl4pPr marL="2072528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4pPr>
            <a:lvl5pPr marL="2763369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29303" y="5305758"/>
            <a:ext cx="6100762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 Regular" charset="0"/>
                <a:ea typeface="Arial Regular" charset="0"/>
                <a:cs typeface="Arial Regular" charset="0"/>
              </a:defRPr>
            </a:lvl1pPr>
            <a:lvl2pPr marL="690843" indent="0">
              <a:buNone/>
              <a:defRPr sz="2400" b="0" i="0">
                <a:latin typeface="Proxima Nova" charset="0"/>
                <a:ea typeface="Proxima Nova" charset="0"/>
                <a:cs typeface="Proxima Nova" charset="0"/>
              </a:defRPr>
            </a:lvl2pPr>
            <a:lvl3pPr marL="1381685" indent="0">
              <a:buNone/>
              <a:defRPr sz="2400" b="0" i="0">
                <a:latin typeface="Proxima Nova" charset="0"/>
                <a:ea typeface="Proxima Nova" charset="0"/>
                <a:cs typeface="Proxima Nova" charset="0"/>
              </a:defRPr>
            </a:lvl3pPr>
            <a:lvl4pPr marL="2072528" indent="0">
              <a:buNone/>
              <a:defRPr sz="2400" b="0" i="0">
                <a:latin typeface="Proxima Nova" charset="0"/>
                <a:ea typeface="Proxima Nova" charset="0"/>
                <a:cs typeface="Proxima Nova" charset="0"/>
              </a:defRPr>
            </a:lvl4pPr>
            <a:lvl5pPr marL="2763369" indent="0">
              <a:buNone/>
              <a:defRPr sz="2400" b="0" i="0"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old 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4632" y="307060"/>
            <a:ext cx="13145911" cy="6736079"/>
          </a:xfrm>
          <a:prstGeom prst="rect">
            <a:avLst/>
          </a:prstGeom>
          <a:solidFill>
            <a:srgbClr val="FAD1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3798" y="5392703"/>
            <a:ext cx="5303502" cy="1198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3235" y="7148689"/>
            <a:ext cx="7508523" cy="440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03355" y="5456674"/>
            <a:ext cx="5052238" cy="518161"/>
          </a:xfrm>
          <a:prstGeom prst="rect">
            <a:avLst/>
          </a:prstGeom>
        </p:spPr>
        <p:txBody>
          <a:bodyPr vert="horz" wrap="none"/>
          <a:lstStyle>
            <a:lvl1pPr marL="0" indent="0">
              <a:buNone/>
              <a:defRPr sz="3173" b="1" i="1" baseline="0"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Main Headline Title 1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96960" y="5962045"/>
            <a:ext cx="5058633" cy="460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20" b="0" i="0" baseline="0">
                <a:latin typeface="Georgia Regular" charset="0"/>
                <a:cs typeface="Georgia Regular" charset="0"/>
              </a:defRPr>
            </a:lvl1pPr>
          </a:lstStyle>
          <a:p>
            <a:pPr marL="0" indent="0">
              <a:buNone/>
            </a:pPr>
            <a:r>
              <a:rPr lang="en-US" sz="2720" dirty="0">
                <a:latin typeface="Adelle PE"/>
                <a:cs typeface="Adelle PE"/>
              </a:rPr>
              <a:t>Sub Headline Title 2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Front 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15083" r="13118" b="9343"/>
          <a:stretch/>
        </p:blipFill>
        <p:spPr>
          <a:xfrm>
            <a:off x="402930" y="336264"/>
            <a:ext cx="12952663" cy="6652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3235" y="7148689"/>
            <a:ext cx="7508523" cy="440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71" r="2174" b="-1"/>
          <a:stretch/>
        </p:blipFill>
        <p:spPr>
          <a:xfrm>
            <a:off x="367830" y="255881"/>
            <a:ext cx="13081940" cy="6762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3235" y="7148689"/>
            <a:ext cx="7508523" cy="440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25648" y="2227182"/>
            <a:ext cx="184731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20" b="0" i="0" dirty="0">
              <a:latin typeface="Arial Regular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60048" y="964175"/>
            <a:ext cx="0" cy="587248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62533" y="7250889"/>
            <a:ext cx="2097735" cy="25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7" b="0" i="0" dirty="0">
                <a:latin typeface="Arial Regular" charset="0"/>
                <a:cs typeface="Arial Regular" charset="0"/>
              </a:rPr>
              <a:t>©</a:t>
            </a:r>
            <a:r>
              <a:rPr lang="en-GB" sz="1057" b="0" i="0" baseline="0" dirty="0">
                <a:latin typeface="Arial Regular" charset="0"/>
                <a:cs typeface="Arial Regular" charset="0"/>
              </a:rPr>
              <a:t> Herrmann Global 2016</a:t>
            </a:r>
            <a:endParaRPr lang="en-GB" sz="1057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3738" y="7195982"/>
            <a:ext cx="1061415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F756008-E062-6442-8C47-4B76E5230611}" type="slidenum">
              <a:rPr lang="en-US" sz="1511" b="0" i="0" smtClean="0">
                <a:latin typeface="Arial Regular" charset="0"/>
                <a:cs typeface="Arial Regular" charset="0"/>
              </a:rPr>
              <a:pPr/>
              <a:t>‹#›</a:t>
            </a:fld>
            <a:endParaRPr lang="en-US" sz="1511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10" hasCustomPrompt="1"/>
          </p:nvPr>
        </p:nvSpPr>
        <p:spPr>
          <a:xfrm>
            <a:off x="690880" y="1017129"/>
            <a:ext cx="2801903" cy="5642187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836" b="0" i="0" baseline="0">
                <a:latin typeface="Arial Regular" charset="0"/>
                <a:cs typeface="Arial Regular" charset="0"/>
              </a:defRPr>
            </a:lvl1pPr>
          </a:lstStyle>
          <a:p>
            <a:pPr algn="l"/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left hand side column. This text box should contain data to support your imagery on the right side. </a:t>
            </a:r>
          </a:p>
          <a:p>
            <a:pPr algn="l"/>
            <a:endParaRPr lang="en-US" sz="2116" dirty="0">
              <a:solidFill>
                <a:schemeClr val="tx1"/>
              </a:solidFill>
              <a:latin typeface="Proxima Nova Light"/>
              <a:cs typeface="Proxima Nova Light"/>
            </a:endParaRPr>
          </a:p>
          <a:p>
            <a:pPr algn="l"/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This font is called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Proxima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Nova Light.</a:t>
            </a:r>
          </a:p>
          <a:p>
            <a:pPr algn="l"/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The size of the font is set at fourteen points. As you can see, the text is very legible, and clear on any wide screen.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40100" y="161075"/>
            <a:ext cx="4271393" cy="442082"/>
          </a:xfrm>
          <a:prstGeom prst="rect">
            <a:avLst/>
          </a:prstGeom>
        </p:spPr>
        <p:txBody>
          <a:bodyPr vert="horz"/>
          <a:lstStyle>
            <a:lvl1pPr algn="l">
              <a:defRPr sz="2417" b="1" i="1" baseline="0">
                <a:solidFill>
                  <a:srgbClr val="7A7979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Main Header Title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548317" y="765993"/>
            <a:ext cx="12560126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3956050" y="1017588"/>
            <a:ext cx="9170988" cy="56419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 charset="0"/>
                <a:ea typeface="Arial Regular" charset="0"/>
                <a:cs typeface="Arial Regular" charset="0"/>
              </a:defRPr>
            </a:lvl1pPr>
            <a:lvl2pPr>
              <a:defRPr b="0" i="0">
                <a:latin typeface="Arial Regular" charset="0"/>
                <a:ea typeface="Arial Regular" charset="0"/>
                <a:cs typeface="Arial Regular" charset="0"/>
              </a:defRPr>
            </a:lvl2pPr>
            <a:lvl3pPr>
              <a:defRPr b="0" i="0">
                <a:latin typeface="Arial Regular" charset="0"/>
                <a:ea typeface="Arial Regular" charset="0"/>
                <a:cs typeface="Arial Regular" charset="0"/>
              </a:defRPr>
            </a:lvl3pPr>
            <a:lvl4pPr>
              <a:defRPr b="0" i="0">
                <a:latin typeface="Arial Regular" charset="0"/>
                <a:ea typeface="Arial Regular" charset="0"/>
                <a:cs typeface="Arial Regular" charset="0"/>
              </a:defRPr>
            </a:lvl4pPr>
            <a:lvl5pPr>
              <a:defRPr b="0" i="0">
                <a:latin typeface="Arial Regular" charset="0"/>
                <a:ea typeface="Arial Regular" charset="0"/>
                <a:cs typeface="Arial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625648" y="2227182"/>
            <a:ext cx="184731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20" b="0" i="0" dirty="0">
              <a:latin typeface="Arial Regular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925156" y="949960"/>
            <a:ext cx="0" cy="587248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063738" y="7195982"/>
            <a:ext cx="1061415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F756008-E062-6442-8C47-4B76E5230611}" type="slidenum">
              <a:rPr lang="en-US" sz="1511" b="0" i="0" smtClean="0">
                <a:latin typeface="Arial Regular" charset="0"/>
                <a:cs typeface="Arial Regular" charset="0"/>
              </a:rPr>
              <a:pPr/>
              <a:t>‹#›</a:t>
            </a:fld>
            <a:endParaRPr lang="en-US" sz="1511" b="0" i="0" dirty="0">
              <a:latin typeface="Arial Regular" charset="0"/>
              <a:cs typeface="Arial Regular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283537" y="1212394"/>
            <a:ext cx="5891671" cy="552704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16" b="0" i="0" baseline="0">
                <a:latin typeface="Arial Regular" charset="0"/>
                <a:cs typeface="Arial Regular" charset="0"/>
              </a:defRPr>
            </a:lvl1pPr>
          </a:lstStyle>
          <a:p>
            <a:pPr algn="l"/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column. This left hand text box column should contain data to visually support your image, diagram,     or graphic to the right hand side. </a:t>
            </a:r>
          </a:p>
          <a:p>
            <a:pPr algn="l"/>
            <a:endParaRPr lang="en-US" sz="2116" dirty="0">
              <a:solidFill>
                <a:schemeClr val="tx1"/>
              </a:solidFill>
              <a:latin typeface="Proxima Nova Light"/>
              <a:cs typeface="Proxima Nova Light"/>
            </a:endParaRPr>
          </a:p>
          <a:p>
            <a:pPr algn="l"/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This font is called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Proxima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Nova Light. The size of the type in this column is set fourteen points. The text at this point size is very legible and clear on any flat screen or a digital projector. </a:t>
            </a:r>
          </a:p>
          <a:p>
            <a:pPr algn="l"/>
            <a:endParaRPr lang="en-US" sz="2116" dirty="0">
              <a:solidFill>
                <a:schemeClr val="tx1"/>
              </a:solidFill>
              <a:latin typeface="Proxima Nova Light"/>
              <a:cs typeface="Proxima Nova Light"/>
            </a:endParaRPr>
          </a:p>
          <a:p>
            <a:pPr algn="l"/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Lorem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ipsum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dolor sit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amet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,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consectetur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adipiscing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elit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,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sed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do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eiusmod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tempor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indididunt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ut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labore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et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dolore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magna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aliqua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.    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Ut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enim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ad minim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veniam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,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quis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nostrud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exercitation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ullamco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laboris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nisi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ut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aliquip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         ex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ea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commodo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consequat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47648" y="1211680"/>
            <a:ext cx="5685367" cy="556542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0" i="0" baseline="0"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48317" y="765993"/>
            <a:ext cx="12560126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0"/>
          <p:cNvSpPr>
            <a:spLocks noGrp="1"/>
          </p:cNvSpPr>
          <p:nvPr>
            <p:ph type="title" hasCustomPrompt="1"/>
          </p:nvPr>
        </p:nvSpPr>
        <p:spPr>
          <a:xfrm>
            <a:off x="540100" y="161075"/>
            <a:ext cx="4271393" cy="442082"/>
          </a:xfrm>
          <a:prstGeom prst="rect">
            <a:avLst/>
          </a:prstGeom>
        </p:spPr>
        <p:txBody>
          <a:bodyPr vert="horz"/>
          <a:lstStyle>
            <a:lvl1pPr algn="l">
              <a:defRPr sz="2417" b="1" i="1" baseline="0">
                <a:solidFill>
                  <a:srgbClr val="7A7979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Main Header Title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evro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31053" y="2388116"/>
            <a:ext cx="184731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20" b="0" i="0" dirty="0">
              <a:latin typeface="Arial Regular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9783" y="1106555"/>
            <a:ext cx="2837813" cy="747275"/>
          </a:xfrm>
          <a:prstGeom prst="rect">
            <a:avLst/>
          </a:prstGeom>
        </p:spPr>
        <p:txBody>
          <a:bodyPr vert="horz" lIns="138176" tIns="69088" rIns="138176" bIns="69088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17" b="0" i="0" dirty="0">
                <a:solidFill>
                  <a:schemeClr val="bg1"/>
                </a:solidFill>
                <a:latin typeface="Arial Regular" charset="0"/>
                <a:cs typeface="Arial Regular" charset="0"/>
              </a:rPr>
              <a:t>B Quadrant Topic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9101" y="2831407"/>
            <a:ext cx="184731" cy="510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20" b="0" i="0" dirty="0">
              <a:latin typeface="Arial Regular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241846" y="4715696"/>
            <a:ext cx="9733819" cy="13422"/>
          </a:xfrm>
          <a:prstGeom prst="line">
            <a:avLst/>
          </a:prstGeom>
          <a:ln w="3175" cmpd="sng">
            <a:solidFill>
              <a:srgbClr val="E91A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9" idx="2"/>
          </p:cNvCxnSpPr>
          <p:nvPr/>
        </p:nvCxnSpPr>
        <p:spPr>
          <a:xfrm>
            <a:off x="3264921" y="3669016"/>
            <a:ext cx="9699053" cy="11031"/>
          </a:xfrm>
          <a:prstGeom prst="line">
            <a:avLst/>
          </a:prstGeom>
          <a:ln w="3175" cmpd="sng">
            <a:solidFill>
              <a:srgbClr val="E91A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814149" y="3649167"/>
            <a:ext cx="2450788" cy="1630821"/>
          </a:xfrm>
          <a:custGeom>
            <a:avLst/>
            <a:gdLst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508000 h 844550"/>
              <a:gd name="connsiteX4" fmla="*/ 863600 w 1727200"/>
              <a:gd name="connsiteY4" fmla="*/ 844550 h 844550"/>
              <a:gd name="connsiteX5" fmla="*/ 31750 w 1727200"/>
              <a:gd name="connsiteY5" fmla="*/ 52705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50800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08150 w 1727200"/>
              <a:gd name="connsiteY3" fmla="*/ 57150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08150 w 1727200"/>
              <a:gd name="connsiteY3" fmla="*/ 46355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12700 w 1727200"/>
              <a:gd name="connsiteY5" fmla="*/ 463550 h 844550"/>
              <a:gd name="connsiteX6" fmla="*/ 0 w 1727200"/>
              <a:gd name="connsiteY6" fmla="*/ 0 h 844550"/>
              <a:gd name="connsiteX0" fmla="*/ 6631 w 1733831"/>
              <a:gd name="connsiteY0" fmla="*/ 0 h 844550"/>
              <a:gd name="connsiteX1" fmla="*/ 857531 w 1733831"/>
              <a:gd name="connsiteY1" fmla="*/ 374650 h 844550"/>
              <a:gd name="connsiteX2" fmla="*/ 1733831 w 1733831"/>
              <a:gd name="connsiteY2" fmla="*/ 6350 h 844550"/>
              <a:gd name="connsiteX3" fmla="*/ 1733831 w 1733831"/>
              <a:gd name="connsiteY3" fmla="*/ 450850 h 844550"/>
              <a:gd name="connsiteX4" fmla="*/ 870231 w 1733831"/>
              <a:gd name="connsiteY4" fmla="*/ 844550 h 844550"/>
              <a:gd name="connsiteX5" fmla="*/ 281 w 1733831"/>
              <a:gd name="connsiteY5" fmla="*/ 463550 h 844550"/>
              <a:gd name="connsiteX6" fmla="*/ 6631 w 1733831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16372 w 1727200"/>
              <a:gd name="connsiteY3" fmla="*/ 467092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39191 w 1727200"/>
              <a:gd name="connsiteY1" fmla="*/ 327817 h 844550"/>
              <a:gd name="connsiteX2" fmla="*/ 1727200 w 1727200"/>
              <a:gd name="connsiteY2" fmla="*/ 6350 h 844550"/>
              <a:gd name="connsiteX3" fmla="*/ 1716372 w 1727200"/>
              <a:gd name="connsiteY3" fmla="*/ 467092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16372"/>
              <a:gd name="connsiteY0" fmla="*/ 17067 h 861617"/>
              <a:gd name="connsiteX1" fmla="*/ 839191 w 1716372"/>
              <a:gd name="connsiteY1" fmla="*/ 344884 h 861617"/>
              <a:gd name="connsiteX2" fmla="*/ 1709637 w 1716372"/>
              <a:gd name="connsiteY2" fmla="*/ 0 h 861617"/>
              <a:gd name="connsiteX3" fmla="*/ 1716372 w 1716372"/>
              <a:gd name="connsiteY3" fmla="*/ 484159 h 861617"/>
              <a:gd name="connsiteX4" fmla="*/ 863600 w 1716372"/>
              <a:gd name="connsiteY4" fmla="*/ 861617 h 861617"/>
              <a:gd name="connsiteX5" fmla="*/ 9892 w 1716372"/>
              <a:gd name="connsiteY5" fmla="*/ 486031 h 861617"/>
              <a:gd name="connsiteX6" fmla="*/ 0 w 1716372"/>
              <a:gd name="connsiteY6" fmla="*/ 17067 h 861617"/>
              <a:gd name="connsiteX0" fmla="*/ 0 w 1716372"/>
              <a:gd name="connsiteY0" fmla="*/ 0 h 873820"/>
              <a:gd name="connsiteX1" fmla="*/ 839191 w 1716372"/>
              <a:gd name="connsiteY1" fmla="*/ 357087 h 873820"/>
              <a:gd name="connsiteX2" fmla="*/ 1709637 w 1716372"/>
              <a:gd name="connsiteY2" fmla="*/ 12203 h 873820"/>
              <a:gd name="connsiteX3" fmla="*/ 1716372 w 1716372"/>
              <a:gd name="connsiteY3" fmla="*/ 496362 h 873820"/>
              <a:gd name="connsiteX4" fmla="*/ 863600 w 1716372"/>
              <a:gd name="connsiteY4" fmla="*/ 873820 h 873820"/>
              <a:gd name="connsiteX5" fmla="*/ 9892 w 1716372"/>
              <a:gd name="connsiteY5" fmla="*/ 498234 h 873820"/>
              <a:gd name="connsiteX6" fmla="*/ 0 w 1716372"/>
              <a:gd name="connsiteY6" fmla="*/ 0 h 873820"/>
              <a:gd name="connsiteX0" fmla="*/ 2273 w 1706937"/>
              <a:gd name="connsiteY0" fmla="*/ 0 h 873820"/>
              <a:gd name="connsiteX1" fmla="*/ 829756 w 1706937"/>
              <a:gd name="connsiteY1" fmla="*/ 357087 h 873820"/>
              <a:gd name="connsiteX2" fmla="*/ 1700202 w 1706937"/>
              <a:gd name="connsiteY2" fmla="*/ 12203 h 873820"/>
              <a:gd name="connsiteX3" fmla="*/ 1706937 w 1706937"/>
              <a:gd name="connsiteY3" fmla="*/ 496362 h 873820"/>
              <a:gd name="connsiteX4" fmla="*/ 854165 w 1706937"/>
              <a:gd name="connsiteY4" fmla="*/ 873820 h 873820"/>
              <a:gd name="connsiteX5" fmla="*/ 457 w 1706937"/>
              <a:gd name="connsiteY5" fmla="*/ 498234 h 873820"/>
              <a:gd name="connsiteX6" fmla="*/ 2273 w 1706937"/>
              <a:gd name="connsiteY6" fmla="*/ 0 h 873820"/>
              <a:gd name="connsiteX0" fmla="*/ 2273 w 1701083"/>
              <a:gd name="connsiteY0" fmla="*/ 0 h 873820"/>
              <a:gd name="connsiteX1" fmla="*/ 829756 w 1701083"/>
              <a:gd name="connsiteY1" fmla="*/ 357087 h 873820"/>
              <a:gd name="connsiteX2" fmla="*/ 1700202 w 1701083"/>
              <a:gd name="connsiteY2" fmla="*/ 12203 h 873820"/>
              <a:gd name="connsiteX3" fmla="*/ 1701083 w 1701083"/>
              <a:gd name="connsiteY3" fmla="*/ 625154 h 873820"/>
              <a:gd name="connsiteX4" fmla="*/ 854165 w 1701083"/>
              <a:gd name="connsiteY4" fmla="*/ 873820 h 873820"/>
              <a:gd name="connsiteX5" fmla="*/ 457 w 1701083"/>
              <a:gd name="connsiteY5" fmla="*/ 498234 h 873820"/>
              <a:gd name="connsiteX6" fmla="*/ 2273 w 1701083"/>
              <a:gd name="connsiteY6" fmla="*/ 0 h 873820"/>
              <a:gd name="connsiteX0" fmla="*/ 0 w 1698810"/>
              <a:gd name="connsiteY0" fmla="*/ 0 h 873820"/>
              <a:gd name="connsiteX1" fmla="*/ 827483 w 1698810"/>
              <a:gd name="connsiteY1" fmla="*/ 357087 h 873820"/>
              <a:gd name="connsiteX2" fmla="*/ 1697929 w 1698810"/>
              <a:gd name="connsiteY2" fmla="*/ 12203 h 873820"/>
              <a:gd name="connsiteX3" fmla="*/ 1698810 w 1698810"/>
              <a:gd name="connsiteY3" fmla="*/ 625154 h 873820"/>
              <a:gd name="connsiteX4" fmla="*/ 851892 w 1698810"/>
              <a:gd name="connsiteY4" fmla="*/ 873820 h 873820"/>
              <a:gd name="connsiteX5" fmla="*/ 27455 w 1698810"/>
              <a:gd name="connsiteY5" fmla="*/ 627026 h 873820"/>
              <a:gd name="connsiteX6" fmla="*/ 0 w 1698810"/>
              <a:gd name="connsiteY6" fmla="*/ 0 h 873820"/>
              <a:gd name="connsiteX0" fmla="*/ 0 w 1698810"/>
              <a:gd name="connsiteY0" fmla="*/ 0 h 873820"/>
              <a:gd name="connsiteX1" fmla="*/ 827483 w 1698810"/>
              <a:gd name="connsiteY1" fmla="*/ 357087 h 873820"/>
              <a:gd name="connsiteX2" fmla="*/ 1697929 w 1698810"/>
              <a:gd name="connsiteY2" fmla="*/ 12203 h 873820"/>
              <a:gd name="connsiteX3" fmla="*/ 1698810 w 1698810"/>
              <a:gd name="connsiteY3" fmla="*/ 625154 h 873820"/>
              <a:gd name="connsiteX4" fmla="*/ 851892 w 1698810"/>
              <a:gd name="connsiteY4" fmla="*/ 873820 h 873820"/>
              <a:gd name="connsiteX5" fmla="*/ 4038 w 1698810"/>
              <a:gd name="connsiteY5" fmla="*/ 638734 h 873820"/>
              <a:gd name="connsiteX6" fmla="*/ 0 w 1698810"/>
              <a:gd name="connsiteY6" fmla="*/ 0 h 873820"/>
              <a:gd name="connsiteX0" fmla="*/ 0 w 1698810"/>
              <a:gd name="connsiteY0" fmla="*/ 0 h 985049"/>
              <a:gd name="connsiteX1" fmla="*/ 827483 w 1698810"/>
              <a:gd name="connsiteY1" fmla="*/ 357087 h 985049"/>
              <a:gd name="connsiteX2" fmla="*/ 1697929 w 1698810"/>
              <a:gd name="connsiteY2" fmla="*/ 12203 h 985049"/>
              <a:gd name="connsiteX3" fmla="*/ 1698810 w 1698810"/>
              <a:gd name="connsiteY3" fmla="*/ 625154 h 985049"/>
              <a:gd name="connsiteX4" fmla="*/ 863600 w 1698810"/>
              <a:gd name="connsiteY4" fmla="*/ 985049 h 985049"/>
              <a:gd name="connsiteX5" fmla="*/ 4038 w 1698810"/>
              <a:gd name="connsiteY5" fmla="*/ 638734 h 985049"/>
              <a:gd name="connsiteX6" fmla="*/ 0 w 1698810"/>
              <a:gd name="connsiteY6" fmla="*/ 0 h 985049"/>
              <a:gd name="connsiteX0" fmla="*/ 0 w 1698810"/>
              <a:gd name="connsiteY0" fmla="*/ 0 h 990903"/>
              <a:gd name="connsiteX1" fmla="*/ 827483 w 1698810"/>
              <a:gd name="connsiteY1" fmla="*/ 357087 h 990903"/>
              <a:gd name="connsiteX2" fmla="*/ 1697929 w 1698810"/>
              <a:gd name="connsiteY2" fmla="*/ 12203 h 990903"/>
              <a:gd name="connsiteX3" fmla="*/ 1698810 w 1698810"/>
              <a:gd name="connsiteY3" fmla="*/ 625154 h 990903"/>
              <a:gd name="connsiteX4" fmla="*/ 857746 w 1698810"/>
              <a:gd name="connsiteY4" fmla="*/ 990903 h 990903"/>
              <a:gd name="connsiteX5" fmla="*/ 4038 w 1698810"/>
              <a:gd name="connsiteY5" fmla="*/ 638734 h 990903"/>
              <a:gd name="connsiteX6" fmla="*/ 0 w 1698810"/>
              <a:gd name="connsiteY6" fmla="*/ 0 h 990903"/>
              <a:gd name="connsiteX0" fmla="*/ 0 w 1698810"/>
              <a:gd name="connsiteY0" fmla="*/ 0 h 1002611"/>
              <a:gd name="connsiteX1" fmla="*/ 827483 w 1698810"/>
              <a:gd name="connsiteY1" fmla="*/ 357087 h 1002611"/>
              <a:gd name="connsiteX2" fmla="*/ 1697929 w 1698810"/>
              <a:gd name="connsiteY2" fmla="*/ 12203 h 1002611"/>
              <a:gd name="connsiteX3" fmla="*/ 1698810 w 1698810"/>
              <a:gd name="connsiteY3" fmla="*/ 625154 h 1002611"/>
              <a:gd name="connsiteX4" fmla="*/ 846038 w 1698810"/>
              <a:gd name="connsiteY4" fmla="*/ 1002611 h 1002611"/>
              <a:gd name="connsiteX5" fmla="*/ 4038 w 1698810"/>
              <a:gd name="connsiteY5" fmla="*/ 638734 h 1002611"/>
              <a:gd name="connsiteX6" fmla="*/ 0 w 1698810"/>
              <a:gd name="connsiteY6" fmla="*/ 0 h 1002611"/>
              <a:gd name="connsiteX0" fmla="*/ 0 w 1697940"/>
              <a:gd name="connsiteY0" fmla="*/ 0 h 1002611"/>
              <a:gd name="connsiteX1" fmla="*/ 827483 w 1697940"/>
              <a:gd name="connsiteY1" fmla="*/ 357087 h 1002611"/>
              <a:gd name="connsiteX2" fmla="*/ 1697929 w 1697940"/>
              <a:gd name="connsiteY2" fmla="*/ 12203 h 1002611"/>
              <a:gd name="connsiteX3" fmla="*/ 1692956 w 1697940"/>
              <a:gd name="connsiteY3" fmla="*/ 654425 h 1002611"/>
              <a:gd name="connsiteX4" fmla="*/ 846038 w 1697940"/>
              <a:gd name="connsiteY4" fmla="*/ 1002611 h 1002611"/>
              <a:gd name="connsiteX5" fmla="*/ 4038 w 1697940"/>
              <a:gd name="connsiteY5" fmla="*/ 638734 h 1002611"/>
              <a:gd name="connsiteX6" fmla="*/ 0 w 1697940"/>
              <a:gd name="connsiteY6" fmla="*/ 0 h 100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940" h="1002611">
                <a:moveTo>
                  <a:pt x="0" y="0"/>
                </a:moveTo>
                <a:lnTo>
                  <a:pt x="827483" y="357087"/>
                </a:lnTo>
                <a:lnTo>
                  <a:pt x="1697929" y="12203"/>
                </a:lnTo>
                <a:cubicBezTo>
                  <a:pt x="1698223" y="216520"/>
                  <a:pt x="1692662" y="450108"/>
                  <a:pt x="1692956" y="654425"/>
                </a:cubicBezTo>
                <a:lnTo>
                  <a:pt x="846038" y="1002611"/>
                </a:lnTo>
                <a:lnTo>
                  <a:pt x="4038" y="638734"/>
                </a:lnTo>
                <a:cubicBezTo>
                  <a:pt x="1921" y="460934"/>
                  <a:pt x="2117" y="177800"/>
                  <a:pt x="0" y="0"/>
                </a:cubicBezTo>
                <a:close/>
              </a:path>
            </a:pathLst>
          </a:custGeom>
          <a:solidFill>
            <a:srgbClr val="E91A3E"/>
          </a:solidFill>
          <a:ln>
            <a:solidFill>
              <a:srgbClr val="E91A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251835" y="5049855"/>
            <a:ext cx="9773358" cy="1062086"/>
            <a:chOff x="2151950" y="3382785"/>
            <a:chExt cx="5525324" cy="702851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158579" y="4076754"/>
              <a:ext cx="5518695" cy="8882"/>
            </a:xfrm>
            <a:prstGeom prst="line">
              <a:avLst/>
            </a:prstGeom>
            <a:ln w="3175" cmpd="sng">
              <a:solidFill>
                <a:srgbClr val="FAD1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151950" y="3382785"/>
              <a:ext cx="5518695" cy="8882"/>
            </a:xfrm>
            <a:prstGeom prst="line">
              <a:avLst/>
            </a:prstGeom>
            <a:ln w="3175" cmpd="sng">
              <a:solidFill>
                <a:srgbClr val="FAD1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811065" y="5031987"/>
            <a:ext cx="2450788" cy="1630821"/>
          </a:xfrm>
          <a:custGeom>
            <a:avLst/>
            <a:gdLst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508000 h 844550"/>
              <a:gd name="connsiteX4" fmla="*/ 863600 w 1727200"/>
              <a:gd name="connsiteY4" fmla="*/ 844550 h 844550"/>
              <a:gd name="connsiteX5" fmla="*/ 31750 w 1727200"/>
              <a:gd name="connsiteY5" fmla="*/ 52705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50800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08150 w 1727200"/>
              <a:gd name="connsiteY3" fmla="*/ 57150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08150 w 1727200"/>
              <a:gd name="connsiteY3" fmla="*/ 46355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12700 w 1727200"/>
              <a:gd name="connsiteY5" fmla="*/ 463550 h 844550"/>
              <a:gd name="connsiteX6" fmla="*/ 0 w 1727200"/>
              <a:gd name="connsiteY6" fmla="*/ 0 h 844550"/>
              <a:gd name="connsiteX0" fmla="*/ 6631 w 1733831"/>
              <a:gd name="connsiteY0" fmla="*/ 0 h 844550"/>
              <a:gd name="connsiteX1" fmla="*/ 857531 w 1733831"/>
              <a:gd name="connsiteY1" fmla="*/ 374650 h 844550"/>
              <a:gd name="connsiteX2" fmla="*/ 1733831 w 1733831"/>
              <a:gd name="connsiteY2" fmla="*/ 6350 h 844550"/>
              <a:gd name="connsiteX3" fmla="*/ 1733831 w 1733831"/>
              <a:gd name="connsiteY3" fmla="*/ 450850 h 844550"/>
              <a:gd name="connsiteX4" fmla="*/ 870231 w 1733831"/>
              <a:gd name="connsiteY4" fmla="*/ 844550 h 844550"/>
              <a:gd name="connsiteX5" fmla="*/ 281 w 1733831"/>
              <a:gd name="connsiteY5" fmla="*/ 463550 h 844550"/>
              <a:gd name="connsiteX6" fmla="*/ 6631 w 1733831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16372 w 1727200"/>
              <a:gd name="connsiteY3" fmla="*/ 467092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39191 w 1727200"/>
              <a:gd name="connsiteY1" fmla="*/ 327817 h 844550"/>
              <a:gd name="connsiteX2" fmla="*/ 1727200 w 1727200"/>
              <a:gd name="connsiteY2" fmla="*/ 6350 h 844550"/>
              <a:gd name="connsiteX3" fmla="*/ 1716372 w 1727200"/>
              <a:gd name="connsiteY3" fmla="*/ 467092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16372"/>
              <a:gd name="connsiteY0" fmla="*/ 17067 h 861617"/>
              <a:gd name="connsiteX1" fmla="*/ 839191 w 1716372"/>
              <a:gd name="connsiteY1" fmla="*/ 344884 h 861617"/>
              <a:gd name="connsiteX2" fmla="*/ 1709637 w 1716372"/>
              <a:gd name="connsiteY2" fmla="*/ 0 h 861617"/>
              <a:gd name="connsiteX3" fmla="*/ 1716372 w 1716372"/>
              <a:gd name="connsiteY3" fmla="*/ 484159 h 861617"/>
              <a:gd name="connsiteX4" fmla="*/ 863600 w 1716372"/>
              <a:gd name="connsiteY4" fmla="*/ 861617 h 861617"/>
              <a:gd name="connsiteX5" fmla="*/ 9892 w 1716372"/>
              <a:gd name="connsiteY5" fmla="*/ 486031 h 861617"/>
              <a:gd name="connsiteX6" fmla="*/ 0 w 1716372"/>
              <a:gd name="connsiteY6" fmla="*/ 17067 h 861617"/>
              <a:gd name="connsiteX0" fmla="*/ 0 w 1716372"/>
              <a:gd name="connsiteY0" fmla="*/ 0 h 873820"/>
              <a:gd name="connsiteX1" fmla="*/ 839191 w 1716372"/>
              <a:gd name="connsiteY1" fmla="*/ 357087 h 873820"/>
              <a:gd name="connsiteX2" fmla="*/ 1709637 w 1716372"/>
              <a:gd name="connsiteY2" fmla="*/ 12203 h 873820"/>
              <a:gd name="connsiteX3" fmla="*/ 1716372 w 1716372"/>
              <a:gd name="connsiteY3" fmla="*/ 496362 h 873820"/>
              <a:gd name="connsiteX4" fmla="*/ 863600 w 1716372"/>
              <a:gd name="connsiteY4" fmla="*/ 873820 h 873820"/>
              <a:gd name="connsiteX5" fmla="*/ 9892 w 1716372"/>
              <a:gd name="connsiteY5" fmla="*/ 498234 h 873820"/>
              <a:gd name="connsiteX6" fmla="*/ 0 w 1716372"/>
              <a:gd name="connsiteY6" fmla="*/ 0 h 873820"/>
              <a:gd name="connsiteX0" fmla="*/ 2273 w 1706937"/>
              <a:gd name="connsiteY0" fmla="*/ 0 h 873820"/>
              <a:gd name="connsiteX1" fmla="*/ 829756 w 1706937"/>
              <a:gd name="connsiteY1" fmla="*/ 357087 h 873820"/>
              <a:gd name="connsiteX2" fmla="*/ 1700202 w 1706937"/>
              <a:gd name="connsiteY2" fmla="*/ 12203 h 873820"/>
              <a:gd name="connsiteX3" fmla="*/ 1706937 w 1706937"/>
              <a:gd name="connsiteY3" fmla="*/ 496362 h 873820"/>
              <a:gd name="connsiteX4" fmla="*/ 854165 w 1706937"/>
              <a:gd name="connsiteY4" fmla="*/ 873820 h 873820"/>
              <a:gd name="connsiteX5" fmla="*/ 457 w 1706937"/>
              <a:gd name="connsiteY5" fmla="*/ 498234 h 873820"/>
              <a:gd name="connsiteX6" fmla="*/ 2273 w 1706937"/>
              <a:gd name="connsiteY6" fmla="*/ 0 h 873820"/>
              <a:gd name="connsiteX0" fmla="*/ 2273 w 1701083"/>
              <a:gd name="connsiteY0" fmla="*/ 0 h 873820"/>
              <a:gd name="connsiteX1" fmla="*/ 829756 w 1701083"/>
              <a:gd name="connsiteY1" fmla="*/ 357087 h 873820"/>
              <a:gd name="connsiteX2" fmla="*/ 1700202 w 1701083"/>
              <a:gd name="connsiteY2" fmla="*/ 12203 h 873820"/>
              <a:gd name="connsiteX3" fmla="*/ 1701083 w 1701083"/>
              <a:gd name="connsiteY3" fmla="*/ 625154 h 873820"/>
              <a:gd name="connsiteX4" fmla="*/ 854165 w 1701083"/>
              <a:gd name="connsiteY4" fmla="*/ 873820 h 873820"/>
              <a:gd name="connsiteX5" fmla="*/ 457 w 1701083"/>
              <a:gd name="connsiteY5" fmla="*/ 498234 h 873820"/>
              <a:gd name="connsiteX6" fmla="*/ 2273 w 1701083"/>
              <a:gd name="connsiteY6" fmla="*/ 0 h 873820"/>
              <a:gd name="connsiteX0" fmla="*/ 0 w 1698810"/>
              <a:gd name="connsiteY0" fmla="*/ 0 h 873820"/>
              <a:gd name="connsiteX1" fmla="*/ 827483 w 1698810"/>
              <a:gd name="connsiteY1" fmla="*/ 357087 h 873820"/>
              <a:gd name="connsiteX2" fmla="*/ 1697929 w 1698810"/>
              <a:gd name="connsiteY2" fmla="*/ 12203 h 873820"/>
              <a:gd name="connsiteX3" fmla="*/ 1698810 w 1698810"/>
              <a:gd name="connsiteY3" fmla="*/ 625154 h 873820"/>
              <a:gd name="connsiteX4" fmla="*/ 851892 w 1698810"/>
              <a:gd name="connsiteY4" fmla="*/ 873820 h 873820"/>
              <a:gd name="connsiteX5" fmla="*/ 27455 w 1698810"/>
              <a:gd name="connsiteY5" fmla="*/ 627026 h 873820"/>
              <a:gd name="connsiteX6" fmla="*/ 0 w 1698810"/>
              <a:gd name="connsiteY6" fmla="*/ 0 h 873820"/>
              <a:gd name="connsiteX0" fmla="*/ 0 w 1698810"/>
              <a:gd name="connsiteY0" fmla="*/ 0 h 873820"/>
              <a:gd name="connsiteX1" fmla="*/ 827483 w 1698810"/>
              <a:gd name="connsiteY1" fmla="*/ 357087 h 873820"/>
              <a:gd name="connsiteX2" fmla="*/ 1697929 w 1698810"/>
              <a:gd name="connsiteY2" fmla="*/ 12203 h 873820"/>
              <a:gd name="connsiteX3" fmla="*/ 1698810 w 1698810"/>
              <a:gd name="connsiteY3" fmla="*/ 625154 h 873820"/>
              <a:gd name="connsiteX4" fmla="*/ 851892 w 1698810"/>
              <a:gd name="connsiteY4" fmla="*/ 873820 h 873820"/>
              <a:gd name="connsiteX5" fmla="*/ 4038 w 1698810"/>
              <a:gd name="connsiteY5" fmla="*/ 638734 h 873820"/>
              <a:gd name="connsiteX6" fmla="*/ 0 w 1698810"/>
              <a:gd name="connsiteY6" fmla="*/ 0 h 873820"/>
              <a:gd name="connsiteX0" fmla="*/ 0 w 1698810"/>
              <a:gd name="connsiteY0" fmla="*/ 0 h 985049"/>
              <a:gd name="connsiteX1" fmla="*/ 827483 w 1698810"/>
              <a:gd name="connsiteY1" fmla="*/ 357087 h 985049"/>
              <a:gd name="connsiteX2" fmla="*/ 1697929 w 1698810"/>
              <a:gd name="connsiteY2" fmla="*/ 12203 h 985049"/>
              <a:gd name="connsiteX3" fmla="*/ 1698810 w 1698810"/>
              <a:gd name="connsiteY3" fmla="*/ 625154 h 985049"/>
              <a:gd name="connsiteX4" fmla="*/ 863600 w 1698810"/>
              <a:gd name="connsiteY4" fmla="*/ 985049 h 985049"/>
              <a:gd name="connsiteX5" fmla="*/ 4038 w 1698810"/>
              <a:gd name="connsiteY5" fmla="*/ 638734 h 985049"/>
              <a:gd name="connsiteX6" fmla="*/ 0 w 1698810"/>
              <a:gd name="connsiteY6" fmla="*/ 0 h 985049"/>
              <a:gd name="connsiteX0" fmla="*/ 0 w 1698810"/>
              <a:gd name="connsiteY0" fmla="*/ 0 h 990903"/>
              <a:gd name="connsiteX1" fmla="*/ 827483 w 1698810"/>
              <a:gd name="connsiteY1" fmla="*/ 357087 h 990903"/>
              <a:gd name="connsiteX2" fmla="*/ 1697929 w 1698810"/>
              <a:gd name="connsiteY2" fmla="*/ 12203 h 990903"/>
              <a:gd name="connsiteX3" fmla="*/ 1698810 w 1698810"/>
              <a:gd name="connsiteY3" fmla="*/ 625154 h 990903"/>
              <a:gd name="connsiteX4" fmla="*/ 857746 w 1698810"/>
              <a:gd name="connsiteY4" fmla="*/ 990903 h 990903"/>
              <a:gd name="connsiteX5" fmla="*/ 4038 w 1698810"/>
              <a:gd name="connsiteY5" fmla="*/ 638734 h 990903"/>
              <a:gd name="connsiteX6" fmla="*/ 0 w 1698810"/>
              <a:gd name="connsiteY6" fmla="*/ 0 h 990903"/>
              <a:gd name="connsiteX0" fmla="*/ 0 w 1698810"/>
              <a:gd name="connsiteY0" fmla="*/ 0 h 1002611"/>
              <a:gd name="connsiteX1" fmla="*/ 827483 w 1698810"/>
              <a:gd name="connsiteY1" fmla="*/ 357087 h 1002611"/>
              <a:gd name="connsiteX2" fmla="*/ 1697929 w 1698810"/>
              <a:gd name="connsiteY2" fmla="*/ 12203 h 1002611"/>
              <a:gd name="connsiteX3" fmla="*/ 1698810 w 1698810"/>
              <a:gd name="connsiteY3" fmla="*/ 625154 h 1002611"/>
              <a:gd name="connsiteX4" fmla="*/ 846038 w 1698810"/>
              <a:gd name="connsiteY4" fmla="*/ 1002611 h 1002611"/>
              <a:gd name="connsiteX5" fmla="*/ 4038 w 1698810"/>
              <a:gd name="connsiteY5" fmla="*/ 638734 h 1002611"/>
              <a:gd name="connsiteX6" fmla="*/ 0 w 1698810"/>
              <a:gd name="connsiteY6" fmla="*/ 0 h 1002611"/>
              <a:gd name="connsiteX0" fmla="*/ 0 w 1697940"/>
              <a:gd name="connsiteY0" fmla="*/ 0 h 1002611"/>
              <a:gd name="connsiteX1" fmla="*/ 827483 w 1697940"/>
              <a:gd name="connsiteY1" fmla="*/ 357087 h 1002611"/>
              <a:gd name="connsiteX2" fmla="*/ 1697929 w 1697940"/>
              <a:gd name="connsiteY2" fmla="*/ 12203 h 1002611"/>
              <a:gd name="connsiteX3" fmla="*/ 1692956 w 1697940"/>
              <a:gd name="connsiteY3" fmla="*/ 654425 h 1002611"/>
              <a:gd name="connsiteX4" fmla="*/ 846038 w 1697940"/>
              <a:gd name="connsiteY4" fmla="*/ 1002611 h 1002611"/>
              <a:gd name="connsiteX5" fmla="*/ 4038 w 1697940"/>
              <a:gd name="connsiteY5" fmla="*/ 638734 h 1002611"/>
              <a:gd name="connsiteX6" fmla="*/ 0 w 1697940"/>
              <a:gd name="connsiteY6" fmla="*/ 0 h 100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940" h="1002611">
                <a:moveTo>
                  <a:pt x="0" y="0"/>
                </a:moveTo>
                <a:lnTo>
                  <a:pt x="827483" y="357087"/>
                </a:lnTo>
                <a:lnTo>
                  <a:pt x="1697929" y="12203"/>
                </a:lnTo>
                <a:cubicBezTo>
                  <a:pt x="1698223" y="216520"/>
                  <a:pt x="1692662" y="450108"/>
                  <a:pt x="1692956" y="654425"/>
                </a:cubicBezTo>
                <a:lnTo>
                  <a:pt x="846038" y="1002611"/>
                </a:lnTo>
                <a:lnTo>
                  <a:pt x="4038" y="638734"/>
                </a:lnTo>
                <a:cubicBezTo>
                  <a:pt x="1921" y="460934"/>
                  <a:pt x="2117" y="177800"/>
                  <a:pt x="0" y="0"/>
                </a:cubicBezTo>
                <a:close/>
              </a:path>
            </a:pathLst>
          </a:custGeom>
          <a:solidFill>
            <a:srgbClr val="FAD134"/>
          </a:solidFill>
          <a:ln>
            <a:solidFill>
              <a:srgbClr val="FAD1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221111" y="1144597"/>
            <a:ext cx="9742175" cy="1052486"/>
            <a:chOff x="2131617" y="724678"/>
            <a:chExt cx="5525324" cy="696498"/>
          </a:xfrm>
        </p:grpSpPr>
        <p:cxnSp>
          <p:nvCxnSpPr>
            <p:cNvPr id="27" name="Straight Connector 26"/>
            <p:cNvCxnSpPr/>
            <p:nvPr userDrawn="1"/>
          </p:nvCxnSpPr>
          <p:spPr>
            <a:xfrm>
              <a:off x="2138246" y="1412294"/>
              <a:ext cx="5518695" cy="8882"/>
            </a:xfrm>
            <a:prstGeom prst="line">
              <a:avLst/>
            </a:prstGeom>
            <a:ln w="3175" cmpd="sng">
              <a:solidFill>
                <a:srgbClr val="29B6E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2131617" y="724678"/>
              <a:ext cx="5518695" cy="8882"/>
            </a:xfrm>
            <a:prstGeom prst="line">
              <a:avLst/>
            </a:prstGeom>
            <a:ln w="3175" cmpd="sng">
              <a:solidFill>
                <a:srgbClr val="29B6E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29"/>
          <p:cNvSpPr/>
          <p:nvPr/>
        </p:nvSpPr>
        <p:spPr>
          <a:xfrm>
            <a:off x="780340" y="1126728"/>
            <a:ext cx="2450788" cy="1630821"/>
          </a:xfrm>
          <a:custGeom>
            <a:avLst/>
            <a:gdLst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508000 h 844550"/>
              <a:gd name="connsiteX4" fmla="*/ 863600 w 1727200"/>
              <a:gd name="connsiteY4" fmla="*/ 844550 h 844550"/>
              <a:gd name="connsiteX5" fmla="*/ 31750 w 1727200"/>
              <a:gd name="connsiteY5" fmla="*/ 52705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50800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08150 w 1727200"/>
              <a:gd name="connsiteY3" fmla="*/ 57150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08150 w 1727200"/>
              <a:gd name="connsiteY3" fmla="*/ 46355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12700 w 1727200"/>
              <a:gd name="connsiteY5" fmla="*/ 463550 h 844550"/>
              <a:gd name="connsiteX6" fmla="*/ 0 w 1727200"/>
              <a:gd name="connsiteY6" fmla="*/ 0 h 844550"/>
              <a:gd name="connsiteX0" fmla="*/ 6631 w 1733831"/>
              <a:gd name="connsiteY0" fmla="*/ 0 h 844550"/>
              <a:gd name="connsiteX1" fmla="*/ 857531 w 1733831"/>
              <a:gd name="connsiteY1" fmla="*/ 374650 h 844550"/>
              <a:gd name="connsiteX2" fmla="*/ 1733831 w 1733831"/>
              <a:gd name="connsiteY2" fmla="*/ 6350 h 844550"/>
              <a:gd name="connsiteX3" fmla="*/ 1733831 w 1733831"/>
              <a:gd name="connsiteY3" fmla="*/ 450850 h 844550"/>
              <a:gd name="connsiteX4" fmla="*/ 870231 w 1733831"/>
              <a:gd name="connsiteY4" fmla="*/ 844550 h 844550"/>
              <a:gd name="connsiteX5" fmla="*/ 281 w 1733831"/>
              <a:gd name="connsiteY5" fmla="*/ 463550 h 844550"/>
              <a:gd name="connsiteX6" fmla="*/ 6631 w 1733831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16372 w 1727200"/>
              <a:gd name="connsiteY3" fmla="*/ 467092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39191 w 1727200"/>
              <a:gd name="connsiteY1" fmla="*/ 327817 h 844550"/>
              <a:gd name="connsiteX2" fmla="*/ 1727200 w 1727200"/>
              <a:gd name="connsiteY2" fmla="*/ 6350 h 844550"/>
              <a:gd name="connsiteX3" fmla="*/ 1716372 w 1727200"/>
              <a:gd name="connsiteY3" fmla="*/ 467092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16372"/>
              <a:gd name="connsiteY0" fmla="*/ 17067 h 861617"/>
              <a:gd name="connsiteX1" fmla="*/ 839191 w 1716372"/>
              <a:gd name="connsiteY1" fmla="*/ 344884 h 861617"/>
              <a:gd name="connsiteX2" fmla="*/ 1709637 w 1716372"/>
              <a:gd name="connsiteY2" fmla="*/ 0 h 861617"/>
              <a:gd name="connsiteX3" fmla="*/ 1716372 w 1716372"/>
              <a:gd name="connsiteY3" fmla="*/ 484159 h 861617"/>
              <a:gd name="connsiteX4" fmla="*/ 863600 w 1716372"/>
              <a:gd name="connsiteY4" fmla="*/ 861617 h 861617"/>
              <a:gd name="connsiteX5" fmla="*/ 9892 w 1716372"/>
              <a:gd name="connsiteY5" fmla="*/ 486031 h 861617"/>
              <a:gd name="connsiteX6" fmla="*/ 0 w 1716372"/>
              <a:gd name="connsiteY6" fmla="*/ 17067 h 861617"/>
              <a:gd name="connsiteX0" fmla="*/ 0 w 1716372"/>
              <a:gd name="connsiteY0" fmla="*/ 0 h 873820"/>
              <a:gd name="connsiteX1" fmla="*/ 839191 w 1716372"/>
              <a:gd name="connsiteY1" fmla="*/ 357087 h 873820"/>
              <a:gd name="connsiteX2" fmla="*/ 1709637 w 1716372"/>
              <a:gd name="connsiteY2" fmla="*/ 12203 h 873820"/>
              <a:gd name="connsiteX3" fmla="*/ 1716372 w 1716372"/>
              <a:gd name="connsiteY3" fmla="*/ 496362 h 873820"/>
              <a:gd name="connsiteX4" fmla="*/ 863600 w 1716372"/>
              <a:gd name="connsiteY4" fmla="*/ 873820 h 873820"/>
              <a:gd name="connsiteX5" fmla="*/ 9892 w 1716372"/>
              <a:gd name="connsiteY5" fmla="*/ 498234 h 873820"/>
              <a:gd name="connsiteX6" fmla="*/ 0 w 1716372"/>
              <a:gd name="connsiteY6" fmla="*/ 0 h 873820"/>
              <a:gd name="connsiteX0" fmla="*/ 2273 w 1706937"/>
              <a:gd name="connsiteY0" fmla="*/ 0 h 873820"/>
              <a:gd name="connsiteX1" fmla="*/ 829756 w 1706937"/>
              <a:gd name="connsiteY1" fmla="*/ 357087 h 873820"/>
              <a:gd name="connsiteX2" fmla="*/ 1700202 w 1706937"/>
              <a:gd name="connsiteY2" fmla="*/ 12203 h 873820"/>
              <a:gd name="connsiteX3" fmla="*/ 1706937 w 1706937"/>
              <a:gd name="connsiteY3" fmla="*/ 496362 h 873820"/>
              <a:gd name="connsiteX4" fmla="*/ 854165 w 1706937"/>
              <a:gd name="connsiteY4" fmla="*/ 873820 h 873820"/>
              <a:gd name="connsiteX5" fmla="*/ 457 w 1706937"/>
              <a:gd name="connsiteY5" fmla="*/ 498234 h 873820"/>
              <a:gd name="connsiteX6" fmla="*/ 2273 w 1706937"/>
              <a:gd name="connsiteY6" fmla="*/ 0 h 873820"/>
              <a:gd name="connsiteX0" fmla="*/ 2273 w 1701083"/>
              <a:gd name="connsiteY0" fmla="*/ 0 h 873820"/>
              <a:gd name="connsiteX1" fmla="*/ 829756 w 1701083"/>
              <a:gd name="connsiteY1" fmla="*/ 357087 h 873820"/>
              <a:gd name="connsiteX2" fmla="*/ 1700202 w 1701083"/>
              <a:gd name="connsiteY2" fmla="*/ 12203 h 873820"/>
              <a:gd name="connsiteX3" fmla="*/ 1701083 w 1701083"/>
              <a:gd name="connsiteY3" fmla="*/ 625154 h 873820"/>
              <a:gd name="connsiteX4" fmla="*/ 854165 w 1701083"/>
              <a:gd name="connsiteY4" fmla="*/ 873820 h 873820"/>
              <a:gd name="connsiteX5" fmla="*/ 457 w 1701083"/>
              <a:gd name="connsiteY5" fmla="*/ 498234 h 873820"/>
              <a:gd name="connsiteX6" fmla="*/ 2273 w 1701083"/>
              <a:gd name="connsiteY6" fmla="*/ 0 h 873820"/>
              <a:gd name="connsiteX0" fmla="*/ 0 w 1698810"/>
              <a:gd name="connsiteY0" fmla="*/ 0 h 873820"/>
              <a:gd name="connsiteX1" fmla="*/ 827483 w 1698810"/>
              <a:gd name="connsiteY1" fmla="*/ 357087 h 873820"/>
              <a:gd name="connsiteX2" fmla="*/ 1697929 w 1698810"/>
              <a:gd name="connsiteY2" fmla="*/ 12203 h 873820"/>
              <a:gd name="connsiteX3" fmla="*/ 1698810 w 1698810"/>
              <a:gd name="connsiteY3" fmla="*/ 625154 h 873820"/>
              <a:gd name="connsiteX4" fmla="*/ 851892 w 1698810"/>
              <a:gd name="connsiteY4" fmla="*/ 873820 h 873820"/>
              <a:gd name="connsiteX5" fmla="*/ 27455 w 1698810"/>
              <a:gd name="connsiteY5" fmla="*/ 627026 h 873820"/>
              <a:gd name="connsiteX6" fmla="*/ 0 w 1698810"/>
              <a:gd name="connsiteY6" fmla="*/ 0 h 873820"/>
              <a:gd name="connsiteX0" fmla="*/ 0 w 1698810"/>
              <a:gd name="connsiteY0" fmla="*/ 0 h 873820"/>
              <a:gd name="connsiteX1" fmla="*/ 827483 w 1698810"/>
              <a:gd name="connsiteY1" fmla="*/ 357087 h 873820"/>
              <a:gd name="connsiteX2" fmla="*/ 1697929 w 1698810"/>
              <a:gd name="connsiteY2" fmla="*/ 12203 h 873820"/>
              <a:gd name="connsiteX3" fmla="*/ 1698810 w 1698810"/>
              <a:gd name="connsiteY3" fmla="*/ 625154 h 873820"/>
              <a:gd name="connsiteX4" fmla="*/ 851892 w 1698810"/>
              <a:gd name="connsiteY4" fmla="*/ 873820 h 873820"/>
              <a:gd name="connsiteX5" fmla="*/ 4038 w 1698810"/>
              <a:gd name="connsiteY5" fmla="*/ 638734 h 873820"/>
              <a:gd name="connsiteX6" fmla="*/ 0 w 1698810"/>
              <a:gd name="connsiteY6" fmla="*/ 0 h 873820"/>
              <a:gd name="connsiteX0" fmla="*/ 0 w 1698810"/>
              <a:gd name="connsiteY0" fmla="*/ 0 h 985049"/>
              <a:gd name="connsiteX1" fmla="*/ 827483 w 1698810"/>
              <a:gd name="connsiteY1" fmla="*/ 357087 h 985049"/>
              <a:gd name="connsiteX2" fmla="*/ 1697929 w 1698810"/>
              <a:gd name="connsiteY2" fmla="*/ 12203 h 985049"/>
              <a:gd name="connsiteX3" fmla="*/ 1698810 w 1698810"/>
              <a:gd name="connsiteY3" fmla="*/ 625154 h 985049"/>
              <a:gd name="connsiteX4" fmla="*/ 863600 w 1698810"/>
              <a:gd name="connsiteY4" fmla="*/ 985049 h 985049"/>
              <a:gd name="connsiteX5" fmla="*/ 4038 w 1698810"/>
              <a:gd name="connsiteY5" fmla="*/ 638734 h 985049"/>
              <a:gd name="connsiteX6" fmla="*/ 0 w 1698810"/>
              <a:gd name="connsiteY6" fmla="*/ 0 h 985049"/>
              <a:gd name="connsiteX0" fmla="*/ 0 w 1698810"/>
              <a:gd name="connsiteY0" fmla="*/ 0 h 990903"/>
              <a:gd name="connsiteX1" fmla="*/ 827483 w 1698810"/>
              <a:gd name="connsiteY1" fmla="*/ 357087 h 990903"/>
              <a:gd name="connsiteX2" fmla="*/ 1697929 w 1698810"/>
              <a:gd name="connsiteY2" fmla="*/ 12203 h 990903"/>
              <a:gd name="connsiteX3" fmla="*/ 1698810 w 1698810"/>
              <a:gd name="connsiteY3" fmla="*/ 625154 h 990903"/>
              <a:gd name="connsiteX4" fmla="*/ 857746 w 1698810"/>
              <a:gd name="connsiteY4" fmla="*/ 990903 h 990903"/>
              <a:gd name="connsiteX5" fmla="*/ 4038 w 1698810"/>
              <a:gd name="connsiteY5" fmla="*/ 638734 h 990903"/>
              <a:gd name="connsiteX6" fmla="*/ 0 w 1698810"/>
              <a:gd name="connsiteY6" fmla="*/ 0 h 990903"/>
              <a:gd name="connsiteX0" fmla="*/ 0 w 1698810"/>
              <a:gd name="connsiteY0" fmla="*/ 0 h 1002611"/>
              <a:gd name="connsiteX1" fmla="*/ 827483 w 1698810"/>
              <a:gd name="connsiteY1" fmla="*/ 357087 h 1002611"/>
              <a:gd name="connsiteX2" fmla="*/ 1697929 w 1698810"/>
              <a:gd name="connsiteY2" fmla="*/ 12203 h 1002611"/>
              <a:gd name="connsiteX3" fmla="*/ 1698810 w 1698810"/>
              <a:gd name="connsiteY3" fmla="*/ 625154 h 1002611"/>
              <a:gd name="connsiteX4" fmla="*/ 846038 w 1698810"/>
              <a:gd name="connsiteY4" fmla="*/ 1002611 h 1002611"/>
              <a:gd name="connsiteX5" fmla="*/ 4038 w 1698810"/>
              <a:gd name="connsiteY5" fmla="*/ 638734 h 1002611"/>
              <a:gd name="connsiteX6" fmla="*/ 0 w 1698810"/>
              <a:gd name="connsiteY6" fmla="*/ 0 h 1002611"/>
              <a:gd name="connsiteX0" fmla="*/ 0 w 1697940"/>
              <a:gd name="connsiteY0" fmla="*/ 0 h 1002611"/>
              <a:gd name="connsiteX1" fmla="*/ 827483 w 1697940"/>
              <a:gd name="connsiteY1" fmla="*/ 357087 h 1002611"/>
              <a:gd name="connsiteX2" fmla="*/ 1697929 w 1697940"/>
              <a:gd name="connsiteY2" fmla="*/ 12203 h 1002611"/>
              <a:gd name="connsiteX3" fmla="*/ 1692956 w 1697940"/>
              <a:gd name="connsiteY3" fmla="*/ 654425 h 1002611"/>
              <a:gd name="connsiteX4" fmla="*/ 846038 w 1697940"/>
              <a:gd name="connsiteY4" fmla="*/ 1002611 h 1002611"/>
              <a:gd name="connsiteX5" fmla="*/ 4038 w 1697940"/>
              <a:gd name="connsiteY5" fmla="*/ 638734 h 1002611"/>
              <a:gd name="connsiteX6" fmla="*/ 0 w 1697940"/>
              <a:gd name="connsiteY6" fmla="*/ 0 h 100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940" h="1002611">
                <a:moveTo>
                  <a:pt x="0" y="0"/>
                </a:moveTo>
                <a:lnTo>
                  <a:pt x="827483" y="357087"/>
                </a:lnTo>
                <a:lnTo>
                  <a:pt x="1697929" y="12203"/>
                </a:lnTo>
                <a:cubicBezTo>
                  <a:pt x="1698223" y="216520"/>
                  <a:pt x="1692662" y="450108"/>
                  <a:pt x="1692956" y="654425"/>
                </a:cubicBezTo>
                <a:lnTo>
                  <a:pt x="846038" y="1002611"/>
                </a:lnTo>
                <a:lnTo>
                  <a:pt x="4038" y="638734"/>
                </a:lnTo>
                <a:cubicBezTo>
                  <a:pt x="1921" y="460934"/>
                  <a:pt x="2117" y="177800"/>
                  <a:pt x="0" y="0"/>
                </a:cubicBezTo>
                <a:close/>
              </a:path>
            </a:pathLst>
          </a:custGeom>
          <a:solidFill>
            <a:srgbClr val="29B6EF"/>
          </a:solidFill>
          <a:ln>
            <a:solidFill>
              <a:srgbClr val="29B6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962533" y="7250889"/>
            <a:ext cx="2097735" cy="25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7" b="0" i="0" dirty="0">
                <a:latin typeface="Arial Regular" charset="0"/>
                <a:cs typeface="Arial Regular" charset="0"/>
              </a:rPr>
              <a:t>©</a:t>
            </a:r>
            <a:r>
              <a:rPr lang="en-GB" sz="1057" b="0" i="0" baseline="0" dirty="0">
                <a:latin typeface="Arial Regular" charset="0"/>
                <a:cs typeface="Arial Regular" charset="0"/>
              </a:rPr>
              <a:t> Herrmann Global 2016</a:t>
            </a:r>
            <a:endParaRPr lang="en-GB" sz="1057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063738" y="7195982"/>
            <a:ext cx="1061415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F756008-E062-6442-8C47-4B76E5230611}" type="slidenum">
              <a:rPr lang="en-US" sz="1511" b="0" i="0" smtClean="0">
                <a:latin typeface="Arial Regular" charset="0"/>
                <a:cs typeface="Arial Regular" charset="0"/>
              </a:rPr>
              <a:pPr/>
              <a:t>‹#›</a:t>
            </a:fld>
            <a:endParaRPr lang="en-US" sz="1511" b="0" i="0" dirty="0">
              <a:latin typeface="Arial Regular" charset="0"/>
              <a:cs typeface="Arial Regular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242055" y="2456528"/>
            <a:ext cx="9733614" cy="1052486"/>
            <a:chOff x="2145477" y="1592868"/>
            <a:chExt cx="5525324" cy="696498"/>
          </a:xfrm>
        </p:grpSpPr>
        <p:cxnSp>
          <p:nvCxnSpPr>
            <p:cNvPr id="34" name="Straight Connector 33"/>
            <p:cNvCxnSpPr/>
            <p:nvPr userDrawn="1"/>
          </p:nvCxnSpPr>
          <p:spPr>
            <a:xfrm>
              <a:off x="2152106" y="2280484"/>
              <a:ext cx="5518695" cy="8882"/>
            </a:xfrm>
            <a:prstGeom prst="line">
              <a:avLst/>
            </a:prstGeom>
            <a:ln w="3175" cmpd="sng">
              <a:solidFill>
                <a:srgbClr val="55B6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2145477" y="1592868"/>
              <a:ext cx="5518695" cy="8882"/>
            </a:xfrm>
            <a:prstGeom prst="line">
              <a:avLst/>
            </a:prstGeom>
            <a:ln w="3175" cmpd="sng">
              <a:solidFill>
                <a:srgbClr val="55B67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37"/>
          <p:cNvSpPr/>
          <p:nvPr/>
        </p:nvSpPr>
        <p:spPr>
          <a:xfrm>
            <a:off x="801284" y="2438660"/>
            <a:ext cx="2450788" cy="1630821"/>
          </a:xfrm>
          <a:custGeom>
            <a:avLst/>
            <a:gdLst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508000 h 844550"/>
              <a:gd name="connsiteX4" fmla="*/ 863600 w 1727200"/>
              <a:gd name="connsiteY4" fmla="*/ 844550 h 844550"/>
              <a:gd name="connsiteX5" fmla="*/ 31750 w 1727200"/>
              <a:gd name="connsiteY5" fmla="*/ 52705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50800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08150 w 1727200"/>
              <a:gd name="connsiteY3" fmla="*/ 57150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08150 w 1727200"/>
              <a:gd name="connsiteY3" fmla="*/ 46355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6350 w 1727200"/>
              <a:gd name="connsiteY5" fmla="*/ 533400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12700 w 1727200"/>
              <a:gd name="connsiteY5" fmla="*/ 463550 h 844550"/>
              <a:gd name="connsiteX6" fmla="*/ 0 w 1727200"/>
              <a:gd name="connsiteY6" fmla="*/ 0 h 844550"/>
              <a:gd name="connsiteX0" fmla="*/ 6631 w 1733831"/>
              <a:gd name="connsiteY0" fmla="*/ 0 h 844550"/>
              <a:gd name="connsiteX1" fmla="*/ 857531 w 1733831"/>
              <a:gd name="connsiteY1" fmla="*/ 374650 h 844550"/>
              <a:gd name="connsiteX2" fmla="*/ 1733831 w 1733831"/>
              <a:gd name="connsiteY2" fmla="*/ 6350 h 844550"/>
              <a:gd name="connsiteX3" fmla="*/ 1733831 w 1733831"/>
              <a:gd name="connsiteY3" fmla="*/ 450850 h 844550"/>
              <a:gd name="connsiteX4" fmla="*/ 870231 w 1733831"/>
              <a:gd name="connsiteY4" fmla="*/ 844550 h 844550"/>
              <a:gd name="connsiteX5" fmla="*/ 281 w 1733831"/>
              <a:gd name="connsiteY5" fmla="*/ 463550 h 844550"/>
              <a:gd name="connsiteX6" fmla="*/ 6631 w 1733831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27200 w 1727200"/>
              <a:gd name="connsiteY3" fmla="*/ 450850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50900 w 1727200"/>
              <a:gd name="connsiteY1" fmla="*/ 374650 h 844550"/>
              <a:gd name="connsiteX2" fmla="*/ 1727200 w 1727200"/>
              <a:gd name="connsiteY2" fmla="*/ 6350 h 844550"/>
              <a:gd name="connsiteX3" fmla="*/ 1716372 w 1727200"/>
              <a:gd name="connsiteY3" fmla="*/ 467092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27200"/>
              <a:gd name="connsiteY0" fmla="*/ 0 h 844550"/>
              <a:gd name="connsiteX1" fmla="*/ 839191 w 1727200"/>
              <a:gd name="connsiteY1" fmla="*/ 327817 h 844550"/>
              <a:gd name="connsiteX2" fmla="*/ 1727200 w 1727200"/>
              <a:gd name="connsiteY2" fmla="*/ 6350 h 844550"/>
              <a:gd name="connsiteX3" fmla="*/ 1716372 w 1727200"/>
              <a:gd name="connsiteY3" fmla="*/ 467092 h 844550"/>
              <a:gd name="connsiteX4" fmla="*/ 863600 w 1727200"/>
              <a:gd name="connsiteY4" fmla="*/ 844550 h 844550"/>
              <a:gd name="connsiteX5" fmla="*/ 9892 w 1727200"/>
              <a:gd name="connsiteY5" fmla="*/ 468964 h 844550"/>
              <a:gd name="connsiteX6" fmla="*/ 0 w 1727200"/>
              <a:gd name="connsiteY6" fmla="*/ 0 h 844550"/>
              <a:gd name="connsiteX0" fmla="*/ 0 w 1716372"/>
              <a:gd name="connsiteY0" fmla="*/ 17067 h 861617"/>
              <a:gd name="connsiteX1" fmla="*/ 839191 w 1716372"/>
              <a:gd name="connsiteY1" fmla="*/ 344884 h 861617"/>
              <a:gd name="connsiteX2" fmla="*/ 1709637 w 1716372"/>
              <a:gd name="connsiteY2" fmla="*/ 0 h 861617"/>
              <a:gd name="connsiteX3" fmla="*/ 1716372 w 1716372"/>
              <a:gd name="connsiteY3" fmla="*/ 484159 h 861617"/>
              <a:gd name="connsiteX4" fmla="*/ 863600 w 1716372"/>
              <a:gd name="connsiteY4" fmla="*/ 861617 h 861617"/>
              <a:gd name="connsiteX5" fmla="*/ 9892 w 1716372"/>
              <a:gd name="connsiteY5" fmla="*/ 486031 h 861617"/>
              <a:gd name="connsiteX6" fmla="*/ 0 w 1716372"/>
              <a:gd name="connsiteY6" fmla="*/ 17067 h 861617"/>
              <a:gd name="connsiteX0" fmla="*/ 0 w 1716372"/>
              <a:gd name="connsiteY0" fmla="*/ 0 h 873820"/>
              <a:gd name="connsiteX1" fmla="*/ 839191 w 1716372"/>
              <a:gd name="connsiteY1" fmla="*/ 357087 h 873820"/>
              <a:gd name="connsiteX2" fmla="*/ 1709637 w 1716372"/>
              <a:gd name="connsiteY2" fmla="*/ 12203 h 873820"/>
              <a:gd name="connsiteX3" fmla="*/ 1716372 w 1716372"/>
              <a:gd name="connsiteY3" fmla="*/ 496362 h 873820"/>
              <a:gd name="connsiteX4" fmla="*/ 863600 w 1716372"/>
              <a:gd name="connsiteY4" fmla="*/ 873820 h 873820"/>
              <a:gd name="connsiteX5" fmla="*/ 9892 w 1716372"/>
              <a:gd name="connsiteY5" fmla="*/ 498234 h 873820"/>
              <a:gd name="connsiteX6" fmla="*/ 0 w 1716372"/>
              <a:gd name="connsiteY6" fmla="*/ 0 h 873820"/>
              <a:gd name="connsiteX0" fmla="*/ 2273 w 1706937"/>
              <a:gd name="connsiteY0" fmla="*/ 0 h 873820"/>
              <a:gd name="connsiteX1" fmla="*/ 829756 w 1706937"/>
              <a:gd name="connsiteY1" fmla="*/ 357087 h 873820"/>
              <a:gd name="connsiteX2" fmla="*/ 1700202 w 1706937"/>
              <a:gd name="connsiteY2" fmla="*/ 12203 h 873820"/>
              <a:gd name="connsiteX3" fmla="*/ 1706937 w 1706937"/>
              <a:gd name="connsiteY3" fmla="*/ 496362 h 873820"/>
              <a:gd name="connsiteX4" fmla="*/ 854165 w 1706937"/>
              <a:gd name="connsiteY4" fmla="*/ 873820 h 873820"/>
              <a:gd name="connsiteX5" fmla="*/ 457 w 1706937"/>
              <a:gd name="connsiteY5" fmla="*/ 498234 h 873820"/>
              <a:gd name="connsiteX6" fmla="*/ 2273 w 1706937"/>
              <a:gd name="connsiteY6" fmla="*/ 0 h 873820"/>
              <a:gd name="connsiteX0" fmla="*/ 2273 w 1701083"/>
              <a:gd name="connsiteY0" fmla="*/ 0 h 873820"/>
              <a:gd name="connsiteX1" fmla="*/ 829756 w 1701083"/>
              <a:gd name="connsiteY1" fmla="*/ 357087 h 873820"/>
              <a:gd name="connsiteX2" fmla="*/ 1700202 w 1701083"/>
              <a:gd name="connsiteY2" fmla="*/ 12203 h 873820"/>
              <a:gd name="connsiteX3" fmla="*/ 1701083 w 1701083"/>
              <a:gd name="connsiteY3" fmla="*/ 625154 h 873820"/>
              <a:gd name="connsiteX4" fmla="*/ 854165 w 1701083"/>
              <a:gd name="connsiteY4" fmla="*/ 873820 h 873820"/>
              <a:gd name="connsiteX5" fmla="*/ 457 w 1701083"/>
              <a:gd name="connsiteY5" fmla="*/ 498234 h 873820"/>
              <a:gd name="connsiteX6" fmla="*/ 2273 w 1701083"/>
              <a:gd name="connsiteY6" fmla="*/ 0 h 873820"/>
              <a:gd name="connsiteX0" fmla="*/ 0 w 1698810"/>
              <a:gd name="connsiteY0" fmla="*/ 0 h 873820"/>
              <a:gd name="connsiteX1" fmla="*/ 827483 w 1698810"/>
              <a:gd name="connsiteY1" fmla="*/ 357087 h 873820"/>
              <a:gd name="connsiteX2" fmla="*/ 1697929 w 1698810"/>
              <a:gd name="connsiteY2" fmla="*/ 12203 h 873820"/>
              <a:gd name="connsiteX3" fmla="*/ 1698810 w 1698810"/>
              <a:gd name="connsiteY3" fmla="*/ 625154 h 873820"/>
              <a:gd name="connsiteX4" fmla="*/ 851892 w 1698810"/>
              <a:gd name="connsiteY4" fmla="*/ 873820 h 873820"/>
              <a:gd name="connsiteX5" fmla="*/ 27455 w 1698810"/>
              <a:gd name="connsiteY5" fmla="*/ 627026 h 873820"/>
              <a:gd name="connsiteX6" fmla="*/ 0 w 1698810"/>
              <a:gd name="connsiteY6" fmla="*/ 0 h 873820"/>
              <a:gd name="connsiteX0" fmla="*/ 0 w 1698810"/>
              <a:gd name="connsiteY0" fmla="*/ 0 h 873820"/>
              <a:gd name="connsiteX1" fmla="*/ 827483 w 1698810"/>
              <a:gd name="connsiteY1" fmla="*/ 357087 h 873820"/>
              <a:gd name="connsiteX2" fmla="*/ 1697929 w 1698810"/>
              <a:gd name="connsiteY2" fmla="*/ 12203 h 873820"/>
              <a:gd name="connsiteX3" fmla="*/ 1698810 w 1698810"/>
              <a:gd name="connsiteY3" fmla="*/ 625154 h 873820"/>
              <a:gd name="connsiteX4" fmla="*/ 851892 w 1698810"/>
              <a:gd name="connsiteY4" fmla="*/ 873820 h 873820"/>
              <a:gd name="connsiteX5" fmla="*/ 4038 w 1698810"/>
              <a:gd name="connsiteY5" fmla="*/ 638734 h 873820"/>
              <a:gd name="connsiteX6" fmla="*/ 0 w 1698810"/>
              <a:gd name="connsiteY6" fmla="*/ 0 h 873820"/>
              <a:gd name="connsiteX0" fmla="*/ 0 w 1698810"/>
              <a:gd name="connsiteY0" fmla="*/ 0 h 985049"/>
              <a:gd name="connsiteX1" fmla="*/ 827483 w 1698810"/>
              <a:gd name="connsiteY1" fmla="*/ 357087 h 985049"/>
              <a:gd name="connsiteX2" fmla="*/ 1697929 w 1698810"/>
              <a:gd name="connsiteY2" fmla="*/ 12203 h 985049"/>
              <a:gd name="connsiteX3" fmla="*/ 1698810 w 1698810"/>
              <a:gd name="connsiteY3" fmla="*/ 625154 h 985049"/>
              <a:gd name="connsiteX4" fmla="*/ 863600 w 1698810"/>
              <a:gd name="connsiteY4" fmla="*/ 985049 h 985049"/>
              <a:gd name="connsiteX5" fmla="*/ 4038 w 1698810"/>
              <a:gd name="connsiteY5" fmla="*/ 638734 h 985049"/>
              <a:gd name="connsiteX6" fmla="*/ 0 w 1698810"/>
              <a:gd name="connsiteY6" fmla="*/ 0 h 985049"/>
              <a:gd name="connsiteX0" fmla="*/ 0 w 1698810"/>
              <a:gd name="connsiteY0" fmla="*/ 0 h 990903"/>
              <a:gd name="connsiteX1" fmla="*/ 827483 w 1698810"/>
              <a:gd name="connsiteY1" fmla="*/ 357087 h 990903"/>
              <a:gd name="connsiteX2" fmla="*/ 1697929 w 1698810"/>
              <a:gd name="connsiteY2" fmla="*/ 12203 h 990903"/>
              <a:gd name="connsiteX3" fmla="*/ 1698810 w 1698810"/>
              <a:gd name="connsiteY3" fmla="*/ 625154 h 990903"/>
              <a:gd name="connsiteX4" fmla="*/ 857746 w 1698810"/>
              <a:gd name="connsiteY4" fmla="*/ 990903 h 990903"/>
              <a:gd name="connsiteX5" fmla="*/ 4038 w 1698810"/>
              <a:gd name="connsiteY5" fmla="*/ 638734 h 990903"/>
              <a:gd name="connsiteX6" fmla="*/ 0 w 1698810"/>
              <a:gd name="connsiteY6" fmla="*/ 0 h 990903"/>
              <a:gd name="connsiteX0" fmla="*/ 0 w 1698810"/>
              <a:gd name="connsiteY0" fmla="*/ 0 h 1002611"/>
              <a:gd name="connsiteX1" fmla="*/ 827483 w 1698810"/>
              <a:gd name="connsiteY1" fmla="*/ 357087 h 1002611"/>
              <a:gd name="connsiteX2" fmla="*/ 1697929 w 1698810"/>
              <a:gd name="connsiteY2" fmla="*/ 12203 h 1002611"/>
              <a:gd name="connsiteX3" fmla="*/ 1698810 w 1698810"/>
              <a:gd name="connsiteY3" fmla="*/ 625154 h 1002611"/>
              <a:gd name="connsiteX4" fmla="*/ 846038 w 1698810"/>
              <a:gd name="connsiteY4" fmla="*/ 1002611 h 1002611"/>
              <a:gd name="connsiteX5" fmla="*/ 4038 w 1698810"/>
              <a:gd name="connsiteY5" fmla="*/ 638734 h 1002611"/>
              <a:gd name="connsiteX6" fmla="*/ 0 w 1698810"/>
              <a:gd name="connsiteY6" fmla="*/ 0 h 1002611"/>
              <a:gd name="connsiteX0" fmla="*/ 0 w 1697940"/>
              <a:gd name="connsiteY0" fmla="*/ 0 h 1002611"/>
              <a:gd name="connsiteX1" fmla="*/ 827483 w 1697940"/>
              <a:gd name="connsiteY1" fmla="*/ 357087 h 1002611"/>
              <a:gd name="connsiteX2" fmla="*/ 1697929 w 1697940"/>
              <a:gd name="connsiteY2" fmla="*/ 12203 h 1002611"/>
              <a:gd name="connsiteX3" fmla="*/ 1692956 w 1697940"/>
              <a:gd name="connsiteY3" fmla="*/ 654425 h 1002611"/>
              <a:gd name="connsiteX4" fmla="*/ 846038 w 1697940"/>
              <a:gd name="connsiteY4" fmla="*/ 1002611 h 1002611"/>
              <a:gd name="connsiteX5" fmla="*/ 4038 w 1697940"/>
              <a:gd name="connsiteY5" fmla="*/ 638734 h 1002611"/>
              <a:gd name="connsiteX6" fmla="*/ 0 w 1697940"/>
              <a:gd name="connsiteY6" fmla="*/ 0 h 1002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7940" h="1002611">
                <a:moveTo>
                  <a:pt x="0" y="0"/>
                </a:moveTo>
                <a:lnTo>
                  <a:pt x="827483" y="357087"/>
                </a:lnTo>
                <a:lnTo>
                  <a:pt x="1697929" y="12203"/>
                </a:lnTo>
                <a:cubicBezTo>
                  <a:pt x="1698223" y="216520"/>
                  <a:pt x="1692662" y="450108"/>
                  <a:pt x="1692956" y="654425"/>
                </a:cubicBezTo>
                <a:lnTo>
                  <a:pt x="846038" y="1002611"/>
                </a:lnTo>
                <a:lnTo>
                  <a:pt x="4038" y="638734"/>
                </a:lnTo>
                <a:cubicBezTo>
                  <a:pt x="1921" y="460934"/>
                  <a:pt x="2117" y="177800"/>
                  <a:pt x="0" y="0"/>
                </a:cubicBezTo>
                <a:close/>
              </a:path>
            </a:pathLst>
          </a:custGeom>
          <a:solidFill>
            <a:srgbClr val="55B670"/>
          </a:solidFill>
          <a:ln>
            <a:solidFill>
              <a:srgbClr val="55B6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0" hasCustomPrompt="1"/>
          </p:nvPr>
        </p:nvSpPr>
        <p:spPr>
          <a:xfrm>
            <a:off x="835848" y="1686080"/>
            <a:ext cx="2618554" cy="3694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17" b="0" i="0" baseline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A Topic Header</a:t>
            </a:r>
          </a:p>
        </p:txBody>
      </p:sp>
      <p:sp>
        <p:nvSpPr>
          <p:cNvPr id="51" name="Text Placeholder 49"/>
          <p:cNvSpPr>
            <a:spLocks noGrp="1"/>
          </p:cNvSpPr>
          <p:nvPr>
            <p:ph type="body" sz="quarter" idx="11" hasCustomPrompt="1"/>
          </p:nvPr>
        </p:nvSpPr>
        <p:spPr>
          <a:xfrm>
            <a:off x="846824" y="2999302"/>
            <a:ext cx="2618554" cy="3694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17" b="0" i="0" baseline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B Topic Header</a:t>
            </a:r>
          </a:p>
        </p:txBody>
      </p:sp>
      <p:sp>
        <p:nvSpPr>
          <p:cNvPr id="52" name="Text Placeholder 49"/>
          <p:cNvSpPr>
            <a:spLocks noGrp="1"/>
          </p:cNvSpPr>
          <p:nvPr>
            <p:ph type="body" sz="quarter" idx="12" hasCustomPrompt="1"/>
          </p:nvPr>
        </p:nvSpPr>
        <p:spPr>
          <a:xfrm>
            <a:off x="844094" y="4202812"/>
            <a:ext cx="2618554" cy="3694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17" b="0" i="0" baseline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C Topic Header</a:t>
            </a:r>
          </a:p>
        </p:txBody>
      </p:sp>
      <p:sp>
        <p:nvSpPr>
          <p:cNvPr id="53" name="Text Placeholder 49"/>
          <p:cNvSpPr>
            <a:spLocks noGrp="1"/>
          </p:cNvSpPr>
          <p:nvPr>
            <p:ph type="body" sz="quarter" idx="13" hasCustomPrompt="1"/>
          </p:nvPr>
        </p:nvSpPr>
        <p:spPr>
          <a:xfrm>
            <a:off x="839078" y="5598225"/>
            <a:ext cx="2618554" cy="36942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17" b="0" i="0" baseline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D Topic Header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3655107" y="1247423"/>
            <a:ext cx="9252514" cy="863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13" b="0" i="0" baseline="0"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1813" b="0" i="0">
                <a:latin typeface="Proxima Nova Regular"/>
                <a:cs typeface="Proxima Nova Regular"/>
              </a:defRPr>
            </a:lvl2pPr>
            <a:lvl3pPr marL="1381685" indent="0">
              <a:buNone/>
              <a:defRPr sz="1813" b="0" i="0">
                <a:latin typeface="Proxima Nova Regular"/>
                <a:cs typeface="Proxima Nova Regular"/>
              </a:defRPr>
            </a:lvl3pPr>
            <a:lvl4pPr marL="2072527" indent="0">
              <a:buNone/>
              <a:defRPr sz="1813" b="0" i="0">
                <a:latin typeface="Proxima Nova Regular"/>
                <a:cs typeface="Proxima Nova Regular"/>
              </a:defRPr>
            </a:lvl4pPr>
            <a:lvl5pPr marL="2763370" indent="0">
              <a:buNone/>
              <a:defRPr sz="1813" b="0" i="0">
                <a:latin typeface="Proxima Nova Regular"/>
                <a:cs typeface="Proxima Nova Regular"/>
              </a:defRPr>
            </a:lvl5pPr>
          </a:lstStyle>
          <a:p>
            <a:pPr algn="l"/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column.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Lorem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ipsum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dolor sit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amet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,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consectetur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adipiscing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elit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,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sed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do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eiusmod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tempor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indididunt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ut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labore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.</a:t>
            </a:r>
          </a:p>
        </p:txBody>
      </p:sp>
      <p:sp>
        <p:nvSpPr>
          <p:cNvPr id="56" name="Text Placeholder 54"/>
          <p:cNvSpPr>
            <a:spLocks noGrp="1"/>
          </p:cNvSpPr>
          <p:nvPr>
            <p:ph type="body" sz="quarter" idx="15" hasCustomPrompt="1"/>
          </p:nvPr>
        </p:nvSpPr>
        <p:spPr>
          <a:xfrm>
            <a:off x="3652377" y="2574279"/>
            <a:ext cx="9252514" cy="863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13" b="0" i="0" baseline="0"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1813" b="0" i="0">
                <a:latin typeface="Proxima Nova Regular"/>
                <a:cs typeface="Proxima Nova Regular"/>
              </a:defRPr>
            </a:lvl2pPr>
            <a:lvl3pPr marL="1381685" indent="0">
              <a:buNone/>
              <a:defRPr sz="1813" b="0" i="0">
                <a:latin typeface="Proxima Nova Regular"/>
                <a:cs typeface="Proxima Nova Regular"/>
              </a:defRPr>
            </a:lvl3pPr>
            <a:lvl4pPr marL="2072527" indent="0">
              <a:buNone/>
              <a:defRPr sz="1813" b="0" i="0">
                <a:latin typeface="Proxima Nova Regular"/>
                <a:cs typeface="Proxima Nova Regular"/>
              </a:defRPr>
            </a:lvl4pPr>
            <a:lvl5pPr marL="2763370" indent="0">
              <a:buNone/>
              <a:defRPr sz="1813" b="0" i="0">
                <a:latin typeface="Proxima Nova Regular"/>
                <a:cs typeface="Proxima Nova Regular"/>
              </a:defRPr>
            </a:lvl5pPr>
          </a:lstStyle>
          <a:p>
            <a:pPr algn="l"/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column.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Lorem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ipsum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dolor sit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amet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,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consectetur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adipiscing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elit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,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sed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do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eiusmod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tempor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indididunt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ut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labore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.</a:t>
            </a:r>
          </a:p>
        </p:txBody>
      </p:sp>
      <p:sp>
        <p:nvSpPr>
          <p:cNvPr id="57" name="Text Placeholder 54"/>
          <p:cNvSpPr>
            <a:spLocks noGrp="1"/>
          </p:cNvSpPr>
          <p:nvPr>
            <p:ph type="body" sz="quarter" idx="16" hasCustomPrompt="1"/>
          </p:nvPr>
        </p:nvSpPr>
        <p:spPr>
          <a:xfrm>
            <a:off x="3663353" y="3777790"/>
            <a:ext cx="9252514" cy="863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13" b="0" i="0" baseline="0"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1813" b="0" i="0">
                <a:latin typeface="Proxima Nova Regular"/>
                <a:cs typeface="Proxima Nova Regular"/>
              </a:defRPr>
            </a:lvl2pPr>
            <a:lvl3pPr marL="1381685" indent="0">
              <a:buNone/>
              <a:defRPr sz="1813" b="0" i="0">
                <a:latin typeface="Proxima Nova Regular"/>
                <a:cs typeface="Proxima Nova Regular"/>
              </a:defRPr>
            </a:lvl3pPr>
            <a:lvl4pPr marL="2072527" indent="0">
              <a:buNone/>
              <a:defRPr sz="1813" b="0" i="0">
                <a:latin typeface="Proxima Nova Regular"/>
                <a:cs typeface="Proxima Nova Regular"/>
              </a:defRPr>
            </a:lvl4pPr>
            <a:lvl5pPr marL="2763370" indent="0">
              <a:buNone/>
              <a:defRPr sz="1813" b="0" i="0">
                <a:latin typeface="Proxima Nova Regular"/>
                <a:cs typeface="Proxima Nova Regular"/>
              </a:defRPr>
            </a:lvl5pPr>
          </a:lstStyle>
          <a:p>
            <a:pPr algn="l"/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column.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Lorem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ipsum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dolor sit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amet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,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consectetur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adipiscing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elit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,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sed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do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eiusmod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tempor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indididunt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ut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labore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.</a:t>
            </a:r>
          </a:p>
        </p:txBody>
      </p:sp>
      <p:sp>
        <p:nvSpPr>
          <p:cNvPr id="58" name="Text Placeholder 54"/>
          <p:cNvSpPr>
            <a:spLocks noGrp="1"/>
          </p:cNvSpPr>
          <p:nvPr>
            <p:ph type="body" sz="quarter" idx="17" hasCustomPrompt="1"/>
          </p:nvPr>
        </p:nvSpPr>
        <p:spPr>
          <a:xfrm>
            <a:off x="3674330" y="5159495"/>
            <a:ext cx="9252514" cy="863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813" b="0" i="0" baseline="0"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1813" b="0" i="0">
                <a:latin typeface="Proxima Nova Regular"/>
                <a:cs typeface="Proxima Nova Regular"/>
              </a:defRPr>
            </a:lvl2pPr>
            <a:lvl3pPr marL="1381685" indent="0">
              <a:buNone/>
              <a:defRPr sz="1813" b="0" i="0">
                <a:latin typeface="Proxima Nova Regular"/>
                <a:cs typeface="Proxima Nova Regular"/>
              </a:defRPr>
            </a:lvl3pPr>
            <a:lvl4pPr marL="2072527" indent="0">
              <a:buNone/>
              <a:defRPr sz="1813" b="0" i="0">
                <a:latin typeface="Proxima Nova Regular"/>
                <a:cs typeface="Proxima Nova Regular"/>
              </a:defRPr>
            </a:lvl4pPr>
            <a:lvl5pPr marL="2763370" indent="0">
              <a:buNone/>
              <a:defRPr sz="1813" b="0" i="0">
                <a:latin typeface="Proxima Nova Regular"/>
                <a:cs typeface="Proxima Nova Regular"/>
              </a:defRPr>
            </a:lvl5pPr>
          </a:lstStyle>
          <a:p>
            <a:pPr algn="l"/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column.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Lorem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ipsum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dolor sit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amet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,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consectetur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adipiscing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elit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,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sed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do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eiusmod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tempor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indididunt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ut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</a:t>
            </a:r>
            <a:r>
              <a:rPr lang="en-US" sz="2116" dirty="0" err="1">
                <a:solidFill>
                  <a:schemeClr val="tx1"/>
                </a:solidFill>
                <a:latin typeface="Proxima Nova Light"/>
                <a:cs typeface="Proxima Nova Light"/>
              </a:rPr>
              <a:t>labore</a:t>
            </a:r>
            <a:r>
              <a:rPr lang="en-US" sz="2116" dirty="0">
                <a:solidFill>
                  <a:schemeClr val="tx1"/>
                </a:solidFill>
                <a:latin typeface="Proxima Nova Light"/>
                <a:cs typeface="Proxima Nova Light"/>
              </a:rPr>
              <a:t> 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48317" y="765993"/>
            <a:ext cx="12560126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itle 10"/>
          <p:cNvSpPr>
            <a:spLocks noGrp="1"/>
          </p:cNvSpPr>
          <p:nvPr>
            <p:ph type="title" hasCustomPrompt="1"/>
          </p:nvPr>
        </p:nvSpPr>
        <p:spPr>
          <a:xfrm>
            <a:off x="540100" y="161075"/>
            <a:ext cx="4271393" cy="442082"/>
          </a:xfrm>
          <a:prstGeom prst="rect">
            <a:avLst/>
          </a:prstGeom>
        </p:spPr>
        <p:txBody>
          <a:bodyPr vert="horz"/>
          <a:lstStyle>
            <a:lvl1pPr algn="l">
              <a:defRPr sz="2417" b="1" i="1" baseline="0">
                <a:solidFill>
                  <a:srgbClr val="7A7979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Main Header Title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 Quadrant Title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9685" y="3"/>
            <a:ext cx="13996970" cy="1577445"/>
          </a:xfrm>
          <a:prstGeom prst="rect">
            <a:avLst/>
          </a:prstGeom>
          <a:solidFill>
            <a:srgbClr val="29B6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65293" y="817821"/>
            <a:ext cx="1248701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62533" y="7250889"/>
            <a:ext cx="2097735" cy="25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7" b="0" i="0" dirty="0">
                <a:latin typeface="Arial Regular" charset="0"/>
                <a:cs typeface="Arial Regular" charset="0"/>
              </a:rPr>
              <a:t>©</a:t>
            </a:r>
            <a:r>
              <a:rPr lang="en-GB" sz="1057" b="0" i="0" baseline="0" dirty="0">
                <a:latin typeface="Arial Regular" charset="0"/>
                <a:cs typeface="Arial Regular" charset="0"/>
              </a:rPr>
              <a:t> Herrmann Global 2016</a:t>
            </a:r>
            <a:endParaRPr lang="en-GB" sz="1057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063738" y="7195982"/>
            <a:ext cx="1061415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F756008-E062-6442-8C47-4B76E5230611}" type="slidenum">
              <a:rPr lang="en-US" sz="1511" b="0" i="0" smtClean="0">
                <a:latin typeface="Arial Regular" charset="0"/>
                <a:cs typeface="Arial Regular" charset="0"/>
              </a:rPr>
              <a:pPr/>
              <a:t>‹#›</a:t>
            </a:fld>
            <a:endParaRPr lang="en-US" sz="1511" b="0" i="0" dirty="0">
              <a:latin typeface="Arial Regular" charset="0"/>
              <a:cs typeface="Arial Regular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0"/>
          <p:cNvSpPr>
            <a:spLocks noGrp="1"/>
          </p:cNvSpPr>
          <p:nvPr>
            <p:ph type="title" hasCustomPrompt="1"/>
          </p:nvPr>
        </p:nvSpPr>
        <p:spPr>
          <a:xfrm>
            <a:off x="555453" y="161075"/>
            <a:ext cx="5340606" cy="442082"/>
          </a:xfrm>
          <a:prstGeom prst="rect">
            <a:avLst/>
          </a:prstGeom>
        </p:spPr>
        <p:txBody>
          <a:bodyPr vert="horz"/>
          <a:lstStyle>
            <a:lvl1pPr algn="l">
              <a:defRPr sz="3173" b="1" i="1" baseline="0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A Quadrant Based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2704" y="875597"/>
            <a:ext cx="5373511" cy="597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20" b="0" i="0" baseline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2pPr>
            <a:lvl3pPr marL="1381685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3pPr>
            <a:lvl4pPr marL="2072527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4pPr>
            <a:lvl5pPr marL="2763370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/>
              <a:t>A Quadrant Sub Header Title 2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750710" y="1856742"/>
            <a:ext cx="10255249" cy="12906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836" b="0" i="0">
                <a:latin typeface="Arial Regular" charset="0"/>
                <a:cs typeface="Arial Regular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centered column. This large centered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text box column should contain data to visually support your image, 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diagram or graphic, that you will import below this text box.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763520" y="3332058"/>
            <a:ext cx="8060267" cy="325529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023" b="0" i="0" baseline="0"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 Quadra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962533" y="7250889"/>
            <a:ext cx="2097735" cy="25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7" b="0" i="0" dirty="0">
                <a:latin typeface="Arial Regular" charset="0"/>
                <a:cs typeface="Arial Regular" charset="0"/>
              </a:rPr>
              <a:t>©</a:t>
            </a:r>
            <a:r>
              <a:rPr lang="en-GB" sz="1057" b="0" i="0" baseline="0" dirty="0">
                <a:latin typeface="Arial Regular" charset="0"/>
                <a:cs typeface="Arial Regular" charset="0"/>
              </a:rPr>
              <a:t> Herrmann Global 2016</a:t>
            </a:r>
            <a:endParaRPr lang="en-GB" sz="1057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63738" y="7195982"/>
            <a:ext cx="1061415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F756008-E062-6442-8C47-4B76E5230611}" type="slidenum">
              <a:rPr lang="en-US" sz="1511" b="0" i="0" smtClean="0">
                <a:latin typeface="Arial Regular" charset="0"/>
                <a:cs typeface="Arial Regular" charset="0"/>
              </a:rPr>
              <a:pPr/>
              <a:t>‹#›</a:t>
            </a:fld>
            <a:endParaRPr lang="en-US" sz="1511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66480" y="3"/>
            <a:ext cx="13996970" cy="1577445"/>
          </a:xfrm>
          <a:prstGeom prst="rect">
            <a:avLst/>
          </a:prstGeom>
          <a:solidFill>
            <a:srgbClr val="55B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555453" y="161075"/>
            <a:ext cx="5340606" cy="442082"/>
          </a:xfrm>
          <a:prstGeom prst="rect">
            <a:avLst/>
          </a:prstGeom>
        </p:spPr>
        <p:txBody>
          <a:bodyPr vert="horz"/>
          <a:lstStyle>
            <a:lvl1pPr algn="l">
              <a:defRPr sz="3173" b="1" i="1" baseline="0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B Quadrant Based Title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2704" y="875597"/>
            <a:ext cx="5373511" cy="597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20" b="0" i="0" baseline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2pPr>
            <a:lvl3pPr marL="1381685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3pPr>
            <a:lvl4pPr marL="2072527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4pPr>
            <a:lvl5pPr marL="2763370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/>
              <a:t>B Quadrant Sub Header Title 2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65293" y="817821"/>
            <a:ext cx="1248701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750710" y="1856742"/>
            <a:ext cx="10255249" cy="12906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836" b="0" i="0">
                <a:latin typeface="Arial Regular" charset="0"/>
                <a:cs typeface="Arial Regular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centered column. This large centered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text box column should contain data to visually support your image, 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diagram or graphic, that you will import below this text box.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763520" y="3332058"/>
            <a:ext cx="8060267" cy="325529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023" b="0" i="0" baseline="0"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 Quadrant Title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29356" y="868994"/>
            <a:ext cx="12820311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62533" y="7250889"/>
            <a:ext cx="2097735" cy="25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7" b="0" i="0" dirty="0">
                <a:latin typeface="Arial Regular" charset="0"/>
                <a:cs typeface="Arial Regular" charset="0"/>
              </a:rPr>
              <a:t>©</a:t>
            </a:r>
            <a:r>
              <a:rPr lang="en-GB" sz="1057" b="0" i="0" baseline="0" dirty="0">
                <a:latin typeface="Arial Regular" charset="0"/>
                <a:cs typeface="Arial Regular" charset="0"/>
              </a:rPr>
              <a:t> Herrmann Global 2016</a:t>
            </a:r>
            <a:endParaRPr lang="en-GB" sz="1057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3738" y="7195982"/>
            <a:ext cx="1061415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F756008-E062-6442-8C47-4B76E5230611}" type="slidenum">
              <a:rPr lang="en-US" sz="1511" b="0" i="0" smtClean="0">
                <a:latin typeface="Arial Regular" charset="0"/>
                <a:cs typeface="Arial Regular" charset="0"/>
              </a:rPr>
              <a:pPr/>
              <a:t>‹#›</a:t>
            </a:fld>
            <a:endParaRPr lang="en-US" sz="1511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72752" y="3"/>
            <a:ext cx="13996970" cy="1577445"/>
          </a:xfrm>
          <a:prstGeom prst="rect">
            <a:avLst/>
          </a:prstGeom>
          <a:solidFill>
            <a:srgbClr val="E91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0"/>
          <p:cNvSpPr>
            <a:spLocks noGrp="1"/>
          </p:cNvSpPr>
          <p:nvPr>
            <p:ph type="title" hasCustomPrompt="1"/>
          </p:nvPr>
        </p:nvSpPr>
        <p:spPr>
          <a:xfrm>
            <a:off x="555453" y="161075"/>
            <a:ext cx="5340606" cy="442082"/>
          </a:xfrm>
          <a:prstGeom prst="rect">
            <a:avLst/>
          </a:prstGeom>
        </p:spPr>
        <p:txBody>
          <a:bodyPr vert="horz"/>
          <a:lstStyle>
            <a:lvl1pPr algn="l">
              <a:defRPr sz="3173" b="1" i="1" baseline="0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C Quadrant Based Title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2704" y="875597"/>
            <a:ext cx="5373511" cy="597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20" b="0" i="0" baseline="0">
                <a:solidFill>
                  <a:schemeClr val="bg1"/>
                </a:solidFill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2pPr>
            <a:lvl3pPr marL="1381685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3pPr>
            <a:lvl4pPr marL="2072527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4pPr>
            <a:lvl5pPr marL="2763370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/>
              <a:t>C Quadrant Sub Header Title 2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65293" y="817821"/>
            <a:ext cx="12487016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750710" y="1856742"/>
            <a:ext cx="10255249" cy="12906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836" b="0" i="0">
                <a:latin typeface="Arial Regular" charset="0"/>
                <a:cs typeface="Arial Regular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centered column. This large centered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text box column should contain data to visually support your image, 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diagram or graphic, that you will import below this text box.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763520" y="3332058"/>
            <a:ext cx="8060267" cy="325529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023" b="0" i="0" baseline="0"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 Quadra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62533" y="7250889"/>
            <a:ext cx="2097735" cy="25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7" b="0" i="0" dirty="0">
                <a:latin typeface="Arial Regular" charset="0"/>
                <a:cs typeface="Arial Regular" charset="0"/>
              </a:rPr>
              <a:t>©</a:t>
            </a:r>
            <a:r>
              <a:rPr lang="en-GB" sz="1057" b="0" i="0" baseline="0" dirty="0">
                <a:latin typeface="Arial Regular" charset="0"/>
                <a:cs typeface="Arial Regular" charset="0"/>
              </a:rPr>
              <a:t> Herrmann Global 2016</a:t>
            </a:r>
            <a:endParaRPr lang="en-GB" sz="1057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063738" y="7195982"/>
            <a:ext cx="1061415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F756008-E062-6442-8C47-4B76E5230611}" type="slidenum">
              <a:rPr lang="en-US" sz="1511" b="0" i="0" smtClean="0">
                <a:latin typeface="Arial Regular" charset="0"/>
                <a:cs typeface="Arial Regular" charset="0"/>
              </a:rPr>
              <a:pPr/>
              <a:t>‹#›</a:t>
            </a:fld>
            <a:endParaRPr lang="en-US" sz="1511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66480" y="3"/>
            <a:ext cx="13996970" cy="1577445"/>
          </a:xfrm>
          <a:prstGeom prst="rect">
            <a:avLst/>
          </a:prstGeom>
          <a:solidFill>
            <a:srgbClr val="FAD1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0"/>
          <p:cNvSpPr>
            <a:spLocks noGrp="1"/>
          </p:cNvSpPr>
          <p:nvPr>
            <p:ph type="title" hasCustomPrompt="1"/>
          </p:nvPr>
        </p:nvSpPr>
        <p:spPr>
          <a:xfrm>
            <a:off x="555453" y="161075"/>
            <a:ext cx="5340606" cy="442082"/>
          </a:xfrm>
          <a:prstGeom prst="rect">
            <a:avLst/>
          </a:prstGeom>
        </p:spPr>
        <p:txBody>
          <a:bodyPr vert="horz"/>
          <a:lstStyle>
            <a:lvl1pPr algn="l">
              <a:defRPr sz="3173" b="1" i="1" baseline="0">
                <a:solidFill>
                  <a:schemeClr val="tx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D Quadrant Based Title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2704" y="875597"/>
            <a:ext cx="5373511" cy="59732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20" b="0" i="0" baseline="0">
                <a:solidFill>
                  <a:schemeClr val="tx1"/>
                </a:solidFill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2pPr>
            <a:lvl3pPr marL="1381685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3pPr>
            <a:lvl4pPr marL="2072527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4pPr>
            <a:lvl5pPr marL="2763370" indent="0">
              <a:buNone/>
              <a:defRPr sz="2720">
                <a:solidFill>
                  <a:schemeClr val="bg1"/>
                </a:solidFill>
                <a:latin typeface="Proxima Nova Regular"/>
                <a:cs typeface="Proxima Nova Regular"/>
              </a:defRPr>
            </a:lvl5pPr>
          </a:lstStyle>
          <a:p>
            <a:pPr lvl="0"/>
            <a:r>
              <a:rPr lang="en-US" dirty="0"/>
              <a:t>D Quadrant Sub Header Title 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65293" y="817821"/>
            <a:ext cx="12487016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750710" y="1856742"/>
            <a:ext cx="10255249" cy="129060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836" b="0" i="0">
                <a:latin typeface="Arial Regular" charset="0"/>
                <a:cs typeface="Arial Regular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centered column. This large centered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text box column should contain data to visually support your image, 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diagram or graphic, that you will import below this text box.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763520" y="3332058"/>
            <a:ext cx="8060267" cy="3255291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3023" b="0" i="0" baseline="0"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bubble_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6688" y="574158"/>
            <a:ext cx="12503889" cy="62944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97171" y="978195"/>
            <a:ext cx="7102549" cy="372139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0065" y="3886200"/>
            <a:ext cx="5763556" cy="1046460"/>
          </a:xfrm>
          <a:prstGeom prst="rect">
            <a:avLst/>
          </a:prstGeom>
        </p:spPr>
        <p:txBody>
          <a:bodyPr/>
          <a:lstStyle>
            <a:lvl1pPr algn="l">
              <a:defRPr sz="3600" b="1" i="1">
                <a:solidFill>
                  <a:schemeClr val="tx1">
                    <a:lumMod val="95000"/>
                    <a:lumOff val="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0065" y="5560938"/>
            <a:ext cx="5763556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rial Regular" charset="0"/>
                <a:ea typeface="Arial Regular" charset="0"/>
                <a:cs typeface="Arial Regular" charset="0"/>
              </a:defRPr>
            </a:lvl1pPr>
            <a:lvl2pPr marL="690843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2pPr>
            <a:lvl3pPr marL="1381685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3pPr>
            <a:lvl4pPr marL="2072528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4pPr>
            <a:lvl5pPr marL="2763369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Pull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13939725" cy="7807292"/>
          </a:xfrm>
          <a:prstGeom prst="rect">
            <a:avLst/>
          </a:prstGeom>
          <a:solidFill>
            <a:srgbClr val="29B6E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4276" y="3415990"/>
            <a:ext cx="9940996" cy="9595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1" b="1" i="1" baseline="0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“Inspirational Pull Quote Goes Here!”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0036380" y="3559128"/>
            <a:ext cx="3376838" cy="573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69" b="1" i="1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– Author Name Here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Pull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445" y="2"/>
            <a:ext cx="13939725" cy="7807292"/>
          </a:xfrm>
          <a:prstGeom prst="rect">
            <a:avLst/>
          </a:prstGeom>
          <a:solidFill>
            <a:srgbClr val="55B6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4276" y="3415990"/>
            <a:ext cx="9940996" cy="9595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1" b="1" i="1" baseline="0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“Inspirational Pull Quote Goes Here!”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0036380" y="3559128"/>
            <a:ext cx="3376838" cy="573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69" b="1" i="1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– Author Name Here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Pull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445" y="2"/>
            <a:ext cx="13939725" cy="7807292"/>
          </a:xfrm>
          <a:prstGeom prst="rect">
            <a:avLst/>
          </a:prstGeom>
          <a:solidFill>
            <a:srgbClr val="E91A3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4276" y="3415990"/>
            <a:ext cx="9940996" cy="9595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1" b="1" i="1" baseline="0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“Inspirational Pull Quote Goes Here!”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0036380" y="3559128"/>
            <a:ext cx="3376838" cy="573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69" b="1" i="1">
                <a:solidFill>
                  <a:schemeClr val="bg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– Author Name Here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ellow Pull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7445" y="2"/>
            <a:ext cx="13939725" cy="7807292"/>
          </a:xfrm>
          <a:prstGeom prst="rect">
            <a:avLst/>
          </a:prstGeom>
          <a:solidFill>
            <a:srgbClr val="FAD13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4276" y="3415990"/>
            <a:ext cx="9940996" cy="9595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1" b="1" i="1" baseline="0">
                <a:solidFill>
                  <a:schemeClr val="tx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“Inspirational Pull Quote Goes Here!”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0036380" y="3559128"/>
            <a:ext cx="3376838" cy="573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69" b="1" i="1">
                <a:solidFill>
                  <a:schemeClr val="tx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– Author Name Here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Image Pull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191" y="19191"/>
            <a:ext cx="13817600" cy="6908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="0" i="0" baseline="0">
                <a:latin typeface="Arial Regular" charset="0"/>
                <a:cs typeface="Arial Regula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2533" y="7250889"/>
            <a:ext cx="2097735" cy="25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7" b="0" i="0" dirty="0">
                <a:latin typeface="Arial Regular" charset="0"/>
                <a:cs typeface="Arial Regular" charset="0"/>
              </a:rPr>
              <a:t>©</a:t>
            </a:r>
            <a:r>
              <a:rPr lang="en-GB" sz="1057" b="0" i="0" baseline="0" dirty="0">
                <a:latin typeface="Arial Regular" charset="0"/>
                <a:cs typeface="Arial Regular" charset="0"/>
              </a:rPr>
              <a:t> Herrmann Global 2016</a:t>
            </a:r>
            <a:endParaRPr lang="en-GB" sz="1057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63738" y="7195982"/>
            <a:ext cx="1061415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F756008-E062-6442-8C47-4B76E5230611}" type="slidenum">
              <a:rPr lang="en-US" sz="1511" b="0" i="0" smtClean="0">
                <a:latin typeface="Arial Regular" charset="0"/>
                <a:cs typeface="Arial Regular" charset="0"/>
              </a:rPr>
              <a:pPr/>
              <a:t>‹#›</a:t>
            </a:fld>
            <a:endParaRPr lang="en-US" sz="1511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3737699" y="3595111"/>
            <a:ext cx="4034137" cy="486176"/>
          </a:xfrm>
          <a:prstGeom prst="rect">
            <a:avLst/>
          </a:prstGeom>
        </p:spPr>
        <p:txBody>
          <a:bodyPr vert="horz" lIns="138176" tIns="69088" rIns="138176" bIns="69088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20" b="0" i="0" dirty="0">
                <a:latin typeface="Arial Regular" charset="0"/>
                <a:cs typeface="Arial Regular" charset="0"/>
              </a:rPr>
              <a:t>- Ann </a:t>
            </a:r>
            <a:r>
              <a:rPr lang="en-US" sz="2720" b="0" i="0" dirty="0" err="1">
                <a:latin typeface="Arial Regular" charset="0"/>
                <a:cs typeface="Arial Regular" charset="0"/>
              </a:rPr>
              <a:t>Herrman</a:t>
            </a:r>
            <a:r>
              <a:rPr lang="en-US" sz="2720" b="0" i="0" dirty="0">
                <a:latin typeface="Arial Regular" charset="0"/>
                <a:cs typeface="Arial Regular" charset="0"/>
              </a:rPr>
              <a:t> </a:t>
            </a:r>
            <a:r>
              <a:rPr lang="en-US" sz="2720" b="0" i="0" dirty="0" err="1">
                <a:latin typeface="Arial Regular" charset="0"/>
                <a:cs typeface="Arial Regular" charset="0"/>
              </a:rPr>
              <a:t>Nehdi</a:t>
            </a:r>
            <a:endParaRPr lang="en-US" sz="272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3986" y="1"/>
            <a:ext cx="13961532" cy="68123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solidFill>
                <a:schemeClr val="bg1"/>
              </a:solidFill>
              <a:latin typeface="Arial Regular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94276" y="3415990"/>
            <a:ext cx="9940996" cy="9595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31" b="1" i="1" baseline="0">
                <a:solidFill>
                  <a:schemeClr val="tx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“Inspirational Pull Quote Goes Here!”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0036380" y="3559128"/>
            <a:ext cx="3376838" cy="57381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69" b="1" i="1">
                <a:solidFill>
                  <a:schemeClr val="tx1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– Author Name Here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 Around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9075" y="6650792"/>
            <a:ext cx="6302116" cy="351559"/>
          </a:xfrm>
          <a:prstGeom prst="rect">
            <a:avLst/>
          </a:prstGeom>
          <a:solidFill>
            <a:srgbClr val="55B671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20" b="0" i="0" dirty="0">
                <a:solidFill>
                  <a:srgbClr val="55B671"/>
                </a:solidFill>
                <a:latin typeface="Arial Regular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0945" y="957660"/>
            <a:ext cx="6289119" cy="2888835"/>
          </a:xfrm>
          <a:prstGeom prst="rect">
            <a:avLst/>
          </a:prstGeom>
          <a:noFill/>
          <a:ln w="28575" cmpd="sng">
            <a:solidFill>
              <a:srgbClr val="2BB6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737" y="3880899"/>
            <a:ext cx="6290789" cy="3124905"/>
          </a:xfrm>
          <a:prstGeom prst="rect">
            <a:avLst/>
          </a:prstGeom>
          <a:noFill/>
          <a:ln w="28575" cmpd="sng">
            <a:solidFill>
              <a:srgbClr val="55B6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3035" y="945165"/>
            <a:ext cx="6264039" cy="2897857"/>
          </a:xfrm>
          <a:prstGeom prst="rect">
            <a:avLst/>
          </a:prstGeom>
          <a:noFill/>
          <a:ln w="28575" cmpd="sng">
            <a:solidFill>
              <a:srgbClr val="FAD2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3388" y="3875508"/>
            <a:ext cx="6263684" cy="3126843"/>
          </a:xfrm>
          <a:prstGeom prst="rect">
            <a:avLst/>
          </a:prstGeom>
          <a:noFill/>
          <a:ln w="28575" cmpd="sng">
            <a:solidFill>
              <a:srgbClr val="DF19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094" y="890469"/>
            <a:ext cx="6390640" cy="395228"/>
          </a:xfrm>
          <a:prstGeom prst="rect">
            <a:avLst/>
          </a:prstGeom>
          <a:solidFill>
            <a:srgbClr val="2BB6ED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05746" y="890471"/>
            <a:ext cx="6311695" cy="396584"/>
          </a:xfrm>
          <a:prstGeom prst="rect">
            <a:avLst/>
          </a:prstGeom>
          <a:solidFill>
            <a:srgbClr val="FAD233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40818" y="6650602"/>
            <a:ext cx="6256303" cy="365128"/>
          </a:xfrm>
          <a:prstGeom prst="rect">
            <a:avLst/>
          </a:prstGeom>
          <a:solidFill>
            <a:srgbClr val="DF193D"/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57973" y="800504"/>
            <a:ext cx="915914" cy="55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64" tIns="69082" rIns="138164" bIns="6908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720" b="0" i="0" dirty="0">
                <a:solidFill>
                  <a:schemeClr val="bg1"/>
                </a:solidFill>
                <a:latin typeface="Arial Regular" charset="0"/>
                <a:cs typeface="Arial Regular" charset="0"/>
              </a:rPr>
              <a:t>A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555854" y="6548592"/>
            <a:ext cx="471861" cy="55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64" tIns="69082" rIns="138164" bIns="6908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720" b="0" i="0" dirty="0">
                <a:solidFill>
                  <a:schemeClr val="bg1"/>
                </a:solidFill>
                <a:latin typeface="Arial Regular" charset="0"/>
                <a:cs typeface="Arial Regular" charset="0"/>
              </a:rPr>
              <a:t>B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2739117" y="781444"/>
            <a:ext cx="915914" cy="55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64" tIns="69082" rIns="138164" bIns="6908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720" b="0" i="0" dirty="0">
                <a:solidFill>
                  <a:schemeClr val="bg1"/>
                </a:solidFill>
                <a:latin typeface="Arial Regular" charset="0"/>
                <a:cs typeface="Arial Regular" charset="0"/>
              </a:rPr>
              <a:t>D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12755633" y="6516775"/>
            <a:ext cx="471861" cy="55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64" tIns="69082" rIns="138164" bIns="6908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720" b="0" i="0" dirty="0">
                <a:solidFill>
                  <a:schemeClr val="bg1"/>
                </a:solidFill>
                <a:latin typeface="Arial Regular" charset="0"/>
                <a:cs typeface="Arial Regular" charset="0"/>
              </a:rPr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48317" y="765993"/>
            <a:ext cx="12560126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19" y="200760"/>
            <a:ext cx="7451346" cy="711918"/>
          </a:xfrm>
          <a:prstGeom prst="rect">
            <a:avLst/>
          </a:prstGeom>
        </p:spPr>
        <p:txBody>
          <a:bodyPr/>
          <a:lstStyle>
            <a:lvl1pPr algn="l">
              <a:defRPr sz="3627" b="1" i="1">
                <a:solidFill>
                  <a:schemeClr val="bg2">
                    <a:lumMod val="2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3210153" y="7054403"/>
            <a:ext cx="7397294" cy="2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999" tIns="61999" rIns="123999" bIns="6199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The four-color, four-quadrant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graphic and Whole Brain® are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registered Trademarks of Herrmann Global, LLC.</a:t>
            </a:r>
            <a:endParaRPr lang="en-GB" altLang="en-US" sz="900" b="0" i="0" dirty="0"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 Around Tw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3952" y="1234629"/>
            <a:ext cx="6105430" cy="2609331"/>
          </a:xfrm>
          <a:prstGeom prst="rect">
            <a:avLst/>
          </a:prstGeom>
          <a:noFill/>
          <a:ln w="28575" cmpd="sng">
            <a:solidFill>
              <a:srgbClr val="2BB6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953" y="3965945"/>
            <a:ext cx="6108037" cy="2577720"/>
          </a:xfrm>
          <a:prstGeom prst="rect">
            <a:avLst/>
          </a:prstGeom>
          <a:noFill/>
          <a:ln w="28575" cmpd="sng">
            <a:solidFill>
              <a:srgbClr val="55B6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72714" y="1247419"/>
            <a:ext cx="6133497" cy="2597200"/>
          </a:xfrm>
          <a:prstGeom prst="rect">
            <a:avLst/>
          </a:prstGeom>
          <a:noFill/>
          <a:ln w="28575" cmpd="sng">
            <a:solidFill>
              <a:srgbClr val="FAD2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73552" y="3972085"/>
            <a:ext cx="6136043" cy="2577720"/>
          </a:xfrm>
          <a:prstGeom prst="rect">
            <a:avLst/>
          </a:prstGeom>
          <a:noFill/>
          <a:ln w="28575" cmpd="sng">
            <a:solidFill>
              <a:srgbClr val="E71A3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 rot="19122020">
            <a:off x="679516" y="1639401"/>
            <a:ext cx="1485667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023" b="0" i="0" dirty="0">
                <a:solidFill>
                  <a:srgbClr val="2BB6ED"/>
                </a:solidFill>
                <a:latin typeface="Arial Regular" charset="0"/>
                <a:cs typeface="Arial Regular" charset="0"/>
              </a:rPr>
              <a:t>What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 rot="2227764">
            <a:off x="561819" y="5647272"/>
            <a:ext cx="1652025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023" b="0" i="0" dirty="0">
                <a:solidFill>
                  <a:srgbClr val="55B671"/>
                </a:solidFill>
                <a:latin typeface="Arial Regular" charset="0"/>
                <a:cs typeface="Arial Regular" charset="0"/>
              </a:rPr>
              <a:t>How</a:t>
            </a:r>
          </a:p>
        </p:txBody>
      </p:sp>
      <p:sp>
        <p:nvSpPr>
          <p:cNvPr id="10" name="TextBox 21"/>
          <p:cNvSpPr txBox="1">
            <a:spLocks noChangeArrowheads="1"/>
          </p:cNvSpPr>
          <p:nvPr/>
        </p:nvSpPr>
        <p:spPr bwMode="auto">
          <a:xfrm rot="19255477">
            <a:off x="11491337" y="5535130"/>
            <a:ext cx="1912681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023" b="0" i="0" dirty="0">
                <a:solidFill>
                  <a:srgbClr val="E71A3E"/>
                </a:solidFill>
                <a:latin typeface="Arial Regular" charset="0"/>
                <a:cs typeface="Arial Regular" charset="0"/>
              </a:rPr>
              <a:t>Who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 rot="2496121">
            <a:off x="11600520" y="1632018"/>
            <a:ext cx="1485667" cy="5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3023" b="0" i="0" dirty="0">
                <a:solidFill>
                  <a:srgbClr val="FAD233"/>
                </a:solidFill>
                <a:latin typeface="Arial Regular" charset="0"/>
                <a:cs typeface="Arial Regular" charset="0"/>
              </a:rPr>
              <a:t>Why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55799" y="1145155"/>
            <a:ext cx="5968282" cy="83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64" tIns="69082" rIns="138164" bIns="6908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533" b="0" i="0" dirty="0">
                <a:solidFill>
                  <a:srgbClr val="2BB6ED"/>
                </a:solidFill>
                <a:latin typeface="Arial Regular" charset="0"/>
                <a:cs typeface="Arial Regular" charset="0"/>
              </a:rPr>
              <a:t>A</a:t>
            </a:r>
            <a:endParaRPr lang="en-US" altLang="en-US" sz="3627" b="0" i="0" dirty="0">
              <a:solidFill>
                <a:srgbClr val="2BB6ED"/>
              </a:solidFill>
              <a:latin typeface="Arial Regular" charset="0"/>
              <a:cs typeface="Arial Regular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110929" y="1188956"/>
            <a:ext cx="5855657" cy="83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64" tIns="69082" rIns="138164" bIns="6908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altLang="en-US" sz="4533" b="0" i="0" dirty="0">
                <a:solidFill>
                  <a:srgbClr val="FAD233"/>
                </a:solidFill>
                <a:latin typeface="Arial Regular" charset="0"/>
                <a:cs typeface="Arial Regular" charset="0"/>
              </a:rPr>
              <a:t>D</a:t>
            </a:r>
            <a:endParaRPr lang="en-US" altLang="en-US" sz="3627" b="0" i="0" dirty="0">
              <a:solidFill>
                <a:srgbClr val="FAD233"/>
              </a:solidFill>
              <a:latin typeface="Arial Regular" charset="0"/>
              <a:cs typeface="Arial Regular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26033" y="5783789"/>
            <a:ext cx="5968282" cy="83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64" tIns="69082" rIns="138164" bIns="6908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533" b="0" i="0" dirty="0">
                <a:solidFill>
                  <a:srgbClr val="55B671"/>
                </a:solidFill>
                <a:latin typeface="Arial Regular" charset="0"/>
                <a:cs typeface="Arial Regular" charset="0"/>
              </a:rPr>
              <a:t>B</a:t>
            </a:r>
            <a:endParaRPr lang="en-US" altLang="en-US" sz="3627" b="0" i="0" dirty="0">
              <a:solidFill>
                <a:srgbClr val="55B671"/>
              </a:solidFill>
              <a:latin typeface="Arial Regular" charset="0"/>
              <a:cs typeface="Arial Regular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019169" y="5748679"/>
            <a:ext cx="5995647" cy="83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8164" tIns="69082" rIns="138164" bIns="69082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altLang="en-US" sz="4533" b="0" i="0" dirty="0">
                <a:solidFill>
                  <a:srgbClr val="E71A3E"/>
                </a:solidFill>
                <a:latin typeface="Arial Regular" charset="0"/>
                <a:cs typeface="Arial Regular" charset="0"/>
              </a:rPr>
              <a:t>C</a:t>
            </a:r>
            <a:endParaRPr lang="en-US" altLang="en-US" sz="3627" b="0" i="0" dirty="0">
              <a:solidFill>
                <a:srgbClr val="E71A3E"/>
              </a:solidFill>
              <a:latin typeface="Arial Regular" charset="0"/>
              <a:cs typeface="Arial Regular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317" y="765993"/>
            <a:ext cx="12560126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19" y="240090"/>
            <a:ext cx="8552669" cy="701784"/>
          </a:xfrm>
          <a:prstGeom prst="rect">
            <a:avLst/>
          </a:prstGeom>
        </p:spPr>
        <p:txBody>
          <a:bodyPr/>
          <a:lstStyle>
            <a:lvl1pPr algn="l">
              <a:defRPr sz="3627" b="1" i="1">
                <a:solidFill>
                  <a:schemeClr val="bg2">
                    <a:lumMod val="2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3210153" y="7054403"/>
            <a:ext cx="7397294" cy="2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999" tIns="61999" rIns="123999" bIns="6199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The four-color, four-quadrant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graphic and Whole Brain® are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registered Trademarks of Herrmann Global, LLC.</a:t>
            </a:r>
            <a:endParaRPr lang="en-GB" altLang="en-US" sz="900" b="0" i="0" dirty="0"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 Around Thre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4114" y="1192234"/>
            <a:ext cx="12749376" cy="5387934"/>
            <a:chOff x="333570" y="728807"/>
            <a:chExt cx="8437087" cy="3565544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4550738" y="2510029"/>
              <a:ext cx="4219919" cy="1784322"/>
              <a:chOff x="4575580" y="2998079"/>
              <a:chExt cx="4219919" cy="1784322"/>
            </a:xfrm>
          </p:grpSpPr>
          <p:sp>
            <p:nvSpPr>
              <p:cNvPr id="21" name="Rectangle 20"/>
              <p:cNvSpPr/>
              <p:nvPr userDrawn="1"/>
            </p:nvSpPr>
            <p:spPr>
              <a:xfrm>
                <a:off x="4575580" y="2998079"/>
                <a:ext cx="4219919" cy="1784322"/>
              </a:xfrm>
              <a:prstGeom prst="rect">
                <a:avLst/>
              </a:prstGeom>
              <a:solidFill>
                <a:srgbClr val="E1273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20" b="0" i="0" dirty="0">
                  <a:latin typeface="Arial Regular" charset="0"/>
                </a:endParaRPr>
              </a:p>
            </p:txBody>
          </p:sp>
          <p:sp>
            <p:nvSpPr>
              <p:cNvPr id="2" name="Rectangle 1"/>
              <p:cNvSpPr/>
              <p:nvPr userDrawn="1"/>
            </p:nvSpPr>
            <p:spPr>
              <a:xfrm>
                <a:off x="4697895" y="3109944"/>
                <a:ext cx="3975289" cy="1560592"/>
              </a:xfrm>
              <a:prstGeom prst="rect">
                <a:avLst/>
              </a:prstGeom>
              <a:solidFill>
                <a:srgbClr val="F0294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20" b="0" i="0" dirty="0">
                  <a:latin typeface="Arial Regular" charset="0"/>
                </a:endParaRPr>
              </a:p>
            </p:txBody>
          </p:sp>
        </p:grpSp>
        <p:grpSp>
          <p:nvGrpSpPr>
            <p:cNvPr id="7" name="Group 6"/>
            <p:cNvGrpSpPr/>
            <p:nvPr userDrawn="1"/>
          </p:nvGrpSpPr>
          <p:grpSpPr>
            <a:xfrm>
              <a:off x="333570" y="2510029"/>
              <a:ext cx="4219919" cy="1784322"/>
              <a:chOff x="344438" y="2998079"/>
              <a:chExt cx="4219919" cy="1784322"/>
            </a:xfrm>
          </p:grpSpPr>
          <p:sp>
            <p:nvSpPr>
              <p:cNvPr id="22" name="Rectangle 21"/>
              <p:cNvSpPr/>
              <p:nvPr userDrawn="1"/>
            </p:nvSpPr>
            <p:spPr>
              <a:xfrm>
                <a:off x="344438" y="2998079"/>
                <a:ext cx="4219919" cy="1784322"/>
              </a:xfrm>
              <a:prstGeom prst="rect">
                <a:avLst/>
              </a:prstGeom>
              <a:solidFill>
                <a:srgbClr val="2CDA79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20" b="0" i="0" dirty="0">
                  <a:latin typeface="Arial Regular" charset="0"/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>
              <a:xfrm>
                <a:off x="466753" y="3109944"/>
                <a:ext cx="3975289" cy="1560592"/>
              </a:xfrm>
              <a:prstGeom prst="rect">
                <a:avLst/>
              </a:prstGeom>
              <a:solidFill>
                <a:srgbClr val="2FEA8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20" b="0" i="0" dirty="0">
                  <a:latin typeface="Arial Regular" charset="0"/>
                </a:endParaRPr>
              </a:p>
            </p:txBody>
          </p:sp>
        </p:grpSp>
        <p:grpSp>
          <p:nvGrpSpPr>
            <p:cNvPr id="5" name="Group 4"/>
            <p:cNvGrpSpPr/>
            <p:nvPr userDrawn="1"/>
          </p:nvGrpSpPr>
          <p:grpSpPr>
            <a:xfrm>
              <a:off x="4550738" y="728807"/>
              <a:ext cx="4219919" cy="1784322"/>
              <a:chOff x="4575580" y="1195830"/>
              <a:chExt cx="4219919" cy="1784322"/>
            </a:xfrm>
          </p:grpSpPr>
          <p:sp>
            <p:nvSpPr>
              <p:cNvPr id="24" name="Rectangle 23"/>
              <p:cNvSpPr/>
              <p:nvPr userDrawn="1"/>
            </p:nvSpPr>
            <p:spPr>
              <a:xfrm>
                <a:off x="4575580" y="1195830"/>
                <a:ext cx="4219919" cy="1784322"/>
              </a:xfrm>
              <a:prstGeom prst="rect">
                <a:avLst/>
              </a:prstGeom>
              <a:solidFill>
                <a:srgbClr val="EBCD0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20" b="0" i="0" dirty="0">
                  <a:latin typeface="Arial Regular" charset="0"/>
                </a:endParaRPr>
              </a:p>
            </p:txBody>
          </p:sp>
          <p:sp>
            <p:nvSpPr>
              <p:cNvPr id="25" name="Rectangle 24"/>
              <p:cNvSpPr/>
              <p:nvPr userDrawn="1"/>
            </p:nvSpPr>
            <p:spPr>
              <a:xfrm>
                <a:off x="4697895" y="1307695"/>
                <a:ext cx="3975289" cy="1560592"/>
              </a:xfrm>
              <a:prstGeom prst="rect">
                <a:avLst/>
              </a:prstGeom>
              <a:solidFill>
                <a:srgbClr val="FEDB0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20" b="0" i="0" dirty="0">
                  <a:latin typeface="Arial Regular" charset="0"/>
                </a:endParaRPr>
              </a:p>
            </p:txBody>
          </p:sp>
        </p:grpSp>
        <p:grpSp>
          <p:nvGrpSpPr>
            <p:cNvPr id="3" name="Group 2"/>
            <p:cNvGrpSpPr/>
            <p:nvPr userDrawn="1"/>
          </p:nvGrpSpPr>
          <p:grpSpPr>
            <a:xfrm>
              <a:off x="333570" y="728807"/>
              <a:ext cx="4219919" cy="1784322"/>
              <a:chOff x="344438" y="1195830"/>
              <a:chExt cx="4219919" cy="1784322"/>
            </a:xfrm>
          </p:grpSpPr>
          <p:sp>
            <p:nvSpPr>
              <p:cNvPr id="26" name="Rectangle 25"/>
              <p:cNvSpPr/>
              <p:nvPr userDrawn="1"/>
            </p:nvSpPr>
            <p:spPr>
              <a:xfrm>
                <a:off x="344438" y="1195830"/>
                <a:ext cx="4219919" cy="1784322"/>
              </a:xfrm>
              <a:prstGeom prst="rect">
                <a:avLst/>
              </a:prstGeom>
              <a:solidFill>
                <a:srgbClr val="00B0E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20" b="0" i="0" dirty="0">
                  <a:latin typeface="Arial Regular" charset="0"/>
                </a:endParaRPr>
              </a:p>
            </p:txBody>
          </p:sp>
          <p:sp>
            <p:nvSpPr>
              <p:cNvPr id="27" name="Rectangle 26"/>
              <p:cNvSpPr/>
              <p:nvPr userDrawn="1"/>
            </p:nvSpPr>
            <p:spPr>
              <a:xfrm>
                <a:off x="466753" y="1307695"/>
                <a:ext cx="3975289" cy="1560592"/>
              </a:xfrm>
              <a:prstGeom prst="rect">
                <a:avLst/>
              </a:prstGeom>
              <a:solidFill>
                <a:srgbClr val="02C1F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720" b="0" i="0" dirty="0">
                  <a:latin typeface="Arial Regular" charset="0"/>
                </a:endParaRPr>
              </a:p>
            </p:txBody>
          </p:sp>
        </p:grpSp>
      </p:grp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18947" y="1361274"/>
            <a:ext cx="6034740" cy="235354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l">
              <a:buNone/>
              <a:defRPr sz="1663" b="0" i="0" baseline="0">
                <a:latin typeface="Arial Regular" charset="0"/>
                <a:cs typeface="Arial Regular" charset="0"/>
              </a:defRPr>
            </a:lvl1pPr>
            <a:lvl2pPr marL="690843" indent="0" algn="l">
              <a:buNone/>
              <a:defRPr sz="1663" b="0" i="0">
                <a:latin typeface="Proxima Nova Semibold"/>
                <a:cs typeface="Proxima Nova Semibold"/>
              </a:defRPr>
            </a:lvl2pPr>
            <a:lvl3pPr marL="1381685" indent="0" algn="l">
              <a:buNone/>
              <a:defRPr sz="1663" b="0" i="0">
                <a:latin typeface="Proxima Nova Semibold"/>
                <a:cs typeface="Proxima Nova Semibold"/>
              </a:defRPr>
            </a:lvl3pPr>
            <a:lvl4pPr marL="2072527" indent="0" algn="l">
              <a:buNone/>
              <a:defRPr sz="1663" b="0" i="0">
                <a:latin typeface="Proxima Nova Semibold"/>
                <a:cs typeface="Proxima Nova Semibold"/>
              </a:defRPr>
            </a:lvl4pPr>
            <a:lvl5pPr marL="2763370" indent="0" algn="l">
              <a:buNone/>
              <a:defRPr sz="1663" b="0" i="0">
                <a:latin typeface="Proxima Nova Semibold"/>
                <a:cs typeface="Proxima Nova Semibold"/>
              </a:defRPr>
            </a:lvl5pPr>
          </a:lstStyle>
          <a:p>
            <a:pPr lvl="0"/>
            <a:r>
              <a:rPr lang="en-US" dirty="0"/>
              <a:t>• What’s the bottom line?</a:t>
            </a:r>
          </a:p>
          <a:p>
            <a:pPr lvl="0"/>
            <a:r>
              <a:rPr lang="en-US" dirty="0"/>
              <a:t>• What are the facts?</a:t>
            </a:r>
          </a:p>
          <a:p>
            <a:pPr lvl="0"/>
            <a:r>
              <a:rPr lang="en-US" dirty="0"/>
              <a:t>• What are the financial consequences?</a:t>
            </a:r>
          </a:p>
          <a:p>
            <a:pPr lvl="0"/>
            <a:r>
              <a:rPr lang="en-US" dirty="0"/>
              <a:t>• What’s the logic behind the decision?</a:t>
            </a:r>
          </a:p>
          <a:p>
            <a:pPr lvl="0"/>
            <a:r>
              <a:rPr lang="en-US" dirty="0"/>
              <a:t>• What’s the goal or objective of the change?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086600" y="1361275"/>
            <a:ext cx="6012058" cy="235354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l">
              <a:buNone/>
              <a:defRPr sz="1663" b="0" i="0" baseline="0">
                <a:latin typeface="Arial Regular" charset="0"/>
                <a:cs typeface="Arial Regular" charset="0"/>
              </a:defRPr>
            </a:lvl1pPr>
            <a:lvl2pPr marL="690843" indent="0" algn="l">
              <a:buNone/>
              <a:defRPr sz="1663" b="0" i="0">
                <a:latin typeface="Proxima Nova Semibold"/>
                <a:cs typeface="Proxima Nova Semibold"/>
              </a:defRPr>
            </a:lvl2pPr>
            <a:lvl3pPr marL="1381685" indent="0" algn="l">
              <a:buNone/>
              <a:defRPr sz="1663" b="0" i="0">
                <a:latin typeface="Proxima Nova Semibold"/>
                <a:cs typeface="Proxima Nova Semibold"/>
              </a:defRPr>
            </a:lvl3pPr>
            <a:lvl4pPr marL="2072527" indent="0" algn="l">
              <a:buNone/>
              <a:defRPr sz="1663" b="0" i="0">
                <a:latin typeface="Proxima Nova Semibold"/>
                <a:cs typeface="Proxima Nova Semibold"/>
              </a:defRPr>
            </a:lvl4pPr>
            <a:lvl5pPr marL="2763370" indent="0" algn="l">
              <a:buNone/>
              <a:defRPr sz="1663" b="0" i="0">
                <a:latin typeface="Proxima Nova Semibold"/>
                <a:cs typeface="Proxima Nova Semibold"/>
              </a:defRPr>
            </a:lvl5pPr>
          </a:lstStyle>
          <a:p>
            <a:pPr lvl="0"/>
            <a:r>
              <a:rPr lang="en-US" dirty="0"/>
              <a:t>• How is this going to affect my future?</a:t>
            </a:r>
          </a:p>
          <a:p>
            <a:pPr lvl="0"/>
            <a:r>
              <a:rPr lang="en-US" dirty="0"/>
              <a:t>• How does this fit into the big picture?</a:t>
            </a:r>
          </a:p>
          <a:p>
            <a:pPr lvl="0"/>
            <a:r>
              <a:rPr lang="en-US" dirty="0"/>
              <a:t>• Do I have freedom to influence how </a:t>
            </a:r>
          </a:p>
          <a:p>
            <a:pPr lvl="0"/>
            <a:r>
              <a:rPr lang="en-US" dirty="0"/>
              <a:t>  this gets rolled out?</a:t>
            </a:r>
          </a:p>
          <a:p>
            <a:pPr lvl="0"/>
            <a:r>
              <a:rPr lang="en-US" dirty="0"/>
              <a:t>• How might this constrain me?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718946" y="4052899"/>
            <a:ext cx="6002946" cy="235354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l">
              <a:buNone/>
              <a:defRPr sz="1663" b="0" i="0" baseline="0">
                <a:latin typeface="Arial Regular" charset="0"/>
                <a:cs typeface="Arial Regular" charset="0"/>
              </a:defRPr>
            </a:lvl1pPr>
            <a:lvl2pPr marL="690843" indent="0" algn="l">
              <a:buNone/>
              <a:defRPr sz="1663" b="0" i="0">
                <a:latin typeface="Proxima Nova Semibold"/>
                <a:cs typeface="Proxima Nova Semibold"/>
              </a:defRPr>
            </a:lvl2pPr>
            <a:lvl3pPr marL="1381685" indent="0" algn="l">
              <a:buNone/>
              <a:defRPr sz="1663" b="0" i="0">
                <a:latin typeface="Proxima Nova Semibold"/>
                <a:cs typeface="Proxima Nova Semibold"/>
              </a:defRPr>
            </a:lvl3pPr>
            <a:lvl4pPr marL="2072527" indent="0" algn="l">
              <a:buNone/>
              <a:defRPr sz="1663" b="0" i="0">
                <a:latin typeface="Proxima Nova Semibold"/>
                <a:cs typeface="Proxima Nova Semibold"/>
              </a:defRPr>
            </a:lvl4pPr>
            <a:lvl5pPr marL="2763370" indent="0" algn="l">
              <a:buNone/>
              <a:defRPr sz="1663" b="0" i="0">
                <a:latin typeface="Proxima Nova Semibold"/>
                <a:cs typeface="Proxima Nova Semibold"/>
              </a:defRPr>
            </a:lvl5pPr>
          </a:lstStyle>
          <a:p>
            <a:pPr lvl="0"/>
            <a:r>
              <a:rPr lang="en-US" dirty="0"/>
              <a:t>• Is there a specific timeline?</a:t>
            </a:r>
          </a:p>
          <a:p>
            <a:pPr lvl="0"/>
            <a:r>
              <a:rPr lang="en-US" dirty="0"/>
              <a:t>• What are the specifics of the change?</a:t>
            </a:r>
          </a:p>
          <a:p>
            <a:pPr lvl="0"/>
            <a:r>
              <a:rPr lang="en-US" dirty="0"/>
              <a:t>• What ‘s the track record for this type of change?</a:t>
            </a:r>
          </a:p>
          <a:p>
            <a:pPr lvl="0"/>
            <a:r>
              <a:rPr lang="en-US" dirty="0"/>
              <a:t>• Are there references I can talk to?</a:t>
            </a:r>
          </a:p>
          <a:p>
            <a:pPr lvl="0"/>
            <a:r>
              <a:rPr lang="en-US" dirty="0"/>
              <a:t>• How can I minimize surprises?</a:t>
            </a:r>
          </a:p>
          <a:p>
            <a:pPr lvl="0"/>
            <a:r>
              <a:rPr lang="en-US" dirty="0"/>
              <a:t>• What are the risks to me?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086600" y="4052900"/>
            <a:ext cx="6012058" cy="235354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l">
              <a:buNone/>
              <a:defRPr sz="1663" b="0" i="0" baseline="0">
                <a:latin typeface="Arial Regular" charset="0"/>
                <a:cs typeface="Arial Regular" charset="0"/>
              </a:defRPr>
            </a:lvl1pPr>
            <a:lvl2pPr marL="690843" indent="0" algn="l">
              <a:buNone/>
              <a:defRPr sz="1663" b="0" i="0">
                <a:latin typeface="Proxima Nova Semibold"/>
                <a:cs typeface="Proxima Nova Semibold"/>
              </a:defRPr>
            </a:lvl2pPr>
            <a:lvl3pPr marL="1381685" indent="0" algn="l">
              <a:buNone/>
              <a:defRPr sz="1663" b="0" i="0">
                <a:latin typeface="Proxima Nova Semibold"/>
                <a:cs typeface="Proxima Nova Semibold"/>
              </a:defRPr>
            </a:lvl3pPr>
            <a:lvl4pPr marL="2072527" indent="0" algn="l">
              <a:buNone/>
              <a:defRPr sz="1663" b="0" i="0">
                <a:latin typeface="Proxima Nova Semibold"/>
                <a:cs typeface="Proxima Nova Semibold"/>
              </a:defRPr>
            </a:lvl4pPr>
            <a:lvl5pPr marL="2763370" indent="0" algn="l">
              <a:buNone/>
              <a:defRPr sz="1663" b="0" i="0">
                <a:latin typeface="Proxima Nova Semibold"/>
                <a:cs typeface="Proxima Nova Semibold"/>
              </a:defRPr>
            </a:lvl5pPr>
          </a:lstStyle>
          <a:p>
            <a:pPr lvl="0"/>
            <a:r>
              <a:rPr lang="en-US" dirty="0"/>
              <a:t>• What will the impact be on my team and me?</a:t>
            </a:r>
          </a:p>
          <a:p>
            <a:pPr lvl="0"/>
            <a:r>
              <a:rPr lang="en-US" dirty="0"/>
              <a:t>• What are the implications for my customers?</a:t>
            </a:r>
          </a:p>
          <a:p>
            <a:pPr lvl="0"/>
            <a:r>
              <a:rPr lang="en-US" dirty="0"/>
              <a:t>• Who will be available to listen to my concerns?</a:t>
            </a:r>
          </a:p>
          <a:p>
            <a:pPr lvl="0"/>
            <a:r>
              <a:rPr lang="en-US" dirty="0"/>
              <a:t>• Can you engage with me personally before you</a:t>
            </a:r>
          </a:p>
          <a:p>
            <a:pPr lvl="0"/>
            <a:r>
              <a:rPr lang="en-US" dirty="0"/>
              <a:t>  get focused on the facts?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0"/>
          <p:cNvSpPr>
            <a:spLocks noGrp="1"/>
          </p:cNvSpPr>
          <p:nvPr>
            <p:ph type="title" hasCustomPrompt="1"/>
          </p:nvPr>
        </p:nvSpPr>
        <p:spPr>
          <a:xfrm>
            <a:off x="412164" y="209051"/>
            <a:ext cx="4271393" cy="442082"/>
          </a:xfrm>
          <a:prstGeom prst="rect">
            <a:avLst/>
          </a:prstGeom>
        </p:spPr>
        <p:txBody>
          <a:bodyPr vert="horz"/>
          <a:lstStyle>
            <a:lvl1pPr algn="l">
              <a:defRPr sz="2417" b="1" i="1" baseline="0">
                <a:solidFill>
                  <a:schemeClr val="bg2">
                    <a:lumMod val="2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Walk Around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317" y="765993"/>
            <a:ext cx="12560126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 userDrawn="1"/>
        </p:nvSpPr>
        <p:spPr bwMode="auto">
          <a:xfrm>
            <a:off x="3210153" y="7054403"/>
            <a:ext cx="7397294" cy="2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999" tIns="61999" rIns="123999" bIns="6199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The four-color, four-quadrant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graphic and Whole Brain® are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registered Trademarks of Herrmann Global, LLC.</a:t>
            </a:r>
            <a:endParaRPr lang="en-GB" altLang="en-US" sz="900" b="0" i="0" dirty="0"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lk Around Fou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 Same Side Corner Rectangle 11"/>
          <p:cNvSpPr/>
          <p:nvPr/>
        </p:nvSpPr>
        <p:spPr>
          <a:xfrm rot="16200000">
            <a:off x="6150156" y="-1582103"/>
            <a:ext cx="1305600" cy="12518774"/>
          </a:xfrm>
          <a:prstGeom prst="round2SameRect">
            <a:avLst>
              <a:gd name="adj1" fmla="val 39193"/>
              <a:gd name="adj2" fmla="val 0"/>
            </a:avLst>
          </a:prstGeom>
          <a:noFill/>
          <a:ln w="28575" cmpd="sng">
            <a:solidFill>
              <a:srgbClr val="DF19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16200000">
            <a:off x="6136432" y="-3028236"/>
            <a:ext cx="1305600" cy="12546222"/>
          </a:xfrm>
          <a:prstGeom prst="round2SameRect">
            <a:avLst>
              <a:gd name="adj1" fmla="val 39193"/>
              <a:gd name="adj2" fmla="val 0"/>
            </a:avLst>
          </a:prstGeom>
          <a:noFill/>
          <a:ln w="28575" cmpd="sng">
            <a:solidFill>
              <a:srgbClr val="55B6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6124769" y="-4469514"/>
            <a:ext cx="1305600" cy="12563962"/>
          </a:xfrm>
          <a:prstGeom prst="round2SameRect">
            <a:avLst>
              <a:gd name="adj1" fmla="val 39193"/>
              <a:gd name="adj2" fmla="val 0"/>
            </a:avLst>
          </a:prstGeom>
          <a:noFill/>
          <a:ln w="28575" cmpd="sng">
            <a:solidFill>
              <a:srgbClr val="2BB6E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 rot="16200000">
            <a:off x="6126106" y="-172290"/>
            <a:ext cx="1305600" cy="12563962"/>
          </a:xfrm>
          <a:prstGeom prst="round2SameRect">
            <a:avLst>
              <a:gd name="adj1" fmla="val 39193"/>
              <a:gd name="adj2" fmla="val 0"/>
            </a:avLst>
          </a:prstGeom>
          <a:noFill/>
          <a:ln w="28575" cmpd="sng">
            <a:solidFill>
              <a:srgbClr val="FAD2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210153" y="7054403"/>
            <a:ext cx="7397294" cy="2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999" tIns="61999" rIns="123999" bIns="6199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The four-color, four-quadrant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graphic and Whole Brain® are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registered Trademarks of Herrmann Global, LLC.</a:t>
            </a:r>
            <a:endParaRPr lang="en-GB" altLang="en-US" sz="900" b="0" i="0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1489014" y="1345119"/>
            <a:ext cx="10255249" cy="9346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36" b="0" i="0" baseline="0">
                <a:latin typeface="Arial Regular" charset="0"/>
                <a:cs typeface="Arial Regular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centered column. This large 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text box column should contain data related to the A Quadrant.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1492512" y="2777528"/>
            <a:ext cx="10255249" cy="9346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36" b="0" i="0" baseline="0">
                <a:latin typeface="Arial Regular" charset="0"/>
                <a:cs typeface="Arial Regular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centered column. This large 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text box column should contain data related to the B Quadrant.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492503" y="4209935"/>
            <a:ext cx="10255249" cy="9346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36" b="0" i="0" baseline="0">
                <a:latin typeface="Arial Regular" charset="0"/>
                <a:cs typeface="Arial Regular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centered column. This large 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text box column should contain data related to the C Quadrant.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1496001" y="5642343"/>
            <a:ext cx="10255249" cy="93469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836" b="0" i="0" baseline="0">
                <a:latin typeface="Arial Regular" charset="0"/>
                <a:cs typeface="Arial Regular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Please paste your body text into this centered column. This large </a:t>
            </a:r>
          </a:p>
          <a:p>
            <a:pPr>
              <a:lnSpc>
                <a:spcPct val="90000"/>
              </a:lnSpc>
            </a:pPr>
            <a:r>
              <a:rPr lang="en-US" sz="2417" dirty="0">
                <a:solidFill>
                  <a:schemeClr val="tx1"/>
                </a:solidFill>
                <a:latin typeface="Proxima Nova Light"/>
                <a:cs typeface="Proxima Nova Light"/>
              </a:rPr>
              <a:t>text box column should contain data related to the D Quadrant.</a:t>
            </a:r>
          </a:p>
        </p:txBody>
      </p:sp>
      <p:sp>
        <p:nvSpPr>
          <p:cNvPr id="24" name="Title 10"/>
          <p:cNvSpPr>
            <a:spLocks noGrp="1"/>
          </p:cNvSpPr>
          <p:nvPr>
            <p:ph type="title" hasCustomPrompt="1"/>
          </p:nvPr>
        </p:nvSpPr>
        <p:spPr>
          <a:xfrm>
            <a:off x="412164" y="209051"/>
            <a:ext cx="4271393" cy="442082"/>
          </a:xfrm>
          <a:prstGeom prst="rect">
            <a:avLst/>
          </a:prstGeom>
        </p:spPr>
        <p:txBody>
          <a:bodyPr vert="horz"/>
          <a:lstStyle>
            <a:lvl1pPr algn="l">
              <a:defRPr sz="2417" b="1" i="1" baseline="0">
                <a:solidFill>
                  <a:schemeClr val="bg2">
                    <a:lumMod val="2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Walk Around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48317" y="765993"/>
            <a:ext cx="12560126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 Same Side Corner Rectangle 4"/>
          <p:cNvSpPr/>
          <p:nvPr/>
        </p:nvSpPr>
        <p:spPr>
          <a:xfrm rot="16200000">
            <a:off x="116349" y="2888495"/>
            <a:ext cx="1304996" cy="71336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55B671"/>
          </a:solidFill>
          <a:ln w="28575" cmpd="sng">
            <a:solidFill>
              <a:srgbClr val="54B6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27" b="0" i="0" dirty="0">
                <a:latin typeface="Arial Regular" charset="0"/>
                <a:ea typeface="Arial Regular" charset="0"/>
                <a:cs typeface="Arial Regular" charset="0"/>
              </a:rPr>
              <a:t>B</a:t>
            </a:r>
          </a:p>
        </p:txBody>
      </p:sp>
      <p:sp>
        <p:nvSpPr>
          <p:cNvPr id="26" name="Round Same Side Corner Rectangle 25"/>
          <p:cNvSpPr/>
          <p:nvPr/>
        </p:nvSpPr>
        <p:spPr>
          <a:xfrm rot="16200000">
            <a:off x="116349" y="1456088"/>
            <a:ext cx="1304996" cy="71336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AB7EE"/>
          </a:solidFill>
          <a:ln w="28575" cmpd="sng">
            <a:solidFill>
              <a:srgbClr val="2AB7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27" b="0" i="0" dirty="0">
                <a:latin typeface="Arial Regular" charset="0"/>
                <a:ea typeface="Arial Regular" charset="0"/>
                <a:cs typeface="Arial Regular" charset="0"/>
              </a:rPr>
              <a:t>A</a:t>
            </a:r>
          </a:p>
        </p:txBody>
      </p:sp>
      <p:sp>
        <p:nvSpPr>
          <p:cNvPr id="27" name="Round Same Side Corner Rectangle 26"/>
          <p:cNvSpPr/>
          <p:nvPr/>
        </p:nvSpPr>
        <p:spPr>
          <a:xfrm rot="16200000">
            <a:off x="116349" y="4320903"/>
            <a:ext cx="1304996" cy="71336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0213D"/>
          </a:solidFill>
          <a:ln w="28575" cmpd="sng">
            <a:solidFill>
              <a:srgbClr val="E0213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27" b="0" i="0" dirty="0">
                <a:latin typeface="Arial Regular" charset="0"/>
                <a:ea typeface="Arial Regular" charset="0"/>
                <a:cs typeface="Arial Regular" charset="0"/>
              </a:rPr>
              <a:t>C</a:t>
            </a:r>
          </a:p>
        </p:txBody>
      </p:sp>
      <p:sp>
        <p:nvSpPr>
          <p:cNvPr id="28" name="Round Same Side Corner Rectangle 27"/>
          <p:cNvSpPr/>
          <p:nvPr/>
        </p:nvSpPr>
        <p:spPr>
          <a:xfrm rot="16200000">
            <a:off x="116045" y="5753009"/>
            <a:ext cx="1305600" cy="713365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AD134"/>
          </a:solidFill>
          <a:ln w="28575" cmpd="sng">
            <a:solidFill>
              <a:srgbClr val="FAD13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627" b="0" i="0" dirty="0">
                <a:latin typeface="Arial Regular" charset="0"/>
                <a:ea typeface="Arial Regular" charset="0"/>
                <a:cs typeface="Arial Regular" charset="0"/>
              </a:rPr>
              <a:t>D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ole Brain Mode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207" y="380749"/>
            <a:ext cx="8980364" cy="69393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4422759" y="1787967"/>
            <a:ext cx="2379697" cy="232692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9" b="0" i="0" baseline="0">
                <a:latin typeface="Arial Regular" charset="0"/>
                <a:cs typeface="Arial Regular" charset="0"/>
              </a:defRPr>
            </a:lvl1pPr>
            <a:lvl2pPr marL="690843" indent="0" algn="just">
              <a:buNone/>
              <a:defRPr sz="1511">
                <a:latin typeface="Proxima Nova Regular"/>
                <a:cs typeface="Proxima Nova Regular"/>
              </a:defRPr>
            </a:lvl2pPr>
            <a:lvl3pPr marL="1381685" indent="0" algn="just">
              <a:buNone/>
              <a:defRPr sz="1511">
                <a:latin typeface="Proxima Nova Regular"/>
                <a:cs typeface="Proxima Nova Regular"/>
              </a:defRPr>
            </a:lvl3pPr>
            <a:lvl4pPr marL="2072527" indent="0" algn="just">
              <a:buNone/>
              <a:defRPr sz="1511">
                <a:latin typeface="Proxima Nova Regular"/>
                <a:cs typeface="Proxima Nova Regular"/>
              </a:defRPr>
            </a:lvl4pPr>
            <a:lvl5pPr marL="2763370" indent="0" algn="just">
              <a:buNone/>
              <a:defRPr sz="1511">
                <a:latin typeface="Proxima Nova Regular"/>
                <a:cs typeface="Proxima Nova Regular"/>
              </a:defRPr>
            </a:lvl5pPr>
          </a:lstStyle>
          <a:p>
            <a:pPr algn="r">
              <a:defRPr/>
            </a:pPr>
            <a:r>
              <a:rPr lang="en-US" sz="1360" dirty="0"/>
              <a:t>Facts- no fluff</a:t>
            </a:r>
          </a:p>
          <a:p>
            <a:pPr algn="r">
              <a:defRPr/>
            </a:pPr>
            <a:r>
              <a:rPr lang="en-US" sz="1360" dirty="0"/>
              <a:t>Critical analysis</a:t>
            </a:r>
          </a:p>
          <a:p>
            <a:pPr algn="r">
              <a:defRPr/>
            </a:pPr>
            <a:r>
              <a:rPr lang="en-US" sz="1360" dirty="0"/>
              <a:t>Technical accuracy</a:t>
            </a:r>
          </a:p>
          <a:p>
            <a:pPr algn="r">
              <a:defRPr/>
            </a:pPr>
            <a:r>
              <a:rPr lang="en-US" sz="1360" dirty="0"/>
              <a:t>Goals and objectives</a:t>
            </a:r>
          </a:p>
          <a:p>
            <a:pPr algn="r">
              <a:defRPr/>
            </a:pPr>
            <a:r>
              <a:rPr lang="en-US" sz="1360" dirty="0"/>
              <a:t>Well-articulated ideas</a:t>
            </a:r>
          </a:p>
          <a:p>
            <a:pPr algn="r">
              <a:defRPr/>
            </a:pPr>
            <a:r>
              <a:rPr lang="en-US" sz="1360" dirty="0"/>
              <a:t>Brief, clear, precise info</a:t>
            </a:r>
          </a:p>
          <a:p>
            <a:pPr algn="r">
              <a:defRPr/>
            </a:pPr>
            <a:r>
              <a:rPr lang="en-US" sz="1360" dirty="0"/>
              <a:t>Data – facts based charts</a:t>
            </a:r>
          </a:p>
        </p:txBody>
      </p:sp>
      <p:sp>
        <p:nvSpPr>
          <p:cNvPr id="9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441950" y="3906203"/>
            <a:ext cx="2379697" cy="232692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100000"/>
              </a:lnSpc>
              <a:buNone/>
              <a:defRPr sz="1209" b="0" i="0" baseline="0">
                <a:latin typeface="Arial Regular" charset="0"/>
                <a:cs typeface="Arial Regular" charset="0"/>
              </a:defRPr>
            </a:lvl1pPr>
            <a:lvl2pPr marL="690843" indent="0" algn="just">
              <a:buNone/>
              <a:defRPr sz="1511">
                <a:latin typeface="Proxima Nova Regular"/>
                <a:cs typeface="Proxima Nova Regular"/>
              </a:defRPr>
            </a:lvl2pPr>
            <a:lvl3pPr marL="1381685" indent="0" algn="just">
              <a:buNone/>
              <a:defRPr sz="1511">
                <a:latin typeface="Proxima Nova Regular"/>
                <a:cs typeface="Proxima Nova Regular"/>
              </a:defRPr>
            </a:lvl3pPr>
            <a:lvl4pPr marL="2072527" indent="0" algn="just">
              <a:buNone/>
              <a:defRPr sz="1511">
                <a:latin typeface="Proxima Nova Regular"/>
                <a:cs typeface="Proxima Nova Regular"/>
              </a:defRPr>
            </a:lvl4pPr>
            <a:lvl5pPr marL="2763370" indent="0" algn="just">
              <a:buNone/>
              <a:defRPr sz="1511">
                <a:latin typeface="Proxima Nova Regular"/>
                <a:cs typeface="Proxima Nova Regular"/>
              </a:defRPr>
            </a:lvl5pPr>
          </a:lstStyle>
          <a:p>
            <a:pPr algn="r">
              <a:defRPr/>
            </a:pPr>
            <a:r>
              <a:rPr lang="en-US" sz="1360" dirty="0"/>
              <a:t>Detailed time-action plan</a:t>
            </a:r>
          </a:p>
          <a:p>
            <a:pPr algn="r">
              <a:defRPr/>
            </a:pPr>
            <a:r>
              <a:rPr lang="en-US" sz="1360" dirty="0"/>
              <a:t>Thorough with references</a:t>
            </a:r>
          </a:p>
          <a:p>
            <a:pPr algn="r">
              <a:defRPr/>
            </a:pPr>
            <a:r>
              <a:rPr lang="en-US" sz="1360" dirty="0"/>
              <a:t>Step by step- concise</a:t>
            </a:r>
          </a:p>
          <a:p>
            <a:pPr algn="r">
              <a:defRPr/>
            </a:pPr>
            <a:r>
              <a:rPr lang="en-US" sz="1360" dirty="0"/>
              <a:t>Rules and procedures</a:t>
            </a:r>
          </a:p>
          <a:p>
            <a:pPr algn="r">
              <a:defRPr/>
            </a:pPr>
            <a:r>
              <a:rPr lang="en-US" sz="1360" dirty="0"/>
              <a:t>In writing, in advance</a:t>
            </a:r>
          </a:p>
          <a:p>
            <a:pPr algn="r">
              <a:defRPr/>
            </a:pPr>
            <a:r>
              <a:rPr lang="en-US" sz="1360" dirty="0"/>
              <a:t>Contingency plan</a:t>
            </a:r>
          </a:p>
          <a:p>
            <a:pPr algn="r">
              <a:defRPr/>
            </a:pPr>
            <a:r>
              <a:rPr lang="en-US" sz="1360" dirty="0"/>
              <a:t>No digressing</a:t>
            </a:r>
          </a:p>
        </p:txBody>
      </p:sp>
      <p:sp>
        <p:nvSpPr>
          <p:cNvPr id="10" name="Text Placeholder 40"/>
          <p:cNvSpPr>
            <a:spLocks noGrp="1"/>
          </p:cNvSpPr>
          <p:nvPr>
            <p:ph type="body" sz="quarter" idx="17" hasCustomPrompt="1"/>
          </p:nvPr>
        </p:nvSpPr>
        <p:spPr>
          <a:xfrm>
            <a:off x="7000756" y="3905392"/>
            <a:ext cx="2662767" cy="2367704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2116" b="0" i="0">
                <a:latin typeface="Arial Regular" charset="0"/>
                <a:cs typeface="Arial Regular" charset="0"/>
              </a:defRPr>
            </a:lvl1pPr>
            <a:lvl2pPr>
              <a:defRPr sz="2116">
                <a:latin typeface="Proxima Nova Regular"/>
                <a:cs typeface="Proxima Nova Regular"/>
              </a:defRPr>
            </a:lvl2pPr>
            <a:lvl3pPr>
              <a:defRPr sz="2116">
                <a:latin typeface="Proxima Nova Regular"/>
                <a:cs typeface="Proxima Nova Regular"/>
              </a:defRPr>
            </a:lvl3pPr>
            <a:lvl4pPr>
              <a:defRPr sz="2116">
                <a:latin typeface="Proxima Nova Regular"/>
                <a:cs typeface="Proxima Nova Regular"/>
              </a:defRPr>
            </a:lvl4pPr>
            <a:lvl5pPr>
              <a:defRPr sz="2116">
                <a:latin typeface="Proxima Nova Regular"/>
                <a:cs typeface="Proxima Nova Regular"/>
              </a:defRPr>
            </a:lvl5pPr>
          </a:lstStyle>
          <a:p>
            <a:pPr>
              <a:defRPr/>
            </a:pPr>
            <a:r>
              <a:rPr lang="en-US" sz="1360" dirty="0"/>
              <a:t>Open, informal discussion</a:t>
            </a:r>
          </a:p>
          <a:p>
            <a:pPr>
              <a:defRPr/>
            </a:pPr>
            <a:r>
              <a:rPr lang="en-US" altLang="en-US" sz="1360" dirty="0"/>
              <a:t>Expressive body &amp; voice</a:t>
            </a:r>
          </a:p>
          <a:p>
            <a:pPr>
              <a:defRPr/>
            </a:pPr>
            <a:r>
              <a:rPr lang="en-US" altLang="en-US" sz="1360" dirty="0"/>
              <a:t>Intros and conversation</a:t>
            </a:r>
          </a:p>
          <a:p>
            <a:pPr>
              <a:defRPr/>
            </a:pPr>
            <a:r>
              <a:rPr lang="en-US" altLang="en-US" sz="1360" dirty="0"/>
              <a:t>Knows effect on others</a:t>
            </a:r>
          </a:p>
          <a:p>
            <a:pPr>
              <a:defRPr/>
            </a:pPr>
            <a:r>
              <a:rPr lang="en-US" altLang="en-US" sz="1360" dirty="0"/>
              <a:t>Knows how people feel</a:t>
            </a:r>
          </a:p>
          <a:p>
            <a:pPr>
              <a:defRPr/>
            </a:pPr>
            <a:r>
              <a:rPr lang="en-US" altLang="en-US" sz="1360" dirty="0"/>
              <a:t>Hear &amp; understand all</a:t>
            </a:r>
          </a:p>
          <a:p>
            <a:pPr>
              <a:defRPr/>
            </a:pPr>
            <a:r>
              <a:rPr lang="en-US" altLang="en-US" sz="1360" dirty="0"/>
              <a:t>No hidden agenda</a:t>
            </a:r>
          </a:p>
        </p:txBody>
      </p:sp>
      <p:sp>
        <p:nvSpPr>
          <p:cNvPr id="11" name="Text Placeholder 40"/>
          <p:cNvSpPr>
            <a:spLocks noGrp="1"/>
          </p:cNvSpPr>
          <p:nvPr>
            <p:ph type="body" sz="quarter" idx="18" hasCustomPrompt="1"/>
          </p:nvPr>
        </p:nvSpPr>
        <p:spPr>
          <a:xfrm>
            <a:off x="7007154" y="1787968"/>
            <a:ext cx="2662767" cy="2367704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00000"/>
              </a:lnSpc>
              <a:buNone/>
              <a:defRPr sz="2116" b="0" i="0" baseline="0">
                <a:latin typeface="Arial Regular" charset="0"/>
                <a:cs typeface="Arial Regular" charset="0"/>
              </a:defRPr>
            </a:lvl1pPr>
            <a:lvl2pPr>
              <a:defRPr sz="2116">
                <a:latin typeface="Proxima Nova Regular"/>
                <a:cs typeface="Proxima Nova Regular"/>
              </a:defRPr>
            </a:lvl2pPr>
            <a:lvl3pPr>
              <a:defRPr sz="2116">
                <a:latin typeface="Proxima Nova Regular"/>
                <a:cs typeface="Proxima Nova Regular"/>
              </a:defRPr>
            </a:lvl3pPr>
            <a:lvl4pPr>
              <a:defRPr sz="2116">
                <a:latin typeface="Proxima Nova Regular"/>
                <a:cs typeface="Proxima Nova Regular"/>
              </a:defRPr>
            </a:lvl4pPr>
            <a:lvl5pPr>
              <a:defRPr sz="2116">
                <a:latin typeface="Proxima Nova Regular"/>
                <a:cs typeface="Proxima Nova Regular"/>
              </a:defRPr>
            </a:lvl5pPr>
          </a:lstStyle>
          <a:p>
            <a:pPr>
              <a:defRPr/>
            </a:pPr>
            <a:r>
              <a:rPr lang="en-US" sz="1360" dirty="0">
                <a:latin typeface="Proxima Nova Regular"/>
                <a:cs typeface="Proxima Nova Regular"/>
              </a:rPr>
              <a:t>Minimal details</a:t>
            </a:r>
          </a:p>
          <a:p>
            <a:pPr>
              <a:defRPr/>
            </a:pPr>
            <a:r>
              <a:rPr lang="en-US" sz="1360" dirty="0">
                <a:latin typeface="Proxima Nova Regular"/>
                <a:cs typeface="Proxima Nova Regular"/>
              </a:rPr>
              <a:t>Freedom to explore</a:t>
            </a:r>
          </a:p>
          <a:p>
            <a:pPr>
              <a:defRPr/>
            </a:pPr>
            <a:r>
              <a:rPr lang="en-US" sz="1360" dirty="0">
                <a:latin typeface="Proxima Nova Regular"/>
                <a:cs typeface="Proxima Nova Regular"/>
              </a:rPr>
              <a:t>Metaphors – visuals</a:t>
            </a:r>
          </a:p>
          <a:p>
            <a:pPr>
              <a:defRPr/>
            </a:pPr>
            <a:r>
              <a:rPr lang="en-US" sz="1360" dirty="0">
                <a:latin typeface="Proxima Nova Regular"/>
                <a:cs typeface="Proxima Nova Regular"/>
              </a:rPr>
              <a:t>Overview – ‘big picture’</a:t>
            </a:r>
          </a:p>
          <a:p>
            <a:pPr>
              <a:defRPr/>
            </a:pPr>
            <a:r>
              <a:rPr lang="en-US" sz="1360" dirty="0">
                <a:latin typeface="Proxima Nova Regular"/>
                <a:cs typeface="Proxima Nova Regular"/>
              </a:rPr>
              <a:t>New, fun, imaginative</a:t>
            </a:r>
          </a:p>
          <a:p>
            <a:pPr>
              <a:defRPr/>
            </a:pPr>
            <a:r>
              <a:rPr lang="en-US" sz="1360" dirty="0">
                <a:latin typeface="Proxima Nova Regular"/>
                <a:cs typeface="Proxima Nova Regular"/>
              </a:rPr>
              <a:t>Conceptual framework</a:t>
            </a:r>
          </a:p>
          <a:p>
            <a:pPr>
              <a:defRPr/>
            </a:pPr>
            <a:r>
              <a:rPr lang="en-US" sz="1360" dirty="0">
                <a:latin typeface="Proxima Nova Regular"/>
                <a:cs typeface="Proxima Nova Regular"/>
              </a:rPr>
              <a:t>Aligns with long term strategy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0154502" y="2091114"/>
            <a:ext cx="3112121" cy="10115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20" b="0" i="0">
                <a:latin typeface="Arial Regular" charset="0"/>
                <a:cs typeface="Arial Regular" charset="0"/>
              </a:defRPr>
            </a:lvl1pPr>
            <a:lvl2pPr>
              <a:defRPr sz="2720">
                <a:latin typeface="Proxima Nova Semibold"/>
                <a:cs typeface="Proxima Nova Semibold"/>
              </a:defRPr>
            </a:lvl2pPr>
            <a:lvl3pPr>
              <a:defRPr sz="2720">
                <a:latin typeface="Proxima Nova Semibold"/>
                <a:cs typeface="Proxima Nova Semibold"/>
              </a:defRPr>
            </a:lvl3pPr>
            <a:lvl4pPr>
              <a:defRPr sz="2720">
                <a:latin typeface="Proxima Nova Semibold"/>
                <a:cs typeface="Proxima Nova Semibold"/>
              </a:defRPr>
            </a:lvl4pPr>
            <a:lvl5pPr>
              <a:defRPr sz="2720">
                <a:latin typeface="Proxima Nova Semibold"/>
                <a:cs typeface="Proxima Nova Semibold"/>
              </a:defRPr>
            </a:lvl5pPr>
          </a:lstStyle>
          <a:p>
            <a:pPr lvl="0"/>
            <a:r>
              <a:rPr lang="en-US" dirty="0"/>
              <a:t>About this model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10156101" y="3038584"/>
            <a:ext cx="2845083" cy="942764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70000"/>
              </a:lnSpc>
              <a:buNone/>
              <a:defRPr sz="1813" b="0" i="0" baseline="0">
                <a:latin typeface="Arial Regular" charset="0"/>
                <a:cs typeface="Arial Regular" charset="0"/>
              </a:defRPr>
            </a:lvl1pPr>
            <a:lvl2pPr marL="690843" indent="0" algn="l">
              <a:buNone/>
              <a:defRPr sz="1813">
                <a:latin typeface="Proxima Nova Light"/>
                <a:cs typeface="Proxima Nova Light"/>
              </a:defRPr>
            </a:lvl2pPr>
            <a:lvl3pPr marL="1381685" indent="0" algn="l">
              <a:buNone/>
              <a:defRPr sz="1813">
                <a:latin typeface="Proxima Nova Light"/>
                <a:cs typeface="Proxima Nova Light"/>
              </a:defRPr>
            </a:lvl3pPr>
            <a:lvl4pPr marL="2072527" indent="0" algn="l">
              <a:buNone/>
              <a:defRPr sz="1813">
                <a:latin typeface="Proxima Nova Light"/>
                <a:cs typeface="Proxima Nova Light"/>
              </a:defRPr>
            </a:lvl4pPr>
            <a:lvl5pPr marL="2763370" indent="0" algn="l">
              <a:buNone/>
              <a:defRPr sz="1813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/>
              <a:t>This model explains </a:t>
            </a:r>
          </a:p>
          <a:p>
            <a:pPr lvl="0"/>
            <a:r>
              <a:rPr lang="en-US" dirty="0"/>
              <a:t>how different quadrants</a:t>
            </a:r>
          </a:p>
          <a:p>
            <a:pPr lvl="0"/>
            <a:r>
              <a:rPr lang="en-US" dirty="0"/>
              <a:t>communicate.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863184" y="892387"/>
            <a:ext cx="10136419" cy="5904869"/>
            <a:chOff x="887009" y="1046074"/>
            <a:chExt cx="8034893" cy="4680647"/>
          </a:xfrm>
        </p:grpSpPr>
        <p:sp>
          <p:nvSpPr>
            <p:cNvPr id="20" name="Text Box 11"/>
            <p:cNvSpPr txBox="1">
              <a:spLocks noChangeArrowheads="1"/>
            </p:cNvSpPr>
            <p:nvPr userDrawn="1"/>
          </p:nvSpPr>
          <p:spPr bwMode="auto">
            <a:xfrm>
              <a:off x="887009" y="1046074"/>
              <a:ext cx="502107" cy="62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4533" b="0" i="0" dirty="0">
                  <a:solidFill>
                    <a:srgbClr val="2BB6ED"/>
                  </a:solidFill>
                  <a:latin typeface="Arial Regular" charset="0"/>
                  <a:ea typeface="Arial Regular" charset="0"/>
                  <a:cs typeface="Arial Regular" charset="0"/>
                </a:rPr>
                <a:t>A</a:t>
              </a:r>
              <a:endParaRPr lang="en-US" altLang="en-US" sz="3627" b="0" i="0" dirty="0">
                <a:solidFill>
                  <a:srgbClr val="2BB6ED"/>
                </a:solidFill>
                <a:latin typeface="Arial Regular" charset="0"/>
                <a:ea typeface="Arial Regular" charset="0"/>
                <a:cs typeface="Arial Regular" charset="0"/>
              </a:endParaRPr>
            </a:p>
          </p:txBody>
        </p:sp>
        <p:sp>
          <p:nvSpPr>
            <p:cNvPr id="21" name="Text Box 12"/>
            <p:cNvSpPr txBox="1">
              <a:spLocks noChangeArrowheads="1"/>
            </p:cNvSpPr>
            <p:nvPr userDrawn="1"/>
          </p:nvSpPr>
          <p:spPr bwMode="auto">
            <a:xfrm>
              <a:off x="965018" y="5100596"/>
              <a:ext cx="497487" cy="62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4533" b="0" i="0" dirty="0">
                  <a:solidFill>
                    <a:srgbClr val="55B671"/>
                  </a:solidFill>
                  <a:latin typeface="Arial Regular" charset="0"/>
                  <a:ea typeface="Arial Regular" charset="0"/>
                  <a:cs typeface="Arial Regular" charset="0"/>
                </a:rPr>
                <a:t>B</a:t>
              </a:r>
              <a:endParaRPr lang="en-US" altLang="en-US" sz="3627" b="0" i="0" dirty="0">
                <a:solidFill>
                  <a:srgbClr val="55B671"/>
                </a:solidFill>
                <a:latin typeface="Arial Regular" charset="0"/>
                <a:ea typeface="Arial Regular" charset="0"/>
                <a:cs typeface="Arial Regular" charset="0"/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 userDrawn="1"/>
          </p:nvSpPr>
          <p:spPr bwMode="auto">
            <a:xfrm>
              <a:off x="8396097" y="1046079"/>
              <a:ext cx="496928" cy="62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4533" b="0" i="0" dirty="0">
                  <a:solidFill>
                    <a:srgbClr val="FAD233"/>
                  </a:solidFill>
                  <a:latin typeface="Arial Regular" charset="0"/>
                  <a:ea typeface="Arial Regular" charset="0"/>
                  <a:cs typeface="Arial Regular" charset="0"/>
                </a:rPr>
                <a:t>D</a:t>
              </a:r>
              <a:endParaRPr lang="en-US" altLang="en-US" sz="3627" b="0" i="0" dirty="0">
                <a:solidFill>
                  <a:srgbClr val="FAD233"/>
                </a:solidFill>
                <a:latin typeface="Arial Regular" charset="0"/>
                <a:ea typeface="Arial Regular" charset="0"/>
                <a:cs typeface="Arial Regular" charset="0"/>
              </a:endParaRPr>
            </a:p>
          </p:txBody>
        </p:sp>
        <p:sp>
          <p:nvSpPr>
            <p:cNvPr id="23" name="Text Box 14"/>
            <p:cNvSpPr txBox="1">
              <a:spLocks noChangeArrowheads="1"/>
            </p:cNvSpPr>
            <p:nvPr userDrawn="1"/>
          </p:nvSpPr>
          <p:spPr bwMode="auto">
            <a:xfrm>
              <a:off x="8424973" y="5100596"/>
              <a:ext cx="496929" cy="62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2" tIns="45716" rIns="91432" bIns="45716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4533" b="0" i="0" dirty="0">
                  <a:solidFill>
                    <a:srgbClr val="DF193D"/>
                  </a:solidFill>
                  <a:latin typeface="Arial Regular" charset="0"/>
                  <a:ea typeface="Arial Regular" charset="0"/>
                  <a:cs typeface="Arial Regular" charset="0"/>
                </a:rPr>
                <a:t>C</a:t>
              </a:r>
              <a:endParaRPr lang="en-US" altLang="en-US" sz="3627" b="0" i="0" dirty="0">
                <a:solidFill>
                  <a:srgbClr val="DF193D"/>
                </a:solidFill>
                <a:latin typeface="Arial Regular" charset="0"/>
                <a:ea typeface="Arial Regular" charset="0"/>
                <a:cs typeface="Arial Regular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708" y="174552"/>
            <a:ext cx="9010411" cy="855235"/>
          </a:xfrm>
          <a:prstGeom prst="rect">
            <a:avLst/>
          </a:prstGeom>
        </p:spPr>
        <p:txBody>
          <a:bodyPr/>
          <a:lstStyle>
            <a:lvl1pPr algn="l">
              <a:defRPr sz="4836" b="1" i="1">
                <a:solidFill>
                  <a:schemeClr val="bg2">
                    <a:lumMod val="2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3210153" y="7054403"/>
            <a:ext cx="7397294" cy="2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999" tIns="61999" rIns="123999" bIns="6199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The four-color, four-quadrant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graphic and Whole Brain® are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registered Trademarks of Herrmann Global, LLC.</a:t>
            </a:r>
            <a:endParaRPr lang="en-GB" altLang="en-US" sz="900" b="0" i="0" dirty="0"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bubble_Green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6688" y="574158"/>
            <a:ext cx="12503889" cy="6294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97171" y="978195"/>
            <a:ext cx="7102549" cy="372139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0065" y="3886200"/>
            <a:ext cx="5763556" cy="1046460"/>
          </a:xfrm>
          <a:prstGeom prst="rect">
            <a:avLst/>
          </a:prstGeom>
        </p:spPr>
        <p:txBody>
          <a:bodyPr/>
          <a:lstStyle>
            <a:lvl1pPr algn="l">
              <a:defRPr sz="3600" b="1" i="1">
                <a:solidFill>
                  <a:schemeClr val="tx1">
                    <a:lumMod val="95000"/>
                    <a:lumOff val="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0065" y="5560938"/>
            <a:ext cx="5763556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rial Regular" charset="0"/>
                <a:ea typeface="Arial Regular" charset="0"/>
                <a:cs typeface="Arial Regular" charset="0"/>
              </a:defRPr>
            </a:lvl1pPr>
            <a:lvl2pPr marL="690843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2pPr>
            <a:lvl3pPr marL="1381685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3pPr>
            <a:lvl4pPr marL="2072528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4pPr>
            <a:lvl5pPr marL="2763369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898010" y="4069716"/>
            <a:ext cx="2567411" cy="247025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9" y="0"/>
              </a:cxn>
              <a:cxn ang="0">
                <a:pos x="0" y="219"/>
              </a:cxn>
              <a:cxn ang="0">
                <a:pos x="0" y="0"/>
              </a:cxn>
            </a:cxnLst>
            <a:rect l="0" t="0" r="r" b="b"/>
            <a:pathLst>
              <a:path w="219" h="219">
                <a:moveTo>
                  <a:pt x="0" y="0"/>
                </a:moveTo>
                <a:lnTo>
                  <a:pt x="219" y="0"/>
                </a:lnTo>
                <a:cubicBezTo>
                  <a:pt x="219" y="121"/>
                  <a:pt x="121" y="219"/>
                  <a:pt x="0" y="219"/>
                </a:cubicBezTo>
                <a:lnTo>
                  <a:pt x="0" y="0"/>
                </a:lnTo>
              </a:path>
            </a:pathLst>
          </a:custGeom>
          <a:solidFill>
            <a:schemeClr val="accent4"/>
          </a:solidFill>
          <a:ln w="0">
            <a:solidFill>
              <a:srgbClr val="141416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4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48581" y="4069716"/>
            <a:ext cx="2549429" cy="2470258"/>
          </a:xfrm>
          <a:custGeom>
            <a:avLst/>
            <a:gdLst/>
            <a:ahLst/>
            <a:cxnLst>
              <a:cxn ang="0">
                <a:pos x="218" y="0"/>
              </a:cxn>
              <a:cxn ang="0">
                <a:pos x="218" y="219"/>
              </a:cxn>
              <a:cxn ang="0">
                <a:pos x="0" y="0"/>
              </a:cxn>
              <a:cxn ang="0">
                <a:pos x="0" y="0"/>
              </a:cxn>
              <a:cxn ang="0">
                <a:pos x="218" y="0"/>
              </a:cxn>
            </a:cxnLst>
            <a:rect l="0" t="0" r="r" b="b"/>
            <a:pathLst>
              <a:path w="218" h="219">
                <a:moveTo>
                  <a:pt x="218" y="0"/>
                </a:moveTo>
                <a:lnTo>
                  <a:pt x="218" y="219"/>
                </a:lnTo>
                <a:cubicBezTo>
                  <a:pt x="97" y="219"/>
                  <a:pt x="0" y="12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218" y="0"/>
                </a:lnTo>
              </a:path>
            </a:pathLst>
          </a:custGeom>
          <a:solidFill>
            <a:schemeClr val="accent1"/>
          </a:solidFill>
          <a:ln w="0">
            <a:solidFill>
              <a:srgbClr val="141416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40" b="0" i="0" dirty="0">
              <a:solidFill>
                <a:schemeClr val="accent1"/>
              </a:solidFill>
              <a:latin typeface="Arial Regular" charset="0"/>
              <a:cs typeface="Arial Regular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898005" y="4069716"/>
            <a:ext cx="1899920" cy="18279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2" y="0"/>
              </a:cxn>
              <a:cxn ang="0">
                <a:pos x="0" y="162"/>
              </a:cxn>
              <a:cxn ang="0">
                <a:pos x="0" y="0"/>
              </a:cxn>
            </a:cxnLst>
            <a:rect l="0" t="0" r="r" b="b"/>
            <a:pathLst>
              <a:path w="162" h="162">
                <a:moveTo>
                  <a:pt x="0" y="0"/>
                </a:moveTo>
                <a:lnTo>
                  <a:pt x="162" y="0"/>
                </a:lnTo>
                <a:cubicBezTo>
                  <a:pt x="162" y="89"/>
                  <a:pt x="89" y="162"/>
                  <a:pt x="0" y="162"/>
                </a:cubicBezTo>
                <a:lnTo>
                  <a:pt x="0" y="0"/>
                </a:lnTo>
              </a:path>
            </a:pathLst>
          </a:custGeom>
          <a:solidFill>
            <a:schemeClr val="accent4"/>
          </a:solidFill>
          <a:ln w="0">
            <a:solidFill>
              <a:srgbClr val="141416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4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008880" y="4069716"/>
            <a:ext cx="1899920" cy="1827953"/>
          </a:xfrm>
          <a:custGeom>
            <a:avLst/>
            <a:gdLst/>
            <a:ahLst/>
            <a:cxnLst>
              <a:cxn ang="0">
                <a:pos x="162" y="0"/>
              </a:cxn>
              <a:cxn ang="0">
                <a:pos x="161" y="162"/>
              </a:cxn>
              <a:cxn ang="0">
                <a:pos x="0" y="0"/>
              </a:cxn>
              <a:cxn ang="0">
                <a:pos x="0" y="0"/>
              </a:cxn>
              <a:cxn ang="0">
                <a:pos x="162" y="0"/>
              </a:cxn>
            </a:cxnLst>
            <a:rect l="0" t="0" r="r" b="b"/>
            <a:pathLst>
              <a:path w="162" h="162">
                <a:moveTo>
                  <a:pt x="162" y="0"/>
                </a:moveTo>
                <a:lnTo>
                  <a:pt x="161" y="162"/>
                </a:lnTo>
                <a:cubicBezTo>
                  <a:pt x="72" y="162"/>
                  <a:pt x="0" y="89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62" y="0"/>
                </a:lnTo>
              </a:path>
            </a:pathLst>
          </a:custGeom>
          <a:solidFill>
            <a:schemeClr val="accent1"/>
          </a:solidFill>
          <a:ln w="0">
            <a:solidFill>
              <a:srgbClr val="141416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4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6898005" y="4069719"/>
            <a:ext cx="1254020" cy="12072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7" y="0"/>
              </a:cxn>
              <a:cxn ang="0">
                <a:pos x="0" y="107"/>
              </a:cxn>
              <a:cxn ang="0">
                <a:pos x="0" y="0"/>
              </a:cxn>
            </a:cxnLst>
            <a:rect l="0" t="0" r="r" b="b"/>
            <a:pathLst>
              <a:path w="107" h="107">
                <a:moveTo>
                  <a:pt x="0" y="0"/>
                </a:moveTo>
                <a:lnTo>
                  <a:pt x="107" y="0"/>
                </a:lnTo>
                <a:cubicBezTo>
                  <a:pt x="107" y="59"/>
                  <a:pt x="59" y="107"/>
                  <a:pt x="0" y="107"/>
                </a:cubicBezTo>
                <a:lnTo>
                  <a:pt x="0" y="0"/>
                </a:lnTo>
              </a:path>
            </a:pathLst>
          </a:custGeom>
          <a:solidFill>
            <a:schemeClr val="accent4"/>
          </a:solidFill>
          <a:ln w="0">
            <a:solidFill>
              <a:srgbClr val="141416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4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654782" y="4069719"/>
            <a:ext cx="1243225" cy="1207241"/>
          </a:xfrm>
          <a:custGeom>
            <a:avLst/>
            <a:gdLst/>
            <a:ahLst/>
            <a:cxnLst>
              <a:cxn ang="0">
                <a:pos x="106" y="0"/>
              </a:cxn>
              <a:cxn ang="0">
                <a:pos x="106" y="107"/>
              </a:cxn>
              <a:cxn ang="0">
                <a:pos x="0" y="0"/>
              </a:cxn>
              <a:cxn ang="0">
                <a:pos x="0" y="0"/>
              </a:cxn>
              <a:cxn ang="0">
                <a:pos x="106" y="0"/>
              </a:cxn>
            </a:cxnLst>
            <a:rect l="0" t="0" r="r" b="b"/>
            <a:pathLst>
              <a:path w="106" h="107">
                <a:moveTo>
                  <a:pt x="106" y="0"/>
                </a:moveTo>
                <a:lnTo>
                  <a:pt x="106" y="107"/>
                </a:lnTo>
                <a:cubicBezTo>
                  <a:pt x="47" y="107"/>
                  <a:pt x="0" y="59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06" y="0"/>
                </a:lnTo>
              </a:path>
            </a:pathLst>
          </a:custGeom>
          <a:solidFill>
            <a:schemeClr val="accent1"/>
          </a:solidFill>
          <a:ln w="0">
            <a:solidFill>
              <a:srgbClr val="141416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40" b="0" i="0" dirty="0">
              <a:latin typeface="Arial Regular" charset="0"/>
              <a:cs typeface="Arial Regular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352190" y="1597662"/>
            <a:ext cx="2556615" cy="2482851"/>
            <a:chOff x="1549" y="960"/>
            <a:chExt cx="1421" cy="1380"/>
          </a:xfrm>
          <a:solidFill>
            <a:schemeClr val="accent3"/>
          </a:solidFill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549" y="960"/>
              <a:ext cx="1421" cy="1380"/>
            </a:xfrm>
            <a:custGeom>
              <a:avLst/>
              <a:gdLst/>
              <a:ahLst/>
              <a:cxnLst>
                <a:cxn ang="0">
                  <a:pos x="218" y="219"/>
                </a:cxn>
                <a:cxn ang="0">
                  <a:pos x="0" y="220"/>
                </a:cxn>
                <a:cxn ang="0">
                  <a:pos x="0" y="219"/>
                </a:cxn>
                <a:cxn ang="0">
                  <a:pos x="218" y="0"/>
                </a:cxn>
                <a:cxn ang="0">
                  <a:pos x="218" y="219"/>
                </a:cxn>
              </a:cxnLst>
              <a:rect l="0" t="0" r="r" b="b"/>
              <a:pathLst>
                <a:path w="218" h="220">
                  <a:moveTo>
                    <a:pt x="218" y="219"/>
                  </a:moveTo>
                  <a:lnTo>
                    <a:pt x="0" y="220"/>
                  </a:lnTo>
                  <a:cubicBezTo>
                    <a:pt x="0" y="220"/>
                    <a:pt x="0" y="219"/>
                    <a:pt x="0" y="219"/>
                  </a:cubicBezTo>
                  <a:cubicBezTo>
                    <a:pt x="0" y="98"/>
                    <a:pt x="98" y="0"/>
                    <a:pt x="218" y="0"/>
                  </a:cubicBezTo>
                  <a:lnTo>
                    <a:pt x="218" y="219"/>
                  </a:lnTo>
                </a:path>
              </a:pathLst>
            </a:custGeom>
            <a:grpFill/>
            <a:ln w="0">
              <a:solidFill>
                <a:srgbClr val="1414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40" b="0" i="0" dirty="0">
                <a:latin typeface="Arial Regular" charset="0"/>
                <a:cs typeface="Arial Regular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914" y="1317"/>
              <a:ext cx="1056" cy="1023"/>
            </a:xfrm>
            <a:custGeom>
              <a:avLst/>
              <a:gdLst/>
              <a:ahLst/>
              <a:cxnLst>
                <a:cxn ang="0">
                  <a:pos x="162" y="162"/>
                </a:cxn>
                <a:cxn ang="0">
                  <a:pos x="0" y="163"/>
                </a:cxn>
                <a:cxn ang="0">
                  <a:pos x="0" y="162"/>
                </a:cxn>
                <a:cxn ang="0">
                  <a:pos x="162" y="0"/>
                </a:cxn>
                <a:cxn ang="0">
                  <a:pos x="162" y="162"/>
                </a:cxn>
              </a:cxnLst>
              <a:rect l="0" t="0" r="r" b="b"/>
              <a:pathLst>
                <a:path w="162" h="163">
                  <a:moveTo>
                    <a:pt x="162" y="162"/>
                  </a:moveTo>
                  <a:lnTo>
                    <a:pt x="0" y="163"/>
                  </a:lnTo>
                  <a:cubicBezTo>
                    <a:pt x="0" y="163"/>
                    <a:pt x="0" y="162"/>
                    <a:pt x="0" y="162"/>
                  </a:cubicBezTo>
                  <a:cubicBezTo>
                    <a:pt x="0" y="73"/>
                    <a:pt x="73" y="0"/>
                    <a:pt x="162" y="0"/>
                  </a:cubicBezTo>
                  <a:lnTo>
                    <a:pt x="162" y="162"/>
                  </a:lnTo>
                </a:path>
              </a:pathLst>
            </a:custGeom>
            <a:grpFill/>
            <a:ln w="0">
              <a:solidFill>
                <a:srgbClr val="1414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40" b="0" i="0" dirty="0">
                <a:latin typeface="Arial Regular" charset="0"/>
                <a:cs typeface="Arial Regular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273" y="1662"/>
              <a:ext cx="697" cy="672"/>
            </a:xfrm>
            <a:custGeom>
              <a:avLst/>
              <a:gdLst/>
              <a:ahLst/>
              <a:cxnLst>
                <a:cxn ang="0">
                  <a:pos x="106" y="107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106" y="0"/>
                </a:cxn>
                <a:cxn ang="0">
                  <a:pos x="106" y="107"/>
                </a:cxn>
              </a:cxnLst>
              <a:rect l="0" t="0" r="r" b="b"/>
              <a:pathLst>
                <a:path w="106" h="107">
                  <a:moveTo>
                    <a:pt x="106" y="107"/>
                  </a:moveTo>
                  <a:lnTo>
                    <a:pt x="0" y="107"/>
                  </a:ln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6" y="0"/>
                  </a:cubicBezTo>
                  <a:lnTo>
                    <a:pt x="106" y="107"/>
                  </a:lnTo>
                </a:path>
              </a:pathLst>
            </a:custGeom>
            <a:grpFill/>
            <a:ln w="0">
              <a:solidFill>
                <a:srgbClr val="1414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40" b="0" i="0" dirty="0">
                <a:latin typeface="Arial Regular" charset="0"/>
                <a:cs typeface="Arial Regular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12" y="1989"/>
              <a:ext cx="358" cy="345"/>
            </a:xfrm>
            <a:custGeom>
              <a:avLst/>
              <a:gdLst/>
              <a:ahLst/>
              <a:cxnLst>
                <a:cxn ang="0">
                  <a:pos x="54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54" y="0"/>
                </a:cxn>
                <a:cxn ang="0">
                  <a:pos x="54" y="55"/>
                </a:cxn>
              </a:cxnLst>
              <a:rect l="0" t="0" r="r" b="b"/>
              <a:pathLst>
                <a:path w="54" h="55">
                  <a:moveTo>
                    <a:pt x="54" y="55"/>
                  </a:moveTo>
                  <a:lnTo>
                    <a:pt x="0" y="55"/>
                  </a:ln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4" y="0"/>
                    <a:pt x="54" y="0"/>
                  </a:cubicBezTo>
                  <a:lnTo>
                    <a:pt x="54" y="55"/>
                  </a:lnTo>
                </a:path>
              </a:pathLst>
            </a:custGeom>
            <a:grpFill/>
            <a:ln w="0">
              <a:solidFill>
                <a:srgbClr val="1414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40" b="0" i="0" dirty="0">
                <a:latin typeface="Arial Regular" charset="0"/>
                <a:cs typeface="Arial Regular" charset="0"/>
              </a:endParaRPr>
            </a:p>
          </p:txBody>
        </p:sp>
      </p:grpSp>
      <p:sp>
        <p:nvSpPr>
          <p:cNvPr id="14" name="Freeform 13"/>
          <p:cNvSpPr>
            <a:spLocks/>
          </p:cNvSpPr>
          <p:nvPr/>
        </p:nvSpPr>
        <p:spPr bwMode="auto">
          <a:xfrm>
            <a:off x="6898010" y="4069716"/>
            <a:ext cx="644102" cy="6189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" y="0"/>
              </a:cxn>
              <a:cxn ang="0">
                <a:pos x="0" y="55"/>
              </a:cxn>
              <a:cxn ang="0">
                <a:pos x="0" y="0"/>
              </a:cxn>
            </a:cxnLst>
            <a:rect l="0" t="0" r="r" b="b"/>
            <a:pathLst>
              <a:path w="55" h="55">
                <a:moveTo>
                  <a:pt x="0" y="0"/>
                </a:moveTo>
                <a:lnTo>
                  <a:pt x="55" y="0"/>
                </a:lnTo>
                <a:cubicBezTo>
                  <a:pt x="55" y="30"/>
                  <a:pt x="30" y="55"/>
                  <a:pt x="0" y="55"/>
                </a:cubicBezTo>
                <a:lnTo>
                  <a:pt x="0" y="0"/>
                </a:lnTo>
              </a:path>
            </a:pathLst>
          </a:custGeom>
          <a:solidFill>
            <a:schemeClr val="accent4"/>
          </a:solidFill>
          <a:ln w="0">
            <a:solidFill>
              <a:srgbClr val="141416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4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264698" y="4069716"/>
            <a:ext cx="633307" cy="618913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54" y="55"/>
              </a:cxn>
              <a:cxn ang="0">
                <a:pos x="0" y="0"/>
              </a:cxn>
              <a:cxn ang="0">
                <a:pos x="0" y="0"/>
              </a:cxn>
              <a:cxn ang="0">
                <a:pos x="54" y="0"/>
              </a:cxn>
            </a:cxnLst>
            <a:rect l="0" t="0" r="r" b="b"/>
            <a:pathLst>
              <a:path w="54" h="55">
                <a:moveTo>
                  <a:pt x="54" y="0"/>
                </a:moveTo>
                <a:lnTo>
                  <a:pt x="54" y="55"/>
                </a:lnTo>
                <a:cubicBezTo>
                  <a:pt x="24" y="55"/>
                  <a:pt x="0" y="3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54" y="0"/>
                </a:lnTo>
              </a:path>
            </a:pathLst>
          </a:custGeom>
          <a:solidFill>
            <a:schemeClr val="accent1"/>
          </a:solidFill>
          <a:ln w="0">
            <a:solidFill>
              <a:srgbClr val="141416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40" b="0" i="0" dirty="0">
              <a:latin typeface="Arial Regular" charset="0"/>
              <a:cs typeface="Arial Regular" charset="0"/>
            </a:endParaRP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898010" y="1594062"/>
            <a:ext cx="2560215" cy="2475653"/>
            <a:chOff x="2964" y="958"/>
            <a:chExt cx="1423" cy="1376"/>
          </a:xfrm>
          <a:solidFill>
            <a:schemeClr val="accent2"/>
          </a:solidFill>
        </p:grpSpPr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964" y="958"/>
              <a:ext cx="1423" cy="1376"/>
            </a:xfrm>
            <a:custGeom>
              <a:avLst/>
              <a:gdLst/>
              <a:ahLst/>
              <a:cxnLst>
                <a:cxn ang="0">
                  <a:pos x="0" y="1376"/>
                </a:cxn>
                <a:cxn ang="0">
                  <a:pos x="1" y="0"/>
                </a:cxn>
                <a:cxn ang="0">
                  <a:pos x="1423" y="1376"/>
                </a:cxn>
                <a:cxn ang="0">
                  <a:pos x="0" y="1376"/>
                </a:cxn>
              </a:cxnLst>
              <a:rect l="0" t="0" r="r" b="b"/>
              <a:pathLst>
                <a:path w="1423" h="1376">
                  <a:moveTo>
                    <a:pt x="0" y="1376"/>
                  </a:moveTo>
                  <a:lnTo>
                    <a:pt x="1" y="0"/>
                  </a:lnTo>
                  <a:cubicBezTo>
                    <a:pt x="777" y="0"/>
                    <a:pt x="1423" y="629"/>
                    <a:pt x="1423" y="1376"/>
                  </a:cubicBezTo>
                  <a:lnTo>
                    <a:pt x="0" y="1376"/>
                  </a:lnTo>
                </a:path>
              </a:pathLst>
            </a:custGeom>
            <a:grpFill/>
            <a:ln w="0">
              <a:solidFill>
                <a:srgbClr val="1414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40" b="0" i="0" dirty="0">
                <a:latin typeface="Arial Regular" charset="0"/>
                <a:cs typeface="Arial Regular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964" y="1317"/>
              <a:ext cx="1050" cy="1017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0" y="0"/>
                </a:cxn>
                <a:cxn ang="0">
                  <a:pos x="161" y="161"/>
                </a:cxn>
                <a:cxn ang="0">
                  <a:pos x="0" y="161"/>
                </a:cxn>
              </a:cxnLst>
              <a:rect l="0" t="0" r="r" b="b"/>
              <a:pathLst>
                <a:path w="161" h="161">
                  <a:moveTo>
                    <a:pt x="0" y="161"/>
                  </a:moveTo>
                  <a:lnTo>
                    <a:pt x="0" y="0"/>
                  </a:lnTo>
                  <a:cubicBezTo>
                    <a:pt x="88" y="0"/>
                    <a:pt x="161" y="72"/>
                    <a:pt x="161" y="161"/>
                  </a:cubicBezTo>
                  <a:lnTo>
                    <a:pt x="0" y="161"/>
                  </a:lnTo>
                </a:path>
              </a:pathLst>
            </a:custGeom>
            <a:grpFill/>
            <a:ln w="0">
              <a:solidFill>
                <a:srgbClr val="1414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40" b="0" i="0" dirty="0">
                <a:latin typeface="Arial Regular" charset="0"/>
                <a:cs typeface="Arial Regular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964" y="1669"/>
              <a:ext cx="691" cy="665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0" y="0"/>
                </a:cxn>
                <a:cxn ang="0">
                  <a:pos x="106" y="106"/>
                </a:cxn>
                <a:cxn ang="0">
                  <a:pos x="0" y="106"/>
                </a:cxn>
              </a:cxnLst>
              <a:rect l="0" t="0" r="r" b="b"/>
              <a:pathLst>
                <a:path w="106" h="106">
                  <a:moveTo>
                    <a:pt x="0" y="106"/>
                  </a:moveTo>
                  <a:lnTo>
                    <a:pt x="0" y="0"/>
                  </a:lnTo>
                  <a:cubicBezTo>
                    <a:pt x="58" y="0"/>
                    <a:pt x="106" y="47"/>
                    <a:pt x="106" y="106"/>
                  </a:cubicBezTo>
                  <a:lnTo>
                    <a:pt x="0" y="106"/>
                  </a:lnTo>
                </a:path>
              </a:pathLst>
            </a:custGeom>
            <a:grpFill/>
            <a:ln w="0">
              <a:solidFill>
                <a:srgbClr val="1414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40" b="0" i="0" dirty="0">
                <a:latin typeface="Arial Regular" charset="0"/>
                <a:cs typeface="Arial Regular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964" y="1989"/>
              <a:ext cx="358" cy="345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0" y="0"/>
                </a:cxn>
                <a:cxn ang="0">
                  <a:pos x="55" y="55"/>
                </a:cxn>
                <a:cxn ang="0">
                  <a:pos x="0" y="55"/>
                </a:cxn>
              </a:cxnLst>
              <a:rect l="0" t="0" r="r" b="b"/>
              <a:pathLst>
                <a:path w="55" h="55">
                  <a:moveTo>
                    <a:pt x="0" y="55"/>
                  </a:moveTo>
                  <a:lnTo>
                    <a:pt x="0" y="0"/>
                  </a:lnTo>
                  <a:cubicBezTo>
                    <a:pt x="30" y="0"/>
                    <a:pt x="55" y="25"/>
                    <a:pt x="55" y="55"/>
                  </a:cubicBezTo>
                  <a:lnTo>
                    <a:pt x="0" y="55"/>
                  </a:lnTo>
                </a:path>
              </a:pathLst>
            </a:custGeom>
            <a:grpFill/>
            <a:ln w="0">
              <a:solidFill>
                <a:srgbClr val="14141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40" b="0" i="0" dirty="0">
                <a:latin typeface="Arial Regular" charset="0"/>
                <a:cs typeface="Arial Regular" charset="0"/>
              </a:endParaRPr>
            </a:p>
          </p:txBody>
        </p:sp>
      </p:grp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5068255" y="2376705"/>
            <a:ext cx="3704485" cy="3407622"/>
          </a:xfrm>
          <a:prstGeom prst="line">
            <a:avLst/>
          </a:prstGeom>
          <a:noFill/>
          <a:ln w="0">
            <a:solidFill>
              <a:srgbClr val="141416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4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>
            <a:off x="5127625" y="2308332"/>
            <a:ext cx="3528166" cy="353176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04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6755876" y="4157879"/>
            <a:ext cx="65" cy="3139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14" y="0"/>
              </a:cxn>
              <a:cxn ang="0">
                <a:pos x="1514" y="38"/>
              </a:cxn>
              <a:cxn ang="0">
                <a:pos x="1513" y="78"/>
              </a:cxn>
              <a:cxn ang="0">
                <a:pos x="1511" y="117"/>
              </a:cxn>
              <a:cxn ang="0">
                <a:pos x="1507" y="155"/>
              </a:cxn>
              <a:cxn ang="0">
                <a:pos x="1497" y="230"/>
              </a:cxn>
              <a:cxn ang="0">
                <a:pos x="1484" y="305"/>
              </a:cxn>
              <a:cxn ang="0">
                <a:pos x="1466" y="378"/>
              </a:cxn>
              <a:cxn ang="0">
                <a:pos x="1447" y="449"/>
              </a:cxn>
              <a:cxn ang="0">
                <a:pos x="1422" y="520"/>
              </a:cxn>
              <a:cxn ang="0">
                <a:pos x="1395" y="589"/>
              </a:cxn>
              <a:cxn ang="0">
                <a:pos x="1365" y="656"/>
              </a:cxn>
              <a:cxn ang="0">
                <a:pos x="1332" y="721"/>
              </a:cxn>
              <a:cxn ang="0">
                <a:pos x="1296" y="785"/>
              </a:cxn>
              <a:cxn ang="0">
                <a:pos x="1255" y="846"/>
              </a:cxn>
              <a:cxn ang="0">
                <a:pos x="1213" y="906"/>
              </a:cxn>
              <a:cxn ang="0">
                <a:pos x="1167" y="963"/>
              </a:cxn>
              <a:cxn ang="0">
                <a:pos x="1121" y="1017"/>
              </a:cxn>
              <a:cxn ang="0">
                <a:pos x="1069" y="1071"/>
              </a:cxn>
              <a:cxn ang="0">
                <a:pos x="1017" y="1121"/>
              </a:cxn>
              <a:cxn ang="0">
                <a:pos x="962" y="1169"/>
              </a:cxn>
              <a:cxn ang="0">
                <a:pos x="906" y="1213"/>
              </a:cxn>
              <a:cxn ang="0">
                <a:pos x="846" y="1255"/>
              </a:cxn>
              <a:cxn ang="0">
                <a:pos x="785" y="1295"/>
              </a:cxn>
              <a:cxn ang="0">
                <a:pos x="720" y="1332"/>
              </a:cxn>
              <a:cxn ang="0">
                <a:pos x="654" y="1364"/>
              </a:cxn>
              <a:cxn ang="0">
                <a:pos x="589" y="1395"/>
              </a:cxn>
              <a:cxn ang="0">
                <a:pos x="520" y="1422"/>
              </a:cxn>
              <a:cxn ang="0">
                <a:pos x="449" y="1447"/>
              </a:cxn>
              <a:cxn ang="0">
                <a:pos x="378" y="1466"/>
              </a:cxn>
              <a:cxn ang="0">
                <a:pos x="305" y="1483"/>
              </a:cxn>
              <a:cxn ang="0">
                <a:pos x="267" y="1491"/>
              </a:cxn>
              <a:cxn ang="0">
                <a:pos x="230" y="1497"/>
              </a:cxn>
              <a:cxn ang="0">
                <a:pos x="192" y="1503"/>
              </a:cxn>
              <a:cxn ang="0">
                <a:pos x="153" y="1506"/>
              </a:cxn>
              <a:cxn ang="0">
                <a:pos x="115" y="1510"/>
              </a:cxn>
              <a:cxn ang="0">
                <a:pos x="77" y="1512"/>
              </a:cxn>
              <a:cxn ang="0">
                <a:pos x="38" y="1514"/>
              </a:cxn>
              <a:cxn ang="0">
                <a:pos x="0" y="1514"/>
              </a:cxn>
              <a:cxn ang="0">
                <a:pos x="0" y="0"/>
              </a:cxn>
            </a:cxnLst>
            <a:rect l="0" t="0" r="r" b="b"/>
            <a:pathLst>
              <a:path w="1514" h="1514">
                <a:moveTo>
                  <a:pt x="0" y="0"/>
                </a:moveTo>
                <a:lnTo>
                  <a:pt x="1514" y="0"/>
                </a:lnTo>
                <a:lnTo>
                  <a:pt x="1514" y="38"/>
                </a:lnTo>
                <a:lnTo>
                  <a:pt x="1513" y="78"/>
                </a:lnTo>
                <a:lnTo>
                  <a:pt x="1511" y="117"/>
                </a:lnTo>
                <a:lnTo>
                  <a:pt x="1507" y="155"/>
                </a:lnTo>
                <a:lnTo>
                  <a:pt x="1497" y="230"/>
                </a:lnTo>
                <a:lnTo>
                  <a:pt x="1484" y="305"/>
                </a:lnTo>
                <a:lnTo>
                  <a:pt x="1466" y="378"/>
                </a:lnTo>
                <a:lnTo>
                  <a:pt x="1447" y="449"/>
                </a:lnTo>
                <a:lnTo>
                  <a:pt x="1422" y="520"/>
                </a:lnTo>
                <a:lnTo>
                  <a:pt x="1395" y="589"/>
                </a:lnTo>
                <a:lnTo>
                  <a:pt x="1365" y="656"/>
                </a:lnTo>
                <a:lnTo>
                  <a:pt x="1332" y="721"/>
                </a:lnTo>
                <a:lnTo>
                  <a:pt x="1296" y="785"/>
                </a:lnTo>
                <a:lnTo>
                  <a:pt x="1255" y="846"/>
                </a:lnTo>
                <a:lnTo>
                  <a:pt x="1213" y="906"/>
                </a:lnTo>
                <a:lnTo>
                  <a:pt x="1167" y="963"/>
                </a:lnTo>
                <a:lnTo>
                  <a:pt x="1121" y="1017"/>
                </a:lnTo>
                <a:lnTo>
                  <a:pt x="1069" y="1071"/>
                </a:lnTo>
                <a:lnTo>
                  <a:pt x="1017" y="1121"/>
                </a:lnTo>
                <a:lnTo>
                  <a:pt x="962" y="1169"/>
                </a:lnTo>
                <a:lnTo>
                  <a:pt x="906" y="1213"/>
                </a:lnTo>
                <a:lnTo>
                  <a:pt x="846" y="1255"/>
                </a:lnTo>
                <a:lnTo>
                  <a:pt x="785" y="1295"/>
                </a:lnTo>
                <a:lnTo>
                  <a:pt x="720" y="1332"/>
                </a:lnTo>
                <a:lnTo>
                  <a:pt x="654" y="1364"/>
                </a:lnTo>
                <a:lnTo>
                  <a:pt x="589" y="1395"/>
                </a:lnTo>
                <a:lnTo>
                  <a:pt x="520" y="1422"/>
                </a:lnTo>
                <a:lnTo>
                  <a:pt x="449" y="1447"/>
                </a:lnTo>
                <a:lnTo>
                  <a:pt x="378" y="1466"/>
                </a:lnTo>
                <a:lnTo>
                  <a:pt x="305" y="1483"/>
                </a:lnTo>
                <a:lnTo>
                  <a:pt x="267" y="1491"/>
                </a:lnTo>
                <a:lnTo>
                  <a:pt x="230" y="1497"/>
                </a:lnTo>
                <a:lnTo>
                  <a:pt x="192" y="1503"/>
                </a:lnTo>
                <a:lnTo>
                  <a:pt x="153" y="1506"/>
                </a:lnTo>
                <a:lnTo>
                  <a:pt x="115" y="1510"/>
                </a:lnTo>
                <a:lnTo>
                  <a:pt x="77" y="1512"/>
                </a:lnTo>
                <a:lnTo>
                  <a:pt x="38" y="1514"/>
                </a:lnTo>
                <a:lnTo>
                  <a:pt x="0" y="151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204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4517713" y="4174072"/>
            <a:ext cx="65" cy="313932"/>
          </a:xfrm>
          <a:custGeom>
            <a:avLst/>
            <a:gdLst/>
            <a:ahLst/>
            <a:cxnLst>
              <a:cxn ang="0">
                <a:pos x="1515" y="0"/>
              </a:cxn>
              <a:cxn ang="0">
                <a:pos x="1515" y="1515"/>
              </a:cxn>
              <a:cxn ang="0">
                <a:pos x="1476" y="1515"/>
              </a:cxn>
              <a:cxn ang="0">
                <a:pos x="1438" y="1513"/>
              </a:cxn>
              <a:cxn ang="0">
                <a:pos x="1400" y="1511"/>
              </a:cxn>
              <a:cxn ang="0">
                <a:pos x="1361" y="1507"/>
              </a:cxn>
              <a:cxn ang="0">
                <a:pos x="1323" y="1503"/>
              </a:cxn>
              <a:cxn ang="0">
                <a:pos x="1284" y="1497"/>
              </a:cxn>
              <a:cxn ang="0">
                <a:pos x="1248" y="1492"/>
              </a:cxn>
              <a:cxn ang="0">
                <a:pos x="1210" y="1484"/>
              </a:cxn>
              <a:cxn ang="0">
                <a:pos x="1137" y="1469"/>
              </a:cxn>
              <a:cxn ang="0">
                <a:pos x="1066" y="1447"/>
              </a:cxn>
              <a:cxn ang="0">
                <a:pos x="995" y="1422"/>
              </a:cxn>
              <a:cxn ang="0">
                <a:pos x="925" y="1396"/>
              </a:cxn>
              <a:cxn ang="0">
                <a:pos x="858" y="1365"/>
              </a:cxn>
              <a:cxn ang="0">
                <a:pos x="793" y="1332"/>
              </a:cxn>
              <a:cxn ang="0">
                <a:pos x="730" y="1296"/>
              </a:cxn>
              <a:cxn ang="0">
                <a:pos x="668" y="1255"/>
              </a:cxn>
              <a:cxn ang="0">
                <a:pos x="609" y="1213"/>
              </a:cxn>
              <a:cxn ang="0">
                <a:pos x="553" y="1169"/>
              </a:cxn>
              <a:cxn ang="0">
                <a:pos x="497" y="1121"/>
              </a:cxn>
              <a:cxn ang="0">
                <a:pos x="444" y="1071"/>
              </a:cxn>
              <a:cxn ang="0">
                <a:pos x="394" y="1017"/>
              </a:cxn>
              <a:cxn ang="0">
                <a:pos x="346" y="964"/>
              </a:cxn>
              <a:cxn ang="0">
                <a:pos x="302" y="906"/>
              </a:cxn>
              <a:cxn ang="0">
                <a:pos x="259" y="847"/>
              </a:cxn>
              <a:cxn ang="0">
                <a:pos x="219" y="785"/>
              </a:cxn>
              <a:cxn ang="0">
                <a:pos x="182" y="722"/>
              </a:cxn>
              <a:cxn ang="0">
                <a:pos x="150" y="657"/>
              </a:cxn>
              <a:cxn ang="0">
                <a:pos x="119" y="589"/>
              </a:cxn>
              <a:cxn ang="0">
                <a:pos x="92" y="520"/>
              </a:cxn>
              <a:cxn ang="0">
                <a:pos x="67" y="449"/>
              </a:cxn>
              <a:cxn ang="0">
                <a:pos x="48" y="378"/>
              </a:cxn>
              <a:cxn ang="0">
                <a:pos x="31" y="305"/>
              </a:cxn>
              <a:cxn ang="0">
                <a:pos x="23" y="267"/>
              </a:cxn>
              <a:cxn ang="0">
                <a:pos x="17" y="231"/>
              </a:cxn>
              <a:cxn ang="0">
                <a:pos x="12" y="192"/>
              </a:cxn>
              <a:cxn ang="0">
                <a:pos x="8" y="156"/>
              </a:cxn>
              <a:cxn ang="0">
                <a:pos x="4" y="117"/>
              </a:cxn>
              <a:cxn ang="0">
                <a:pos x="2" y="79"/>
              </a:cxn>
              <a:cxn ang="0">
                <a:pos x="0" y="39"/>
              </a:cxn>
              <a:cxn ang="0">
                <a:pos x="0" y="0"/>
              </a:cxn>
              <a:cxn ang="0">
                <a:pos x="1515" y="0"/>
              </a:cxn>
            </a:cxnLst>
            <a:rect l="0" t="0" r="r" b="b"/>
            <a:pathLst>
              <a:path w="1515" h="1515">
                <a:moveTo>
                  <a:pt x="1515" y="0"/>
                </a:moveTo>
                <a:lnTo>
                  <a:pt x="1515" y="1515"/>
                </a:lnTo>
                <a:lnTo>
                  <a:pt x="1476" y="1515"/>
                </a:lnTo>
                <a:lnTo>
                  <a:pt x="1438" y="1513"/>
                </a:lnTo>
                <a:lnTo>
                  <a:pt x="1400" y="1511"/>
                </a:lnTo>
                <a:lnTo>
                  <a:pt x="1361" y="1507"/>
                </a:lnTo>
                <a:lnTo>
                  <a:pt x="1323" y="1503"/>
                </a:lnTo>
                <a:lnTo>
                  <a:pt x="1284" y="1497"/>
                </a:lnTo>
                <a:lnTo>
                  <a:pt x="1248" y="1492"/>
                </a:lnTo>
                <a:lnTo>
                  <a:pt x="1210" y="1484"/>
                </a:lnTo>
                <a:lnTo>
                  <a:pt x="1137" y="1469"/>
                </a:lnTo>
                <a:lnTo>
                  <a:pt x="1066" y="1447"/>
                </a:lnTo>
                <a:lnTo>
                  <a:pt x="995" y="1422"/>
                </a:lnTo>
                <a:lnTo>
                  <a:pt x="925" y="1396"/>
                </a:lnTo>
                <a:lnTo>
                  <a:pt x="858" y="1365"/>
                </a:lnTo>
                <a:lnTo>
                  <a:pt x="793" y="1332"/>
                </a:lnTo>
                <a:lnTo>
                  <a:pt x="730" y="1296"/>
                </a:lnTo>
                <a:lnTo>
                  <a:pt x="668" y="1255"/>
                </a:lnTo>
                <a:lnTo>
                  <a:pt x="609" y="1213"/>
                </a:lnTo>
                <a:lnTo>
                  <a:pt x="553" y="1169"/>
                </a:lnTo>
                <a:lnTo>
                  <a:pt x="497" y="1121"/>
                </a:lnTo>
                <a:lnTo>
                  <a:pt x="444" y="1071"/>
                </a:lnTo>
                <a:lnTo>
                  <a:pt x="394" y="1017"/>
                </a:lnTo>
                <a:lnTo>
                  <a:pt x="346" y="964"/>
                </a:lnTo>
                <a:lnTo>
                  <a:pt x="302" y="906"/>
                </a:lnTo>
                <a:lnTo>
                  <a:pt x="259" y="847"/>
                </a:lnTo>
                <a:lnTo>
                  <a:pt x="219" y="785"/>
                </a:lnTo>
                <a:lnTo>
                  <a:pt x="182" y="722"/>
                </a:lnTo>
                <a:lnTo>
                  <a:pt x="150" y="657"/>
                </a:lnTo>
                <a:lnTo>
                  <a:pt x="119" y="589"/>
                </a:lnTo>
                <a:lnTo>
                  <a:pt x="92" y="520"/>
                </a:lnTo>
                <a:lnTo>
                  <a:pt x="67" y="449"/>
                </a:lnTo>
                <a:lnTo>
                  <a:pt x="48" y="378"/>
                </a:lnTo>
                <a:lnTo>
                  <a:pt x="31" y="305"/>
                </a:lnTo>
                <a:lnTo>
                  <a:pt x="23" y="267"/>
                </a:lnTo>
                <a:lnTo>
                  <a:pt x="17" y="231"/>
                </a:lnTo>
                <a:lnTo>
                  <a:pt x="12" y="192"/>
                </a:lnTo>
                <a:lnTo>
                  <a:pt x="8" y="156"/>
                </a:lnTo>
                <a:lnTo>
                  <a:pt x="4" y="117"/>
                </a:lnTo>
                <a:lnTo>
                  <a:pt x="2" y="79"/>
                </a:lnTo>
                <a:lnTo>
                  <a:pt x="0" y="39"/>
                </a:lnTo>
                <a:lnTo>
                  <a:pt x="0" y="0"/>
                </a:lnTo>
                <a:lnTo>
                  <a:pt x="1515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204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 rot="18900000">
            <a:off x="5525317" y="2669439"/>
            <a:ext cx="192360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07" b="0" i="0" dirty="0">
                <a:latin typeface="Arial Regular" charset="0"/>
                <a:cs typeface="Arial Regular" charset="0"/>
              </a:rPr>
              <a:t>100</a:t>
            </a:r>
            <a:endParaRPr lang="en-US" sz="272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 rot="18900000">
            <a:off x="5648234" y="2798979"/>
            <a:ext cx="128240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07" b="0" i="0" dirty="0">
                <a:latin typeface="Arial Regular" charset="0"/>
                <a:cs typeface="Arial Regular" charset="0"/>
              </a:rPr>
              <a:t>90</a:t>
            </a:r>
            <a:endParaRPr lang="en-US" sz="272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 rot="18900000">
            <a:off x="5777774" y="2908732"/>
            <a:ext cx="128240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07" b="0" i="0" dirty="0">
                <a:latin typeface="Arial Regular" charset="0"/>
                <a:cs typeface="Arial Regular" charset="0"/>
              </a:rPr>
              <a:t>80</a:t>
            </a:r>
            <a:endParaRPr lang="en-US" sz="272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 rot="18900000">
            <a:off x="5914511" y="3056264"/>
            <a:ext cx="128240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07" b="0" i="0" dirty="0">
                <a:latin typeface="Arial Regular" charset="0"/>
                <a:cs typeface="Arial Regular" charset="0"/>
              </a:rPr>
              <a:t>70</a:t>
            </a:r>
            <a:endParaRPr lang="en-US" sz="272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 rot="18900000">
            <a:off x="6076436" y="3191196"/>
            <a:ext cx="128240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07" b="0" i="0" dirty="0">
                <a:latin typeface="Arial Regular" charset="0"/>
                <a:cs typeface="Arial Regular" charset="0"/>
              </a:rPr>
              <a:t>60</a:t>
            </a:r>
            <a:endParaRPr lang="en-US" sz="272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 rot="18900000">
            <a:off x="6220369" y="3318941"/>
            <a:ext cx="128240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07" b="0" i="0" dirty="0">
                <a:latin typeface="Arial Regular" charset="0"/>
                <a:cs typeface="Arial Regular" charset="0"/>
              </a:rPr>
              <a:t>50</a:t>
            </a:r>
            <a:endParaRPr lang="en-US" sz="272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 rot="18900000">
            <a:off x="6336710" y="3426892"/>
            <a:ext cx="133050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07" b="0" i="0" dirty="0">
                <a:latin typeface="Arial Regular" charset="0"/>
                <a:cs typeface="Arial Regular" charset="0"/>
              </a:rPr>
              <a:t>40</a:t>
            </a:r>
            <a:endParaRPr lang="en-US" sz="272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 rot="18900000">
            <a:off x="6468048" y="3554628"/>
            <a:ext cx="133050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07" b="0" i="0" dirty="0">
                <a:latin typeface="Arial Regular" charset="0"/>
                <a:cs typeface="Arial Regular" charset="0"/>
              </a:rPr>
              <a:t>30</a:t>
            </a:r>
            <a:endParaRPr lang="en-US" sz="272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 rot="18900000">
            <a:off x="6608989" y="3662579"/>
            <a:ext cx="128240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07" b="0" i="0" dirty="0">
                <a:latin typeface="Arial Regular" charset="0"/>
                <a:cs typeface="Arial Regular" charset="0"/>
              </a:rPr>
              <a:t>20</a:t>
            </a:r>
            <a:endParaRPr lang="en-US" sz="272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 rot="18900000">
            <a:off x="6725935" y="3793921"/>
            <a:ext cx="128240" cy="1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907" b="0" i="0" dirty="0">
                <a:latin typeface="Arial Regular" charset="0"/>
                <a:cs typeface="Arial Regular" charset="0"/>
              </a:rPr>
              <a:t>10</a:t>
            </a:r>
            <a:endParaRPr lang="en-US" sz="2720" b="0" i="0" dirty="0">
              <a:latin typeface="Arial Regular" charset="0"/>
              <a:cs typeface="Arial Regular" charset="0"/>
            </a:endParaRPr>
          </a:p>
        </p:txBody>
      </p:sp>
      <p:sp>
        <p:nvSpPr>
          <p:cNvPr id="38" name="Text Box 147"/>
          <p:cNvSpPr txBox="1">
            <a:spLocks noChangeArrowheads="1"/>
          </p:cNvSpPr>
          <p:nvPr/>
        </p:nvSpPr>
        <p:spPr bwMode="auto">
          <a:xfrm>
            <a:off x="4061408" y="6321081"/>
            <a:ext cx="417102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720" b="0" i="0" dirty="0">
                <a:solidFill>
                  <a:srgbClr val="00B04C"/>
                </a:solidFill>
                <a:latin typeface="Arial Regular" charset="0"/>
              </a:rPr>
              <a:t>B</a:t>
            </a:r>
          </a:p>
        </p:txBody>
      </p:sp>
      <p:sp>
        <p:nvSpPr>
          <p:cNvPr id="39" name="Text Box 149"/>
          <p:cNvSpPr txBox="1">
            <a:spLocks noChangeArrowheads="1"/>
          </p:cNvSpPr>
          <p:nvPr/>
        </p:nvSpPr>
        <p:spPr bwMode="auto">
          <a:xfrm>
            <a:off x="9096132" y="6321081"/>
            <a:ext cx="43633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720" b="0" i="0" dirty="0">
                <a:solidFill>
                  <a:srgbClr val="ED1C24"/>
                </a:solidFill>
                <a:latin typeface="Arial Regular" charset="0"/>
              </a:rPr>
              <a:t>C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36708" y="6995160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 Box 146"/>
          <p:cNvSpPr txBox="1">
            <a:spLocks noChangeArrowheads="1"/>
          </p:cNvSpPr>
          <p:nvPr/>
        </p:nvSpPr>
        <p:spPr bwMode="auto">
          <a:xfrm>
            <a:off x="4067463" y="1355971"/>
            <a:ext cx="417102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720" b="0" i="0" dirty="0">
                <a:solidFill>
                  <a:srgbClr val="00B2EE"/>
                </a:solidFill>
                <a:latin typeface="Arial Regular" charset="0"/>
              </a:rPr>
              <a:t>A</a:t>
            </a:r>
          </a:p>
        </p:txBody>
      </p:sp>
      <p:sp>
        <p:nvSpPr>
          <p:cNvPr id="49" name="Text Box 148"/>
          <p:cNvSpPr txBox="1">
            <a:spLocks noChangeArrowheads="1"/>
          </p:cNvSpPr>
          <p:nvPr/>
        </p:nvSpPr>
        <p:spPr bwMode="auto">
          <a:xfrm>
            <a:off x="9096131" y="1355971"/>
            <a:ext cx="436338" cy="51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2720" b="0" i="0" dirty="0">
                <a:solidFill>
                  <a:schemeClr val="accent2"/>
                </a:solidFill>
                <a:latin typeface="Arial Regular" charset="0"/>
              </a:rPr>
              <a:t>D</a:t>
            </a:r>
          </a:p>
        </p:txBody>
      </p:sp>
      <p:sp>
        <p:nvSpPr>
          <p:cNvPr id="50" name="Title 49"/>
          <p:cNvSpPr>
            <a:spLocks noGrp="1"/>
          </p:cNvSpPr>
          <p:nvPr>
            <p:ph type="title"/>
          </p:nvPr>
        </p:nvSpPr>
        <p:spPr>
          <a:xfrm>
            <a:off x="567936" y="126542"/>
            <a:ext cx="10018785" cy="641095"/>
          </a:xfrm>
          <a:prstGeom prst="rect">
            <a:avLst/>
          </a:prstGeom>
        </p:spPr>
        <p:txBody>
          <a:bodyPr/>
          <a:lstStyle>
            <a:lvl1pPr algn="l">
              <a:defRPr sz="4836" b="1" i="1">
                <a:solidFill>
                  <a:schemeClr val="bg2">
                    <a:lumMod val="2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1" name="Rectangle 40"/>
          <p:cNvSpPr>
            <a:spLocks noChangeArrowheads="1"/>
          </p:cNvSpPr>
          <p:nvPr userDrawn="1"/>
        </p:nvSpPr>
        <p:spPr bwMode="auto">
          <a:xfrm>
            <a:off x="3210153" y="7054403"/>
            <a:ext cx="7397294" cy="2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999" tIns="61999" rIns="123999" bIns="6199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The four-color, four-quadrant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graphic and Whole Brain® are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registered Trademarks of Herrmann Global, LLC.</a:t>
            </a:r>
            <a:endParaRPr lang="en-GB" altLang="en-US" sz="900" b="0" i="0" dirty="0"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ole Brain Mode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t="6355" r="12779" b="7630"/>
          <a:stretch/>
        </p:blipFill>
        <p:spPr>
          <a:xfrm>
            <a:off x="3262490" y="653888"/>
            <a:ext cx="7083266" cy="640356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98326" y="6956777"/>
            <a:ext cx="12590018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 rot="18697715">
            <a:off x="3916447" y="1742897"/>
            <a:ext cx="3262489" cy="1607256"/>
          </a:xfrm>
          <a:prstGeom prst="rect">
            <a:avLst/>
          </a:prstGeom>
        </p:spPr>
        <p:txBody>
          <a:bodyPr vert="horz">
            <a:prstTxWarp prst="textArchUp">
              <a:avLst/>
            </a:prstTxWarp>
          </a:bodyPr>
          <a:lstStyle>
            <a:lvl1pPr marL="0" indent="0">
              <a:buNone/>
              <a:defRPr sz="2116" b="0" i="0" baseline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      PROBLEM-SOLVING SELF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1" hasCustomPrompt="1"/>
          </p:nvPr>
        </p:nvSpPr>
        <p:spPr>
          <a:xfrm rot="2666185">
            <a:off x="6529913" y="1730096"/>
            <a:ext cx="3262489" cy="1607256"/>
          </a:xfrm>
          <a:prstGeom prst="rect">
            <a:avLst/>
          </a:prstGeom>
        </p:spPr>
        <p:txBody>
          <a:bodyPr vert="horz">
            <a:prstTxWarp prst="textArchUp">
              <a:avLst/>
            </a:prstTxWarp>
          </a:bodyPr>
          <a:lstStyle>
            <a:lvl1pPr marL="0" indent="0">
              <a:buNone/>
              <a:defRPr sz="2116" b="0" i="0" baseline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             IDEA-FINDING SELF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12" hasCustomPrompt="1"/>
          </p:nvPr>
        </p:nvSpPr>
        <p:spPr>
          <a:xfrm rot="14110351">
            <a:off x="3776853" y="4162139"/>
            <a:ext cx="3262489" cy="1607256"/>
          </a:xfrm>
          <a:prstGeom prst="rect">
            <a:avLst/>
          </a:prstGeom>
        </p:spPr>
        <p:txBody>
          <a:bodyPr vert="horz">
            <a:prstTxWarp prst="textArchUp">
              <a:avLst/>
            </a:prstTxWarp>
          </a:bodyPr>
          <a:lstStyle>
            <a:lvl1pPr marL="0" indent="0">
              <a:buNone/>
              <a:defRPr sz="2116" b="0" i="0" baseline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      IMPLEMENTING SELF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13" hasCustomPrompt="1"/>
          </p:nvPr>
        </p:nvSpPr>
        <p:spPr>
          <a:xfrm rot="7703014">
            <a:off x="6656684" y="4221456"/>
            <a:ext cx="3262489" cy="1607256"/>
          </a:xfrm>
          <a:prstGeom prst="rect">
            <a:avLst/>
          </a:prstGeom>
        </p:spPr>
        <p:txBody>
          <a:bodyPr vert="horz">
            <a:prstTxWarp prst="textArchUp">
              <a:avLst/>
            </a:prstTxWarp>
          </a:bodyPr>
          <a:lstStyle>
            <a:lvl1pPr marL="0" indent="0">
              <a:buNone/>
              <a:defRPr sz="2116" b="0" i="0" baseline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             IDEA-SENSING SELF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4" hasCustomPrompt="1"/>
          </p:nvPr>
        </p:nvSpPr>
        <p:spPr>
          <a:xfrm>
            <a:off x="4507375" y="1630312"/>
            <a:ext cx="2379697" cy="232692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80000"/>
              </a:lnSpc>
              <a:buNone/>
              <a:defRPr sz="1209" b="0" i="0">
                <a:latin typeface="Arial Regular" charset="0"/>
                <a:ea typeface="Adelle PE Regular" charset="0"/>
                <a:cs typeface="Arial Regular" charset="0"/>
              </a:defRPr>
            </a:lvl1pPr>
            <a:lvl2pPr marL="690843" indent="0" algn="just">
              <a:buNone/>
              <a:defRPr sz="1511">
                <a:latin typeface="Proxima Nova Regular"/>
                <a:cs typeface="Proxima Nova Regular"/>
              </a:defRPr>
            </a:lvl2pPr>
            <a:lvl3pPr marL="1381685" indent="0" algn="just">
              <a:buNone/>
              <a:defRPr sz="1511">
                <a:latin typeface="Proxima Nova Regular"/>
                <a:cs typeface="Proxima Nova Regular"/>
              </a:defRPr>
            </a:lvl3pPr>
            <a:lvl4pPr marL="2072527" indent="0" algn="just">
              <a:buNone/>
              <a:defRPr sz="1511">
                <a:latin typeface="Proxima Nova Regular"/>
                <a:cs typeface="Proxima Nova Regular"/>
              </a:defRPr>
            </a:lvl4pPr>
            <a:lvl5pPr marL="2763370" indent="0" algn="just">
              <a:buNone/>
              <a:defRPr sz="1511">
                <a:latin typeface="Proxima Nova Regular"/>
                <a:cs typeface="Proxima Nova Regular"/>
              </a:defRPr>
            </a:lvl5pPr>
          </a:lstStyle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Working solo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Analyzing data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Accomplishing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Being challenged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Applying formulas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Putting things together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Making things work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Solving tough problems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Making the numbers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Analyzing &amp; diagnosing</a:t>
            </a:r>
          </a:p>
          <a:p>
            <a:pPr algn="r"/>
            <a:endParaRPr lang="en-US" altLang="en-US" sz="1360" dirty="0">
              <a:latin typeface="Proxima Nova Semibold"/>
              <a:ea typeface="Arial" charset="0"/>
              <a:cs typeface="Proxima Nova Semibold"/>
            </a:endParaRPr>
          </a:p>
          <a:p>
            <a:pPr algn="r"/>
            <a:endParaRPr lang="en-US" altLang="en-US" sz="1360" dirty="0">
              <a:latin typeface="Proxima Nova Semibold"/>
              <a:ea typeface="Arial" charset="0"/>
              <a:cs typeface="Proxima Nova Semibold"/>
            </a:endParaRP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5" hasCustomPrompt="1"/>
          </p:nvPr>
        </p:nvSpPr>
        <p:spPr>
          <a:xfrm>
            <a:off x="6826582" y="1624849"/>
            <a:ext cx="2662767" cy="2367704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None/>
              <a:defRPr sz="2116" b="0" i="0">
                <a:latin typeface="Arial Regular" charset="0"/>
                <a:ea typeface="Adelle PE Regular" charset="0"/>
                <a:cs typeface="Arial Regular" charset="0"/>
              </a:defRPr>
            </a:lvl1pPr>
            <a:lvl2pPr>
              <a:defRPr sz="2116">
                <a:latin typeface="Proxima Nova Regular"/>
                <a:cs typeface="Proxima Nova Regular"/>
              </a:defRPr>
            </a:lvl2pPr>
            <a:lvl3pPr>
              <a:defRPr sz="2116">
                <a:latin typeface="Proxima Nova Regular"/>
                <a:cs typeface="Proxima Nova Regular"/>
              </a:defRPr>
            </a:lvl3pPr>
            <a:lvl4pPr>
              <a:defRPr sz="2116">
                <a:latin typeface="Proxima Nova Regular"/>
                <a:cs typeface="Proxima Nova Regular"/>
              </a:defRPr>
            </a:lvl4pPr>
            <a:lvl5pPr>
              <a:defRPr sz="2116">
                <a:latin typeface="Proxima Nova Regular"/>
                <a:cs typeface="Proxima Nova Regular"/>
              </a:defRPr>
            </a:lvl5pPr>
          </a:lstStyle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Designing 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Taking risks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Providing vision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Inventing solutions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Having variety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Bringing about change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Playing around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Selling ideas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Developing new things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Opportunity to experiment</a:t>
            </a:r>
          </a:p>
        </p:txBody>
      </p:sp>
      <p:sp>
        <p:nvSpPr>
          <p:cNvPr id="44" name="Text Placeholder 37"/>
          <p:cNvSpPr>
            <a:spLocks noGrp="1"/>
          </p:cNvSpPr>
          <p:nvPr>
            <p:ph type="body" sz="quarter" idx="16" hasCustomPrompt="1"/>
          </p:nvPr>
        </p:nvSpPr>
        <p:spPr>
          <a:xfrm>
            <a:off x="4507375" y="3836129"/>
            <a:ext cx="2379697" cy="2326923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80000"/>
              </a:lnSpc>
              <a:buNone/>
              <a:defRPr sz="1209" b="0" i="0">
                <a:latin typeface="Arial Regular" charset="0"/>
                <a:ea typeface="Adelle PE Regular" charset="0"/>
                <a:cs typeface="Arial Regular" charset="0"/>
              </a:defRPr>
            </a:lvl1pPr>
            <a:lvl2pPr marL="690843" indent="0" algn="just">
              <a:buNone/>
              <a:defRPr sz="1511">
                <a:latin typeface="Proxima Nova Regular"/>
                <a:cs typeface="Proxima Nova Regular"/>
              </a:defRPr>
            </a:lvl2pPr>
            <a:lvl3pPr marL="1381685" indent="0" algn="just">
              <a:buNone/>
              <a:defRPr sz="1511">
                <a:latin typeface="Proxima Nova Regular"/>
                <a:cs typeface="Proxima Nova Regular"/>
              </a:defRPr>
            </a:lvl3pPr>
            <a:lvl4pPr marL="2072527" indent="0" algn="just">
              <a:buNone/>
              <a:defRPr sz="1511">
                <a:latin typeface="Proxima Nova Regular"/>
                <a:cs typeface="Proxima Nova Regular"/>
              </a:defRPr>
            </a:lvl4pPr>
            <a:lvl5pPr marL="2763370" indent="0" algn="just">
              <a:buNone/>
              <a:defRPr sz="1511">
                <a:latin typeface="Proxima Nova Regular"/>
                <a:cs typeface="Proxima Nova Regular"/>
              </a:defRPr>
            </a:lvl5pPr>
          </a:lstStyle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Preserving the status quo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Having an ordered environment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Being in control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Paperwork tasks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Establishing order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Planning things out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Getting things done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Attending to detail</a:t>
            </a:r>
          </a:p>
          <a:p>
            <a:pPr algn="r"/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Building things</a:t>
            </a:r>
          </a:p>
        </p:txBody>
      </p:sp>
      <p:sp>
        <p:nvSpPr>
          <p:cNvPr id="45" name="Text Placeholder 40"/>
          <p:cNvSpPr>
            <a:spLocks noGrp="1"/>
          </p:cNvSpPr>
          <p:nvPr>
            <p:ph type="body" sz="quarter" idx="17" hasCustomPrompt="1"/>
          </p:nvPr>
        </p:nvSpPr>
        <p:spPr>
          <a:xfrm>
            <a:off x="6844029" y="3839969"/>
            <a:ext cx="2662767" cy="2367704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80000"/>
              </a:lnSpc>
              <a:buNone/>
              <a:defRPr sz="1209" b="0" i="0">
                <a:latin typeface="Arial Regular" charset="0"/>
                <a:ea typeface="Adelle PE Regular" charset="0"/>
                <a:cs typeface="Arial Regular" charset="0"/>
              </a:defRPr>
            </a:lvl1pPr>
            <a:lvl2pPr>
              <a:defRPr sz="2116">
                <a:latin typeface="Proxima Nova Regular"/>
                <a:cs typeface="Proxima Nova Regular"/>
              </a:defRPr>
            </a:lvl2pPr>
            <a:lvl3pPr>
              <a:defRPr sz="2116">
                <a:latin typeface="Proxima Nova Regular"/>
                <a:cs typeface="Proxima Nova Regular"/>
              </a:defRPr>
            </a:lvl3pPr>
            <a:lvl4pPr>
              <a:defRPr sz="2116">
                <a:latin typeface="Proxima Nova Regular"/>
                <a:cs typeface="Proxima Nova Regular"/>
              </a:defRPr>
            </a:lvl4pPr>
            <a:lvl5pPr>
              <a:defRPr sz="2116">
                <a:latin typeface="Proxima Nova Regular"/>
                <a:cs typeface="Proxima Nova Regular"/>
              </a:defRPr>
            </a:lvl5pPr>
          </a:lstStyle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Getting groups to work 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well together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Being part of a team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Communication aspects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Building relationships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Listening and talking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Working with people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Persuading people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Teaching/Training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Expressing </a:t>
            </a:r>
          </a:p>
          <a:p>
            <a:r>
              <a:rPr lang="en-US" altLang="en-US" sz="1360" dirty="0">
                <a:latin typeface="Proxima Nova Semibold"/>
                <a:ea typeface="Arial" charset="0"/>
                <a:cs typeface="Proxima Nova Semibold"/>
              </a:rPr>
              <a:t>ideas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317" y="143933"/>
            <a:ext cx="10729284" cy="794679"/>
          </a:xfrm>
          <a:prstGeom prst="rect">
            <a:avLst/>
          </a:prstGeom>
        </p:spPr>
        <p:txBody>
          <a:bodyPr/>
          <a:lstStyle>
            <a:lvl1pPr algn="l">
              <a:defRPr sz="4836" b="1" i="1">
                <a:solidFill>
                  <a:schemeClr val="bg2">
                    <a:lumMod val="2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210153" y="7054403"/>
            <a:ext cx="7397294" cy="26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3999" tIns="61999" rIns="123999" bIns="6199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The four-color, four-quadrant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graphic and Whole Brain® are</a:t>
            </a:r>
            <a:r>
              <a:rPr lang="en-US" altLang="en-US" sz="900" b="0" i="0" baseline="0" dirty="0">
                <a:latin typeface="Arial Regular" charset="0"/>
                <a:ea typeface="Arial Regular" charset="0"/>
                <a:cs typeface="Arial Regular" charset="0"/>
              </a:rPr>
              <a:t> </a:t>
            </a:r>
            <a:r>
              <a:rPr lang="en-US" altLang="en-US" sz="900" b="0" i="0" dirty="0">
                <a:latin typeface="Arial Regular" charset="0"/>
                <a:ea typeface="Arial Regular" charset="0"/>
                <a:cs typeface="Arial Regular" charset="0"/>
              </a:rPr>
              <a:t>registered Trademarks of Herrmann Global, LLC.</a:t>
            </a:r>
            <a:endParaRPr lang="en-GB" altLang="en-US" sz="900" b="0" i="0" dirty="0"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redits &amp; Sources Back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64493" y="777240"/>
            <a:ext cx="12462227" cy="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0"/>
          <p:cNvSpPr>
            <a:spLocks noGrp="1"/>
          </p:cNvSpPr>
          <p:nvPr>
            <p:ph type="title" hasCustomPrompt="1"/>
          </p:nvPr>
        </p:nvSpPr>
        <p:spPr>
          <a:xfrm>
            <a:off x="524109" y="225044"/>
            <a:ext cx="4271393" cy="442082"/>
          </a:xfrm>
          <a:prstGeom prst="rect">
            <a:avLst/>
          </a:prstGeom>
        </p:spPr>
        <p:txBody>
          <a:bodyPr vert="horz"/>
          <a:lstStyle>
            <a:lvl1pPr algn="l">
              <a:defRPr sz="2417" b="1" i="1" baseline="0">
                <a:solidFill>
                  <a:srgbClr val="7A7979"/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Back Page Option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43290" y="949960"/>
            <a:ext cx="0" cy="587248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83753" y="949960"/>
            <a:ext cx="0" cy="587248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06650" y="949960"/>
            <a:ext cx="0" cy="5872480"/>
          </a:xfrm>
          <a:prstGeom prst="line">
            <a:avLst/>
          </a:prstGeom>
          <a:ln w="3175" cmpd="sng"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74643" y="1392147"/>
            <a:ext cx="2969320" cy="50432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1813" b="0" i="0" baseline="0"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1813">
                <a:latin typeface="Proxima Nova Light"/>
                <a:cs typeface="Proxima Nova Light"/>
              </a:defRPr>
            </a:lvl2pPr>
            <a:lvl3pPr marL="1381685" indent="0">
              <a:buNone/>
              <a:defRPr sz="1813">
                <a:latin typeface="Proxima Nova Light"/>
                <a:cs typeface="Proxima Nova Light"/>
              </a:defRPr>
            </a:lvl3pPr>
            <a:lvl4pPr marL="2072527" indent="0">
              <a:buNone/>
              <a:defRPr sz="1813">
                <a:latin typeface="Proxima Nova Light"/>
                <a:cs typeface="Proxima Nova Light"/>
              </a:defRPr>
            </a:lvl4pPr>
            <a:lvl5pPr marL="2763370" indent="0">
              <a:buNone/>
              <a:defRPr sz="1813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/>
              <a:t>Please paste your body</a:t>
            </a:r>
          </a:p>
          <a:p>
            <a:pPr lvl="0"/>
            <a:r>
              <a:rPr lang="en-US" dirty="0"/>
              <a:t>text into this column.      </a:t>
            </a:r>
          </a:p>
          <a:p>
            <a:pPr lvl="0"/>
            <a:r>
              <a:rPr lang="en-US" dirty="0"/>
              <a:t>This box column should </a:t>
            </a:r>
          </a:p>
          <a:p>
            <a:pPr lvl="0"/>
            <a:r>
              <a:rPr lang="en-US" dirty="0"/>
              <a:t>contain data to support </a:t>
            </a:r>
          </a:p>
          <a:p>
            <a:pPr lvl="0"/>
            <a:r>
              <a:rPr lang="en-US" dirty="0"/>
              <a:t>credits and sources at the </a:t>
            </a:r>
          </a:p>
          <a:p>
            <a:pPr lvl="0"/>
            <a:r>
              <a:rPr lang="en-US" dirty="0"/>
              <a:t>end of your slide deck.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font is called </a:t>
            </a:r>
            <a:r>
              <a:rPr lang="en-US" dirty="0" err="1"/>
              <a:t>Proxima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Nova Light. The size of the </a:t>
            </a:r>
          </a:p>
          <a:p>
            <a:pPr lvl="0"/>
            <a:r>
              <a:rPr lang="en-US" dirty="0"/>
              <a:t>type in this column is set </a:t>
            </a:r>
          </a:p>
          <a:p>
            <a:pPr lvl="0"/>
            <a:r>
              <a:rPr lang="en-US" dirty="0"/>
              <a:t>at twelve points. The text </a:t>
            </a:r>
          </a:p>
          <a:p>
            <a:pPr lvl="0"/>
            <a:r>
              <a:rPr lang="en-US" dirty="0"/>
              <a:t>at this point size is very </a:t>
            </a:r>
          </a:p>
          <a:p>
            <a:pPr lvl="0"/>
            <a:r>
              <a:rPr lang="en-US" dirty="0"/>
              <a:t>legible and clear on any </a:t>
            </a:r>
          </a:p>
          <a:p>
            <a:pPr lvl="0"/>
            <a:r>
              <a:rPr lang="en-US" dirty="0"/>
              <a:t>flat screen or digital </a:t>
            </a:r>
          </a:p>
          <a:p>
            <a:pPr lvl="0"/>
            <a:r>
              <a:rPr lang="en-US" dirty="0"/>
              <a:t>projector.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76535" y="1009929"/>
            <a:ext cx="2864273" cy="359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16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Credits &amp; Sources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721986" y="1404932"/>
            <a:ext cx="2969320" cy="50432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1813" b="0" i="0" baseline="0"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1813">
                <a:latin typeface="Proxima Nova Light"/>
                <a:cs typeface="Proxima Nova Light"/>
              </a:defRPr>
            </a:lvl2pPr>
            <a:lvl3pPr marL="1381685" indent="0">
              <a:buNone/>
              <a:defRPr sz="1813">
                <a:latin typeface="Proxima Nova Light"/>
                <a:cs typeface="Proxima Nova Light"/>
              </a:defRPr>
            </a:lvl3pPr>
            <a:lvl4pPr marL="2072527" indent="0">
              <a:buNone/>
              <a:defRPr sz="1813">
                <a:latin typeface="Proxima Nova Light"/>
                <a:cs typeface="Proxima Nova Light"/>
              </a:defRPr>
            </a:lvl4pPr>
            <a:lvl5pPr marL="2763370" indent="0">
              <a:buNone/>
              <a:defRPr sz="1813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/>
              <a:t>Please paste your body</a:t>
            </a:r>
          </a:p>
          <a:p>
            <a:pPr lvl="0"/>
            <a:r>
              <a:rPr lang="en-US" dirty="0"/>
              <a:t>text into this column.      </a:t>
            </a:r>
          </a:p>
          <a:p>
            <a:pPr lvl="0"/>
            <a:r>
              <a:rPr lang="en-US" dirty="0"/>
              <a:t>This box column should </a:t>
            </a:r>
          </a:p>
          <a:p>
            <a:pPr lvl="0"/>
            <a:r>
              <a:rPr lang="en-US" dirty="0"/>
              <a:t>contain data to support </a:t>
            </a:r>
          </a:p>
          <a:p>
            <a:pPr lvl="0"/>
            <a:r>
              <a:rPr lang="en-US" dirty="0"/>
              <a:t>credits and sources at the </a:t>
            </a:r>
          </a:p>
          <a:p>
            <a:pPr lvl="0"/>
            <a:r>
              <a:rPr lang="en-US" dirty="0"/>
              <a:t>end of your slide deck.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font is called </a:t>
            </a:r>
            <a:r>
              <a:rPr lang="en-US" dirty="0" err="1"/>
              <a:t>Proxima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Nova Light. The size of the </a:t>
            </a:r>
          </a:p>
          <a:p>
            <a:pPr lvl="0"/>
            <a:r>
              <a:rPr lang="en-US" dirty="0"/>
              <a:t>type in this column is set </a:t>
            </a:r>
          </a:p>
          <a:p>
            <a:pPr lvl="0"/>
            <a:r>
              <a:rPr lang="en-US" dirty="0"/>
              <a:t>at twelve points. The text </a:t>
            </a:r>
          </a:p>
          <a:p>
            <a:pPr lvl="0"/>
            <a:r>
              <a:rPr lang="en-US" dirty="0"/>
              <a:t>at this point size is very </a:t>
            </a:r>
          </a:p>
          <a:p>
            <a:pPr lvl="0"/>
            <a:r>
              <a:rPr lang="en-US" dirty="0"/>
              <a:t>legible and clear on any </a:t>
            </a:r>
          </a:p>
          <a:p>
            <a:pPr lvl="0"/>
            <a:r>
              <a:rPr lang="en-US" dirty="0"/>
              <a:t>flat screen or digital </a:t>
            </a:r>
          </a:p>
          <a:p>
            <a:pPr lvl="0"/>
            <a:r>
              <a:rPr lang="en-US" dirty="0"/>
              <a:t>projector.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23877" y="1009920"/>
            <a:ext cx="2864273" cy="359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16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Credits &amp; Sources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035650" y="1417734"/>
            <a:ext cx="2969320" cy="50432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1813" b="0" i="0" baseline="0"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1813">
                <a:latin typeface="Proxima Nova Light"/>
                <a:cs typeface="Proxima Nova Light"/>
              </a:defRPr>
            </a:lvl2pPr>
            <a:lvl3pPr marL="1381685" indent="0">
              <a:buNone/>
              <a:defRPr sz="1813">
                <a:latin typeface="Proxima Nova Light"/>
                <a:cs typeface="Proxima Nova Light"/>
              </a:defRPr>
            </a:lvl3pPr>
            <a:lvl4pPr marL="2072527" indent="0">
              <a:buNone/>
              <a:defRPr sz="1813">
                <a:latin typeface="Proxima Nova Light"/>
                <a:cs typeface="Proxima Nova Light"/>
              </a:defRPr>
            </a:lvl4pPr>
            <a:lvl5pPr marL="2763370" indent="0">
              <a:buNone/>
              <a:defRPr sz="1813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/>
              <a:t>Please paste your body</a:t>
            </a:r>
          </a:p>
          <a:p>
            <a:pPr lvl="0"/>
            <a:r>
              <a:rPr lang="en-US" dirty="0"/>
              <a:t>text into this column.      </a:t>
            </a:r>
          </a:p>
          <a:p>
            <a:pPr lvl="0"/>
            <a:r>
              <a:rPr lang="en-US" dirty="0"/>
              <a:t>This box column should </a:t>
            </a:r>
          </a:p>
          <a:p>
            <a:pPr lvl="0"/>
            <a:r>
              <a:rPr lang="en-US" dirty="0"/>
              <a:t>contain data to support </a:t>
            </a:r>
          </a:p>
          <a:p>
            <a:pPr lvl="0"/>
            <a:r>
              <a:rPr lang="en-US" dirty="0"/>
              <a:t>credits and sources at the </a:t>
            </a:r>
          </a:p>
          <a:p>
            <a:pPr lvl="0"/>
            <a:r>
              <a:rPr lang="en-US" dirty="0"/>
              <a:t>end of your slide deck.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font is called </a:t>
            </a:r>
            <a:r>
              <a:rPr lang="en-US" dirty="0" err="1"/>
              <a:t>Proxima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Nova Light. The size of the </a:t>
            </a:r>
          </a:p>
          <a:p>
            <a:pPr lvl="0"/>
            <a:r>
              <a:rPr lang="en-US" dirty="0"/>
              <a:t>type in this column is set </a:t>
            </a:r>
          </a:p>
          <a:p>
            <a:pPr lvl="0"/>
            <a:r>
              <a:rPr lang="en-US" dirty="0"/>
              <a:t>at twelve points. The text </a:t>
            </a:r>
          </a:p>
          <a:p>
            <a:pPr lvl="0"/>
            <a:r>
              <a:rPr lang="en-US" dirty="0"/>
              <a:t>at this point size is very </a:t>
            </a:r>
          </a:p>
          <a:p>
            <a:pPr lvl="0"/>
            <a:r>
              <a:rPr lang="en-US" dirty="0"/>
              <a:t>legible and clear on any </a:t>
            </a:r>
          </a:p>
          <a:p>
            <a:pPr lvl="0"/>
            <a:r>
              <a:rPr lang="en-US" dirty="0"/>
              <a:t>flat screen or digital </a:t>
            </a:r>
          </a:p>
          <a:p>
            <a:pPr lvl="0"/>
            <a:r>
              <a:rPr lang="en-US" dirty="0"/>
              <a:t>projector.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7037543" y="1022722"/>
            <a:ext cx="2864273" cy="359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16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Credits &amp; Sources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0298144" y="1417725"/>
            <a:ext cx="2969320" cy="504326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1813" b="0" i="0" baseline="0">
                <a:latin typeface="Arial Regular" charset="0"/>
                <a:cs typeface="Arial Regular" charset="0"/>
              </a:defRPr>
            </a:lvl1pPr>
            <a:lvl2pPr marL="690843" indent="0">
              <a:buNone/>
              <a:defRPr sz="1813">
                <a:latin typeface="Proxima Nova Light"/>
                <a:cs typeface="Proxima Nova Light"/>
              </a:defRPr>
            </a:lvl2pPr>
            <a:lvl3pPr marL="1381685" indent="0">
              <a:buNone/>
              <a:defRPr sz="1813">
                <a:latin typeface="Proxima Nova Light"/>
                <a:cs typeface="Proxima Nova Light"/>
              </a:defRPr>
            </a:lvl3pPr>
            <a:lvl4pPr marL="2072527" indent="0">
              <a:buNone/>
              <a:defRPr sz="1813">
                <a:latin typeface="Proxima Nova Light"/>
                <a:cs typeface="Proxima Nova Light"/>
              </a:defRPr>
            </a:lvl4pPr>
            <a:lvl5pPr marL="2763370" indent="0">
              <a:buNone/>
              <a:defRPr sz="1813">
                <a:latin typeface="Proxima Nova Light"/>
                <a:cs typeface="Proxima Nova Light"/>
              </a:defRPr>
            </a:lvl5pPr>
          </a:lstStyle>
          <a:p>
            <a:pPr lvl="0"/>
            <a:r>
              <a:rPr lang="en-US" dirty="0"/>
              <a:t>Please paste your body</a:t>
            </a:r>
          </a:p>
          <a:p>
            <a:pPr lvl="0"/>
            <a:r>
              <a:rPr lang="en-US" dirty="0"/>
              <a:t>text into this column.      </a:t>
            </a:r>
          </a:p>
          <a:p>
            <a:pPr lvl="0"/>
            <a:r>
              <a:rPr lang="en-US" dirty="0"/>
              <a:t>This box column should </a:t>
            </a:r>
          </a:p>
          <a:p>
            <a:pPr lvl="0"/>
            <a:r>
              <a:rPr lang="en-US" dirty="0"/>
              <a:t>contain data to support </a:t>
            </a:r>
          </a:p>
          <a:p>
            <a:pPr lvl="0"/>
            <a:r>
              <a:rPr lang="en-US" dirty="0"/>
              <a:t>credits and sources at the </a:t>
            </a:r>
          </a:p>
          <a:p>
            <a:pPr lvl="0"/>
            <a:r>
              <a:rPr lang="en-US" dirty="0"/>
              <a:t>end of your slide deck.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This font is called </a:t>
            </a:r>
            <a:r>
              <a:rPr lang="en-US" dirty="0" err="1"/>
              <a:t>Proxima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Nova Light. The size of the </a:t>
            </a:r>
          </a:p>
          <a:p>
            <a:pPr lvl="0"/>
            <a:r>
              <a:rPr lang="en-US" dirty="0"/>
              <a:t>type in this column is set </a:t>
            </a:r>
          </a:p>
          <a:p>
            <a:pPr lvl="0"/>
            <a:r>
              <a:rPr lang="en-US" dirty="0"/>
              <a:t>at twelve points. The text </a:t>
            </a:r>
          </a:p>
          <a:p>
            <a:pPr lvl="0"/>
            <a:r>
              <a:rPr lang="en-US" dirty="0"/>
              <a:t>at this point size is very </a:t>
            </a:r>
          </a:p>
          <a:p>
            <a:pPr lvl="0"/>
            <a:r>
              <a:rPr lang="en-US" dirty="0"/>
              <a:t>legible and clear on any </a:t>
            </a:r>
          </a:p>
          <a:p>
            <a:pPr lvl="0"/>
            <a:r>
              <a:rPr lang="en-US" dirty="0"/>
              <a:t>flat screen or digital </a:t>
            </a:r>
          </a:p>
          <a:p>
            <a:pPr lvl="0"/>
            <a:r>
              <a:rPr lang="en-US" dirty="0"/>
              <a:t>projector.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0300036" y="1022713"/>
            <a:ext cx="2864273" cy="35983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16" b="0" i="0"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Credits &amp; Sources</a:t>
            </a: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w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172725"/>
            <a:ext cx="12435840" cy="958695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4836" b="1" i="1">
                <a:solidFill>
                  <a:srgbClr val="414042"/>
                </a:solidFill>
                <a:effectLst/>
                <a:latin typeface="Georgia Bold Italic" charset="0"/>
                <a:cs typeface="Aria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" y="1381765"/>
            <a:ext cx="12435840" cy="5561225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spcBef>
                <a:spcPts val="0"/>
              </a:spcBef>
              <a:spcAft>
                <a:spcPts val="340"/>
              </a:spcAft>
              <a:defRPr sz="2720" b="0" i="0">
                <a:latin typeface="Arial Regular" charset="0"/>
                <a:cs typeface="Arial Regular" charset="0"/>
              </a:defRPr>
            </a:lvl1pPr>
            <a:lvl2pPr>
              <a:spcBef>
                <a:spcPts val="0"/>
              </a:spcBef>
              <a:spcAft>
                <a:spcPts val="340"/>
              </a:spcAft>
              <a:defRPr sz="2493" b="0" i="0">
                <a:latin typeface="Arial Regular" charset="0"/>
                <a:cs typeface="Arial Regular" charset="0"/>
              </a:defRPr>
            </a:lvl2pPr>
            <a:lvl3pPr>
              <a:spcBef>
                <a:spcPts val="0"/>
              </a:spcBef>
              <a:spcAft>
                <a:spcPts val="340"/>
              </a:spcAft>
              <a:defRPr sz="2267" b="0" i="0">
                <a:latin typeface="Arial Regular" charset="0"/>
                <a:cs typeface="Arial Regular" charset="0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10132907" y="3972560"/>
            <a:ext cx="2787761" cy="310896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172725"/>
            <a:ext cx="12435840" cy="958695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4836" b="1" i="1">
                <a:solidFill>
                  <a:srgbClr val="414042"/>
                </a:solidFill>
                <a:effectLst/>
                <a:latin typeface="Georgia Bold Italic" charset="0"/>
                <a:cs typeface="Aria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" y="1381765"/>
            <a:ext cx="12435840" cy="5561225"/>
          </a:xfrm>
          <a:prstGeom prst="rect">
            <a:avLst/>
          </a:prstGeom>
        </p:spPr>
        <p:txBody>
          <a:bodyPr lIns="91418" tIns="45709" rIns="91418" bIns="45709"/>
          <a:lstStyle>
            <a:lvl1pPr marL="388598" indent="-388598" algn="l" rtl="0" fontAlgn="auto">
              <a:spcBef>
                <a:spcPts val="0"/>
              </a:spcBef>
              <a:spcAft>
                <a:spcPts val="0"/>
              </a:spcAft>
              <a:buFontTx/>
              <a:buNone/>
              <a:defRPr lang="en-US" sz="2493" b="0" i="0" kern="1200" dirty="0" smtClean="0">
                <a:solidFill>
                  <a:schemeClr val="tx1"/>
                </a:solidFill>
                <a:latin typeface="Arial Regular" charset="0"/>
                <a:ea typeface="+mn-ea"/>
                <a:cs typeface="Arial Regular" charset="0"/>
              </a:defRPr>
            </a:lvl1pPr>
            <a:lvl2pPr marL="388598" indent="-388598">
              <a:spcBef>
                <a:spcPts val="0"/>
              </a:spcBef>
              <a:spcAft>
                <a:spcPts val="340"/>
              </a:spcAft>
              <a:defRPr sz="2720" b="0" i="0">
                <a:latin typeface="Arial Regular" charset="0"/>
                <a:cs typeface="Arial Regular" charset="0"/>
              </a:defRPr>
            </a:lvl2pPr>
            <a:lvl3pPr>
              <a:spcBef>
                <a:spcPts val="0"/>
              </a:spcBef>
              <a:spcAft>
                <a:spcPts val="340"/>
              </a:spcAft>
              <a:defRPr sz="2267"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0" y="-7885"/>
            <a:ext cx="3620211" cy="207264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91163" y="1122680"/>
            <a:ext cx="9787467" cy="5958840"/>
          </a:xfrm>
          <a:prstGeom prst="rect">
            <a:avLst/>
          </a:prstGeom>
        </p:spPr>
        <p:txBody>
          <a:bodyPr lIns="91418" tIns="45709" rIns="91418" bIns="45709"/>
          <a:lstStyle>
            <a:lvl1pPr marL="518132" indent="-518132">
              <a:buFont typeface="+mj-lt"/>
              <a:buAutoNum type="arabicPeriod"/>
              <a:defRPr sz="2720" b="0" i="0">
                <a:latin typeface="Arial Regular" charset="0"/>
                <a:cs typeface="Arial Regular" charset="0"/>
              </a:defRPr>
            </a:lvl1pPr>
            <a:lvl2pPr marL="1036203" indent="-518132">
              <a:buFont typeface="+mj-lt"/>
              <a:buAutoNum type="alphaLcPeriod"/>
              <a:defRPr sz="2267" b="0" i="0">
                <a:latin typeface="Arial Regular" charset="0"/>
                <a:cs typeface="Arial Regular" charset="0"/>
              </a:defRPr>
            </a:lvl2pPr>
            <a:lvl3pPr>
              <a:defRPr sz="2040" b="0" i="0">
                <a:latin typeface="Arial Regular" charset="0"/>
                <a:cs typeface="Arial Regular" charset="0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856400" y="172720"/>
            <a:ext cx="9802382" cy="77724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i="1">
                <a:solidFill>
                  <a:srgbClr val="414042"/>
                </a:solidFill>
                <a:latin typeface="Georgia Bold Italic" charset="0"/>
                <a:cs typeface="Arial Regular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172725"/>
            <a:ext cx="12435840" cy="95869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4836" b="1" i="1">
                <a:solidFill>
                  <a:srgbClr val="414042"/>
                </a:solidFill>
                <a:effectLst/>
                <a:latin typeface="Georgia Bold Italic" charset="0"/>
                <a:cs typeface="Aria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Walk-A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172725"/>
            <a:ext cx="12435840" cy="95869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4836" b="1" i="1">
                <a:solidFill>
                  <a:srgbClr val="414042"/>
                </a:solidFill>
                <a:effectLst/>
                <a:latin typeface="Georgia Bold Italic" charset="0"/>
                <a:cs typeface="Aria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3092" y="1286471"/>
            <a:ext cx="6482670" cy="281405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b="0" i="0" dirty="0">
              <a:solidFill>
                <a:schemeClr val="accent3"/>
              </a:solidFill>
              <a:latin typeface="Arial Regular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6542" y="4192583"/>
            <a:ext cx="6482670" cy="2814052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b="0" i="0" dirty="0">
              <a:solidFill>
                <a:schemeClr val="accent1"/>
              </a:solidFill>
              <a:latin typeface="Arial Regular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56452" y="1286471"/>
            <a:ext cx="6482670" cy="2814052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b="0" i="0" dirty="0">
              <a:solidFill>
                <a:schemeClr val="accent2"/>
              </a:solidFill>
              <a:latin typeface="Arial Regular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65668" y="4192583"/>
            <a:ext cx="6482670" cy="2814052"/>
          </a:xfrm>
          <a:prstGeom prst="rect">
            <a:avLst/>
          </a:prstGeom>
          <a:noFill/>
          <a:ln w="5715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b="0" i="0" dirty="0">
              <a:solidFill>
                <a:schemeClr val="accent4"/>
              </a:solidFill>
              <a:latin typeface="Arial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667" y="1261052"/>
            <a:ext cx="85217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b="0" i="0" dirty="0">
                <a:solidFill>
                  <a:srgbClr val="00ADEE"/>
                </a:solidFill>
                <a:latin typeface="Arial Regular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8047" y="6457625"/>
            <a:ext cx="85217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b="0" i="0" dirty="0">
                <a:solidFill>
                  <a:srgbClr val="00B04C"/>
                </a:solidFill>
                <a:latin typeface="Arial Regular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824602" y="1252080"/>
            <a:ext cx="85217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b="0" i="0" dirty="0">
                <a:solidFill>
                  <a:schemeClr val="accent2"/>
                </a:solidFill>
                <a:latin typeface="Arial Regular" charset="0"/>
                <a:ea typeface="Arial Regular" charset="0"/>
                <a:cs typeface="Arial Regular" charset="0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804284" y="6457625"/>
            <a:ext cx="852170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20" b="0" i="0" dirty="0">
                <a:solidFill>
                  <a:srgbClr val="ED1C24"/>
                </a:solidFill>
                <a:latin typeface="Arial Regular" charset="0"/>
              </a:rPr>
              <a:t>C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42514" y="7098695"/>
            <a:ext cx="9132571" cy="2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00" tIns="46500" rIns="93000" bIns="465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793" b="0" i="0" dirty="0">
                <a:solidFill>
                  <a:srgbClr val="414042"/>
                </a:solidFill>
                <a:latin typeface="Arial Regular" charset="0"/>
                <a:cs typeface="Arial Regular" charset="0"/>
              </a:rPr>
              <a:t>The four-color, four-quadrant graphic and Whole Brain</a:t>
            </a:r>
            <a:r>
              <a:rPr lang="en-US" altLang="en-US" sz="793" b="0" i="0" baseline="30000" dirty="0">
                <a:solidFill>
                  <a:srgbClr val="414042"/>
                </a:solidFill>
                <a:latin typeface="Arial Regular" charset="0"/>
                <a:cs typeface="Arial Regular" charset="0"/>
              </a:rPr>
              <a:t>®</a:t>
            </a:r>
            <a:r>
              <a:rPr lang="en-US" altLang="en-US" sz="793" b="0" i="0" dirty="0">
                <a:solidFill>
                  <a:srgbClr val="414042"/>
                </a:solidFill>
                <a:latin typeface="Arial Regular" charset="0"/>
                <a:cs typeface="Arial Regular" charset="0"/>
              </a:rPr>
              <a:t> are registered trademarks of Herrmann Global, LLC. </a:t>
            </a:r>
            <a:endParaRPr lang="en-GB" altLang="en-US" sz="793" b="0" i="0" dirty="0">
              <a:solidFill>
                <a:srgbClr val="414042"/>
              </a:solidFill>
              <a:latin typeface="Arial Regular" charset="0"/>
              <a:cs typeface="Arial Regular" charset="0"/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172725"/>
            <a:ext cx="12435840" cy="958695"/>
          </a:xfrm>
          <a:prstGeom prst="rect">
            <a:avLst/>
          </a:prstGeom>
        </p:spPr>
        <p:txBody>
          <a:bodyPr lIns="91418" tIns="45709" rIns="91418" bIns="45709"/>
          <a:lstStyle>
            <a:lvl1pPr algn="l">
              <a:defRPr sz="4836" b="1" i="1">
                <a:solidFill>
                  <a:srgbClr val="414042"/>
                </a:solidFill>
                <a:effectLst/>
                <a:latin typeface="Georgia Bold Italic" charset="0"/>
                <a:cs typeface="Aria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-30480"/>
            <a:ext cx="13817600" cy="437327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latin typeface="Arial Regular" charset="0"/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11412" y="4663440"/>
            <a:ext cx="12994781" cy="9499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4080" b="0" i="0">
                <a:solidFill>
                  <a:srgbClr val="414042"/>
                </a:solidFill>
                <a:latin typeface="Arial Regular" charset="0"/>
                <a:cs typeface="Arial Regular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bubble_Red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6688" y="574158"/>
            <a:ext cx="12503889" cy="6294475"/>
          </a:xfrm>
          <a:prstGeom prst="rect">
            <a:avLst/>
          </a:prstGeom>
          <a:solidFill>
            <a:srgbClr val="E91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97171" y="978195"/>
            <a:ext cx="7102549" cy="372139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0065" y="3886200"/>
            <a:ext cx="5763556" cy="1046460"/>
          </a:xfrm>
          <a:prstGeom prst="rect">
            <a:avLst/>
          </a:prstGeom>
        </p:spPr>
        <p:txBody>
          <a:bodyPr/>
          <a:lstStyle>
            <a:lvl1pPr algn="l">
              <a:defRPr sz="3600" b="1" i="1">
                <a:solidFill>
                  <a:schemeClr val="tx1">
                    <a:lumMod val="95000"/>
                    <a:lumOff val="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0065" y="5560938"/>
            <a:ext cx="5763556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rial Regular" charset="0"/>
                <a:ea typeface="Arial Regular" charset="0"/>
                <a:cs typeface="Arial Regular" charset="0"/>
              </a:defRPr>
            </a:lvl1pPr>
            <a:lvl2pPr marL="690843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2pPr>
            <a:lvl3pPr marL="1381685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3pPr>
            <a:lvl4pPr marL="2072528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4pPr>
            <a:lvl5pPr marL="2763369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 Pag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837124"/>
            <a:ext cx="13797399" cy="9352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8834" y="1720800"/>
            <a:ext cx="13869016" cy="4334364"/>
            <a:chOff x="-25442" y="1518352"/>
            <a:chExt cx="12237367" cy="3824439"/>
          </a:xfrm>
        </p:grpSpPr>
        <p:sp>
          <p:nvSpPr>
            <p:cNvPr id="3" name="TextBox 2"/>
            <p:cNvSpPr txBox="1"/>
            <p:nvPr/>
          </p:nvSpPr>
          <p:spPr>
            <a:xfrm>
              <a:off x="1522363" y="4229883"/>
              <a:ext cx="9176084" cy="5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80" b="0" i="0" baseline="30000" dirty="0">
                  <a:solidFill>
                    <a:schemeClr val="tx1"/>
                  </a:solidFill>
                  <a:latin typeface="Arial Regular" charset="0"/>
                  <a:cs typeface="Arial Regular" charset="0"/>
                </a:rPr>
                <a:t>Delivering transformative thinking to people everywhere</a:t>
              </a:r>
              <a:endParaRPr lang="en-US" sz="4080" b="0" i="0" dirty="0">
                <a:solidFill>
                  <a:schemeClr val="tx1"/>
                </a:solidFill>
                <a:latin typeface="Arial Regular" charset="0"/>
                <a:cs typeface="Arial Regular" charset="0"/>
              </a:endParaRPr>
            </a:p>
          </p:txBody>
        </p:sp>
        <p:sp>
          <p:nvSpPr>
            <p:cNvPr id="4" name="Title 1"/>
            <p:cNvSpPr txBox="1">
              <a:spLocks/>
            </p:cNvSpPr>
            <p:nvPr/>
          </p:nvSpPr>
          <p:spPr>
            <a:xfrm>
              <a:off x="7050326" y="3018055"/>
              <a:ext cx="4949701" cy="934576"/>
            </a:xfrm>
            <a:prstGeom prst="rect">
              <a:avLst/>
            </a:prstGeom>
          </p:spPr>
          <p:txBody>
            <a:bodyPr vert="horz" lIns="121920" tIns="60960" rIns="121920" bIns="6096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871" b="0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egular" charset="0"/>
                  <a:ea typeface="Arial Regular" charset="0"/>
                  <a:cs typeface="Arial Regular" charset="0"/>
                </a:rPr>
                <a:t>www.herrmannsolutions.com</a:t>
              </a:r>
              <a:endParaRPr lang="en-US" sz="2871" b="0" i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egular" charset="0"/>
                <a:ea typeface="Arial Regular" charset="0"/>
                <a:cs typeface="Arial Regular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8886" y="1518352"/>
              <a:ext cx="12203039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25442" y="5342791"/>
              <a:ext cx="12237364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Placeholder 4" descr="Herrmann_Official_Logo_Up-01.pn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" r="-1152"/>
            <a:stretch/>
          </p:blipFill>
          <p:spPr>
            <a:xfrm>
              <a:off x="1030912" y="2491411"/>
              <a:ext cx="5369888" cy="1807427"/>
            </a:xfrm>
            <a:prstGeom prst="rect">
              <a:avLst/>
            </a:prstGeom>
          </p:spPr>
        </p:pic>
      </p:grp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ACE-016B-E74A-8A9E-F60DF9301C9A}" type="datetimeFigureOut">
              <a:rPr lang="en-GB" smtClean="0"/>
              <a:t>08/08/2017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9DAC2-4220-E141-A189-B5ECAC1E08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5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bubble_Yellow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16688" y="574158"/>
            <a:ext cx="12503889" cy="62944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 Regular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97171" y="978195"/>
            <a:ext cx="7102549" cy="372139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0065" y="3886200"/>
            <a:ext cx="5763556" cy="1046460"/>
          </a:xfrm>
          <a:prstGeom prst="rect">
            <a:avLst/>
          </a:prstGeom>
        </p:spPr>
        <p:txBody>
          <a:bodyPr/>
          <a:lstStyle>
            <a:lvl1pPr algn="l">
              <a:defRPr sz="3600" b="1" i="1">
                <a:solidFill>
                  <a:schemeClr val="tx1">
                    <a:lumMod val="95000"/>
                    <a:lumOff val="5000"/>
                  </a:schemeClr>
                </a:solidFill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0065" y="5560938"/>
            <a:ext cx="5763556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Arial Regular" charset="0"/>
                <a:ea typeface="Arial Regular" charset="0"/>
                <a:cs typeface="Arial Regular" charset="0"/>
              </a:defRPr>
            </a:lvl1pPr>
            <a:lvl2pPr marL="690843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2pPr>
            <a:lvl3pPr marL="1381685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3pPr>
            <a:lvl4pPr marL="2072528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4pPr>
            <a:lvl5pPr marL="2763369" indent="0">
              <a:buNone/>
              <a:defRPr>
                <a:latin typeface="Proxima Nova" charset="0"/>
                <a:ea typeface="Proxima Nova" charset="0"/>
                <a:cs typeface="Proxima Nov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51148" y="5924614"/>
            <a:ext cx="5069096" cy="833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311856"/>
            <a:ext cx="12435840" cy="1295400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Aria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260" y="291065"/>
            <a:ext cx="13134283" cy="6713690"/>
          </a:xfrm>
          <a:prstGeom prst="rect">
            <a:avLst/>
          </a:prstGeom>
          <a:solidFill>
            <a:srgbClr val="29B6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3798" y="5392703"/>
            <a:ext cx="5303502" cy="1198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3235" y="7148689"/>
            <a:ext cx="7508523" cy="440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03355" y="5456674"/>
            <a:ext cx="5052238" cy="518161"/>
          </a:xfrm>
          <a:prstGeom prst="rect">
            <a:avLst/>
          </a:prstGeom>
        </p:spPr>
        <p:txBody>
          <a:bodyPr vert="horz" wrap="none"/>
          <a:lstStyle>
            <a:lvl1pPr marL="0" indent="0">
              <a:buNone/>
              <a:defRPr sz="3173" b="1" i="1" baseline="0"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Main Headline Title 1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96960" y="5962045"/>
            <a:ext cx="5058633" cy="460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20" b="0" i="0" baseline="0">
                <a:latin typeface="Georgia Regular" charset="0"/>
                <a:cs typeface="Georgia Regular" charset="0"/>
              </a:defRPr>
            </a:lvl1pPr>
          </a:lstStyle>
          <a:p>
            <a:pPr marL="0" indent="0">
              <a:buNone/>
            </a:pPr>
            <a:r>
              <a:rPr lang="en-US" sz="2720" dirty="0">
                <a:latin typeface="Adelle PE"/>
                <a:cs typeface="Adelle PE"/>
              </a:rPr>
              <a:t>Sub Headline Title 2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 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3012" y="307059"/>
            <a:ext cx="13107530" cy="6697697"/>
          </a:xfrm>
          <a:prstGeom prst="rect">
            <a:avLst/>
          </a:prstGeom>
          <a:solidFill>
            <a:srgbClr val="55B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3798" y="5392703"/>
            <a:ext cx="5303502" cy="1198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3235" y="7148689"/>
            <a:ext cx="7508523" cy="440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03355" y="5456674"/>
            <a:ext cx="5052238" cy="518161"/>
          </a:xfrm>
          <a:prstGeom prst="rect">
            <a:avLst/>
          </a:prstGeom>
        </p:spPr>
        <p:txBody>
          <a:bodyPr vert="horz" wrap="none"/>
          <a:lstStyle>
            <a:lvl1pPr marL="0" indent="0">
              <a:buNone/>
              <a:defRPr sz="3173" b="1" i="1" baseline="0"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Main Headline Title 1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96960" y="5962045"/>
            <a:ext cx="5058633" cy="460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20" b="0" i="0" baseline="0">
                <a:latin typeface="Georgia Regular" charset="0"/>
                <a:cs typeface="Georgia Regular" charset="0"/>
              </a:defRPr>
            </a:lvl1pPr>
          </a:lstStyle>
          <a:p>
            <a:pPr marL="0" indent="0">
              <a:buNone/>
            </a:pPr>
            <a:r>
              <a:rPr lang="en-US" sz="2720" dirty="0">
                <a:latin typeface="Adelle PE"/>
                <a:cs typeface="Adelle PE"/>
              </a:rPr>
              <a:t>Sub Headline Title 2</a:t>
            </a: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d Fro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" y="311856"/>
            <a:ext cx="12435840" cy="1295400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latin typeface="Arial Regular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3823" y="287869"/>
            <a:ext cx="13126720" cy="6716889"/>
          </a:xfrm>
          <a:prstGeom prst="rect">
            <a:avLst/>
          </a:prstGeom>
          <a:solidFill>
            <a:srgbClr val="E91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3798" y="5392703"/>
            <a:ext cx="5303502" cy="11988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3235" y="7148689"/>
            <a:ext cx="7508523" cy="4408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20" b="0" i="0" dirty="0">
              <a:latin typeface="Arial Regular" charset="0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8303355" y="5456674"/>
            <a:ext cx="5052238" cy="518161"/>
          </a:xfrm>
          <a:prstGeom prst="rect">
            <a:avLst/>
          </a:prstGeom>
        </p:spPr>
        <p:txBody>
          <a:bodyPr vert="horz" wrap="none"/>
          <a:lstStyle>
            <a:lvl1pPr marL="0" indent="0">
              <a:buNone/>
              <a:defRPr sz="3173" b="1" i="1" baseline="0">
                <a:latin typeface="Georgia Bold Italic" charset="0"/>
                <a:ea typeface="Georgia Bold Italic" charset="0"/>
                <a:cs typeface="Georgia Bold Italic" charset="0"/>
              </a:defRPr>
            </a:lvl1pPr>
          </a:lstStyle>
          <a:p>
            <a:pPr lvl="0"/>
            <a:r>
              <a:rPr lang="en-US" dirty="0"/>
              <a:t>Main Headline Title 1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96960" y="5962045"/>
            <a:ext cx="5058633" cy="460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720" b="0" i="0" baseline="0">
                <a:latin typeface="Georgia Regular" charset="0"/>
                <a:cs typeface="Georgia Regular" charset="0"/>
              </a:defRPr>
            </a:lvl1pPr>
          </a:lstStyle>
          <a:p>
            <a:pPr marL="0" indent="0">
              <a:buNone/>
            </a:pPr>
            <a:r>
              <a:rPr lang="en-US" sz="2720" dirty="0">
                <a:latin typeface="Adelle PE"/>
                <a:cs typeface="Adelle PE"/>
              </a:rPr>
              <a:t>Sub Headline Title 2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59933" y="7250889"/>
            <a:ext cx="2097735" cy="25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7" b="0" i="0" dirty="0">
                <a:latin typeface="Arial Regular" charset="0"/>
                <a:cs typeface="Arial Regular" charset="0"/>
              </a:rPr>
              <a:t>© </a:t>
            </a:r>
            <a:r>
              <a:rPr lang="en-GB" sz="1057" b="0" i="0" baseline="0" dirty="0">
                <a:latin typeface="Arial Regular" charset="0"/>
                <a:cs typeface="Arial Regular" charset="0"/>
              </a:rPr>
              <a:t>2017 Herrmann Global</a:t>
            </a:r>
            <a:endParaRPr lang="en-GB" sz="1057" b="0" i="0" dirty="0">
              <a:latin typeface="Arial Regular" charset="0"/>
              <a:cs typeface="Arial Regular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88" y="7178536"/>
            <a:ext cx="1495083" cy="4160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063738" y="7195982"/>
            <a:ext cx="1061415" cy="32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F756008-E062-6442-8C47-4B76E5230611}" type="slidenum">
              <a:rPr lang="en-US" sz="1511" b="0" i="0" smtClean="0">
                <a:latin typeface="Arial Regular" charset="0"/>
                <a:cs typeface="Arial Regular" charset="0"/>
              </a:rPr>
              <a:pPr/>
              <a:t>‹#›</a:t>
            </a:fld>
            <a:endParaRPr lang="en-US" sz="1511" b="0" i="0" dirty="0">
              <a:latin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4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753" r:id="rId6"/>
    <p:sldLayoutId id="2147483756" r:id="rId7"/>
    <p:sldLayoutId id="2147483758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7" r:id="rId15"/>
    <p:sldLayoutId id="2147483768" r:id="rId16"/>
    <p:sldLayoutId id="2147483769" r:id="rId17"/>
    <p:sldLayoutId id="2147483770" r:id="rId18"/>
    <p:sldLayoutId id="2147483771" r:id="rId19"/>
    <p:sldLayoutId id="2147483772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780" r:id="rId28"/>
    <p:sldLayoutId id="2147483781" r:id="rId29"/>
    <p:sldLayoutId id="2147483782" r:id="rId30"/>
    <p:sldLayoutId id="2147483783" r:id="rId31"/>
    <p:sldLayoutId id="2147483784" r:id="rId32"/>
    <p:sldLayoutId id="2147483788" r:id="rId33"/>
    <p:sldLayoutId id="2147483789" r:id="rId34"/>
    <p:sldLayoutId id="2147483790" r:id="rId35"/>
    <p:sldLayoutId id="2147483792" r:id="rId36"/>
    <p:sldLayoutId id="2147483800" r:id="rId37"/>
    <p:sldLayoutId id="2147483803" r:id="rId38"/>
    <p:sldLayoutId id="2147483804" r:id="rId39"/>
    <p:sldLayoutId id="2147483785" r:id="rId40"/>
    <p:sldLayoutId id="2147483817" r:id="rId41"/>
  </p:sldLayoutIdLst>
  <p:hf sldNum="0" hdr="0" ftr="0" dt="0"/>
  <p:txStyles>
    <p:titleStyle>
      <a:lvl1pPr algn="ctr" defTabSz="690843" rtl="0" eaLnBrk="1" latinLnBrk="0" hangingPunct="1">
        <a:spcBef>
          <a:spcPct val="0"/>
        </a:spcBef>
        <a:buNone/>
        <a:defRPr sz="66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8132" indent="-518132" algn="l" defTabSz="690843" rtl="0" eaLnBrk="1" latinLnBrk="0" hangingPunct="1">
        <a:spcBef>
          <a:spcPct val="20000"/>
        </a:spcBef>
        <a:buFont typeface="Arial"/>
        <a:buChar char="•"/>
        <a:defRPr sz="4836" kern="1200">
          <a:solidFill>
            <a:schemeClr val="tx1"/>
          </a:solidFill>
          <a:latin typeface="+mn-lt"/>
          <a:ea typeface="+mn-ea"/>
          <a:cs typeface="+mn-cs"/>
        </a:defRPr>
      </a:lvl1pPr>
      <a:lvl2pPr marL="1122619" indent="-431776" algn="l" defTabSz="690843" rtl="0" eaLnBrk="1" latinLnBrk="0" hangingPunct="1">
        <a:spcBef>
          <a:spcPct val="20000"/>
        </a:spcBef>
        <a:buFont typeface="Arial"/>
        <a:buChar char="–"/>
        <a:defRPr sz="4231" kern="1200">
          <a:solidFill>
            <a:schemeClr val="tx1"/>
          </a:solidFill>
          <a:latin typeface="+mn-lt"/>
          <a:ea typeface="+mn-ea"/>
          <a:cs typeface="+mn-cs"/>
        </a:defRPr>
      </a:lvl2pPr>
      <a:lvl3pPr marL="1727106" indent="-345421" algn="l" defTabSz="690843" rtl="0" eaLnBrk="1" latinLnBrk="0" hangingPunct="1">
        <a:spcBef>
          <a:spcPct val="20000"/>
        </a:spcBef>
        <a:buFont typeface="Arial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3pPr>
      <a:lvl4pPr marL="2417949" indent="-345421" algn="l" defTabSz="690843" rtl="0" eaLnBrk="1" latinLnBrk="0" hangingPunct="1">
        <a:spcBef>
          <a:spcPct val="20000"/>
        </a:spcBef>
        <a:buFont typeface="Arial"/>
        <a:buChar char="–"/>
        <a:defRPr sz="3023" kern="1200">
          <a:solidFill>
            <a:schemeClr val="tx1"/>
          </a:solidFill>
          <a:latin typeface="+mn-lt"/>
          <a:ea typeface="+mn-ea"/>
          <a:cs typeface="+mn-cs"/>
        </a:defRPr>
      </a:lvl4pPr>
      <a:lvl5pPr marL="3108790" indent="-345421" algn="l" defTabSz="690843" rtl="0" eaLnBrk="1" latinLnBrk="0" hangingPunct="1">
        <a:spcBef>
          <a:spcPct val="20000"/>
        </a:spcBef>
        <a:buFont typeface="Arial"/>
        <a:buChar char="»"/>
        <a:defRPr sz="3023" kern="1200">
          <a:solidFill>
            <a:schemeClr val="tx1"/>
          </a:solidFill>
          <a:latin typeface="+mn-lt"/>
          <a:ea typeface="+mn-ea"/>
          <a:cs typeface="+mn-cs"/>
        </a:defRPr>
      </a:lvl5pPr>
      <a:lvl6pPr marL="3799633" indent="-345421" algn="l" defTabSz="690843" rtl="0" eaLnBrk="1" latinLnBrk="0" hangingPunct="1">
        <a:spcBef>
          <a:spcPct val="20000"/>
        </a:spcBef>
        <a:buFont typeface="Arial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6pPr>
      <a:lvl7pPr marL="4490476" indent="-345421" algn="l" defTabSz="690843" rtl="0" eaLnBrk="1" latinLnBrk="0" hangingPunct="1">
        <a:spcBef>
          <a:spcPct val="20000"/>
        </a:spcBef>
        <a:buFont typeface="Arial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7pPr>
      <a:lvl8pPr marL="5181318" indent="-345421" algn="l" defTabSz="690843" rtl="0" eaLnBrk="1" latinLnBrk="0" hangingPunct="1">
        <a:spcBef>
          <a:spcPct val="20000"/>
        </a:spcBef>
        <a:buFont typeface="Arial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8pPr>
      <a:lvl9pPr marL="5872160" indent="-345421" algn="l" defTabSz="690843" rtl="0" eaLnBrk="1" latinLnBrk="0" hangingPunct="1">
        <a:spcBef>
          <a:spcPct val="20000"/>
        </a:spcBef>
        <a:buFont typeface="Arial"/>
        <a:buChar char="•"/>
        <a:defRPr sz="30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084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90843" algn="l" defTabSz="69084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381685" algn="l" defTabSz="69084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2072527" algn="l" defTabSz="69084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2763370" algn="l" defTabSz="69084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454212" algn="l" defTabSz="69084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145055" algn="l" defTabSz="69084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835896" algn="l" defTabSz="69084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526739" algn="l" defTabSz="690843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809615" y="1474080"/>
            <a:ext cx="5219709" cy="169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623" tIns="51811" rIns="103623" bIns="5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What’s the bottom line?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What are the facts?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What are the financial consequences?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What’s the logic behind the decision?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What’s the goal or objective of the change?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948274"/>
            <a:ext cx="13817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245220" y="1502912"/>
            <a:ext cx="5219709" cy="200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623" tIns="51811" rIns="103623" bIns="5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How is this going to affect my future?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How does this fit into the big picture?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What’s the “why” behind the change?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Do I have freedom to influence how this gets rolled out?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How might this constrain me? 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09615" y="4143543"/>
            <a:ext cx="5219709" cy="202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623" tIns="51811" rIns="103623" bIns="5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latin typeface="Arial Regular"/>
                <a:ea typeface="Arial" charset="0"/>
              </a:rPr>
              <a:t>Is there a specific timeline?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latin typeface="Arial Regular"/>
                <a:ea typeface="Arial" charset="0"/>
              </a:rPr>
              <a:t>What are the specifics of the change?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latin typeface="Arial Regular"/>
                <a:ea typeface="Arial" charset="0"/>
              </a:rPr>
              <a:t>What’s the track record for this type of change?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latin typeface="Arial Regular"/>
                <a:ea typeface="Arial" charset="0"/>
              </a:rPr>
              <a:t>Are there references I can talk to?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latin typeface="Arial Regular"/>
                <a:ea typeface="Arial" charset="0"/>
              </a:rPr>
              <a:t>How can I minimize surprises?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latin typeface="Arial Regular"/>
                <a:ea typeface="Arial" charset="0"/>
              </a:rPr>
              <a:t>What are the risks to me? 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7245221" y="4232980"/>
            <a:ext cx="5624349" cy="169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623" tIns="51811" rIns="103623" bIns="518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What will the impact be on my team and me?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What are the implications for my customers?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Who will be available to listen to my concerns? </a:t>
            </a:r>
          </a:p>
          <a:p>
            <a:pPr marL="323840" indent="-323840">
              <a:lnSpc>
                <a:spcPct val="130000"/>
              </a:lnSpc>
              <a:buFont typeface="Arial" charset="0"/>
              <a:buChar char="•"/>
              <a:defRPr/>
            </a:pPr>
            <a:r>
              <a:rPr lang="en-US" sz="1600" dirty="0">
                <a:ea typeface="Arial" charset="0"/>
              </a:rPr>
              <a:t>Can you engage with me personally before you get focused on the facts?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5295C-56B7-4401-9FB9-91064431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64" y="209051"/>
            <a:ext cx="9731961" cy="442082"/>
          </a:xfrm>
        </p:spPr>
        <p:txBody>
          <a:bodyPr/>
          <a:lstStyle/>
          <a:p>
            <a:r>
              <a:rPr lang="en-US" dirty="0"/>
              <a:t>Walk Around: Getting People on Board with Change</a:t>
            </a:r>
          </a:p>
        </p:txBody>
      </p:sp>
    </p:spTree>
    <p:extLst>
      <p:ext uri="{BB962C8B-B14F-4D97-AF65-F5344CB8AC3E}">
        <p14:creationId xmlns:p14="http://schemas.microsoft.com/office/powerpoint/2010/main" val="31787080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errmann Master Slides">
  <a:themeElements>
    <a:clrScheme name="Herrmann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CB77C"/>
      </a:accent1>
      <a:accent2>
        <a:srgbClr val="F9D34A"/>
      </a:accent2>
      <a:accent3>
        <a:srgbClr val="3ABBDE"/>
      </a:accent3>
      <a:accent4>
        <a:srgbClr val="DB354A"/>
      </a:accent4>
      <a:accent5>
        <a:srgbClr val="C5C4BE"/>
      </a:accent5>
      <a:accent6>
        <a:srgbClr val="949692"/>
      </a:accent6>
      <a:hlink>
        <a:srgbClr val="233A5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Cert PPT_Day3 2017 in new brand WIP</Template>
  <TotalTime>82727</TotalTime>
  <Words>175</Words>
  <Application>Microsoft Office PowerPoint</Application>
  <PresentationFormat>Custom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MS PGothic</vt:lpstr>
      <vt:lpstr>Adelle PE</vt:lpstr>
      <vt:lpstr>Adelle PE Regular</vt:lpstr>
      <vt:lpstr>Arial</vt:lpstr>
      <vt:lpstr>Arial Regular</vt:lpstr>
      <vt:lpstr>Calibri</vt:lpstr>
      <vt:lpstr>Georgia Bold Italic</vt:lpstr>
      <vt:lpstr>Georgia Regular</vt:lpstr>
      <vt:lpstr>Proxima Nova</vt:lpstr>
      <vt:lpstr>Proxima Nova Light</vt:lpstr>
      <vt:lpstr>Proxima Nova Regular</vt:lpstr>
      <vt:lpstr>Proxima Nova Semibold</vt:lpstr>
      <vt:lpstr>Herrmann Master Slides</vt:lpstr>
      <vt:lpstr>Walk Around: Getting People on Board with Change</vt:lpstr>
    </vt:vector>
  </TitlesOfParts>
  <Company>Marla Ink Productions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Marla Lepore</dc:creator>
  <cp:lastModifiedBy>Jennifer Lyons</cp:lastModifiedBy>
  <cp:revision>2490</cp:revision>
  <cp:lastPrinted>2017-04-19T20:08:58Z</cp:lastPrinted>
  <dcterms:created xsi:type="dcterms:W3CDTF">2012-04-09T16:00:38Z</dcterms:created>
  <dcterms:modified xsi:type="dcterms:W3CDTF">2017-08-08T14:34:58Z</dcterms:modified>
</cp:coreProperties>
</file>