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11"/>
  </p:notesMasterIdLst>
  <p:sldIdLst>
    <p:sldId id="258" r:id="rId2"/>
    <p:sldId id="265" r:id="rId3"/>
    <p:sldId id="260" r:id="rId4"/>
    <p:sldId id="266" r:id="rId5"/>
    <p:sldId id="269" r:id="rId6"/>
    <p:sldId id="261" r:id="rId7"/>
    <p:sldId id="263" r:id="rId8"/>
    <p:sldId id="264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61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33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D2862-A34C-9841-A267-A8F7256BB952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6A816-98C8-E546-BED2-62661A06D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86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6A816-98C8-E546-BED2-62661A06D50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6A816-98C8-E546-BED2-62661A06D5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ES" smtClean="0"/>
              <a:t>© 2018 Herrmann Global, LLC; Ver. 2.0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7B21FC-A3ED-8C46-B824-D6837C8C021F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8591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083733" y="2330717"/>
            <a:ext cx="15036800" cy="31834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02733" y="1984181"/>
            <a:ext cx="10943836" cy="2387600"/>
          </a:xfrm>
        </p:spPr>
        <p:txBody>
          <a:bodyPr anchor="b">
            <a:normAutofit/>
          </a:bodyPr>
          <a:lstStyle>
            <a:lvl1pPr algn="l">
              <a:defRPr sz="4050" b="1" i="0">
                <a:solidFill>
                  <a:schemeClr val="bg1"/>
                </a:solidFill>
                <a:latin typeface="Georgia Bold" charset="0"/>
                <a:ea typeface="Georgia Bold" charset="0"/>
                <a:cs typeface="Georgia Bold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b="0" dirty="0" smtClean="0"/>
              <a:t>Subtitle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02733" y="4463856"/>
            <a:ext cx="9624872" cy="1655762"/>
          </a:xfrm>
        </p:spPr>
        <p:txBody>
          <a:bodyPr/>
          <a:lstStyle>
            <a:lvl1pPr marL="0" indent="0" algn="l">
              <a:buNone/>
              <a:defRPr sz="18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CLICK TO EDIT MASTER SUBTITLE STYLE</a:t>
            </a:r>
          </a:p>
          <a:p>
            <a:r>
              <a:rPr lang="en-US" b="0" i="0" dirty="0" smtClean="0">
                <a:latin typeface="Proxima Nova Light" charset="0"/>
                <a:ea typeface="Proxima Nova Light" charset="0"/>
                <a:cs typeface="Proxima Nova Light" charset="0"/>
              </a:rPr>
              <a:t>Subtitle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1308" y="6356353"/>
            <a:ext cx="4114800" cy="365125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393" y="6103533"/>
            <a:ext cx="2073275" cy="576666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7644108" y="1126221"/>
            <a:ext cx="3110033" cy="810044"/>
            <a:chOff x="7027880" y="581255"/>
            <a:chExt cx="4080387" cy="1006401"/>
          </a:xfrm>
        </p:grpSpPr>
        <p:sp>
          <p:nvSpPr>
            <p:cNvPr id="10" name="Rounded Rectangular Callout 9"/>
            <p:cNvSpPr>
              <a:spLocks noChangeAspect="1"/>
            </p:cNvSpPr>
            <p:nvPr/>
          </p:nvSpPr>
          <p:spPr>
            <a:xfrm>
              <a:off x="7027880" y="581255"/>
              <a:ext cx="1302774" cy="768302"/>
            </a:xfrm>
            <a:prstGeom prst="wedgeRoundRectCallout">
              <a:avLst>
                <a:gd name="adj1" fmla="val -15613"/>
                <a:gd name="adj2" fmla="val 79052"/>
                <a:gd name="adj3" fmla="val 1666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b="0" i="0" dirty="0">
                <a:latin typeface="Arial Regular" charset="0"/>
              </a:endParaRPr>
            </a:p>
          </p:txBody>
        </p:sp>
        <p:sp>
          <p:nvSpPr>
            <p:cNvPr id="13" name="Rounded Rectangular Callout 12"/>
            <p:cNvSpPr>
              <a:spLocks noChangeAspect="1"/>
            </p:cNvSpPr>
            <p:nvPr/>
          </p:nvSpPr>
          <p:spPr>
            <a:xfrm>
              <a:off x="8028651" y="819354"/>
              <a:ext cx="1302774" cy="768302"/>
            </a:xfrm>
            <a:prstGeom prst="wedgeRoundRectCallout">
              <a:avLst>
                <a:gd name="adj1" fmla="val -15613"/>
                <a:gd name="adj2" fmla="val 79052"/>
                <a:gd name="adj3" fmla="val 1666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b="0" i="0" dirty="0">
                <a:latin typeface="Arial Regular" charset="0"/>
              </a:endParaRPr>
            </a:p>
          </p:txBody>
        </p:sp>
        <p:sp>
          <p:nvSpPr>
            <p:cNvPr id="11" name="Rounded Rectangular Callout 10"/>
            <p:cNvSpPr>
              <a:spLocks noChangeAspect="1"/>
            </p:cNvSpPr>
            <p:nvPr/>
          </p:nvSpPr>
          <p:spPr>
            <a:xfrm flipH="1">
              <a:off x="8727150" y="581255"/>
              <a:ext cx="1302774" cy="768302"/>
            </a:xfrm>
            <a:prstGeom prst="wedgeRoundRectCallout">
              <a:avLst>
                <a:gd name="adj1" fmla="val -15613"/>
                <a:gd name="adj2" fmla="val 79052"/>
                <a:gd name="adj3" fmla="val 1666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b="0" i="0" dirty="0">
                <a:latin typeface="Arial Regular" charset="0"/>
              </a:endParaRPr>
            </a:p>
          </p:txBody>
        </p:sp>
        <p:sp>
          <p:nvSpPr>
            <p:cNvPr id="12" name="Rounded Rectangular Callout 11"/>
            <p:cNvSpPr>
              <a:spLocks noChangeAspect="1"/>
            </p:cNvSpPr>
            <p:nvPr/>
          </p:nvSpPr>
          <p:spPr>
            <a:xfrm flipH="1">
              <a:off x="9805493" y="819354"/>
              <a:ext cx="1302774" cy="768302"/>
            </a:xfrm>
            <a:prstGeom prst="wedgeRoundRectCallout">
              <a:avLst>
                <a:gd name="adj1" fmla="val -15613"/>
                <a:gd name="adj2" fmla="val 79052"/>
                <a:gd name="adj3" fmla="val 16667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b="0" i="0" dirty="0">
                <a:latin typeface="Arial Regular" charset="0"/>
              </a:endParaRPr>
            </a:p>
          </p:txBody>
        </p:sp>
      </p:grpSp>
      <p:sp>
        <p:nvSpPr>
          <p:cNvPr id="15" name="Rounded Rectangle 14"/>
          <p:cNvSpPr/>
          <p:nvPr/>
        </p:nvSpPr>
        <p:spPr>
          <a:xfrm>
            <a:off x="434743" y="477080"/>
            <a:ext cx="11372944" cy="5316361"/>
          </a:xfrm>
          <a:prstGeom prst="roundRect">
            <a:avLst/>
          </a:prstGeom>
          <a:noFill/>
          <a:ln w="63500" cap="rnd">
            <a:solidFill>
              <a:schemeClr val="bg1">
                <a:lumMod val="75000"/>
              </a:schemeClr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002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1001" y="1490872"/>
            <a:ext cx="11367052" cy="4686093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Reflection &amp; Action Planning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838200" y="1988840"/>
            <a:ext cx="10515600" cy="3340398"/>
          </a:xfrm>
        </p:spPr>
        <p:txBody>
          <a:bodyPr/>
          <a:lstStyle>
            <a:lvl1pPr marL="457200" indent="-457200">
              <a:buFont typeface="+mj-lt"/>
              <a:buAutoNum type="arabicPeriod"/>
              <a:defRPr/>
            </a:lvl1pPr>
            <a:lvl2pPr>
              <a:defRPr b="0" i="0">
                <a:latin typeface="Proxima Nova Light" charset="0"/>
                <a:ea typeface="Proxima Nova Light" charset="0"/>
                <a:cs typeface="Proxima Nova Light" charset="0"/>
              </a:defRPr>
            </a:lvl2pPr>
            <a:lvl3pPr>
              <a:defRPr b="0" i="0">
                <a:latin typeface="Proxima Nova Light" charset="0"/>
                <a:ea typeface="Proxima Nova Light" charset="0"/>
                <a:cs typeface="Proxima Nova Light" charset="0"/>
              </a:defRPr>
            </a:lvl3pPr>
            <a:lvl4pPr>
              <a:defRPr b="0" i="0">
                <a:latin typeface="Proxima Nova Light" charset="0"/>
                <a:ea typeface="Proxima Nova Light" charset="0"/>
                <a:cs typeface="Proxima Nova Light" charset="0"/>
              </a:defRPr>
            </a:lvl4pPr>
            <a:lvl5pPr>
              <a:defRPr b="0" i="0">
                <a:latin typeface="Proxima Nova Light" charset="0"/>
                <a:ea typeface="Proxima Nova Light" charset="0"/>
                <a:cs typeface="Proxima Nova Light" charset="0"/>
              </a:defRPr>
            </a:lvl5pPr>
          </a:lstStyle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did you notice in this exercise?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actions will you take based on this activity? 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905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1001" y="1490872"/>
            <a:ext cx="11367052" cy="4686093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Reflection &amp; Action Planning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838200" y="2171700"/>
            <a:ext cx="10515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11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Georgia Bold" charset="0"/>
                <a:ea typeface="Georgia Bold" charset="0"/>
                <a:cs typeface="Georgia Bold" charset="0"/>
              </a:defRPr>
            </a:lvl1pPr>
          </a:lstStyle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38200" y="1985965"/>
            <a:ext cx="10515600" cy="4029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384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Georgia Bold" charset="0"/>
                <a:ea typeface="Georgia Bold" charset="0"/>
                <a:cs typeface="Georgia Bold" charset="0"/>
              </a:defRPr>
            </a:lvl1pPr>
          </a:lstStyle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100"/>
            </a:lvl1pPr>
          </a:lstStyle>
          <a:p>
            <a:pPr marL="31592" lvl="0" indent="0" algn="ctr">
              <a:buNone/>
            </a:pPr>
            <a:r>
              <a:rPr lang="en-US" sz="2700" smtClean="0"/>
              <a:t>Click to edit Master text styles</a:t>
            </a:r>
          </a:p>
          <a:p>
            <a:pPr marL="31592" lvl="1" indent="0" algn="ctr">
              <a:buNone/>
            </a:pPr>
            <a:r>
              <a:rPr lang="en-US" sz="2700" smtClean="0"/>
              <a:t>Second level</a:t>
            </a:r>
          </a:p>
          <a:p>
            <a:pPr marL="31592" lvl="2" indent="0" algn="ctr">
              <a:buNone/>
            </a:pPr>
            <a:r>
              <a:rPr lang="en-US" sz="2700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941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402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648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Screen Shot 2016-02-18 at 9.38.34 A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9281" y="1217458"/>
            <a:ext cx="2153441" cy="7713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38200" y="2198690"/>
            <a:ext cx="10515600" cy="3970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04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ound Same Side Corner Rectangle 5"/>
          <p:cNvSpPr/>
          <p:nvPr/>
        </p:nvSpPr>
        <p:spPr>
          <a:xfrm rot="16200000">
            <a:off x="917" y="2951267"/>
            <a:ext cx="1152128" cy="668883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55B671"/>
          </a:solidFill>
          <a:ln w="28575" cmpd="sng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atin typeface="Arial Regular" charset="0"/>
            </a:endParaRPr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16377" y="5424247"/>
            <a:ext cx="1152128" cy="668883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DF193D"/>
          </a:solidFill>
          <a:ln w="28575" cmpd="sng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atin typeface="Arial Regular" charset="0"/>
            </a:endParaRPr>
          </a:p>
        </p:txBody>
      </p:sp>
      <p:sp>
        <p:nvSpPr>
          <p:cNvPr id="11" name="Round Same Side Corner Rectangle 10"/>
          <p:cNvSpPr/>
          <p:nvPr/>
        </p:nvSpPr>
        <p:spPr>
          <a:xfrm rot="16200000">
            <a:off x="5536616" y="-116602"/>
            <a:ext cx="1152128" cy="11740284"/>
          </a:xfrm>
          <a:prstGeom prst="round2SameRect">
            <a:avLst>
              <a:gd name="adj1" fmla="val 39193"/>
              <a:gd name="adj2" fmla="val 0"/>
            </a:avLst>
          </a:prstGeom>
          <a:noFill/>
          <a:ln w="28575" cmpd="sng">
            <a:solidFill>
              <a:srgbClr val="DF19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atin typeface="Arial Regular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2537" y="5406275"/>
            <a:ext cx="684348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700" dirty="0" smtClean="0">
                <a:solidFill>
                  <a:schemeClr val="bg1"/>
                </a:solidFill>
                <a:latin typeface="Arial Regular" charset="0"/>
                <a:cs typeface="Arial Regular" charset="0"/>
              </a:rPr>
              <a:t>C</a:t>
            </a:r>
            <a:endParaRPr lang="en-US" altLang="en-US" sz="2700" dirty="0">
              <a:solidFill>
                <a:schemeClr val="bg1"/>
              </a:solidFill>
              <a:latin typeface="Arial Regular" charset="0"/>
              <a:cs typeface="Arial Regular" charset="0"/>
            </a:endParaRPr>
          </a:p>
          <a:p>
            <a:endParaRPr lang="en-US" sz="1350" dirty="0">
              <a:latin typeface="Arial Regular" charset="0"/>
            </a:endParaRPr>
          </a:p>
        </p:txBody>
      </p:sp>
      <p:sp>
        <p:nvSpPr>
          <p:cNvPr id="14" name="Round Same Side Corner Rectangle 13"/>
          <p:cNvSpPr/>
          <p:nvPr/>
        </p:nvSpPr>
        <p:spPr>
          <a:xfrm rot="16200000">
            <a:off x="5519935" y="-2584434"/>
            <a:ext cx="1152128" cy="11740284"/>
          </a:xfrm>
          <a:prstGeom prst="round2SameRect">
            <a:avLst>
              <a:gd name="adj1" fmla="val 39193"/>
              <a:gd name="adj2" fmla="val 0"/>
            </a:avLst>
          </a:prstGeom>
          <a:noFill/>
          <a:ln w="28575" cmpd="sng">
            <a:solidFill>
              <a:srgbClr val="55B6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atin typeface="Arial Regular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5855" y="2938444"/>
            <a:ext cx="681972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700" dirty="0" smtClean="0">
                <a:solidFill>
                  <a:schemeClr val="bg1"/>
                </a:solidFill>
                <a:latin typeface="Arial Regular" charset="0"/>
                <a:cs typeface="Arial Regular" charset="0"/>
              </a:rPr>
              <a:t>B</a:t>
            </a:r>
            <a:endParaRPr lang="en-US" altLang="en-US" sz="2700" dirty="0">
              <a:solidFill>
                <a:schemeClr val="bg1"/>
              </a:solidFill>
              <a:latin typeface="Arial Regular" charset="0"/>
              <a:cs typeface="Arial Regular" charset="0"/>
            </a:endParaRPr>
          </a:p>
          <a:p>
            <a:endParaRPr lang="en-US" sz="1350" dirty="0">
              <a:latin typeface="Arial Regular" charset="0"/>
            </a:endParaRPr>
          </a:p>
        </p:txBody>
      </p:sp>
      <p:sp>
        <p:nvSpPr>
          <p:cNvPr id="17" name="Round Same Side Corner Rectangle 16"/>
          <p:cNvSpPr/>
          <p:nvPr/>
        </p:nvSpPr>
        <p:spPr>
          <a:xfrm rot="16200000">
            <a:off x="5536615" y="-1344831"/>
            <a:ext cx="1152128" cy="11740284"/>
          </a:xfrm>
          <a:prstGeom prst="round2SameRect">
            <a:avLst>
              <a:gd name="adj1" fmla="val 39193"/>
              <a:gd name="adj2" fmla="val 0"/>
            </a:avLst>
          </a:prstGeom>
          <a:noFill/>
          <a:ln w="28575" cmpd="sng">
            <a:solidFill>
              <a:srgbClr val="2BB6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atin typeface="Arial Regular" charset="0"/>
            </a:endParaRPr>
          </a:p>
        </p:txBody>
      </p:sp>
      <p:sp>
        <p:nvSpPr>
          <p:cNvPr id="18" name="Round Same Side Corner Rectangle 17"/>
          <p:cNvSpPr/>
          <p:nvPr/>
        </p:nvSpPr>
        <p:spPr>
          <a:xfrm rot="16200000">
            <a:off x="12781" y="4190868"/>
            <a:ext cx="1152128" cy="668883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2BB6ED"/>
          </a:solidFill>
          <a:ln w="28575" cmpd="sng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atin typeface="Arial Regular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4404" y="4178046"/>
            <a:ext cx="66888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700" dirty="0">
                <a:solidFill>
                  <a:schemeClr val="bg1"/>
                </a:solidFill>
                <a:latin typeface="Arial Regular" charset="0"/>
                <a:cs typeface="Arial Regular" charset="0"/>
              </a:rPr>
              <a:t>A</a:t>
            </a:r>
          </a:p>
          <a:p>
            <a:endParaRPr lang="en-US" sz="1350" dirty="0">
              <a:latin typeface="Arial Regular" charset="0"/>
            </a:endParaRPr>
          </a:p>
        </p:txBody>
      </p:sp>
      <p:sp>
        <p:nvSpPr>
          <p:cNvPr id="21" name="Title 20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Tips for Better Communication</a:t>
            </a:r>
            <a:endParaRPr lang="en-US" dirty="0"/>
          </a:p>
        </p:txBody>
      </p:sp>
      <p:sp>
        <p:nvSpPr>
          <p:cNvPr id="23" name="Round Same Side Corner Rectangle 22"/>
          <p:cNvSpPr/>
          <p:nvPr/>
        </p:nvSpPr>
        <p:spPr>
          <a:xfrm rot="16200000">
            <a:off x="913" y="1709828"/>
            <a:ext cx="1152128" cy="668883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AD233"/>
          </a:solidFill>
          <a:ln w="28575" cmpd="sng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atin typeface="Arial Regular" charset="0"/>
            </a:endParaRPr>
          </a:p>
        </p:txBody>
      </p:sp>
      <p:sp>
        <p:nvSpPr>
          <p:cNvPr id="25" name="Round Same Side Corner Rectangle 24"/>
          <p:cNvSpPr/>
          <p:nvPr/>
        </p:nvSpPr>
        <p:spPr>
          <a:xfrm rot="16200000">
            <a:off x="5519932" y="-3825872"/>
            <a:ext cx="1152128" cy="11740284"/>
          </a:xfrm>
          <a:prstGeom prst="round2SameRect">
            <a:avLst>
              <a:gd name="adj1" fmla="val 39193"/>
              <a:gd name="adj2" fmla="val 0"/>
            </a:avLst>
          </a:prstGeom>
          <a:noFill/>
          <a:ln w="28575" cmpd="sng">
            <a:solidFill>
              <a:srgbClr val="FAD2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atin typeface="Arial Regular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8171" y="1704500"/>
            <a:ext cx="684348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700" dirty="0" smtClean="0">
                <a:solidFill>
                  <a:schemeClr val="bg1"/>
                </a:solidFill>
                <a:latin typeface="Arial Regular" charset="0"/>
                <a:cs typeface="Arial Regular" charset="0"/>
              </a:rPr>
              <a:t>D</a:t>
            </a:r>
            <a:endParaRPr lang="en-US" altLang="en-US" sz="2700" dirty="0">
              <a:solidFill>
                <a:schemeClr val="bg1"/>
              </a:solidFill>
              <a:latin typeface="Arial Regular" charset="0"/>
              <a:cs typeface="Arial Regular" charset="0"/>
            </a:endParaRPr>
          </a:p>
          <a:p>
            <a:endParaRPr lang="en-US" sz="1350" dirty="0">
              <a:latin typeface="Arial Regular" charset="0"/>
            </a:endParaRP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3"/>
          </p:nvPr>
        </p:nvSpPr>
        <p:spPr>
          <a:xfrm>
            <a:off x="1042989" y="1468440"/>
            <a:ext cx="10796587" cy="4860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0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074229" y="982398"/>
            <a:ext cx="5638395" cy="5400600"/>
          </a:xfrm>
        </p:spPr>
        <p:txBody>
          <a:bodyPr>
            <a:normAutofit/>
          </a:bodyPr>
          <a:lstStyle>
            <a:lvl1pPr marL="428625" indent="-428625" algn="l">
              <a:buFont typeface="Arial"/>
              <a:buChar char="•"/>
              <a:defRPr sz="2700" b="0" i="0">
                <a:latin typeface="Arial Regular" charset="0"/>
                <a:cs typeface="Arial Regular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91344" y="963138"/>
            <a:ext cx="5544616" cy="549019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 rot="19203965">
            <a:off x="262779" y="1492811"/>
            <a:ext cx="1154404" cy="638466"/>
            <a:chOff x="335360" y="1124744"/>
            <a:chExt cx="1195758" cy="72008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360" y="1412776"/>
              <a:ext cx="432048" cy="43204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911424" y="1124744"/>
              <a:ext cx="0" cy="70149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099070" y="1412776"/>
              <a:ext cx="432048" cy="43204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6102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Rounded Rectangular Callout 14"/>
          <p:cNvSpPr/>
          <p:nvPr/>
        </p:nvSpPr>
        <p:spPr>
          <a:xfrm flipH="1">
            <a:off x="921757" y="2142262"/>
            <a:ext cx="4446111" cy="3073206"/>
          </a:xfrm>
          <a:prstGeom prst="wedgeRoundRectCallout">
            <a:avLst>
              <a:gd name="adj1" fmla="val -15613"/>
              <a:gd name="adj2" fmla="val 79052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pic>
        <p:nvPicPr>
          <p:cNvPr id="16" name="Picture 15" descr="Screen Shot 2016-02-18 at 8.34.16 A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0373" y="2607525"/>
            <a:ext cx="2764683" cy="2337617"/>
          </a:xfrm>
          <a:prstGeom prst="rect">
            <a:avLst/>
          </a:prstGeom>
        </p:spPr>
      </p:pic>
      <p:sp>
        <p:nvSpPr>
          <p:cNvPr id="17" name="Rounded Rectangular Callout 16"/>
          <p:cNvSpPr>
            <a:spLocks noChangeAspect="1"/>
          </p:cNvSpPr>
          <p:nvPr/>
        </p:nvSpPr>
        <p:spPr>
          <a:xfrm flipH="1">
            <a:off x="-3958446" y="2012782"/>
            <a:ext cx="2503367" cy="1476344"/>
          </a:xfrm>
          <a:prstGeom prst="wedgeRoundRectCallout">
            <a:avLst>
              <a:gd name="adj1" fmla="val -15613"/>
              <a:gd name="adj2" fmla="val 79052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18" name="Rounded Rectangular Callout 17"/>
          <p:cNvSpPr>
            <a:spLocks noChangeAspect="1"/>
          </p:cNvSpPr>
          <p:nvPr/>
        </p:nvSpPr>
        <p:spPr>
          <a:xfrm flipH="1">
            <a:off x="-3806834" y="2863251"/>
            <a:ext cx="2503367" cy="1476344"/>
          </a:xfrm>
          <a:prstGeom prst="wedgeRoundRectCallout">
            <a:avLst>
              <a:gd name="adj1" fmla="val -15613"/>
              <a:gd name="adj2" fmla="val 79052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19" name="Rounded Rectangular Callout 18"/>
          <p:cNvSpPr>
            <a:spLocks noChangeAspect="1"/>
          </p:cNvSpPr>
          <p:nvPr/>
        </p:nvSpPr>
        <p:spPr>
          <a:xfrm flipH="1">
            <a:off x="-3693486" y="4230601"/>
            <a:ext cx="2503367" cy="1476344"/>
          </a:xfrm>
          <a:prstGeom prst="wedgeRoundRectCallout">
            <a:avLst>
              <a:gd name="adj1" fmla="val -15613"/>
              <a:gd name="adj2" fmla="val 79052"/>
              <a:gd name="adj3" fmla="val 1666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20" name="Rounded Rectangular Callout 19"/>
          <p:cNvSpPr>
            <a:spLocks noChangeAspect="1"/>
          </p:cNvSpPr>
          <p:nvPr/>
        </p:nvSpPr>
        <p:spPr>
          <a:xfrm flipH="1">
            <a:off x="-3580138" y="5345860"/>
            <a:ext cx="2503367" cy="1476344"/>
          </a:xfrm>
          <a:prstGeom prst="wedgeRoundRectCallout">
            <a:avLst>
              <a:gd name="adj1" fmla="val -15613"/>
              <a:gd name="adj2" fmla="val 79052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91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1344" y="963138"/>
            <a:ext cx="5544616" cy="54901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 rot="19203965">
            <a:off x="262779" y="1492811"/>
            <a:ext cx="1154404" cy="638466"/>
            <a:chOff x="335360" y="1124744"/>
            <a:chExt cx="1195758" cy="72008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360" y="1412776"/>
              <a:ext cx="432048" cy="43204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911424" y="1124744"/>
              <a:ext cx="0" cy="70149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099070" y="1412776"/>
              <a:ext cx="432048" cy="43204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6074229" y="970675"/>
            <a:ext cx="5638395" cy="5400600"/>
          </a:xfrm>
        </p:spPr>
        <p:txBody>
          <a:bodyPr>
            <a:normAutofit/>
          </a:bodyPr>
          <a:lstStyle>
            <a:lvl1pPr marL="428625" indent="-428625" algn="l">
              <a:buFont typeface="Arial"/>
              <a:buChar char="•"/>
              <a:defRPr sz="2700" b="0" i="0">
                <a:latin typeface="Arial Regular" charset="0"/>
                <a:cs typeface="Arial Regular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5954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ounded Rectangular Callout 15"/>
          <p:cNvSpPr/>
          <p:nvPr/>
        </p:nvSpPr>
        <p:spPr>
          <a:xfrm flipH="1">
            <a:off x="921757" y="2142262"/>
            <a:ext cx="4446111" cy="3073206"/>
          </a:xfrm>
          <a:prstGeom prst="wedgeRoundRectCallout">
            <a:avLst>
              <a:gd name="adj1" fmla="val -15613"/>
              <a:gd name="adj2" fmla="val 79052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pic>
        <p:nvPicPr>
          <p:cNvPr id="17" name="Picture 16" descr="Screen Shot 2016-02-18 at 8.34.16 A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0373" y="2607525"/>
            <a:ext cx="2764683" cy="233761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61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Screen Shot 2016-02-18 at 9.38.34 A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9281" y="1217458"/>
            <a:ext cx="2153441" cy="7713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838200" y="561474"/>
            <a:ext cx="10515600" cy="1084764"/>
          </a:xfrm>
        </p:spPr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838200" y="1988842"/>
            <a:ext cx="10515600" cy="1651827"/>
          </a:xfrm>
        </p:spPr>
        <p:txBody>
          <a:bodyPr/>
          <a:lstStyle>
            <a:lvl2pPr>
              <a:defRPr b="0" i="0">
                <a:latin typeface="Arial Regular" charset="0"/>
                <a:ea typeface="Arial Regular" charset="0"/>
                <a:cs typeface="Arial Regular" charset="0"/>
              </a:defRPr>
            </a:lvl2pPr>
            <a:lvl3pPr>
              <a:defRPr b="0" i="0">
                <a:latin typeface="Arial Regular" charset="0"/>
                <a:ea typeface="Arial Regular" charset="0"/>
                <a:cs typeface="Arial Regular" charset="0"/>
              </a:defRPr>
            </a:lvl3pPr>
            <a:lvl4pPr>
              <a:defRPr b="0" i="0">
                <a:latin typeface="Arial Regular" charset="0"/>
                <a:ea typeface="Arial Regular" charset="0"/>
                <a:cs typeface="Arial Regular" charset="0"/>
              </a:defRPr>
            </a:lvl4pPr>
            <a:lvl5pPr>
              <a:defRPr b="0" i="0">
                <a:latin typeface="Arial Regular" charset="0"/>
                <a:ea typeface="Arial Regular" charset="0"/>
                <a:cs typeface="Arial Regular" charset="0"/>
              </a:defRPr>
            </a:lvl5pPr>
          </a:lstStyle>
          <a:p>
            <a:pPr lvl="0"/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838200" y="3878611"/>
            <a:ext cx="10515600" cy="1651827"/>
          </a:xfrm>
        </p:spPr>
        <p:txBody>
          <a:bodyPr/>
          <a:lstStyle>
            <a:lvl2pPr>
              <a:defRPr b="0" i="0">
                <a:latin typeface="Arial Regular" charset="0"/>
                <a:ea typeface="Arial Regular" charset="0"/>
                <a:cs typeface="Arial Regular" charset="0"/>
              </a:defRPr>
            </a:lvl2pPr>
            <a:lvl3pPr>
              <a:defRPr b="0" i="0">
                <a:latin typeface="Arial Regular" charset="0"/>
                <a:ea typeface="Arial Regular" charset="0"/>
                <a:cs typeface="Arial Regular" charset="0"/>
              </a:defRPr>
            </a:lvl3pPr>
            <a:lvl4pPr>
              <a:defRPr b="0" i="0">
                <a:latin typeface="Arial Regular" charset="0"/>
                <a:ea typeface="Arial Regular" charset="0"/>
                <a:cs typeface="Arial Regular" charset="0"/>
              </a:defRPr>
            </a:lvl4pPr>
            <a:lvl5pPr>
              <a:defRPr b="0" i="0">
                <a:latin typeface="Arial Regular" charset="0"/>
                <a:ea typeface="Arial Regular" charset="0"/>
                <a:cs typeface="Arial Regular" charset="0"/>
              </a:defRPr>
            </a:lvl5pPr>
          </a:lstStyle>
          <a:p>
            <a:pPr lvl="0"/>
            <a:r>
              <a:rPr lang="en-US" dirty="0" smtClean="0"/>
              <a:t>Learning Objectives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879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1344" y="963138"/>
            <a:ext cx="5544616" cy="549019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 rot="19203965">
            <a:off x="262779" y="1492811"/>
            <a:ext cx="1154404" cy="638466"/>
            <a:chOff x="335360" y="1124744"/>
            <a:chExt cx="1195758" cy="72008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360" y="1412776"/>
              <a:ext cx="432048" cy="43204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911424" y="1124744"/>
              <a:ext cx="0" cy="70149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099070" y="1412776"/>
              <a:ext cx="432048" cy="43204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6074229" y="982398"/>
            <a:ext cx="5638395" cy="5400600"/>
          </a:xfrm>
        </p:spPr>
        <p:txBody>
          <a:bodyPr>
            <a:normAutofit/>
          </a:bodyPr>
          <a:lstStyle>
            <a:lvl1pPr marL="428625" indent="-428625" algn="l">
              <a:buFont typeface="Arial"/>
              <a:buChar char="•"/>
              <a:defRPr sz="2700" b="0" i="0">
                <a:latin typeface="Arial Regular" charset="0"/>
                <a:cs typeface="Arial Regular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6102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ounded Rectangular Callout 15"/>
          <p:cNvSpPr/>
          <p:nvPr/>
        </p:nvSpPr>
        <p:spPr>
          <a:xfrm flipH="1">
            <a:off x="921757" y="2142262"/>
            <a:ext cx="4446111" cy="3073206"/>
          </a:xfrm>
          <a:prstGeom prst="wedgeRoundRectCallout">
            <a:avLst>
              <a:gd name="adj1" fmla="val -15613"/>
              <a:gd name="adj2" fmla="val 79052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pic>
        <p:nvPicPr>
          <p:cNvPr id="17" name="Picture 16" descr="Screen Shot 2016-02-18 at 8.34.16 A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0373" y="2607525"/>
            <a:ext cx="2764683" cy="233761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446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1344" y="963138"/>
            <a:ext cx="5544616" cy="5490198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3" name="Rounded Rectangular Callout 2"/>
          <p:cNvSpPr/>
          <p:nvPr/>
        </p:nvSpPr>
        <p:spPr>
          <a:xfrm flipH="1">
            <a:off x="921757" y="2142262"/>
            <a:ext cx="4446111" cy="3073206"/>
          </a:xfrm>
          <a:prstGeom prst="wedgeRoundRectCallout">
            <a:avLst>
              <a:gd name="adj1" fmla="val -15613"/>
              <a:gd name="adj2" fmla="val 79052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pic>
        <p:nvPicPr>
          <p:cNvPr id="10" name="Picture 9" descr="Screen Shot 2016-02-18 at 8.34.16 A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0373" y="2607525"/>
            <a:ext cx="2764683" cy="2337617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 rot="19203965">
            <a:off x="262779" y="1492811"/>
            <a:ext cx="1154404" cy="638466"/>
            <a:chOff x="335360" y="1124744"/>
            <a:chExt cx="1195758" cy="72008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360" y="1412776"/>
              <a:ext cx="432048" cy="43204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911424" y="1124744"/>
              <a:ext cx="0" cy="70149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099070" y="1412776"/>
              <a:ext cx="432048" cy="43204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6074229" y="970675"/>
            <a:ext cx="5638395" cy="5400600"/>
          </a:xfrm>
        </p:spPr>
        <p:txBody>
          <a:bodyPr>
            <a:normAutofit/>
          </a:bodyPr>
          <a:lstStyle>
            <a:lvl1pPr marL="428625" indent="-428625" algn="l">
              <a:buFont typeface="Arial"/>
              <a:buChar char="•"/>
              <a:defRPr sz="2700" b="0" i="0">
                <a:latin typeface="Arial Regular" charset="0"/>
                <a:cs typeface="Arial Regular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5954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537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1344" y="963138"/>
            <a:ext cx="5544616" cy="5490198"/>
          </a:xfrm>
          <a:prstGeom prst="rect">
            <a:avLst/>
          </a:prstGeom>
          <a:solidFill>
            <a:srgbClr val="FAD2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 rot="19203965">
            <a:off x="262779" y="1492811"/>
            <a:ext cx="1154404" cy="638466"/>
            <a:chOff x="335360" y="1124744"/>
            <a:chExt cx="1195758" cy="72008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35360" y="1412776"/>
              <a:ext cx="432048" cy="43204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911424" y="1124744"/>
              <a:ext cx="0" cy="70149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099070" y="1412776"/>
              <a:ext cx="432048" cy="43204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6074229" y="970675"/>
            <a:ext cx="5638395" cy="5400600"/>
          </a:xfrm>
        </p:spPr>
        <p:txBody>
          <a:bodyPr>
            <a:normAutofit/>
          </a:bodyPr>
          <a:lstStyle>
            <a:lvl1pPr marL="428625" indent="-428625" algn="l">
              <a:buFont typeface="Arial"/>
              <a:buChar char="•"/>
              <a:defRPr sz="2700" b="0" i="0">
                <a:latin typeface="Arial Regular" charset="0"/>
                <a:cs typeface="Arial Regular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5954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ounded Rectangular Callout 15"/>
          <p:cNvSpPr/>
          <p:nvPr/>
        </p:nvSpPr>
        <p:spPr>
          <a:xfrm flipH="1">
            <a:off x="921757" y="2142262"/>
            <a:ext cx="4446111" cy="3073206"/>
          </a:xfrm>
          <a:prstGeom prst="wedgeRoundRectCallout">
            <a:avLst>
              <a:gd name="adj1" fmla="val -15613"/>
              <a:gd name="adj2" fmla="val 79052"/>
              <a:gd name="adj3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pic>
        <p:nvPicPr>
          <p:cNvPr id="17" name="Picture 16" descr="Screen Shot 2016-02-18 at 8.34.16 A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0373" y="2607525"/>
            <a:ext cx="2764683" cy="233761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41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ntact U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3" name="image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" y="6812156"/>
            <a:ext cx="12192000" cy="45719"/>
          </a:xfrm>
          <a:prstGeom prst="rect">
            <a:avLst/>
          </a:prstGeom>
          <a:ln w="12700">
            <a:miter lim="400000"/>
          </a:ln>
        </p:spPr>
      </p:pic>
      <p:sp>
        <p:nvSpPr>
          <p:cNvPr id="394" name="Shape 394"/>
          <p:cNvSpPr/>
          <p:nvPr/>
        </p:nvSpPr>
        <p:spPr>
          <a:xfrm>
            <a:off x="10959669" y="6590042"/>
            <a:ext cx="1232335" cy="166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0771" tIns="30771" rIns="30771" bIns="30771">
            <a:spAutoFit/>
          </a:bodyPr>
          <a:lstStyle>
            <a:lvl1pPr algn="r">
              <a:defRPr sz="900">
                <a:solidFill>
                  <a:srgbClr val="414042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sz="675" b="0" i="0" dirty="0">
                <a:latin typeface="Arial Regular" charset="0"/>
              </a:rPr>
              <a:t>© 2016 Herrmann Global, LLC</a:t>
            </a:r>
          </a:p>
        </p:txBody>
      </p:sp>
      <p:sp>
        <p:nvSpPr>
          <p:cNvPr id="395" name="Shape 3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876300" y="1258890"/>
            <a:ext cx="10439400" cy="4340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“Click to edit Master text styles”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6760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79376" y="1052736"/>
            <a:ext cx="11233248" cy="4536504"/>
          </a:xfrm>
        </p:spPr>
        <p:txBody>
          <a:bodyPr>
            <a:normAutofit/>
          </a:bodyPr>
          <a:lstStyle>
            <a:lvl1pPr marL="428625" indent="-428625" algn="l">
              <a:buFont typeface="Arial"/>
              <a:buChar char="•"/>
              <a:defRPr sz="2700" b="0" i="0">
                <a:latin typeface="Arial Regular" charset="0"/>
                <a:cs typeface="Arial Regular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870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4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Georgia Bold" charset="0"/>
                <a:ea typeface="Georgia Bold" charset="0"/>
                <a:cs typeface="Georgia Bold" charset="0"/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9" name="Freeform 8"/>
          <p:cNvSpPr/>
          <p:nvPr/>
        </p:nvSpPr>
        <p:spPr>
          <a:xfrm>
            <a:off x="1494183" y="1981930"/>
            <a:ext cx="1772063" cy="1220497"/>
          </a:xfrm>
          <a:custGeom>
            <a:avLst/>
            <a:gdLst>
              <a:gd name="connsiteX0" fmla="*/ 0 w 1220496"/>
              <a:gd name="connsiteY0" fmla="*/ 0 h 854347"/>
              <a:gd name="connsiteX1" fmla="*/ 793323 w 1220496"/>
              <a:gd name="connsiteY1" fmla="*/ 0 h 854347"/>
              <a:gd name="connsiteX2" fmla="*/ 1220496 w 1220496"/>
              <a:gd name="connsiteY2" fmla="*/ 427174 h 854347"/>
              <a:gd name="connsiteX3" fmla="*/ 793323 w 1220496"/>
              <a:gd name="connsiteY3" fmla="*/ 854347 h 854347"/>
              <a:gd name="connsiteX4" fmla="*/ 0 w 1220496"/>
              <a:gd name="connsiteY4" fmla="*/ 854347 h 854347"/>
              <a:gd name="connsiteX5" fmla="*/ 427174 w 1220496"/>
              <a:gd name="connsiteY5" fmla="*/ 427174 h 854347"/>
              <a:gd name="connsiteX6" fmla="*/ 0 w 1220496"/>
              <a:gd name="connsiteY6" fmla="*/ 0 h 85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96" h="854347">
                <a:moveTo>
                  <a:pt x="1220495" y="0"/>
                </a:moveTo>
                <a:lnTo>
                  <a:pt x="1220495" y="555326"/>
                </a:lnTo>
                <a:lnTo>
                  <a:pt x="610247" y="854347"/>
                </a:lnTo>
                <a:lnTo>
                  <a:pt x="1" y="555326"/>
                </a:lnTo>
                <a:lnTo>
                  <a:pt x="1" y="0"/>
                </a:lnTo>
                <a:lnTo>
                  <a:pt x="610247" y="299022"/>
                </a:lnTo>
                <a:lnTo>
                  <a:pt x="1220495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6" tIns="326096" rIns="5715" bIns="326095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0" i="0" kern="1200" dirty="0">
              <a:latin typeface="Arial Regular" charset="0"/>
            </a:endParaRPr>
          </a:p>
        </p:txBody>
      </p:sp>
      <p:sp>
        <p:nvSpPr>
          <p:cNvPr id="10" name="Round Same Side Corner Rectangle 9"/>
          <p:cNvSpPr/>
          <p:nvPr/>
        </p:nvSpPr>
        <p:spPr>
          <a:xfrm rot="5400000">
            <a:off x="6495380" y="-1092929"/>
            <a:ext cx="904144" cy="6977271"/>
          </a:xfrm>
          <a:prstGeom prst="round2Same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 10"/>
          <p:cNvSpPr/>
          <p:nvPr/>
        </p:nvSpPr>
        <p:spPr>
          <a:xfrm>
            <a:off x="1494183" y="3055428"/>
            <a:ext cx="1772063" cy="1220497"/>
          </a:xfrm>
          <a:custGeom>
            <a:avLst/>
            <a:gdLst>
              <a:gd name="connsiteX0" fmla="*/ 0 w 1220496"/>
              <a:gd name="connsiteY0" fmla="*/ 0 h 854347"/>
              <a:gd name="connsiteX1" fmla="*/ 793323 w 1220496"/>
              <a:gd name="connsiteY1" fmla="*/ 0 h 854347"/>
              <a:gd name="connsiteX2" fmla="*/ 1220496 w 1220496"/>
              <a:gd name="connsiteY2" fmla="*/ 427174 h 854347"/>
              <a:gd name="connsiteX3" fmla="*/ 793323 w 1220496"/>
              <a:gd name="connsiteY3" fmla="*/ 854347 h 854347"/>
              <a:gd name="connsiteX4" fmla="*/ 0 w 1220496"/>
              <a:gd name="connsiteY4" fmla="*/ 854347 h 854347"/>
              <a:gd name="connsiteX5" fmla="*/ 427174 w 1220496"/>
              <a:gd name="connsiteY5" fmla="*/ 427174 h 854347"/>
              <a:gd name="connsiteX6" fmla="*/ 0 w 1220496"/>
              <a:gd name="connsiteY6" fmla="*/ 0 h 85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96" h="854347">
                <a:moveTo>
                  <a:pt x="1220495" y="0"/>
                </a:moveTo>
                <a:lnTo>
                  <a:pt x="1220495" y="555326"/>
                </a:lnTo>
                <a:lnTo>
                  <a:pt x="610247" y="854347"/>
                </a:lnTo>
                <a:lnTo>
                  <a:pt x="1" y="555326"/>
                </a:lnTo>
                <a:lnTo>
                  <a:pt x="1" y="0"/>
                </a:lnTo>
                <a:lnTo>
                  <a:pt x="610247" y="299022"/>
                </a:lnTo>
                <a:lnTo>
                  <a:pt x="1220495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6" tIns="326096" rIns="5715" bIns="326095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0" i="0" kern="1200" dirty="0">
              <a:latin typeface="Arial Regular" charset="0"/>
            </a:endParaRPr>
          </a:p>
        </p:txBody>
      </p:sp>
      <p:sp>
        <p:nvSpPr>
          <p:cNvPr id="12" name="Round Same Side Corner Rectangle 11"/>
          <p:cNvSpPr/>
          <p:nvPr/>
        </p:nvSpPr>
        <p:spPr>
          <a:xfrm rot="5400000">
            <a:off x="6495380" y="-19430"/>
            <a:ext cx="904144" cy="6977271"/>
          </a:xfrm>
          <a:prstGeom prst="round2Same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Freeform 12"/>
          <p:cNvSpPr/>
          <p:nvPr/>
        </p:nvSpPr>
        <p:spPr>
          <a:xfrm>
            <a:off x="1494183" y="4128926"/>
            <a:ext cx="1772063" cy="1220497"/>
          </a:xfrm>
          <a:custGeom>
            <a:avLst/>
            <a:gdLst>
              <a:gd name="connsiteX0" fmla="*/ 0 w 1220496"/>
              <a:gd name="connsiteY0" fmla="*/ 0 h 854347"/>
              <a:gd name="connsiteX1" fmla="*/ 793323 w 1220496"/>
              <a:gd name="connsiteY1" fmla="*/ 0 h 854347"/>
              <a:gd name="connsiteX2" fmla="*/ 1220496 w 1220496"/>
              <a:gd name="connsiteY2" fmla="*/ 427174 h 854347"/>
              <a:gd name="connsiteX3" fmla="*/ 793323 w 1220496"/>
              <a:gd name="connsiteY3" fmla="*/ 854347 h 854347"/>
              <a:gd name="connsiteX4" fmla="*/ 0 w 1220496"/>
              <a:gd name="connsiteY4" fmla="*/ 854347 h 854347"/>
              <a:gd name="connsiteX5" fmla="*/ 427174 w 1220496"/>
              <a:gd name="connsiteY5" fmla="*/ 427174 h 854347"/>
              <a:gd name="connsiteX6" fmla="*/ 0 w 1220496"/>
              <a:gd name="connsiteY6" fmla="*/ 0 h 85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96" h="854347">
                <a:moveTo>
                  <a:pt x="1220495" y="0"/>
                </a:moveTo>
                <a:lnTo>
                  <a:pt x="1220495" y="555326"/>
                </a:lnTo>
                <a:lnTo>
                  <a:pt x="610247" y="854347"/>
                </a:lnTo>
                <a:lnTo>
                  <a:pt x="1" y="555326"/>
                </a:lnTo>
                <a:lnTo>
                  <a:pt x="1" y="0"/>
                </a:lnTo>
                <a:lnTo>
                  <a:pt x="610247" y="299022"/>
                </a:lnTo>
                <a:lnTo>
                  <a:pt x="1220495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6" tIns="326096" rIns="5715" bIns="326095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0" i="0" kern="1200" dirty="0">
              <a:latin typeface="Arial Regular" charset="0"/>
            </a:endParaRPr>
          </a:p>
        </p:txBody>
      </p:sp>
      <p:sp>
        <p:nvSpPr>
          <p:cNvPr id="14" name="Round Same Side Corner Rectangle 13"/>
          <p:cNvSpPr/>
          <p:nvPr/>
        </p:nvSpPr>
        <p:spPr>
          <a:xfrm rot="5400000">
            <a:off x="6495380" y="1054069"/>
            <a:ext cx="904144" cy="6977271"/>
          </a:xfrm>
          <a:prstGeom prst="round2Same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reeform 14"/>
          <p:cNvSpPr/>
          <p:nvPr/>
        </p:nvSpPr>
        <p:spPr>
          <a:xfrm>
            <a:off x="1494183" y="5202425"/>
            <a:ext cx="1772063" cy="1220497"/>
          </a:xfrm>
          <a:custGeom>
            <a:avLst/>
            <a:gdLst>
              <a:gd name="connsiteX0" fmla="*/ 0 w 1220496"/>
              <a:gd name="connsiteY0" fmla="*/ 0 h 854347"/>
              <a:gd name="connsiteX1" fmla="*/ 793323 w 1220496"/>
              <a:gd name="connsiteY1" fmla="*/ 0 h 854347"/>
              <a:gd name="connsiteX2" fmla="*/ 1220496 w 1220496"/>
              <a:gd name="connsiteY2" fmla="*/ 427174 h 854347"/>
              <a:gd name="connsiteX3" fmla="*/ 793323 w 1220496"/>
              <a:gd name="connsiteY3" fmla="*/ 854347 h 854347"/>
              <a:gd name="connsiteX4" fmla="*/ 0 w 1220496"/>
              <a:gd name="connsiteY4" fmla="*/ 854347 h 854347"/>
              <a:gd name="connsiteX5" fmla="*/ 427174 w 1220496"/>
              <a:gd name="connsiteY5" fmla="*/ 427174 h 854347"/>
              <a:gd name="connsiteX6" fmla="*/ 0 w 1220496"/>
              <a:gd name="connsiteY6" fmla="*/ 0 h 85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96" h="854347">
                <a:moveTo>
                  <a:pt x="1220495" y="0"/>
                </a:moveTo>
                <a:lnTo>
                  <a:pt x="1220495" y="555326"/>
                </a:lnTo>
                <a:lnTo>
                  <a:pt x="610247" y="854347"/>
                </a:lnTo>
                <a:lnTo>
                  <a:pt x="1" y="555326"/>
                </a:lnTo>
                <a:lnTo>
                  <a:pt x="1" y="0"/>
                </a:lnTo>
                <a:lnTo>
                  <a:pt x="610247" y="299022"/>
                </a:lnTo>
                <a:lnTo>
                  <a:pt x="1220495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6" tIns="326096" rIns="5715" bIns="326095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0" i="0" kern="1200" dirty="0">
              <a:latin typeface="Arial Regular" charset="0"/>
            </a:endParaRPr>
          </a:p>
        </p:txBody>
      </p:sp>
      <p:sp>
        <p:nvSpPr>
          <p:cNvPr id="16" name="Round Same Side Corner Rectangle 15"/>
          <p:cNvSpPr/>
          <p:nvPr/>
        </p:nvSpPr>
        <p:spPr>
          <a:xfrm rot="5400000">
            <a:off x="6495380" y="2127567"/>
            <a:ext cx="904144" cy="6977271"/>
          </a:xfrm>
          <a:prstGeom prst="round2Same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Text Placehold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3562351" y="2201335"/>
            <a:ext cx="5656263" cy="618067"/>
          </a:xfrm>
        </p:spPr>
        <p:txBody>
          <a:bodyPr>
            <a:noAutofit/>
          </a:bodyPr>
          <a:lstStyle>
            <a:lvl1pPr>
              <a:defRPr sz="2700" b="0" i="0">
                <a:latin typeface="Arial" charset="0"/>
                <a:ea typeface="Arial" charset="0"/>
                <a:cs typeface="Arial" charset="0"/>
              </a:defRPr>
            </a:lvl1pPr>
            <a:lvl2pPr>
              <a:defRPr sz="1350" b="0" i="0">
                <a:latin typeface="Proxima Nova Light" charset="0"/>
                <a:ea typeface="Proxima Nova Light" charset="0"/>
                <a:cs typeface="Proxima Nova Light" charset="0"/>
              </a:defRPr>
            </a:lvl2pPr>
            <a:lvl3pPr>
              <a:defRPr sz="1200" b="0" i="0">
                <a:latin typeface="Proxima Nova Light" charset="0"/>
                <a:ea typeface="Proxima Nova Light" charset="0"/>
                <a:cs typeface="Proxima Nova Light" charset="0"/>
              </a:defRPr>
            </a:lvl3pPr>
            <a:lvl4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4pPr>
            <a:lvl5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5pPr>
          </a:lstStyle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Welcome</a:t>
            </a:r>
          </a:p>
        </p:txBody>
      </p:sp>
      <p:sp>
        <p:nvSpPr>
          <p:cNvPr id="24" name="Text Placehold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3562351" y="3261579"/>
            <a:ext cx="5656263" cy="790514"/>
          </a:xfrm>
        </p:spPr>
        <p:txBody>
          <a:bodyPr>
            <a:noAutofit/>
          </a:bodyPr>
          <a:lstStyle>
            <a:lvl1pPr marL="0" indent="0">
              <a:buNone/>
              <a:defRPr sz="2700" b="0" i="0">
                <a:latin typeface="Arial" charset="0"/>
                <a:ea typeface="Arial" charset="0"/>
                <a:cs typeface="Arial" charset="0"/>
              </a:defRPr>
            </a:lvl1pPr>
            <a:lvl2pPr>
              <a:defRPr sz="1350" b="0" i="0">
                <a:latin typeface="Proxima Nova Light" charset="0"/>
                <a:ea typeface="Proxima Nova Light" charset="0"/>
                <a:cs typeface="Proxima Nova Light" charset="0"/>
              </a:defRPr>
            </a:lvl2pPr>
            <a:lvl3pPr>
              <a:defRPr sz="1200" b="0" i="0">
                <a:latin typeface="Proxima Nova Light" charset="0"/>
                <a:ea typeface="Proxima Nova Light" charset="0"/>
                <a:cs typeface="Proxima Nova Light" charset="0"/>
              </a:defRPr>
            </a:lvl3pPr>
            <a:lvl4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4pPr>
            <a:lvl5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5pPr>
          </a:lstStyle>
          <a:p>
            <a:pPr lvl="0"/>
            <a:r>
              <a:rPr lang="en-US" dirty="0" smtClean="0"/>
              <a:t>Activity</a:t>
            </a:r>
          </a:p>
        </p:txBody>
      </p:sp>
      <p:sp>
        <p:nvSpPr>
          <p:cNvPr id="25" name="Text Placeholder 22"/>
          <p:cNvSpPr>
            <a:spLocks noGrp="1"/>
          </p:cNvSpPr>
          <p:nvPr>
            <p:ph type="body" sz="quarter" idx="15" hasCustomPrompt="1"/>
          </p:nvPr>
        </p:nvSpPr>
        <p:spPr>
          <a:xfrm>
            <a:off x="3562351" y="4284276"/>
            <a:ext cx="5656263" cy="756826"/>
          </a:xfrm>
        </p:spPr>
        <p:txBody>
          <a:bodyPr>
            <a:noAutofit/>
          </a:bodyPr>
          <a:lstStyle>
            <a:lvl1pPr marL="0" indent="0">
              <a:buNone/>
              <a:defRPr sz="2700" b="0" i="0">
                <a:latin typeface="Arial" charset="0"/>
                <a:ea typeface="Arial" charset="0"/>
                <a:cs typeface="Arial" charset="0"/>
              </a:defRPr>
            </a:lvl1pPr>
            <a:lvl2pPr>
              <a:defRPr sz="1350" b="0" i="0">
                <a:latin typeface="Proxima Nova Light" charset="0"/>
                <a:ea typeface="Proxima Nova Light" charset="0"/>
                <a:cs typeface="Proxima Nova Light" charset="0"/>
              </a:defRPr>
            </a:lvl2pPr>
            <a:lvl3pPr>
              <a:defRPr sz="1200" b="0" i="0">
                <a:latin typeface="Proxima Nova Light" charset="0"/>
                <a:ea typeface="Proxima Nova Light" charset="0"/>
                <a:cs typeface="Proxima Nova Light" charset="0"/>
              </a:defRPr>
            </a:lvl3pPr>
            <a:lvl4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4pPr>
            <a:lvl5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5pPr>
          </a:lstStyle>
          <a:p>
            <a:pPr lvl="0"/>
            <a:r>
              <a:rPr lang="en-US" dirty="0" smtClean="0"/>
              <a:t>Action</a:t>
            </a:r>
          </a:p>
        </p:txBody>
      </p:sp>
      <p:sp>
        <p:nvSpPr>
          <p:cNvPr id="26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3562351" y="5357774"/>
            <a:ext cx="5656263" cy="802855"/>
          </a:xfrm>
        </p:spPr>
        <p:txBody>
          <a:bodyPr>
            <a:noAutofit/>
          </a:bodyPr>
          <a:lstStyle>
            <a:lvl1pPr marL="0" indent="0">
              <a:buNone/>
              <a:defRPr sz="2700" b="0" i="0">
                <a:latin typeface="Arial" charset="0"/>
                <a:ea typeface="Arial" charset="0"/>
                <a:cs typeface="Arial" charset="0"/>
              </a:defRPr>
            </a:lvl1pPr>
            <a:lvl2pPr>
              <a:defRPr sz="1350" b="0" i="0">
                <a:latin typeface="Proxima Nova Light" charset="0"/>
                <a:ea typeface="Proxima Nova Light" charset="0"/>
                <a:cs typeface="Proxima Nova Light" charset="0"/>
              </a:defRPr>
            </a:lvl2pPr>
            <a:lvl3pPr>
              <a:defRPr sz="1200" b="0" i="0">
                <a:latin typeface="Proxima Nova Light" charset="0"/>
                <a:ea typeface="Proxima Nova Light" charset="0"/>
                <a:cs typeface="Proxima Nova Light" charset="0"/>
              </a:defRPr>
            </a:lvl3pPr>
            <a:lvl4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4pPr>
            <a:lvl5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5pPr>
          </a:lstStyle>
          <a:p>
            <a:pPr lvl="0"/>
            <a:r>
              <a:rPr lang="en-US" dirty="0" smtClean="0"/>
              <a:t>Wrap Up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  <p:sp>
        <p:nvSpPr>
          <p:cNvPr id="29" name="Text Placeholder 28"/>
          <p:cNvSpPr>
            <a:spLocks noGrp="1"/>
          </p:cNvSpPr>
          <p:nvPr>
            <p:ph type="body" sz="quarter" idx="17" hasCustomPrompt="1"/>
          </p:nvPr>
        </p:nvSpPr>
        <p:spPr>
          <a:xfrm>
            <a:off x="1925639" y="2519365"/>
            <a:ext cx="898525" cy="300037"/>
          </a:xfr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5 min</a:t>
            </a:r>
            <a:endParaRPr lang="en-US" dirty="0"/>
          </a:p>
        </p:txBody>
      </p:sp>
      <p:sp>
        <p:nvSpPr>
          <p:cNvPr id="30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1925639" y="3584538"/>
            <a:ext cx="898525" cy="300037"/>
          </a:xfr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5 min</a:t>
            </a:r>
            <a:endParaRPr lang="en-US" dirty="0"/>
          </a:p>
        </p:txBody>
      </p:sp>
      <p:sp>
        <p:nvSpPr>
          <p:cNvPr id="31" name="Text Placeholder 28"/>
          <p:cNvSpPr>
            <a:spLocks noGrp="1"/>
          </p:cNvSpPr>
          <p:nvPr>
            <p:ph type="body" sz="quarter" idx="19" hasCustomPrompt="1"/>
          </p:nvPr>
        </p:nvSpPr>
        <p:spPr>
          <a:xfrm>
            <a:off x="1925637" y="4643210"/>
            <a:ext cx="1106320" cy="246752"/>
          </a:xfr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45 </a:t>
            </a:r>
            <a:r>
              <a:rPr lang="en-US" dirty="0" smtClean="0"/>
              <a:t>min</a:t>
            </a:r>
            <a:endParaRPr lang="en-US" dirty="0"/>
          </a:p>
        </p:txBody>
      </p:sp>
      <p:sp>
        <p:nvSpPr>
          <p:cNvPr id="32" name="Text Placeholder 28"/>
          <p:cNvSpPr>
            <a:spLocks noGrp="1"/>
          </p:cNvSpPr>
          <p:nvPr>
            <p:ph type="body" sz="quarter" idx="20" hasCustomPrompt="1"/>
          </p:nvPr>
        </p:nvSpPr>
        <p:spPr>
          <a:xfrm>
            <a:off x="1925639" y="5736154"/>
            <a:ext cx="898525" cy="300037"/>
          </a:xfr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5 min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2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Georgia Bold" charset="0"/>
                <a:ea typeface="Georgia Bold" charset="0"/>
                <a:cs typeface="Georgia Bold" charset="0"/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9" name="Freeform 8"/>
          <p:cNvSpPr/>
          <p:nvPr/>
        </p:nvSpPr>
        <p:spPr>
          <a:xfrm>
            <a:off x="1494183" y="1725258"/>
            <a:ext cx="1772063" cy="1029267"/>
          </a:xfrm>
          <a:custGeom>
            <a:avLst/>
            <a:gdLst>
              <a:gd name="connsiteX0" fmla="*/ 0 w 1220496"/>
              <a:gd name="connsiteY0" fmla="*/ 0 h 854347"/>
              <a:gd name="connsiteX1" fmla="*/ 793323 w 1220496"/>
              <a:gd name="connsiteY1" fmla="*/ 0 h 854347"/>
              <a:gd name="connsiteX2" fmla="*/ 1220496 w 1220496"/>
              <a:gd name="connsiteY2" fmla="*/ 427174 h 854347"/>
              <a:gd name="connsiteX3" fmla="*/ 793323 w 1220496"/>
              <a:gd name="connsiteY3" fmla="*/ 854347 h 854347"/>
              <a:gd name="connsiteX4" fmla="*/ 0 w 1220496"/>
              <a:gd name="connsiteY4" fmla="*/ 854347 h 854347"/>
              <a:gd name="connsiteX5" fmla="*/ 427174 w 1220496"/>
              <a:gd name="connsiteY5" fmla="*/ 427174 h 854347"/>
              <a:gd name="connsiteX6" fmla="*/ 0 w 1220496"/>
              <a:gd name="connsiteY6" fmla="*/ 0 h 85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96" h="854347">
                <a:moveTo>
                  <a:pt x="1220495" y="0"/>
                </a:moveTo>
                <a:lnTo>
                  <a:pt x="1220495" y="555326"/>
                </a:lnTo>
                <a:lnTo>
                  <a:pt x="610247" y="854347"/>
                </a:lnTo>
                <a:lnTo>
                  <a:pt x="1" y="555326"/>
                </a:lnTo>
                <a:lnTo>
                  <a:pt x="1" y="0"/>
                </a:lnTo>
                <a:lnTo>
                  <a:pt x="610247" y="299022"/>
                </a:lnTo>
                <a:lnTo>
                  <a:pt x="1220495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6" tIns="326096" rIns="5715" bIns="326095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0" i="0" kern="1200" dirty="0">
              <a:latin typeface="Arial Regular" charset="0"/>
            </a:endParaRPr>
          </a:p>
        </p:txBody>
      </p:sp>
      <p:sp>
        <p:nvSpPr>
          <p:cNvPr id="10" name="Round Same Side Corner Rectangle 9"/>
          <p:cNvSpPr/>
          <p:nvPr/>
        </p:nvSpPr>
        <p:spPr>
          <a:xfrm rot="5400000">
            <a:off x="6577769" y="-1431990"/>
            <a:ext cx="739366" cy="6977271"/>
          </a:xfrm>
          <a:prstGeom prst="round2Same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 10"/>
          <p:cNvSpPr/>
          <p:nvPr/>
        </p:nvSpPr>
        <p:spPr>
          <a:xfrm>
            <a:off x="1494183" y="2623109"/>
            <a:ext cx="1772063" cy="1029267"/>
          </a:xfrm>
          <a:custGeom>
            <a:avLst/>
            <a:gdLst>
              <a:gd name="connsiteX0" fmla="*/ 0 w 1220496"/>
              <a:gd name="connsiteY0" fmla="*/ 0 h 854347"/>
              <a:gd name="connsiteX1" fmla="*/ 793323 w 1220496"/>
              <a:gd name="connsiteY1" fmla="*/ 0 h 854347"/>
              <a:gd name="connsiteX2" fmla="*/ 1220496 w 1220496"/>
              <a:gd name="connsiteY2" fmla="*/ 427174 h 854347"/>
              <a:gd name="connsiteX3" fmla="*/ 793323 w 1220496"/>
              <a:gd name="connsiteY3" fmla="*/ 854347 h 854347"/>
              <a:gd name="connsiteX4" fmla="*/ 0 w 1220496"/>
              <a:gd name="connsiteY4" fmla="*/ 854347 h 854347"/>
              <a:gd name="connsiteX5" fmla="*/ 427174 w 1220496"/>
              <a:gd name="connsiteY5" fmla="*/ 427174 h 854347"/>
              <a:gd name="connsiteX6" fmla="*/ 0 w 1220496"/>
              <a:gd name="connsiteY6" fmla="*/ 0 h 85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96" h="854347">
                <a:moveTo>
                  <a:pt x="1220495" y="0"/>
                </a:moveTo>
                <a:lnTo>
                  <a:pt x="1220495" y="555326"/>
                </a:lnTo>
                <a:lnTo>
                  <a:pt x="610247" y="854347"/>
                </a:lnTo>
                <a:lnTo>
                  <a:pt x="1" y="555326"/>
                </a:lnTo>
                <a:lnTo>
                  <a:pt x="1" y="0"/>
                </a:lnTo>
                <a:lnTo>
                  <a:pt x="610247" y="299022"/>
                </a:lnTo>
                <a:lnTo>
                  <a:pt x="1220495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6" tIns="326096" rIns="5715" bIns="326095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0" i="0" kern="1200" dirty="0">
              <a:latin typeface="Arial Regular" charset="0"/>
            </a:endParaRPr>
          </a:p>
        </p:txBody>
      </p:sp>
      <p:sp>
        <p:nvSpPr>
          <p:cNvPr id="12" name="Round Same Side Corner Rectangle 11"/>
          <p:cNvSpPr/>
          <p:nvPr/>
        </p:nvSpPr>
        <p:spPr>
          <a:xfrm rot="5400000">
            <a:off x="6577769" y="-583079"/>
            <a:ext cx="739366" cy="6977271"/>
          </a:xfrm>
          <a:prstGeom prst="round2Same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Freeform 12"/>
          <p:cNvSpPr/>
          <p:nvPr/>
        </p:nvSpPr>
        <p:spPr>
          <a:xfrm>
            <a:off x="1494183" y="4383772"/>
            <a:ext cx="1772063" cy="1029267"/>
          </a:xfrm>
          <a:custGeom>
            <a:avLst/>
            <a:gdLst>
              <a:gd name="connsiteX0" fmla="*/ 0 w 1220496"/>
              <a:gd name="connsiteY0" fmla="*/ 0 h 854347"/>
              <a:gd name="connsiteX1" fmla="*/ 793323 w 1220496"/>
              <a:gd name="connsiteY1" fmla="*/ 0 h 854347"/>
              <a:gd name="connsiteX2" fmla="*/ 1220496 w 1220496"/>
              <a:gd name="connsiteY2" fmla="*/ 427174 h 854347"/>
              <a:gd name="connsiteX3" fmla="*/ 793323 w 1220496"/>
              <a:gd name="connsiteY3" fmla="*/ 854347 h 854347"/>
              <a:gd name="connsiteX4" fmla="*/ 0 w 1220496"/>
              <a:gd name="connsiteY4" fmla="*/ 854347 h 854347"/>
              <a:gd name="connsiteX5" fmla="*/ 427174 w 1220496"/>
              <a:gd name="connsiteY5" fmla="*/ 427174 h 854347"/>
              <a:gd name="connsiteX6" fmla="*/ 0 w 1220496"/>
              <a:gd name="connsiteY6" fmla="*/ 0 h 85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96" h="854347">
                <a:moveTo>
                  <a:pt x="1220495" y="0"/>
                </a:moveTo>
                <a:lnTo>
                  <a:pt x="1220495" y="555326"/>
                </a:lnTo>
                <a:lnTo>
                  <a:pt x="610247" y="854347"/>
                </a:lnTo>
                <a:lnTo>
                  <a:pt x="1" y="555326"/>
                </a:lnTo>
                <a:lnTo>
                  <a:pt x="1" y="0"/>
                </a:lnTo>
                <a:lnTo>
                  <a:pt x="610247" y="299022"/>
                </a:lnTo>
                <a:lnTo>
                  <a:pt x="1220495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6" tIns="326096" rIns="5715" bIns="326095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0" i="0" kern="1200" dirty="0">
              <a:latin typeface="Arial Regular" charset="0"/>
            </a:endParaRPr>
          </a:p>
        </p:txBody>
      </p:sp>
      <p:sp>
        <p:nvSpPr>
          <p:cNvPr id="14" name="Round Same Side Corner Rectangle 13"/>
          <p:cNvSpPr/>
          <p:nvPr/>
        </p:nvSpPr>
        <p:spPr>
          <a:xfrm rot="5400000">
            <a:off x="6577769" y="1238101"/>
            <a:ext cx="739366" cy="6977271"/>
          </a:xfrm>
          <a:prstGeom prst="round2Same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reeform 14"/>
          <p:cNvSpPr/>
          <p:nvPr/>
        </p:nvSpPr>
        <p:spPr>
          <a:xfrm>
            <a:off x="1494183" y="5282635"/>
            <a:ext cx="1772063" cy="1029267"/>
          </a:xfrm>
          <a:custGeom>
            <a:avLst/>
            <a:gdLst>
              <a:gd name="connsiteX0" fmla="*/ 0 w 1220496"/>
              <a:gd name="connsiteY0" fmla="*/ 0 h 854347"/>
              <a:gd name="connsiteX1" fmla="*/ 793323 w 1220496"/>
              <a:gd name="connsiteY1" fmla="*/ 0 h 854347"/>
              <a:gd name="connsiteX2" fmla="*/ 1220496 w 1220496"/>
              <a:gd name="connsiteY2" fmla="*/ 427174 h 854347"/>
              <a:gd name="connsiteX3" fmla="*/ 793323 w 1220496"/>
              <a:gd name="connsiteY3" fmla="*/ 854347 h 854347"/>
              <a:gd name="connsiteX4" fmla="*/ 0 w 1220496"/>
              <a:gd name="connsiteY4" fmla="*/ 854347 h 854347"/>
              <a:gd name="connsiteX5" fmla="*/ 427174 w 1220496"/>
              <a:gd name="connsiteY5" fmla="*/ 427174 h 854347"/>
              <a:gd name="connsiteX6" fmla="*/ 0 w 1220496"/>
              <a:gd name="connsiteY6" fmla="*/ 0 h 85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96" h="854347">
                <a:moveTo>
                  <a:pt x="1220495" y="0"/>
                </a:moveTo>
                <a:lnTo>
                  <a:pt x="1220495" y="555326"/>
                </a:lnTo>
                <a:lnTo>
                  <a:pt x="610247" y="854347"/>
                </a:lnTo>
                <a:lnTo>
                  <a:pt x="1" y="555326"/>
                </a:lnTo>
                <a:lnTo>
                  <a:pt x="1" y="0"/>
                </a:lnTo>
                <a:lnTo>
                  <a:pt x="610247" y="299022"/>
                </a:lnTo>
                <a:lnTo>
                  <a:pt x="1220495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6" tIns="326096" rIns="5715" bIns="326095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0" i="0" kern="1200" dirty="0">
              <a:latin typeface="Arial Regular" charset="0"/>
            </a:endParaRPr>
          </a:p>
        </p:txBody>
      </p:sp>
      <p:sp>
        <p:nvSpPr>
          <p:cNvPr id="16" name="Round Same Side Corner Rectangle 15"/>
          <p:cNvSpPr/>
          <p:nvPr/>
        </p:nvSpPr>
        <p:spPr>
          <a:xfrm rot="5400000">
            <a:off x="6577769" y="2148538"/>
            <a:ext cx="739366" cy="6977271"/>
          </a:xfrm>
          <a:prstGeom prst="round2Same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Text Placehold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3562351" y="1800285"/>
            <a:ext cx="5656263" cy="618067"/>
          </a:xfrm>
        </p:spPr>
        <p:txBody>
          <a:bodyPr>
            <a:noAutofit/>
          </a:bodyPr>
          <a:lstStyle>
            <a:lvl1pPr>
              <a:defRPr sz="2700" b="0" i="0">
                <a:latin typeface="Arial" charset="0"/>
                <a:ea typeface="Arial" charset="0"/>
                <a:cs typeface="Arial" charset="0"/>
              </a:defRPr>
            </a:lvl1pPr>
            <a:lvl2pPr>
              <a:defRPr sz="1350" b="0" i="0">
                <a:latin typeface="Proxima Nova Light" charset="0"/>
                <a:ea typeface="Proxima Nova Light" charset="0"/>
                <a:cs typeface="Proxima Nova Light" charset="0"/>
              </a:defRPr>
            </a:lvl2pPr>
            <a:lvl3pPr>
              <a:defRPr sz="1200" b="0" i="0">
                <a:latin typeface="Proxima Nova Light" charset="0"/>
                <a:ea typeface="Proxima Nova Light" charset="0"/>
                <a:cs typeface="Proxima Nova Light" charset="0"/>
              </a:defRPr>
            </a:lvl3pPr>
            <a:lvl4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4pPr>
            <a:lvl5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5pPr>
          </a:lstStyle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Welcome</a:t>
            </a:r>
          </a:p>
        </p:txBody>
      </p:sp>
      <p:sp>
        <p:nvSpPr>
          <p:cNvPr id="24" name="Text Placehold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3562351" y="2684987"/>
            <a:ext cx="5656263" cy="790514"/>
          </a:xfrm>
        </p:spPr>
        <p:txBody>
          <a:bodyPr>
            <a:noAutofit/>
          </a:bodyPr>
          <a:lstStyle>
            <a:lvl1pPr marL="0" indent="0">
              <a:buNone/>
              <a:defRPr sz="2700" b="0" i="0">
                <a:latin typeface="Arial" charset="0"/>
                <a:ea typeface="Arial" charset="0"/>
                <a:cs typeface="Arial" charset="0"/>
              </a:defRPr>
            </a:lvl1pPr>
            <a:lvl2pPr>
              <a:defRPr sz="1350" b="0" i="0">
                <a:latin typeface="Proxima Nova Light" charset="0"/>
                <a:ea typeface="Proxima Nova Light" charset="0"/>
                <a:cs typeface="Proxima Nova Light" charset="0"/>
              </a:defRPr>
            </a:lvl2pPr>
            <a:lvl3pPr>
              <a:defRPr sz="1200" b="0" i="0">
                <a:latin typeface="Proxima Nova Light" charset="0"/>
                <a:ea typeface="Proxima Nova Light" charset="0"/>
                <a:cs typeface="Proxima Nova Light" charset="0"/>
              </a:defRPr>
            </a:lvl3pPr>
            <a:lvl4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4pPr>
            <a:lvl5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5pPr>
          </a:lstStyle>
          <a:p>
            <a:pPr lvl="0"/>
            <a:r>
              <a:rPr lang="en-US" dirty="0" smtClean="0"/>
              <a:t>Activity</a:t>
            </a:r>
          </a:p>
        </p:txBody>
      </p:sp>
      <p:sp>
        <p:nvSpPr>
          <p:cNvPr id="25" name="Text Placeholder 22"/>
          <p:cNvSpPr>
            <a:spLocks noGrp="1"/>
          </p:cNvSpPr>
          <p:nvPr>
            <p:ph type="body" sz="quarter" idx="15" hasCustomPrompt="1"/>
          </p:nvPr>
        </p:nvSpPr>
        <p:spPr>
          <a:xfrm>
            <a:off x="3562351" y="4492822"/>
            <a:ext cx="5656263" cy="756826"/>
          </a:xfrm>
        </p:spPr>
        <p:txBody>
          <a:bodyPr>
            <a:noAutofit/>
          </a:bodyPr>
          <a:lstStyle>
            <a:lvl1pPr marL="0" indent="0">
              <a:buNone/>
              <a:defRPr sz="2700" b="0" i="0">
                <a:latin typeface="Arial" charset="0"/>
                <a:ea typeface="Arial" charset="0"/>
                <a:cs typeface="Arial" charset="0"/>
              </a:defRPr>
            </a:lvl1pPr>
            <a:lvl2pPr>
              <a:defRPr sz="1350" b="0" i="0">
                <a:latin typeface="Proxima Nova Light" charset="0"/>
                <a:ea typeface="Proxima Nova Light" charset="0"/>
                <a:cs typeface="Proxima Nova Light" charset="0"/>
              </a:defRPr>
            </a:lvl2pPr>
            <a:lvl3pPr>
              <a:defRPr sz="1200" b="0" i="0">
                <a:latin typeface="Proxima Nova Light" charset="0"/>
                <a:ea typeface="Proxima Nova Light" charset="0"/>
                <a:cs typeface="Proxima Nova Light" charset="0"/>
              </a:defRPr>
            </a:lvl3pPr>
            <a:lvl4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4pPr>
            <a:lvl5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5pPr>
          </a:lstStyle>
          <a:p>
            <a:pPr lvl="0"/>
            <a:r>
              <a:rPr lang="en-US" dirty="0" smtClean="0"/>
              <a:t>Action</a:t>
            </a:r>
          </a:p>
        </p:txBody>
      </p:sp>
      <p:sp>
        <p:nvSpPr>
          <p:cNvPr id="26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3562351" y="5391686"/>
            <a:ext cx="5656263" cy="802855"/>
          </a:xfrm>
        </p:spPr>
        <p:txBody>
          <a:bodyPr>
            <a:noAutofit/>
          </a:bodyPr>
          <a:lstStyle>
            <a:lvl1pPr marL="0" indent="0">
              <a:buNone/>
              <a:defRPr sz="2700" b="0" i="0">
                <a:latin typeface="Arial" charset="0"/>
                <a:ea typeface="Arial" charset="0"/>
                <a:cs typeface="Arial" charset="0"/>
              </a:defRPr>
            </a:lvl1pPr>
            <a:lvl2pPr>
              <a:defRPr sz="1350" b="0" i="0">
                <a:latin typeface="Proxima Nova Light" charset="0"/>
                <a:ea typeface="Proxima Nova Light" charset="0"/>
                <a:cs typeface="Proxima Nova Light" charset="0"/>
              </a:defRPr>
            </a:lvl2pPr>
            <a:lvl3pPr>
              <a:defRPr sz="1200" b="0" i="0">
                <a:latin typeface="Proxima Nova Light" charset="0"/>
                <a:ea typeface="Proxima Nova Light" charset="0"/>
                <a:cs typeface="Proxima Nova Light" charset="0"/>
              </a:defRPr>
            </a:lvl3pPr>
            <a:lvl4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4pPr>
            <a:lvl5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5pPr>
          </a:lstStyle>
          <a:p>
            <a:pPr lvl="0"/>
            <a:r>
              <a:rPr lang="en-US" dirty="0" smtClean="0"/>
              <a:t>Wrap Up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7" hasCustomPrompt="1"/>
          </p:nvPr>
        </p:nvSpPr>
        <p:spPr>
          <a:xfrm>
            <a:off x="1925639" y="2134357"/>
            <a:ext cx="898525" cy="300037"/>
          </a:xfr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5 min</a:t>
            </a:r>
            <a:endParaRPr lang="en-US" dirty="0"/>
          </a:p>
        </p:txBody>
      </p:sp>
      <p:sp>
        <p:nvSpPr>
          <p:cNvPr id="30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1925639" y="3071196"/>
            <a:ext cx="898525" cy="300037"/>
          </a:xfr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5 min</a:t>
            </a:r>
            <a:endParaRPr lang="en-US" dirty="0"/>
          </a:p>
        </p:txBody>
      </p:sp>
      <p:sp>
        <p:nvSpPr>
          <p:cNvPr id="31" name="Text Placeholder 28"/>
          <p:cNvSpPr>
            <a:spLocks noGrp="1"/>
          </p:cNvSpPr>
          <p:nvPr>
            <p:ph type="body" sz="quarter" idx="19" hasCustomPrompt="1"/>
          </p:nvPr>
        </p:nvSpPr>
        <p:spPr>
          <a:xfrm>
            <a:off x="1925637" y="4851756"/>
            <a:ext cx="1106320" cy="246752"/>
          </a:xfr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45 min</a:t>
            </a:r>
            <a:endParaRPr lang="en-US" dirty="0"/>
          </a:p>
        </p:txBody>
      </p:sp>
      <p:sp>
        <p:nvSpPr>
          <p:cNvPr id="32" name="Text Placeholder 28"/>
          <p:cNvSpPr>
            <a:spLocks noGrp="1"/>
          </p:cNvSpPr>
          <p:nvPr>
            <p:ph type="body" sz="quarter" idx="20" hasCustomPrompt="1"/>
          </p:nvPr>
        </p:nvSpPr>
        <p:spPr>
          <a:xfrm>
            <a:off x="1925639" y="5816364"/>
            <a:ext cx="898525" cy="300037"/>
          </a:xfr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5 min</a:t>
            </a:r>
            <a:endParaRPr lang="en-US" dirty="0"/>
          </a:p>
        </p:txBody>
      </p:sp>
      <p:sp>
        <p:nvSpPr>
          <p:cNvPr id="28" name="Freeform 27"/>
          <p:cNvSpPr/>
          <p:nvPr/>
        </p:nvSpPr>
        <p:spPr>
          <a:xfrm>
            <a:off x="1494183" y="3513796"/>
            <a:ext cx="1772063" cy="1029267"/>
          </a:xfrm>
          <a:custGeom>
            <a:avLst/>
            <a:gdLst>
              <a:gd name="connsiteX0" fmla="*/ 0 w 1220496"/>
              <a:gd name="connsiteY0" fmla="*/ 0 h 854347"/>
              <a:gd name="connsiteX1" fmla="*/ 793323 w 1220496"/>
              <a:gd name="connsiteY1" fmla="*/ 0 h 854347"/>
              <a:gd name="connsiteX2" fmla="*/ 1220496 w 1220496"/>
              <a:gd name="connsiteY2" fmla="*/ 427174 h 854347"/>
              <a:gd name="connsiteX3" fmla="*/ 793323 w 1220496"/>
              <a:gd name="connsiteY3" fmla="*/ 854347 h 854347"/>
              <a:gd name="connsiteX4" fmla="*/ 0 w 1220496"/>
              <a:gd name="connsiteY4" fmla="*/ 854347 h 854347"/>
              <a:gd name="connsiteX5" fmla="*/ 427174 w 1220496"/>
              <a:gd name="connsiteY5" fmla="*/ 427174 h 854347"/>
              <a:gd name="connsiteX6" fmla="*/ 0 w 1220496"/>
              <a:gd name="connsiteY6" fmla="*/ 0 h 85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96" h="854347">
                <a:moveTo>
                  <a:pt x="1220495" y="0"/>
                </a:moveTo>
                <a:lnTo>
                  <a:pt x="1220495" y="555326"/>
                </a:lnTo>
                <a:lnTo>
                  <a:pt x="610247" y="854347"/>
                </a:lnTo>
                <a:lnTo>
                  <a:pt x="1" y="555326"/>
                </a:lnTo>
                <a:lnTo>
                  <a:pt x="1" y="0"/>
                </a:lnTo>
                <a:lnTo>
                  <a:pt x="610247" y="299022"/>
                </a:lnTo>
                <a:lnTo>
                  <a:pt x="1220495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16" tIns="326096" rIns="5715" bIns="326095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900" b="0" i="0" kern="1200" dirty="0">
              <a:latin typeface="Arial Regular" charset="0"/>
            </a:endParaRPr>
          </a:p>
        </p:txBody>
      </p:sp>
      <p:sp>
        <p:nvSpPr>
          <p:cNvPr id="33" name="Round Same Side Corner Rectangle 32"/>
          <p:cNvSpPr/>
          <p:nvPr/>
        </p:nvSpPr>
        <p:spPr>
          <a:xfrm rot="5400000">
            <a:off x="6577769" y="356550"/>
            <a:ext cx="739366" cy="6977271"/>
          </a:xfrm>
          <a:prstGeom prst="round2Same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4" name="Text Placeholder 22"/>
          <p:cNvSpPr>
            <a:spLocks noGrp="1"/>
          </p:cNvSpPr>
          <p:nvPr>
            <p:ph type="body" sz="quarter" idx="21" hasCustomPrompt="1"/>
          </p:nvPr>
        </p:nvSpPr>
        <p:spPr>
          <a:xfrm>
            <a:off x="3562351" y="3627347"/>
            <a:ext cx="5656263" cy="790514"/>
          </a:xfrm>
        </p:spPr>
        <p:txBody>
          <a:bodyPr>
            <a:noAutofit/>
          </a:bodyPr>
          <a:lstStyle>
            <a:lvl1pPr marL="0" indent="0">
              <a:buNone/>
              <a:defRPr sz="2700" b="0" i="0">
                <a:latin typeface="Arial" charset="0"/>
                <a:ea typeface="Arial" charset="0"/>
                <a:cs typeface="Arial" charset="0"/>
              </a:defRPr>
            </a:lvl1pPr>
            <a:lvl2pPr>
              <a:defRPr sz="1350" b="0" i="0">
                <a:latin typeface="Proxima Nova Light" charset="0"/>
                <a:ea typeface="Proxima Nova Light" charset="0"/>
                <a:cs typeface="Proxima Nova Light" charset="0"/>
              </a:defRPr>
            </a:lvl2pPr>
            <a:lvl3pPr>
              <a:defRPr sz="1200" b="0" i="0">
                <a:latin typeface="Proxima Nova Light" charset="0"/>
                <a:ea typeface="Proxima Nova Light" charset="0"/>
                <a:cs typeface="Proxima Nova Light" charset="0"/>
              </a:defRPr>
            </a:lvl3pPr>
            <a:lvl4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4pPr>
            <a:lvl5pPr>
              <a:defRPr sz="1050" b="0" i="0">
                <a:latin typeface="Proxima Nova Light" charset="0"/>
                <a:ea typeface="Proxima Nova Light" charset="0"/>
                <a:cs typeface="Proxima Nova Light" charset="0"/>
              </a:defRPr>
            </a:lvl5pPr>
          </a:lstStyle>
          <a:p>
            <a:pPr lvl="0"/>
            <a:r>
              <a:rPr lang="en-US" dirty="0" smtClean="0"/>
              <a:t>Activity</a:t>
            </a:r>
          </a:p>
        </p:txBody>
      </p:sp>
      <p:sp>
        <p:nvSpPr>
          <p:cNvPr id="35" name="Text Placeholder 28"/>
          <p:cNvSpPr>
            <a:spLocks noGrp="1"/>
          </p:cNvSpPr>
          <p:nvPr>
            <p:ph type="body" sz="quarter" idx="22" hasCustomPrompt="1"/>
          </p:nvPr>
        </p:nvSpPr>
        <p:spPr>
          <a:xfrm>
            <a:off x="1925639" y="4042908"/>
            <a:ext cx="898525" cy="300037"/>
          </a:xfrm>
        </p:spPr>
        <p:txBody>
          <a:bodyPr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5 min</a:t>
            </a:r>
            <a:endParaRPr lang="en-US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997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Ground Rules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531859" y="1770836"/>
            <a:ext cx="11128283" cy="4202608"/>
            <a:chOff x="2525064" y="2662516"/>
            <a:chExt cx="7077638" cy="3307282"/>
          </a:xfrm>
        </p:grpSpPr>
        <p:sp>
          <p:nvSpPr>
            <p:cNvPr id="24" name="Text Box 11"/>
            <p:cNvSpPr txBox="1">
              <a:spLocks noChangeArrowheads="1"/>
            </p:cNvSpPr>
            <p:nvPr/>
          </p:nvSpPr>
          <p:spPr bwMode="auto">
            <a:xfrm>
              <a:off x="2525064" y="2662516"/>
              <a:ext cx="463484" cy="345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2" tIns="45716" rIns="91432" bIns="45716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250" b="1" dirty="0">
                  <a:solidFill>
                    <a:srgbClr val="2BB6ED"/>
                  </a:solidFill>
                  <a:ea typeface="Arial" charset="0"/>
                </a:rPr>
                <a:t>A</a:t>
              </a:r>
              <a:endParaRPr lang="en-US" altLang="en-US" sz="1800" b="1" dirty="0">
                <a:solidFill>
                  <a:srgbClr val="2BB6ED"/>
                </a:solidFill>
                <a:ea typeface="Arial" charset="0"/>
              </a:endParaRPr>
            </a:p>
          </p:txBody>
        </p:sp>
        <p:sp>
          <p:nvSpPr>
            <p:cNvPr id="25" name="Text Box 12"/>
            <p:cNvSpPr txBox="1">
              <a:spLocks noChangeArrowheads="1"/>
            </p:cNvSpPr>
            <p:nvPr/>
          </p:nvSpPr>
          <p:spPr bwMode="auto">
            <a:xfrm>
              <a:off x="2525064" y="5624658"/>
              <a:ext cx="459220" cy="345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2" tIns="45716" rIns="91432" bIns="45716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250" b="1" dirty="0">
                  <a:solidFill>
                    <a:srgbClr val="55B671"/>
                  </a:solidFill>
                  <a:ea typeface="Arial" charset="0"/>
                </a:rPr>
                <a:t>B</a:t>
              </a:r>
              <a:endParaRPr lang="en-US" altLang="en-US" sz="1800" b="1" dirty="0">
                <a:solidFill>
                  <a:srgbClr val="55B671"/>
                </a:solidFill>
                <a:ea typeface="Arial" charset="0"/>
              </a:endParaRPr>
            </a:p>
          </p:txBody>
        </p:sp>
        <p:sp>
          <p:nvSpPr>
            <p:cNvPr id="26" name="Text Box 13"/>
            <p:cNvSpPr txBox="1">
              <a:spLocks noChangeArrowheads="1"/>
            </p:cNvSpPr>
            <p:nvPr/>
          </p:nvSpPr>
          <p:spPr bwMode="auto">
            <a:xfrm>
              <a:off x="9143998" y="2662516"/>
              <a:ext cx="458703" cy="345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2" tIns="45716" rIns="91432" bIns="45716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250" b="1" dirty="0">
                  <a:solidFill>
                    <a:srgbClr val="FAD233"/>
                  </a:solidFill>
                  <a:ea typeface="Arial" charset="0"/>
                </a:rPr>
                <a:t>D</a:t>
              </a:r>
              <a:endParaRPr lang="en-US" altLang="en-US" sz="1800" b="1" dirty="0">
                <a:solidFill>
                  <a:srgbClr val="FAD233"/>
                </a:solidFill>
                <a:ea typeface="Arial" charset="0"/>
              </a:endParaRPr>
            </a:p>
          </p:txBody>
        </p:sp>
        <p:sp>
          <p:nvSpPr>
            <p:cNvPr id="27" name="Text Box 14"/>
            <p:cNvSpPr txBox="1">
              <a:spLocks noChangeArrowheads="1"/>
            </p:cNvSpPr>
            <p:nvPr/>
          </p:nvSpPr>
          <p:spPr bwMode="auto">
            <a:xfrm>
              <a:off x="9143998" y="5624658"/>
              <a:ext cx="458704" cy="345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2" tIns="45716" rIns="91432" bIns="45716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/>
              <a:r>
                <a:rPr lang="en-US" altLang="en-US" sz="2250" b="1" dirty="0">
                  <a:solidFill>
                    <a:srgbClr val="DF193D"/>
                  </a:solidFill>
                  <a:ea typeface="Arial" charset="0"/>
                </a:rPr>
                <a:t>C</a:t>
              </a:r>
              <a:endParaRPr lang="en-US" altLang="en-US" sz="1800" b="1" dirty="0">
                <a:solidFill>
                  <a:srgbClr val="DF193D"/>
                </a:solidFill>
                <a:ea typeface="Arial" charset="0"/>
              </a:endParaRPr>
            </a:p>
          </p:txBody>
        </p:sp>
        <p:pic>
          <p:nvPicPr>
            <p:cNvPr id="28" name="Picture 27" descr="walkaround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44976" y="2753543"/>
              <a:ext cx="6199023" cy="3212555"/>
            </a:xfrm>
            <a:prstGeom prst="rect">
              <a:avLst/>
            </a:prstGeom>
          </p:spPr>
        </p:pic>
        <p:sp>
          <p:nvSpPr>
            <p:cNvPr id="29" name="Rectangle 15"/>
            <p:cNvSpPr>
              <a:spLocks noChangeArrowheads="1"/>
            </p:cNvSpPr>
            <p:nvPr/>
          </p:nvSpPr>
          <p:spPr bwMode="auto">
            <a:xfrm>
              <a:off x="3501269" y="3381404"/>
              <a:ext cx="2574667" cy="465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2" tIns="45716" rIns="91432" bIns="45716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en-US" sz="2700" b="1" i="0" dirty="0" smtClean="0">
                  <a:solidFill>
                    <a:schemeClr val="bg1"/>
                  </a:solidFill>
                  <a:latin typeface="Arial Bold" charset="0"/>
                  <a:ea typeface="Arial Bold" charset="0"/>
                  <a:cs typeface="Arial Bold" charset="0"/>
                </a:rPr>
                <a:t>STAY FOCUSED</a:t>
              </a:r>
              <a:endParaRPr lang="en-US" sz="2700" b="1" i="0" dirty="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endParaRPr>
            </a:p>
          </p:txBody>
        </p:sp>
        <p:sp>
          <p:nvSpPr>
            <p:cNvPr id="30" name="Rectangle 15"/>
            <p:cNvSpPr>
              <a:spLocks noChangeArrowheads="1"/>
            </p:cNvSpPr>
            <p:nvPr/>
          </p:nvSpPr>
          <p:spPr bwMode="auto">
            <a:xfrm>
              <a:off x="6918796" y="3381404"/>
              <a:ext cx="1841805" cy="465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2" tIns="45716" rIns="91432" bIns="45716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en-US" sz="2700" b="1" i="0" dirty="0" smtClean="0">
                  <a:solidFill>
                    <a:schemeClr val="bg1"/>
                  </a:solidFill>
                  <a:latin typeface="Arial Bold" charset="0"/>
                  <a:ea typeface="Arial Bold" charset="0"/>
                  <a:cs typeface="Arial Bold" charset="0"/>
                </a:rPr>
                <a:t>BE OPEN</a:t>
              </a:r>
              <a:endParaRPr lang="en-US" sz="2700" b="1" i="0" dirty="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endParaRPr>
            </a:p>
          </p:txBody>
        </p:sp>
        <p:sp>
          <p:nvSpPr>
            <p:cNvPr id="31" name="Rectangle 15"/>
            <p:cNvSpPr>
              <a:spLocks noChangeArrowheads="1"/>
            </p:cNvSpPr>
            <p:nvPr/>
          </p:nvSpPr>
          <p:spPr bwMode="auto">
            <a:xfrm>
              <a:off x="3634217" y="4889736"/>
              <a:ext cx="2520280" cy="465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2" tIns="45716" rIns="91432" bIns="45716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en-US" sz="2700" b="1" i="0" dirty="0" smtClean="0">
                  <a:solidFill>
                    <a:schemeClr val="bg1"/>
                  </a:solidFill>
                  <a:latin typeface="Arial Bold" charset="0"/>
                  <a:ea typeface="Arial Bold" charset="0"/>
                  <a:cs typeface="Arial Bold" charset="0"/>
                </a:rPr>
                <a:t>STAY ON TASK</a:t>
              </a:r>
              <a:endParaRPr lang="en-US" sz="2700" b="1" i="0" dirty="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endParaRPr>
            </a:p>
          </p:txBody>
        </p:sp>
        <p:sp>
          <p:nvSpPr>
            <p:cNvPr id="32" name="Rectangle 15"/>
            <p:cNvSpPr>
              <a:spLocks noChangeArrowheads="1"/>
            </p:cNvSpPr>
            <p:nvPr/>
          </p:nvSpPr>
          <p:spPr bwMode="auto">
            <a:xfrm>
              <a:off x="6425353" y="4815869"/>
              <a:ext cx="2989502" cy="530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2" tIns="45716" rIns="91432" bIns="45716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lnSpc>
                  <a:spcPct val="140000"/>
                </a:lnSpc>
                <a:defRPr/>
              </a:pPr>
              <a:r>
                <a:rPr lang="en-US" sz="2700" b="1" i="0" dirty="0" smtClean="0">
                  <a:solidFill>
                    <a:schemeClr val="bg1"/>
                  </a:solidFill>
                  <a:latin typeface="Arial Bold" charset="0"/>
                  <a:ea typeface="Arial Bold" charset="0"/>
                  <a:cs typeface="Arial Bold" charset="0"/>
                </a:rPr>
                <a:t>ASK QUESTIONS</a:t>
              </a:r>
              <a:endParaRPr lang="en-US" sz="2700" b="1" i="0" dirty="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endParaRPr>
            </a:p>
          </p:txBody>
        </p:sp>
      </p:grpSp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  <p:sp>
        <p:nvSpPr>
          <p:cNvPr id="17" name="Rectangle 16"/>
          <p:cNvSpPr>
            <a:spLocks noChangeArrowheads="1"/>
          </p:cNvSpPr>
          <p:nvPr userDrawn="1"/>
        </p:nvSpPr>
        <p:spPr bwMode="auto">
          <a:xfrm>
            <a:off x="1109445" y="6048656"/>
            <a:ext cx="9936795" cy="185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6158" tIns="23079" rIns="46158" bIns="23079">
            <a:spAutoFit/>
          </a:bodyPr>
          <a:lstStyle/>
          <a:p>
            <a:pPr lvl="0" algn="ctr">
              <a:defRPr/>
            </a:pPr>
            <a:r>
              <a:rPr lang="en-US" altLang="en-US" sz="900" dirty="0" smtClean="0">
                <a:latin typeface="Proxima Nova" charset="0"/>
                <a:ea typeface="Proxima Nova" charset="0"/>
                <a:cs typeface="Proxima Nova" charset="0"/>
              </a:rPr>
              <a:t>Whole Brain</a:t>
            </a:r>
            <a:r>
              <a:rPr lang="en-US" altLang="en-US" sz="900" baseline="30000" dirty="0" smtClean="0">
                <a:latin typeface="Proxima Nova" charset="0"/>
                <a:ea typeface="Proxima Nova" charset="0"/>
                <a:cs typeface="Proxima Nova" charset="0"/>
              </a:rPr>
              <a:t>®</a:t>
            </a:r>
            <a:r>
              <a:rPr lang="en-US" altLang="en-US" sz="900" dirty="0" smtClean="0">
                <a:latin typeface="Proxima Nova" charset="0"/>
                <a:ea typeface="Proxima Nova" charset="0"/>
                <a:cs typeface="Proxima Nova" charset="0"/>
              </a:rPr>
              <a:t> and the four-color, four-quadrant graphic are registered trademarks of Herrmann Global, LLC.</a:t>
            </a:r>
            <a:endParaRPr lang="en-GB" altLang="en-US" sz="900" dirty="0" smtClean="0">
              <a:latin typeface="Proxima Nova" charset="0"/>
              <a:ea typeface="Proxima Nova" charset="0"/>
              <a:cs typeface="Proxima No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06616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2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1" y="1490872"/>
            <a:ext cx="11367052" cy="4686093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t"/>
          <a:lstStyle>
            <a:lvl1pPr>
              <a:defRPr b="1" i="0">
                <a:latin typeface="Georgia Bold" charset="0"/>
                <a:ea typeface="Georgia Bold" charset="0"/>
                <a:cs typeface="Georgia Bold" charset="0"/>
              </a:defRPr>
            </a:lvl1pPr>
          </a:lstStyle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49" y="1825625"/>
            <a:ext cx="535305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838200" y="1825625"/>
            <a:ext cx="535305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390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48766" y="1482359"/>
            <a:ext cx="5391743" cy="2276400"/>
          </a:xfrm>
          <a:prstGeom prst="rect">
            <a:avLst/>
          </a:prstGeom>
          <a:noFill/>
          <a:ln w="28575" cmpd="sng">
            <a:solidFill>
              <a:srgbClr val="2BB6E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8767" y="3838239"/>
            <a:ext cx="5394043" cy="2276400"/>
          </a:xfrm>
          <a:prstGeom prst="rect">
            <a:avLst/>
          </a:prstGeom>
          <a:noFill/>
          <a:ln w="28575" cmpd="sng">
            <a:solidFill>
              <a:srgbClr val="55B67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22929" y="1465740"/>
            <a:ext cx="5416528" cy="2276400"/>
          </a:xfrm>
          <a:prstGeom prst="rect">
            <a:avLst/>
          </a:prstGeom>
          <a:noFill/>
          <a:ln w="28575" cmpd="sng">
            <a:solidFill>
              <a:srgbClr val="FAD2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34969" y="3843660"/>
            <a:ext cx="5418777" cy="2276400"/>
          </a:xfrm>
          <a:prstGeom prst="rect">
            <a:avLst/>
          </a:prstGeom>
          <a:noFill/>
          <a:ln w="28575" cmpd="sng">
            <a:solidFill>
              <a:srgbClr val="E71A3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621802" y="1430453"/>
            <a:ext cx="5391743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2250" b="0" i="0" dirty="0">
                <a:solidFill>
                  <a:srgbClr val="2BB6ED"/>
                </a:solidFill>
                <a:latin typeface="Arial Regular" charset="0"/>
                <a:cs typeface="Arial Regular" charset="0"/>
              </a:rPr>
              <a:t>A</a:t>
            </a:r>
            <a:endParaRPr lang="en-US" altLang="en-US" sz="1800" b="0" i="0" dirty="0">
              <a:solidFill>
                <a:srgbClr val="2BB6ED"/>
              </a:solidFill>
              <a:latin typeface="Arial Regular" charset="0"/>
              <a:cs typeface="Arial Regular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07067" y="1383339"/>
            <a:ext cx="5289997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r>
              <a:rPr lang="en-US" altLang="en-US" sz="2250" b="0" i="0" dirty="0">
                <a:solidFill>
                  <a:srgbClr val="FAD233"/>
                </a:solidFill>
                <a:latin typeface="Arial Regular" charset="0"/>
                <a:cs typeface="Arial Regular" charset="0"/>
              </a:rPr>
              <a:t>D</a:t>
            </a:r>
            <a:endParaRPr lang="en-US" altLang="en-US" sz="1800" b="0" i="0" dirty="0">
              <a:solidFill>
                <a:srgbClr val="FAD233"/>
              </a:solidFill>
              <a:latin typeface="Arial Regular" charset="0"/>
              <a:cs typeface="Arial Regular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48754" y="5630186"/>
            <a:ext cx="5391743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2250" b="0" i="0" dirty="0" smtClean="0">
                <a:solidFill>
                  <a:srgbClr val="55B671"/>
                </a:solidFill>
                <a:latin typeface="Arial Regular" charset="0"/>
                <a:cs typeface="Arial Regular" charset="0"/>
              </a:rPr>
              <a:t>B</a:t>
            </a:r>
            <a:endParaRPr lang="en-US" altLang="en-US" sz="1800" b="0" i="0" dirty="0">
              <a:solidFill>
                <a:srgbClr val="55B671"/>
              </a:solidFill>
              <a:latin typeface="Arial Regular" charset="0"/>
              <a:cs typeface="Arial Regular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6146157" y="5612916"/>
            <a:ext cx="5416465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r>
              <a:rPr lang="en-US" altLang="en-US" sz="2250" b="0" i="0" dirty="0" smtClean="0">
                <a:solidFill>
                  <a:srgbClr val="E71A3E"/>
                </a:solidFill>
                <a:latin typeface="Arial Regular" charset="0"/>
                <a:cs typeface="Arial Regular" charset="0"/>
              </a:rPr>
              <a:t>C</a:t>
            </a:r>
            <a:endParaRPr lang="en-US" altLang="en-US" sz="1800" b="0" i="0" dirty="0">
              <a:solidFill>
                <a:srgbClr val="E71A3E"/>
              </a:solidFill>
              <a:latin typeface="Arial Regular" charset="0"/>
              <a:cs typeface="Arial Regular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 rot="19122020">
            <a:off x="443884" y="1783312"/>
            <a:ext cx="131200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en-US" sz="2100" dirty="0" smtClean="0">
                <a:solidFill>
                  <a:srgbClr val="2BB6ED"/>
                </a:solidFill>
              </a:rPr>
              <a:t>What</a:t>
            </a:r>
            <a:endParaRPr lang="en-US" altLang="en-US" sz="2100" dirty="0">
              <a:solidFill>
                <a:srgbClr val="2BB6ED"/>
              </a:solidFill>
            </a:endParaRPr>
          </a:p>
        </p:txBody>
      </p:sp>
      <p:sp>
        <p:nvSpPr>
          <p:cNvPr id="16" name="TextBox 19"/>
          <p:cNvSpPr txBox="1">
            <a:spLocks noChangeArrowheads="1"/>
          </p:cNvSpPr>
          <p:nvPr/>
        </p:nvSpPr>
        <p:spPr bwMode="auto">
          <a:xfrm rot="2227764">
            <a:off x="386900" y="5499714"/>
            <a:ext cx="145891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en-US" sz="2100" dirty="0">
                <a:solidFill>
                  <a:srgbClr val="55B671"/>
                </a:solidFill>
              </a:rPr>
              <a:t>How</a:t>
            </a:r>
          </a:p>
        </p:txBody>
      </p:sp>
      <p:sp>
        <p:nvSpPr>
          <p:cNvPr id="17" name="TextBox 21"/>
          <p:cNvSpPr txBox="1">
            <a:spLocks noChangeArrowheads="1"/>
          </p:cNvSpPr>
          <p:nvPr/>
        </p:nvSpPr>
        <p:spPr bwMode="auto">
          <a:xfrm rot="19255477">
            <a:off x="10247111" y="5467539"/>
            <a:ext cx="16891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en-US" sz="2100" dirty="0">
                <a:solidFill>
                  <a:srgbClr val="E71A3E"/>
                </a:solidFill>
              </a:rPr>
              <a:t>Who</a:t>
            </a:r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 rot="2496121">
            <a:off x="10464237" y="1704722"/>
            <a:ext cx="131200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en-US" sz="2100" dirty="0" smtClean="0">
                <a:solidFill>
                  <a:srgbClr val="FAD233"/>
                </a:solidFill>
              </a:rPr>
              <a:t>Why</a:t>
            </a:r>
            <a:endParaRPr lang="en-US" altLang="en-US" sz="2100" dirty="0">
              <a:solidFill>
                <a:srgbClr val="FAD233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  <p:sp>
        <p:nvSpPr>
          <p:cNvPr id="20" name="Rectangle 19"/>
          <p:cNvSpPr>
            <a:spLocks noChangeArrowheads="1"/>
          </p:cNvSpPr>
          <p:nvPr userDrawn="1"/>
        </p:nvSpPr>
        <p:spPr bwMode="auto">
          <a:xfrm>
            <a:off x="1342699" y="6233071"/>
            <a:ext cx="9506601" cy="185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6158" tIns="23079" rIns="46158" bIns="23079">
            <a:spAutoFit/>
          </a:bodyPr>
          <a:lstStyle/>
          <a:p>
            <a:pPr lvl="0" algn="ctr">
              <a:defRPr/>
            </a:pPr>
            <a:r>
              <a:rPr lang="en-US" altLang="en-US" sz="900" dirty="0" smtClean="0">
                <a:latin typeface="Proxima Nova" charset="0"/>
                <a:ea typeface="Proxima Nova" charset="0"/>
                <a:cs typeface="Proxima Nova" charset="0"/>
              </a:rPr>
              <a:t>Whole Brain</a:t>
            </a:r>
            <a:r>
              <a:rPr lang="en-US" altLang="en-US" sz="900" baseline="30000" dirty="0" smtClean="0">
                <a:latin typeface="Proxima Nova" charset="0"/>
                <a:ea typeface="Proxima Nova" charset="0"/>
                <a:cs typeface="Proxima Nova" charset="0"/>
              </a:rPr>
              <a:t>®</a:t>
            </a:r>
            <a:r>
              <a:rPr lang="en-US" altLang="en-US" sz="900" dirty="0" smtClean="0">
                <a:latin typeface="Proxima Nova" charset="0"/>
                <a:ea typeface="Proxima Nova" charset="0"/>
                <a:cs typeface="Proxima Nova" charset="0"/>
              </a:rPr>
              <a:t> and the four-color, four-quadrant graphic are registered trademarks of Herrmann Global, LLC.</a:t>
            </a:r>
            <a:endParaRPr lang="en-GB" altLang="en-US" sz="900" dirty="0" smtClean="0">
              <a:latin typeface="Proxima Nova" charset="0"/>
              <a:ea typeface="Proxima Nova" charset="0"/>
              <a:cs typeface="Proxima No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171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48766" y="1482359"/>
            <a:ext cx="5391743" cy="2276400"/>
          </a:xfrm>
          <a:prstGeom prst="rect">
            <a:avLst/>
          </a:prstGeom>
          <a:noFill/>
          <a:ln w="28575" cmpd="sng">
            <a:solidFill>
              <a:srgbClr val="2BB6E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8767" y="3838239"/>
            <a:ext cx="5394043" cy="2276400"/>
          </a:xfrm>
          <a:prstGeom prst="rect">
            <a:avLst/>
          </a:prstGeom>
          <a:noFill/>
          <a:ln w="28575" cmpd="sng">
            <a:solidFill>
              <a:srgbClr val="55B67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22929" y="1465740"/>
            <a:ext cx="5416528" cy="2276400"/>
          </a:xfrm>
          <a:prstGeom prst="rect">
            <a:avLst/>
          </a:prstGeom>
          <a:noFill/>
          <a:ln w="28575" cmpd="sng">
            <a:solidFill>
              <a:srgbClr val="FAD2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34969" y="3843660"/>
            <a:ext cx="5418777" cy="2276400"/>
          </a:xfrm>
          <a:prstGeom prst="rect">
            <a:avLst/>
          </a:prstGeom>
          <a:noFill/>
          <a:ln w="28575" cmpd="sng">
            <a:solidFill>
              <a:srgbClr val="E71A3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 Regular" charset="0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621802" y="1430453"/>
            <a:ext cx="5391743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2250" b="0" i="0" dirty="0">
                <a:solidFill>
                  <a:srgbClr val="2BB6ED"/>
                </a:solidFill>
                <a:latin typeface="Arial Regular" charset="0"/>
                <a:cs typeface="Arial Regular" charset="0"/>
              </a:rPr>
              <a:t>A</a:t>
            </a:r>
            <a:endParaRPr lang="en-US" altLang="en-US" sz="1800" b="0" i="0" dirty="0">
              <a:solidFill>
                <a:srgbClr val="2BB6ED"/>
              </a:solidFill>
              <a:latin typeface="Arial Regular" charset="0"/>
              <a:cs typeface="Arial Regular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07067" y="1383339"/>
            <a:ext cx="5289997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r>
              <a:rPr lang="en-US" altLang="en-US" sz="2250" b="0" i="0" dirty="0">
                <a:solidFill>
                  <a:srgbClr val="FAD233"/>
                </a:solidFill>
                <a:latin typeface="Arial Regular" charset="0"/>
                <a:cs typeface="Arial Regular" charset="0"/>
              </a:rPr>
              <a:t>D</a:t>
            </a:r>
            <a:endParaRPr lang="en-US" altLang="en-US" sz="1800" b="0" i="0" dirty="0">
              <a:solidFill>
                <a:srgbClr val="FAD233"/>
              </a:solidFill>
              <a:latin typeface="Arial Regular" charset="0"/>
              <a:cs typeface="Arial Regular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48754" y="5630186"/>
            <a:ext cx="5391743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2250" b="0" i="0" dirty="0" smtClean="0">
                <a:solidFill>
                  <a:srgbClr val="55B671"/>
                </a:solidFill>
                <a:latin typeface="Arial Regular" charset="0"/>
                <a:cs typeface="Arial Regular" charset="0"/>
              </a:rPr>
              <a:t>B</a:t>
            </a:r>
            <a:endParaRPr lang="en-US" altLang="en-US" sz="1800" b="0" i="0" dirty="0">
              <a:solidFill>
                <a:srgbClr val="55B671"/>
              </a:solidFill>
              <a:latin typeface="Arial Regular" charset="0"/>
              <a:cs typeface="Arial Regular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6146157" y="5612916"/>
            <a:ext cx="5416465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r>
              <a:rPr lang="en-US" altLang="en-US" sz="2250" b="0" i="0" dirty="0" smtClean="0">
                <a:solidFill>
                  <a:srgbClr val="E71A3E"/>
                </a:solidFill>
                <a:latin typeface="Arial Regular" charset="0"/>
                <a:cs typeface="Arial Regular" charset="0"/>
              </a:rPr>
              <a:t>C</a:t>
            </a:r>
            <a:endParaRPr lang="en-US" altLang="en-US" sz="1800" b="0" i="0" dirty="0">
              <a:solidFill>
                <a:srgbClr val="E71A3E"/>
              </a:solidFill>
              <a:latin typeface="Arial Regular" charset="0"/>
              <a:cs typeface="Arial Regular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  <p:sp>
        <p:nvSpPr>
          <p:cNvPr id="15" name="Rectangle 14"/>
          <p:cNvSpPr>
            <a:spLocks noChangeArrowheads="1"/>
          </p:cNvSpPr>
          <p:nvPr userDrawn="1"/>
        </p:nvSpPr>
        <p:spPr bwMode="auto">
          <a:xfrm>
            <a:off x="1342699" y="6233071"/>
            <a:ext cx="9506601" cy="185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6158" tIns="23079" rIns="46158" bIns="23079">
            <a:spAutoFit/>
          </a:bodyPr>
          <a:lstStyle/>
          <a:p>
            <a:pPr lvl="0" algn="ctr">
              <a:defRPr/>
            </a:pPr>
            <a:r>
              <a:rPr lang="en-US" altLang="en-US" sz="900" dirty="0" smtClean="0">
                <a:latin typeface="Proxima Nova" charset="0"/>
                <a:ea typeface="Proxima Nova" charset="0"/>
                <a:cs typeface="Proxima Nova" charset="0"/>
              </a:rPr>
              <a:t>Whole Brain</a:t>
            </a:r>
            <a:r>
              <a:rPr lang="en-US" altLang="en-US" sz="900" baseline="30000" dirty="0" smtClean="0">
                <a:latin typeface="Proxima Nova" charset="0"/>
                <a:ea typeface="Proxima Nova" charset="0"/>
                <a:cs typeface="Proxima Nova" charset="0"/>
              </a:rPr>
              <a:t>®</a:t>
            </a:r>
            <a:r>
              <a:rPr lang="en-US" altLang="en-US" sz="900" dirty="0" smtClean="0">
                <a:latin typeface="Proxima Nova" charset="0"/>
                <a:ea typeface="Proxima Nova" charset="0"/>
                <a:cs typeface="Proxima Nova" charset="0"/>
              </a:rPr>
              <a:t> and the four-color, four-quadrant graphic are registered trademarks of Herrmann Global, LLC.</a:t>
            </a:r>
            <a:endParaRPr lang="en-GB" altLang="en-US" sz="900" dirty="0" smtClean="0">
              <a:latin typeface="Proxima Nova" charset="0"/>
              <a:ea typeface="Proxima Nova" charset="0"/>
              <a:cs typeface="Proxima No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03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rimmodel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57555" y="477647"/>
            <a:ext cx="6876893" cy="687689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338416"/>
            <a:ext cx="1331868" cy="370449"/>
          </a:xfrm>
          <a:prstGeom prst="rect">
            <a:avLst/>
          </a:prstGeom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621802" y="1430453"/>
            <a:ext cx="5391743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2250" b="0" i="0" dirty="0">
                <a:solidFill>
                  <a:srgbClr val="2BB6ED"/>
                </a:solidFill>
                <a:latin typeface="Arial Regular" charset="0"/>
                <a:cs typeface="Arial Regular" charset="0"/>
              </a:rPr>
              <a:t>A</a:t>
            </a:r>
            <a:endParaRPr lang="en-US" altLang="en-US" sz="1800" b="0" i="0" dirty="0">
              <a:solidFill>
                <a:srgbClr val="2BB6ED"/>
              </a:solidFill>
              <a:latin typeface="Arial Regular" charset="0"/>
              <a:cs typeface="Arial Regular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307067" y="1383339"/>
            <a:ext cx="5289997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r>
              <a:rPr lang="en-US" altLang="en-US" sz="2250" b="0" i="0" dirty="0">
                <a:solidFill>
                  <a:srgbClr val="FAD233"/>
                </a:solidFill>
                <a:latin typeface="Arial Regular" charset="0"/>
                <a:cs typeface="Arial Regular" charset="0"/>
              </a:rPr>
              <a:t>D</a:t>
            </a:r>
            <a:endParaRPr lang="en-US" altLang="en-US" sz="1800" b="0" i="0" dirty="0">
              <a:solidFill>
                <a:srgbClr val="FAD233"/>
              </a:solidFill>
              <a:latin typeface="Arial Regular" charset="0"/>
              <a:cs typeface="Arial Regular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648754" y="5630186"/>
            <a:ext cx="5391743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2250" b="0" i="0" dirty="0" smtClean="0">
                <a:solidFill>
                  <a:srgbClr val="55B671"/>
                </a:solidFill>
                <a:latin typeface="Arial Regular" charset="0"/>
                <a:cs typeface="Arial Regular" charset="0"/>
              </a:rPr>
              <a:t>B</a:t>
            </a:r>
            <a:endParaRPr lang="en-US" altLang="en-US" sz="1800" b="0" i="0" dirty="0">
              <a:solidFill>
                <a:srgbClr val="55B671"/>
              </a:solidFill>
              <a:latin typeface="Arial Regular" charset="0"/>
              <a:cs typeface="Arial Regular" charset="0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6146157" y="5612916"/>
            <a:ext cx="5416465" cy="41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4" tIns="34287" rIns="68574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r>
              <a:rPr lang="en-US" altLang="en-US" sz="2250" b="0" i="0" dirty="0" smtClean="0">
                <a:solidFill>
                  <a:srgbClr val="E71A3E"/>
                </a:solidFill>
                <a:latin typeface="Arial Regular" charset="0"/>
                <a:cs typeface="Arial Regular" charset="0"/>
              </a:rPr>
              <a:t>C</a:t>
            </a:r>
            <a:endParaRPr lang="en-US" altLang="en-US" sz="1800" b="0" i="0" dirty="0">
              <a:solidFill>
                <a:srgbClr val="E71A3E"/>
              </a:solidFill>
              <a:latin typeface="Arial Regular" charset="0"/>
              <a:cs typeface="Arial Regular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76890"/>
            <a:ext cx="433331" cy="428671"/>
          </a:xfrm>
          <a:prstGeom prst="rect">
            <a:avLst/>
          </a:prstGeom>
        </p:spPr>
      </p:pic>
      <p:sp>
        <p:nvSpPr>
          <p:cNvPr id="14" name="Rectangle 13"/>
          <p:cNvSpPr>
            <a:spLocks noChangeArrowheads="1"/>
          </p:cNvSpPr>
          <p:nvPr userDrawn="1"/>
        </p:nvSpPr>
        <p:spPr bwMode="auto">
          <a:xfrm rot="16200000">
            <a:off x="-2572450" y="3594982"/>
            <a:ext cx="5486400" cy="158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4619" tIns="17309" rIns="34619" bIns="17309">
            <a:spAutoFit/>
          </a:bodyPr>
          <a:lstStyle/>
          <a:p>
            <a:pPr lvl="0" algn="ctr">
              <a:defRPr/>
            </a:pPr>
            <a:r>
              <a:rPr lang="en-US" altLang="en-US" sz="800" dirty="0" smtClean="0">
                <a:latin typeface="Proxima Nova" charset="0"/>
                <a:ea typeface="Proxima Nova" charset="0"/>
                <a:cs typeface="Proxima Nova" charset="0"/>
              </a:rPr>
              <a:t>Whole Brain</a:t>
            </a:r>
            <a:r>
              <a:rPr lang="en-US" altLang="en-US" sz="800" baseline="30000" dirty="0" smtClean="0">
                <a:latin typeface="Proxima Nova" charset="0"/>
                <a:ea typeface="Proxima Nova" charset="0"/>
                <a:cs typeface="Proxima Nova" charset="0"/>
              </a:rPr>
              <a:t>®</a:t>
            </a:r>
            <a:r>
              <a:rPr lang="en-US" altLang="en-US" sz="800" dirty="0" smtClean="0">
                <a:latin typeface="Proxima Nova" charset="0"/>
                <a:ea typeface="Proxima Nova" charset="0"/>
                <a:cs typeface="Proxima Nova" charset="0"/>
              </a:rPr>
              <a:t> and the four-color, four-quadrant graphic are registered trademarks of Herrmann Global, LLC.</a:t>
            </a:r>
            <a:endParaRPr lang="en-GB" altLang="en-US" sz="800" dirty="0" smtClean="0">
              <a:latin typeface="Proxima Nova" charset="0"/>
              <a:ea typeface="Proxima Nova" charset="0"/>
              <a:cs typeface="Proxima No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532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2811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0">
                <a:solidFill>
                  <a:schemeClr val="tx1">
                    <a:tint val="75000"/>
                  </a:schemeClr>
                </a:solidFill>
                <a:latin typeface="Arial Regular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31573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 b="0" i="0">
                <a:solidFill>
                  <a:schemeClr val="tx1"/>
                </a:solidFill>
                <a:latin typeface="Arial Regular" charset="0"/>
              </a:defRPr>
            </a:lvl1pPr>
          </a:lstStyle>
          <a:p>
            <a:fld id="{7379353C-83AC-4631-8702-AF0449F9DD8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image1.jpg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3" y="6839771"/>
            <a:ext cx="12192000" cy="4571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789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  <p:sldLayoutId id="2147483719" r:id="rId19"/>
    <p:sldLayoutId id="2147483720" r:id="rId20"/>
    <p:sldLayoutId id="2147483721" r:id="rId21"/>
    <p:sldLayoutId id="2147483722" r:id="rId22"/>
    <p:sldLayoutId id="2147483723" r:id="rId23"/>
    <p:sldLayoutId id="2147483724" r:id="rId24"/>
    <p:sldLayoutId id="2147483725" r:id="rId2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Georgia Bold" charset="0"/>
          <a:ea typeface="Georgia Bold" charset="0"/>
          <a:cs typeface="Georgia Bold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1" i="0" kern="1200">
          <a:solidFill>
            <a:schemeClr val="tx1"/>
          </a:solidFill>
          <a:latin typeface="Georgia Bold" charset="0"/>
          <a:ea typeface="Georgia Bold" charset="0"/>
          <a:cs typeface="Georgia Bold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1" i="0" kern="1200">
          <a:solidFill>
            <a:schemeClr val="tx1"/>
          </a:solidFill>
          <a:latin typeface="Arial Bold" charset="0"/>
          <a:ea typeface="Arial Bold" charset="0"/>
          <a:cs typeface="Arial Bold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Arial Regular" charset="0"/>
          <a:ea typeface="Arial Regular" charset="0"/>
          <a:cs typeface="Arial Regular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 Regular" charset="0"/>
          <a:ea typeface="Arial Regular" charset="0"/>
          <a:cs typeface="Arial Regular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 Regular" charset="0"/>
          <a:ea typeface="Arial Regular" charset="0"/>
          <a:cs typeface="Arial Regular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Georgia" charset="0"/>
                <a:ea typeface="Georgia" charset="0"/>
                <a:cs typeface="Georgia" charset="0"/>
              </a:rPr>
              <a:t>Whole </a:t>
            </a:r>
            <a:r>
              <a:rPr lang="en-US" sz="4400" dirty="0" smtClean="0">
                <a:latin typeface="Georgia" charset="0"/>
                <a:ea typeface="Georgia" charset="0"/>
                <a:cs typeface="Georgia" charset="0"/>
              </a:rPr>
              <a:t>Brain</a:t>
            </a:r>
            <a:r>
              <a:rPr lang="en-US" sz="4400" baseline="30000" dirty="0" smtClean="0">
                <a:latin typeface="Georgia" charset="0"/>
                <a:ea typeface="Georgia" charset="0"/>
                <a:cs typeface="Georgia" charset="0"/>
              </a:rPr>
              <a:t>®</a:t>
            </a:r>
            <a:r>
              <a:rPr lang="en-US" sz="4400" dirty="0" smtClean="0">
                <a:latin typeface="Georgia" charset="0"/>
                <a:ea typeface="Georgia" charset="0"/>
                <a:cs typeface="Georgia" charset="0"/>
              </a:rPr>
              <a:t> Coaching </a:t>
            </a:r>
            <a:r>
              <a:rPr lang="en-US" sz="4400" dirty="0">
                <a:latin typeface="Georgia" charset="0"/>
                <a:ea typeface="Georgia" charset="0"/>
                <a:cs typeface="Georgia" charset="0"/>
              </a:rPr>
              <a:t>GROW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DELIVERY PPT 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768" y="6283882"/>
            <a:ext cx="3847898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© 2016 Herrmann Global, LLC; Ver. 2.0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513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Welcome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Georgia" charset="0"/>
                <a:ea typeface="Georgia" charset="0"/>
                <a:cs typeface="Georgia" charset="0"/>
              </a:rPr>
              <a:t>Purpose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Using the Whole Brain</a:t>
            </a:r>
            <a:r>
              <a:rPr lang="en-US" sz="2400" b="0" baseline="30000" dirty="0">
                <a:latin typeface="Arial" charset="0"/>
                <a:ea typeface="Arial" charset="0"/>
                <a:cs typeface="Arial" charset="0"/>
              </a:rPr>
              <a:t>®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 Coaching GROW model will create a strong baseline for coaching employees based on their goals.  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400" dirty="0">
              <a:latin typeface="Georgia" charset="0"/>
              <a:ea typeface="Georgia" charset="0"/>
              <a:cs typeface="Georgia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Georgia" charset="0"/>
                <a:ea typeface="Georgia" charset="0"/>
                <a:cs typeface="Georgia" charset="0"/>
              </a:rPr>
              <a:t>Learning </a:t>
            </a:r>
            <a:r>
              <a:rPr lang="en-US" sz="2400" dirty="0" smtClean="0">
                <a:latin typeface="Georgia" charset="0"/>
                <a:ea typeface="Georgia" charset="0"/>
                <a:cs typeface="Georgia" charset="0"/>
              </a:rPr>
              <a:t>Objectives</a:t>
            </a:r>
            <a:endParaRPr lang="en-US" sz="2400" dirty="0">
              <a:latin typeface="Georgia" charset="0"/>
              <a:ea typeface="Georgia" charset="0"/>
              <a:cs typeface="Georgia" charset="0"/>
            </a:endParaRPr>
          </a:p>
          <a:p>
            <a:pPr>
              <a:lnSpc>
                <a:spcPct val="120000"/>
              </a:lnSpc>
            </a:pP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To become familiar with the Whole Brain</a:t>
            </a:r>
            <a:r>
              <a:rPr lang="en-US" sz="2400" b="0" baseline="30000" dirty="0">
                <a:latin typeface="Arial" charset="0"/>
                <a:ea typeface="Arial" charset="0"/>
                <a:cs typeface="Arial" charset="0"/>
              </a:rPr>
              <a:t>®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 Coaching GROW model </a:t>
            </a:r>
          </a:p>
          <a:p>
            <a:pPr>
              <a:lnSpc>
                <a:spcPct val="120000"/>
              </a:lnSpc>
            </a:pP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To have participants use the GROW model for greater understanding of where to begin a coaching conversation</a:t>
            </a:r>
          </a:p>
          <a:p>
            <a:endParaRPr lang="en-US" sz="2400" dirty="0">
              <a:ea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79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Agenda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Introduction &amp; Ground Rules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Action Planning 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algn="ctr"/>
            <a:r>
              <a:rPr lang="en-US" dirty="0" smtClean="0"/>
              <a:t>5 min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1732547" y="3584539"/>
            <a:ext cx="1347536" cy="212479"/>
          </a:xfrm>
        </p:spPr>
        <p:txBody>
          <a:bodyPr/>
          <a:lstStyle/>
          <a:p>
            <a:pPr algn="ctr"/>
            <a:r>
              <a:rPr lang="en-US" dirty="0" smtClean="0"/>
              <a:t>30-45 min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9"/>
          </p:nvPr>
        </p:nvSpPr>
        <p:spPr>
          <a:xfrm>
            <a:off x="1829385" y="4643210"/>
            <a:ext cx="1106320" cy="246752"/>
          </a:xfrm>
        </p:spPr>
        <p:txBody>
          <a:bodyPr/>
          <a:lstStyle/>
          <a:p>
            <a:pPr algn="ctr"/>
            <a:r>
              <a:rPr lang="en-US" dirty="0" smtClean="0"/>
              <a:t>5 min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algn="ctr"/>
            <a:r>
              <a:rPr lang="en-US" dirty="0" smtClean="0"/>
              <a:t>5 min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7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Ground Rules: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Approach the Learning in a Whole Brain</a:t>
            </a:r>
            <a:r>
              <a:rPr lang="en-US" sz="2400" b="0" baseline="30000" dirty="0">
                <a:latin typeface="Arial" charset="0"/>
                <a:ea typeface="Arial" charset="0"/>
                <a:cs typeface="Arial" charset="0"/>
              </a:rPr>
              <a:t>®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 Way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880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Activity</a:t>
            </a:r>
            <a:endParaRPr lang="en-US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1530" y="1600780"/>
            <a:ext cx="5072270" cy="4525385"/>
          </a:xfrm>
        </p:spPr>
        <p:txBody>
          <a:bodyPr>
            <a:normAutofit/>
          </a:bodyPr>
          <a:lstStyle/>
          <a:p>
            <a:pPr marL="336550" indent="-336550"/>
            <a:r>
              <a:rPr lang="en-US" sz="3200" b="0" dirty="0">
                <a:latin typeface="Arial" charset="0"/>
                <a:ea typeface="Arial" charset="0"/>
                <a:cs typeface="Arial" charset="0"/>
              </a:rPr>
              <a:t>Review the Coaching GROW Model </a:t>
            </a:r>
          </a:p>
          <a:p>
            <a:pPr marL="336550" indent="-336550"/>
            <a:r>
              <a:rPr lang="en-US" sz="3200" b="0" dirty="0">
                <a:latin typeface="Arial" charset="0"/>
                <a:ea typeface="Arial" charset="0"/>
                <a:cs typeface="Arial" charset="0"/>
              </a:rPr>
              <a:t>Plan a mock coaching conversation using the handout</a:t>
            </a:r>
          </a:p>
          <a:p>
            <a:pPr marL="336550" indent="-336550"/>
            <a:r>
              <a:rPr lang="en-US" sz="3200" b="0" dirty="0">
                <a:latin typeface="Arial" charset="0"/>
                <a:ea typeface="Arial" charset="0"/>
                <a:cs typeface="Arial" charset="0"/>
              </a:rPr>
              <a:t>With a partner, practice a coaching conversation following the model</a:t>
            </a:r>
          </a:p>
          <a:p>
            <a:pPr marL="336550" indent="-336550"/>
            <a:r>
              <a:rPr lang="en-US" sz="3200" b="0" dirty="0">
                <a:latin typeface="Arial" charset="0"/>
                <a:ea typeface="Arial" charset="0"/>
                <a:cs typeface="Arial" charset="0"/>
              </a:rPr>
              <a:t>Time: 45 minutes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888" y="1219427"/>
            <a:ext cx="2144155" cy="286986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2972" y="3201401"/>
            <a:ext cx="2155499" cy="286986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2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rimmodel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26"/>
          <a:stretch/>
        </p:blipFill>
        <p:spPr>
          <a:xfrm>
            <a:off x="2971799" y="523513"/>
            <a:ext cx="6241296" cy="582685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Whole Brain</a:t>
            </a:r>
            <a:r>
              <a:rPr lang="en-US" baseline="30000" dirty="0" smtClean="0"/>
              <a:t>®  </a:t>
            </a:r>
            <a:r>
              <a:rPr lang="en-US" dirty="0" smtClean="0"/>
              <a:t>Model: Coaching </a:t>
            </a:r>
            <a:r>
              <a:rPr lang="en-US" dirty="0"/>
              <a:t>GROW Model 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503843" y="1379072"/>
            <a:ext cx="5165366" cy="5366638"/>
            <a:chOff x="730438" y="2698769"/>
            <a:chExt cx="5677546" cy="5767879"/>
          </a:xfrm>
        </p:grpSpPr>
        <p:grpSp>
          <p:nvGrpSpPr>
            <p:cNvPr id="51" name="Group 50"/>
            <p:cNvGrpSpPr/>
            <p:nvPr/>
          </p:nvGrpSpPr>
          <p:grpSpPr>
            <a:xfrm>
              <a:off x="730438" y="2698769"/>
              <a:ext cx="5677546" cy="5767879"/>
              <a:chOff x="449500" y="2251167"/>
              <a:chExt cx="5677546" cy="5767879"/>
            </a:xfrm>
          </p:grpSpPr>
          <p:sp>
            <p:nvSpPr>
              <p:cNvPr id="56" name="Text Box 11"/>
              <p:cNvSpPr txBox="1">
                <a:spLocks noChangeArrowheads="1"/>
              </p:cNvSpPr>
              <p:nvPr/>
            </p:nvSpPr>
            <p:spPr bwMode="auto">
              <a:xfrm>
                <a:off x="449500" y="2289873"/>
                <a:ext cx="463484" cy="59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32" tIns="45716" rIns="91432" bIns="45716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en-US" altLang="en-US" sz="3000" b="1" dirty="0">
                    <a:solidFill>
                      <a:srgbClr val="2BB6ED"/>
                    </a:solidFill>
                    <a:ea typeface="Arial" charset="0"/>
                  </a:rPr>
                  <a:t>A</a:t>
                </a:r>
                <a:endParaRPr lang="en-US" altLang="en-US" sz="2400" b="1" dirty="0">
                  <a:solidFill>
                    <a:srgbClr val="2BB6ED"/>
                  </a:solidFill>
                  <a:ea typeface="Arial" charset="0"/>
                </a:endParaRPr>
              </a:p>
            </p:txBody>
          </p:sp>
          <p:sp>
            <p:nvSpPr>
              <p:cNvPr id="57" name="Text Box 12"/>
              <p:cNvSpPr txBox="1">
                <a:spLocks noChangeArrowheads="1"/>
              </p:cNvSpPr>
              <p:nvPr/>
            </p:nvSpPr>
            <p:spPr bwMode="auto">
              <a:xfrm>
                <a:off x="449500" y="6344395"/>
                <a:ext cx="459220" cy="59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32" tIns="45716" rIns="91432" bIns="45716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en-US" altLang="en-US" sz="3000" b="1" dirty="0">
                    <a:solidFill>
                      <a:srgbClr val="55B671"/>
                    </a:solidFill>
                    <a:ea typeface="Arial" charset="0"/>
                  </a:rPr>
                  <a:t>B</a:t>
                </a:r>
                <a:endParaRPr lang="en-US" altLang="en-US" sz="2400" b="1" dirty="0">
                  <a:solidFill>
                    <a:srgbClr val="55B671"/>
                  </a:solidFill>
                  <a:ea typeface="Arial" charset="0"/>
                </a:endParaRPr>
              </a:p>
            </p:txBody>
          </p:sp>
          <p:sp>
            <p:nvSpPr>
              <p:cNvPr id="58" name="Text Box 13"/>
              <p:cNvSpPr txBox="1">
                <a:spLocks noChangeArrowheads="1"/>
              </p:cNvSpPr>
              <p:nvPr/>
            </p:nvSpPr>
            <p:spPr bwMode="auto">
              <a:xfrm>
                <a:off x="5668342" y="2289873"/>
                <a:ext cx="458703" cy="59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32" tIns="45716" rIns="91432" bIns="45716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en-US" altLang="en-US" sz="3000" b="1" dirty="0">
                    <a:solidFill>
                      <a:srgbClr val="FAD233"/>
                    </a:solidFill>
                    <a:ea typeface="Arial" charset="0"/>
                  </a:rPr>
                  <a:t>D</a:t>
                </a:r>
                <a:endParaRPr lang="en-US" altLang="en-US" sz="2400" b="1" dirty="0">
                  <a:solidFill>
                    <a:srgbClr val="FAD233"/>
                  </a:solidFill>
                  <a:ea typeface="Arial" charset="0"/>
                </a:endParaRPr>
              </a:p>
            </p:txBody>
          </p:sp>
          <p:sp>
            <p:nvSpPr>
              <p:cNvPr id="59" name="Text Box 14"/>
              <p:cNvSpPr txBox="1">
                <a:spLocks noChangeArrowheads="1"/>
              </p:cNvSpPr>
              <p:nvPr/>
            </p:nvSpPr>
            <p:spPr bwMode="auto">
              <a:xfrm>
                <a:off x="5668342" y="6344395"/>
                <a:ext cx="458704" cy="595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32" tIns="45716" rIns="91432" bIns="45716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en-US" altLang="en-US" sz="3000" b="1" dirty="0">
                    <a:solidFill>
                      <a:srgbClr val="DF193D"/>
                    </a:solidFill>
                    <a:ea typeface="Arial" charset="0"/>
                  </a:rPr>
                  <a:t>C</a:t>
                </a:r>
                <a:endParaRPr lang="en-US" altLang="en-US" sz="2400" b="1" dirty="0">
                  <a:solidFill>
                    <a:srgbClr val="DF193D"/>
                  </a:solidFill>
                  <a:ea typeface="Arial" charset="0"/>
                </a:endParaRPr>
              </a:p>
            </p:txBody>
          </p:sp>
          <p:sp>
            <p:nvSpPr>
              <p:cNvPr id="60" name="Rectangle 59"/>
              <p:cNvSpPr>
                <a:spLocks noChangeArrowheads="1"/>
              </p:cNvSpPr>
              <p:nvPr/>
            </p:nvSpPr>
            <p:spPr bwMode="auto">
              <a:xfrm>
                <a:off x="1049442" y="2251167"/>
                <a:ext cx="2284926" cy="23982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32" tIns="45716" rIns="91432" bIns="45716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r">
                  <a:defRPr/>
                </a:pPr>
                <a:r>
                  <a:rPr lang="en-US" i="1" dirty="0">
                    <a:latin typeface="Georgia" charset="0"/>
                    <a:ea typeface="Georgia" charset="0"/>
                    <a:cs typeface="Georgia" charset="0"/>
                  </a:rPr>
                  <a:t>Goal</a:t>
                </a:r>
              </a:p>
              <a:p>
                <a:pPr algn="r">
                  <a:defRPr/>
                </a:pPr>
                <a:endParaRPr lang="en-US" sz="1100" dirty="0"/>
              </a:p>
              <a:p>
                <a:pPr algn="r">
                  <a:defRPr/>
                </a:pPr>
                <a:r>
                  <a:rPr lang="en-US" sz="1100" dirty="0"/>
                  <a:t>Define &amp; agree on the </a:t>
                </a:r>
              </a:p>
              <a:p>
                <a:pPr algn="r">
                  <a:defRPr/>
                </a:pPr>
                <a:r>
                  <a:rPr lang="en-US" sz="1100" dirty="0"/>
                  <a:t>goal</a:t>
                </a:r>
              </a:p>
              <a:p>
                <a:pPr algn="r">
                  <a:defRPr/>
                </a:pPr>
                <a:endParaRPr lang="en-US" sz="1100" dirty="0"/>
              </a:p>
              <a:p>
                <a:pPr algn="r">
                  <a:defRPr/>
                </a:pPr>
                <a:r>
                  <a:rPr lang="en-US" sz="1100" dirty="0"/>
                  <a:t>Present pertinent facts</a:t>
                </a:r>
              </a:p>
              <a:p>
                <a:pPr algn="r">
                  <a:defRPr/>
                </a:pPr>
                <a:endParaRPr lang="en-US" sz="1100" dirty="0"/>
              </a:p>
              <a:p>
                <a:pPr algn="r">
                  <a:defRPr/>
                </a:pPr>
                <a:r>
                  <a:rPr lang="en-US" sz="1100" dirty="0"/>
                  <a:t>Present performance information</a:t>
                </a:r>
              </a:p>
              <a:p>
                <a:pPr algn="r">
                  <a:defRPr/>
                </a:pPr>
                <a:endParaRPr lang="en-US" sz="1100" dirty="0"/>
              </a:p>
              <a:p>
                <a:pPr algn="r">
                  <a:defRPr/>
                </a:pPr>
                <a:r>
                  <a:rPr lang="en-US" sz="1100" dirty="0"/>
                  <a:t>Make it specific/measurement</a:t>
                </a:r>
                <a:r>
                  <a:rPr lang="en-US" sz="1100" dirty="0" smtClean="0"/>
                  <a:t>/ realistic</a:t>
                </a:r>
                <a:endParaRPr lang="en-US" sz="1100" dirty="0"/>
              </a:p>
            </p:txBody>
          </p:sp>
          <p:sp>
            <p:nvSpPr>
              <p:cNvPr id="61" name="Rectangle 60"/>
              <p:cNvSpPr>
                <a:spLocks noChangeArrowheads="1"/>
              </p:cNvSpPr>
              <p:nvPr/>
            </p:nvSpPr>
            <p:spPr bwMode="auto">
              <a:xfrm>
                <a:off x="3318980" y="2251167"/>
                <a:ext cx="2420857" cy="25966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32" tIns="45716" rIns="91432" bIns="45716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defRPr/>
                </a:pPr>
                <a:r>
                  <a:rPr lang="en-US" i="1" dirty="0">
                    <a:latin typeface="Georgia" charset="0"/>
                    <a:ea typeface="Georgia" charset="0"/>
                    <a:cs typeface="Georgia" charset="0"/>
                  </a:rPr>
                  <a:t>Option</a:t>
                </a:r>
              </a:p>
              <a:p>
                <a:pPr>
                  <a:defRPr/>
                </a:pPr>
                <a:endParaRPr lang="en-US" sz="1100" dirty="0"/>
              </a:p>
              <a:p>
                <a:pPr>
                  <a:defRPr/>
                </a:pPr>
                <a:r>
                  <a:rPr lang="en-US" sz="1100" dirty="0"/>
                  <a:t>Brainstorm solutions</a:t>
                </a:r>
              </a:p>
              <a:p>
                <a:pPr>
                  <a:defRPr/>
                </a:pPr>
                <a:endParaRPr lang="en-US" sz="1100" dirty="0"/>
              </a:p>
              <a:p>
                <a:pPr>
                  <a:defRPr/>
                </a:pPr>
                <a:r>
                  <a:rPr lang="en-US" sz="1100" dirty="0"/>
                  <a:t>Explore possibilities to try</a:t>
                </a:r>
              </a:p>
              <a:p>
                <a:pPr>
                  <a:defRPr/>
                </a:pPr>
                <a:endParaRPr lang="en-US" sz="1100" dirty="0"/>
              </a:p>
              <a:p>
                <a:pPr>
                  <a:defRPr/>
                </a:pPr>
                <a:r>
                  <a:rPr lang="en-US" sz="1100" dirty="0"/>
                  <a:t>Visualize the potential </a:t>
                </a:r>
                <a:endParaRPr lang="en-US" sz="1100" dirty="0" smtClean="0"/>
              </a:p>
              <a:p>
                <a:pPr>
                  <a:defRPr/>
                </a:pPr>
                <a:r>
                  <a:rPr lang="en-US" sz="1100" dirty="0" smtClean="0"/>
                  <a:t>outcomes</a:t>
                </a:r>
                <a:endParaRPr lang="en-US" sz="1100" dirty="0"/>
              </a:p>
              <a:p>
                <a:pPr>
                  <a:defRPr/>
                </a:pPr>
                <a:endParaRPr lang="en-US" sz="1100" dirty="0"/>
              </a:p>
              <a:p>
                <a:pPr>
                  <a:defRPr/>
                </a:pPr>
                <a:r>
                  <a:rPr lang="en-US" sz="1100" dirty="0"/>
                  <a:t>Choose the best option for the future</a:t>
                </a:r>
              </a:p>
              <a:p>
                <a:pPr>
                  <a:defRPr/>
                </a:pPr>
                <a:endParaRPr lang="en-US" sz="1100" dirty="0"/>
              </a:p>
              <a:p>
                <a:pPr>
                  <a:defRPr/>
                </a:pPr>
                <a:endParaRPr lang="en-US" sz="1200" dirty="0"/>
              </a:p>
            </p:txBody>
          </p:sp>
          <p:sp>
            <p:nvSpPr>
              <p:cNvPr id="62" name="Rectangle 61"/>
              <p:cNvSpPr>
                <a:spLocks noChangeArrowheads="1"/>
              </p:cNvSpPr>
              <p:nvPr/>
            </p:nvSpPr>
            <p:spPr bwMode="auto">
              <a:xfrm>
                <a:off x="833418" y="4860032"/>
                <a:ext cx="2500950" cy="31590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32" tIns="45716" rIns="91432" bIns="45716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r">
                  <a:defRPr/>
                </a:pPr>
                <a:r>
                  <a:rPr lang="en-US" i="1" dirty="0">
                    <a:latin typeface="Georgia" charset="0"/>
                    <a:ea typeface="Georgia" charset="0"/>
                    <a:cs typeface="Georgia" charset="0"/>
                  </a:rPr>
                  <a:t>Reality</a:t>
                </a:r>
              </a:p>
              <a:p>
                <a:pPr algn="r">
                  <a:defRPr/>
                </a:pPr>
                <a:r>
                  <a:rPr lang="en-US" sz="1100" dirty="0"/>
                  <a:t>Discuss the reality of the current situation</a:t>
                </a:r>
              </a:p>
              <a:p>
                <a:pPr algn="r">
                  <a:defRPr/>
                </a:pPr>
                <a:endParaRPr lang="en-US" sz="1100" dirty="0"/>
              </a:p>
              <a:p>
                <a:pPr algn="r">
                  <a:defRPr/>
                </a:pPr>
                <a:r>
                  <a:rPr lang="en-US" sz="1100" dirty="0"/>
                  <a:t>Explore the specific </a:t>
                </a:r>
                <a:endParaRPr lang="en-US" sz="1100" dirty="0" smtClean="0"/>
              </a:p>
              <a:p>
                <a:pPr algn="r">
                  <a:defRPr/>
                </a:pPr>
                <a:r>
                  <a:rPr lang="en-US" sz="1100" dirty="0" smtClean="0"/>
                  <a:t>performance details</a:t>
                </a:r>
              </a:p>
              <a:p>
                <a:pPr algn="r">
                  <a:defRPr/>
                </a:pPr>
                <a:r>
                  <a:rPr lang="en-US" sz="1100" dirty="0" smtClean="0"/>
                  <a:t> </a:t>
                </a:r>
                <a:endParaRPr lang="en-US" sz="1100" dirty="0"/>
              </a:p>
              <a:p>
                <a:pPr algn="r">
                  <a:defRPr/>
                </a:pPr>
                <a:r>
                  <a:rPr lang="en-US" sz="1100" dirty="0"/>
                  <a:t>Focus on what the </a:t>
                </a:r>
                <a:endParaRPr lang="en-US" sz="1100" dirty="0" smtClean="0"/>
              </a:p>
              <a:p>
                <a:pPr algn="r">
                  <a:defRPr/>
                </a:pPr>
                <a:r>
                  <a:rPr lang="en-US" sz="1100" dirty="0" err="1" smtClean="0"/>
                  <a:t>coachee</a:t>
                </a:r>
                <a:r>
                  <a:rPr lang="en-US" sz="1100" dirty="0" smtClean="0"/>
                  <a:t> can </a:t>
                </a:r>
                <a:r>
                  <a:rPr lang="en-US" sz="1100" dirty="0"/>
                  <a:t>control</a:t>
                </a:r>
              </a:p>
              <a:p>
                <a:pPr algn="r">
                  <a:defRPr/>
                </a:pPr>
                <a:r>
                  <a:rPr lang="en-US" sz="1100" dirty="0"/>
                  <a:t> </a:t>
                </a:r>
              </a:p>
              <a:p>
                <a:pPr algn="r">
                  <a:defRPr/>
                </a:pPr>
                <a:r>
                  <a:rPr lang="en-US" sz="1100" dirty="0"/>
                  <a:t>Focus on specific</a:t>
                </a:r>
              </a:p>
              <a:p>
                <a:pPr algn="r">
                  <a:defRPr/>
                </a:pPr>
                <a:r>
                  <a:rPr lang="en-US" sz="1100" dirty="0"/>
                  <a:t> behavior </a:t>
                </a:r>
              </a:p>
              <a:p>
                <a:pPr algn="r">
                  <a:defRPr/>
                </a:pPr>
                <a:endParaRPr lang="en-US" sz="1100" dirty="0"/>
              </a:p>
              <a:p>
                <a:pPr algn="r">
                  <a:defRPr/>
                </a:pPr>
                <a:endParaRPr lang="en-US" sz="1100" dirty="0"/>
              </a:p>
              <a:p>
                <a:pPr algn="r">
                  <a:defRPr/>
                </a:pPr>
                <a:endParaRPr lang="en-US" sz="1200" dirty="0"/>
              </a:p>
              <a:p>
                <a:pPr algn="r">
                  <a:defRPr/>
                </a:pPr>
                <a:endParaRPr lang="en-US" sz="1200" dirty="0"/>
              </a:p>
            </p:txBody>
          </p:sp>
          <p:sp>
            <p:nvSpPr>
              <p:cNvPr id="63" name="Rectangle 18"/>
              <p:cNvSpPr>
                <a:spLocks noChangeArrowheads="1"/>
              </p:cNvSpPr>
              <p:nvPr/>
            </p:nvSpPr>
            <p:spPr bwMode="auto">
              <a:xfrm>
                <a:off x="3298690" y="4860032"/>
                <a:ext cx="2592289" cy="2216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32" tIns="45716" rIns="91432" bIns="45716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defRPr/>
                </a:pPr>
                <a:r>
                  <a:rPr lang="en-US" i="1" dirty="0">
                    <a:latin typeface="Georgia" charset="0"/>
                    <a:ea typeface="Georgia" charset="0"/>
                    <a:cs typeface="Georgia" charset="0"/>
                  </a:rPr>
                  <a:t>Will</a:t>
                </a:r>
              </a:p>
              <a:p>
                <a:pPr>
                  <a:defRPr/>
                </a:pPr>
                <a:r>
                  <a:rPr lang="en-US" altLang="en-US" sz="1100" dirty="0"/>
                  <a:t>Identify what’s needed to commit</a:t>
                </a:r>
              </a:p>
              <a:p>
                <a:pPr>
                  <a:defRPr/>
                </a:pPr>
                <a:endParaRPr lang="en-US" altLang="en-US" sz="1100" dirty="0"/>
              </a:p>
              <a:p>
                <a:pPr>
                  <a:defRPr/>
                </a:pPr>
                <a:r>
                  <a:rPr lang="en-US" altLang="en-US" sz="1100" dirty="0"/>
                  <a:t>Provide support &amp; </a:t>
                </a:r>
                <a:endParaRPr lang="en-US" altLang="en-US" sz="1100" dirty="0" smtClean="0"/>
              </a:p>
              <a:p>
                <a:pPr>
                  <a:defRPr/>
                </a:pPr>
                <a:r>
                  <a:rPr lang="en-US" altLang="en-US" sz="1100" dirty="0" smtClean="0"/>
                  <a:t>encouragement</a:t>
                </a:r>
                <a:endParaRPr lang="en-US" altLang="en-US" sz="1100" dirty="0"/>
              </a:p>
              <a:p>
                <a:pPr>
                  <a:defRPr/>
                </a:pPr>
                <a:endParaRPr lang="en-US" altLang="en-US" sz="1100" dirty="0"/>
              </a:p>
              <a:p>
                <a:pPr>
                  <a:defRPr/>
                </a:pPr>
                <a:r>
                  <a:rPr lang="en-US" altLang="en-US" sz="1100" dirty="0"/>
                  <a:t>Build rapport &amp; agreement</a:t>
                </a:r>
              </a:p>
              <a:p>
                <a:pPr>
                  <a:defRPr/>
                </a:pPr>
                <a:endParaRPr lang="en-US" altLang="en-US" sz="1100" dirty="0"/>
              </a:p>
              <a:p>
                <a:pPr>
                  <a:defRPr/>
                </a:pPr>
                <a:r>
                  <a:rPr lang="en-US" altLang="en-US" sz="1100" dirty="0"/>
                  <a:t>Create the desire and </a:t>
                </a:r>
              </a:p>
              <a:p>
                <a:pPr>
                  <a:defRPr/>
                </a:pPr>
                <a:r>
                  <a:rPr lang="en-US" altLang="en-US" sz="1100" dirty="0"/>
                  <a:t>motivation to gain </a:t>
                </a:r>
              </a:p>
              <a:p>
                <a:pPr>
                  <a:defRPr/>
                </a:pPr>
                <a:r>
                  <a:rPr lang="en-US" altLang="en-US" sz="1100" dirty="0"/>
                  <a:t>commitment </a:t>
                </a:r>
              </a:p>
            </p:txBody>
          </p:sp>
        </p:grpSp>
        <p:cxnSp>
          <p:nvCxnSpPr>
            <p:cNvPr id="52" name="Straight Arrow Connector 51"/>
            <p:cNvCxnSpPr/>
            <p:nvPr/>
          </p:nvCxnSpPr>
          <p:spPr>
            <a:xfrm>
              <a:off x="3413848" y="4975286"/>
              <a:ext cx="0" cy="43204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V="1">
              <a:off x="3455902" y="4947594"/>
              <a:ext cx="288032" cy="34096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3786810" y="4961043"/>
              <a:ext cx="0" cy="43204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t>6</a:t>
            </a:fld>
            <a:endParaRPr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706120" y="6313617"/>
            <a:ext cx="8859130" cy="185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6158" tIns="23079" rIns="46158" bIns="23079">
            <a:spAutoFit/>
          </a:bodyPr>
          <a:lstStyle/>
          <a:p>
            <a:pPr lvl="0" algn="ctr">
              <a:defRPr/>
            </a:pPr>
            <a:r>
              <a:rPr lang="en-US" altLang="en-US" sz="900" dirty="0">
                <a:latin typeface="Proxima Nova" charset="0"/>
                <a:ea typeface="Proxima Nova" charset="0"/>
                <a:cs typeface="Proxima Nova" charset="0"/>
              </a:rPr>
              <a:t>Whole Brain</a:t>
            </a:r>
            <a:r>
              <a:rPr lang="en-US" altLang="en-US" sz="900" baseline="30000" dirty="0">
                <a:latin typeface="Proxima Nova" charset="0"/>
                <a:ea typeface="Proxima Nova" charset="0"/>
                <a:cs typeface="Proxima Nova" charset="0"/>
              </a:rPr>
              <a:t>®</a:t>
            </a:r>
            <a:r>
              <a:rPr lang="en-US" altLang="en-US" sz="900" dirty="0">
                <a:latin typeface="Proxima Nova" charset="0"/>
                <a:ea typeface="Proxima Nova" charset="0"/>
                <a:cs typeface="Proxima Nova" charset="0"/>
              </a:rPr>
              <a:t> and the four-color, four-quadrant graphic are registered trademarks of Herrmann Global, LLC.</a:t>
            </a:r>
            <a:endParaRPr lang="en-GB" altLang="en-US" sz="900" dirty="0" smtClean="0">
              <a:latin typeface="Proxima Nova" charset="0"/>
              <a:ea typeface="Proxima Nova" charset="0"/>
              <a:cs typeface="Proxima No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23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Reflections &amp; Action Planning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593304" y="1825625"/>
            <a:ext cx="4760495" cy="43513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What did you notice in this exercise</a:t>
            </a:r>
            <a:r>
              <a:rPr lang="en-US" sz="3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buFont typeface="+mj-lt"/>
              <a:buAutoNum type="arabicPeriod"/>
            </a:pPr>
            <a:endParaRPr lang="en-US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3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What actions will you take based on this activity? </a:t>
            </a:r>
            <a:endParaRPr lang="en-US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68" y="2103437"/>
            <a:ext cx="5346032" cy="3126560"/>
          </a:xfrm>
          <a:prstGeom prst="rect">
            <a:avLst/>
          </a:prstGeom>
          <a:solidFill>
            <a:srgbClr val="FFFFFF">
              <a:shade val="8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5300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Wrap Up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2674745"/>
            <a:ext cx="10515600" cy="3502218"/>
          </a:xfrm>
        </p:spPr>
        <p:txBody>
          <a:bodyPr/>
          <a:lstStyle/>
          <a:p>
            <a:pPr marL="42122" indent="0" algn="ctr">
              <a:buNone/>
            </a:pPr>
            <a:r>
              <a:rPr lang="en-US" sz="3600" b="0" dirty="0" smtClean="0">
                <a:latin typeface="Arial" charset="0"/>
                <a:ea typeface="Arial" charset="0"/>
                <a:cs typeface="Arial" charset="0"/>
              </a:rPr>
              <a:t>What </a:t>
            </a:r>
            <a:r>
              <a:rPr lang="en-US" sz="3600" b="0" dirty="0">
                <a:latin typeface="Arial" charset="0"/>
                <a:ea typeface="Arial" charset="0"/>
                <a:cs typeface="Arial" charset="0"/>
              </a:rPr>
              <a:t>is your biggest take-away (learning) </a:t>
            </a:r>
            <a:endParaRPr lang="en-US" sz="3600" b="0" dirty="0" smtClean="0">
              <a:latin typeface="Arial" charset="0"/>
              <a:ea typeface="Arial" charset="0"/>
              <a:cs typeface="Arial" charset="0"/>
            </a:endParaRPr>
          </a:p>
          <a:p>
            <a:pPr marL="42122" indent="0" algn="ctr">
              <a:buNone/>
            </a:pPr>
            <a:r>
              <a:rPr lang="en-US" sz="3600" b="0" dirty="0" smtClean="0">
                <a:latin typeface="Arial" charset="0"/>
                <a:ea typeface="Arial" charset="0"/>
                <a:cs typeface="Arial" charset="0"/>
              </a:rPr>
              <a:t>from </a:t>
            </a:r>
            <a:r>
              <a:rPr lang="en-US" sz="3600" b="0" dirty="0">
                <a:latin typeface="Arial" charset="0"/>
                <a:ea typeface="Arial" charset="0"/>
                <a:cs typeface="Arial" charset="0"/>
              </a:rPr>
              <a:t>today’s session?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353C-83AC-4631-8702-AF0449F9DD88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 descr="Screen Shot 2016-02-18 at 9.38.34 A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0372" y="1646236"/>
            <a:ext cx="2871256" cy="1028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45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9DAC2-4220-E141-A189-B5ECAC1E08CB}" type="slidenum">
              <a:rPr lang="en-GB" smtClean="0"/>
              <a:t>9</a:t>
            </a:fld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2623419" y="2924945"/>
            <a:ext cx="7076377" cy="1094703"/>
            <a:chOff x="2160240" y="2881647"/>
            <a:chExt cx="7076376" cy="109470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0240" y="2881647"/>
              <a:ext cx="3935760" cy="1094703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888088" y="3244332"/>
              <a:ext cx="23485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Proxima Nova Rg" panose="02000506030000020004" pitchFamily="50" charset="0"/>
                </a:rPr>
                <a:t>thinkherrmann.com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839793"/>
      </p:ext>
    </p:extLst>
  </p:cSld>
  <p:clrMapOvr>
    <a:masterClrMapping/>
  </p:clrMapOvr>
</p:sld>
</file>

<file path=ppt/theme/theme1.xml><?xml version="1.0" encoding="utf-8"?>
<a:theme xmlns:a="http://schemas.openxmlformats.org/drawingml/2006/main" name="Herrmann Theme 2016 Red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C3E0"/>
      </a:accent1>
      <a:accent2>
        <a:srgbClr val="EF374E"/>
      </a:accent2>
      <a:accent3>
        <a:srgbClr val="C6C5C0"/>
      </a:accent3>
      <a:accent4>
        <a:srgbClr val="FDD742"/>
      </a:accent4>
      <a:accent5>
        <a:srgbClr val="959693"/>
      </a:accent5>
      <a:accent6>
        <a:srgbClr val="63C08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rrmann Theme 2016 Red" id="{8FFBEB93-77C5-4449-A571-7688C7F67534}" vid="{BB31BDF0-BFD3-4E48-BD9F-C8C1FB45C8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Herrmann Theme 2016 Red</Template>
  <TotalTime>201</TotalTime>
  <Words>294</Words>
  <Application>Microsoft Office PowerPoint</Application>
  <PresentationFormat>Widescreen</PresentationFormat>
  <Paragraphs>95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Arial Bold</vt:lpstr>
      <vt:lpstr>Arial Regular</vt:lpstr>
      <vt:lpstr>Calibri</vt:lpstr>
      <vt:lpstr>Georgia</vt:lpstr>
      <vt:lpstr>Georgia Bold</vt:lpstr>
      <vt:lpstr>Helvetica</vt:lpstr>
      <vt:lpstr>Proxima Nova</vt:lpstr>
      <vt:lpstr>Proxima Nova Light</vt:lpstr>
      <vt:lpstr>Proxima Nova Rg</vt:lpstr>
      <vt:lpstr>Herrmann Theme 2016 Red</vt:lpstr>
      <vt:lpstr>Whole Brain® Coaching GROW Model</vt:lpstr>
      <vt:lpstr>Welcome</vt:lpstr>
      <vt:lpstr>Agenda</vt:lpstr>
      <vt:lpstr>Ground Rules: Approach the Learning in a Whole Brain® Way </vt:lpstr>
      <vt:lpstr>Activity</vt:lpstr>
      <vt:lpstr>Whole Brain®  Model: Coaching GROW Model </vt:lpstr>
      <vt:lpstr>Reflections &amp; Action Planning</vt:lpstr>
      <vt:lpstr>Wrap Up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WHOLE BRAIN THINKING HERRMANN INTERNATIONAL</dc:title>
  <dc:creator>Betsy Summers</dc:creator>
  <cp:lastModifiedBy>Tracy Sterling-Shump</cp:lastModifiedBy>
  <cp:revision>40</cp:revision>
  <dcterms:created xsi:type="dcterms:W3CDTF">2015-10-09T13:52:17Z</dcterms:created>
  <dcterms:modified xsi:type="dcterms:W3CDTF">2019-04-23T20:21:27Z</dcterms:modified>
</cp:coreProperties>
</file>