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2.xml" ContentType="application/vnd.openxmlformats-officedocument.presentationml.comment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872" r:id="rId1"/>
    <p:sldMasterId id="2147483873" r:id="rId2"/>
    <p:sldMasterId id="2147483874" r:id="rId3"/>
    <p:sldMasterId id="2147483875" r:id="rId4"/>
    <p:sldMasterId id="2147483876" r:id="rId5"/>
  </p:sldMasterIdLst>
  <p:notesMasterIdLst>
    <p:notesMasterId r:id="rId4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9144000" cy="5143500" type="screen16x9"/>
  <p:notesSz cx="6858000" cy="9144000"/>
  <p:embeddedFontLst>
    <p:embeddedFont>
      <p:font typeface="Century Gothic" panose="020B0502020202020204" pitchFamily="34" charset="0"/>
      <p:regular r:id="rId43"/>
      <p:bold r:id="rId44"/>
      <p:italic r:id="rId45"/>
      <p:boldItalic r:id="rId46"/>
    </p:embeddedFont>
    <p:embeddedFont>
      <p:font typeface="Geo" panose="02000603000000000000" pitchFamily="2" charset="0"/>
      <p:regular r:id="rId47"/>
      <p:italic r:id="rId48"/>
    </p:embeddedFont>
    <p:embeddedFont>
      <p:font typeface="Proxima Nova" panose="02000506030000020004" pitchFamily="2" charset="0"/>
      <p:regular r:id="rId49"/>
      <p:bold r:id="rId50"/>
      <p:italic r:id="rId51"/>
      <p:boldItalic r:id="rId52"/>
    </p:embeddedFont>
    <p:embeddedFont>
      <p:font typeface="Proxima Nova Semibold" panose="02000506030000020004" pitchFamily="2" charset="0"/>
      <p:regular r:id="rId53"/>
      <p:bold r:id="rId54"/>
      <p:italic r:id="rId55"/>
      <p:boldItalic r:id="rId56"/>
    </p:embeddedFont>
    <p:embeddedFont>
      <p:font typeface="Tahoma" panose="020B0604030504040204" pitchFamily="34" charset="0"/>
      <p:regular r:id="rId57"/>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75">
          <p15:clr>
            <a:srgbClr val="747775"/>
          </p15:clr>
        </p15:guide>
        <p15:guide id="2" pos="2880">
          <p15:clr>
            <a:srgbClr val="747775"/>
          </p15:clr>
        </p15:guide>
        <p15:guide id="3" orient="horz" pos="1716">
          <p15:clr>
            <a:srgbClr val="747775"/>
          </p15:clr>
        </p15:guide>
        <p15:guide id="4" orient="horz" pos="2880">
          <p15:clr>
            <a:srgbClr val="747775"/>
          </p15:clr>
        </p15:guide>
        <p15:guide id="5" pos="357">
          <p15:clr>
            <a:schemeClr val="dk1"/>
          </p15:clr>
        </p15:guide>
        <p15:guide id="6" pos="196">
          <p15:clr>
            <a:srgbClr val="747775"/>
          </p15:clr>
        </p15:guide>
        <p15:guide id="7" pos="2976">
          <p15:clr>
            <a:srgbClr val="747775"/>
          </p15:clr>
        </p15:guide>
        <p15:guide id="8" pos="359">
          <p15:clr>
            <a:srgbClr val="747775"/>
          </p15:clr>
        </p15:guide>
        <p15:guide id="9" orient="horz">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m Sippola"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82EB24-0BFF-4A87-BE72-6493B892C69B}">
  <a:tblStyle styleId="{0182EB24-0BFF-4A87-BE72-6493B892C6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D56DDFF-25C6-4732-A6C4-BF32B5AD4507}" styleName="Table_1">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154" d="100"/>
          <a:sy n="154" d="100"/>
        </p:scale>
        <p:origin x="888" y="192"/>
      </p:cViewPr>
      <p:guideLst>
        <p:guide orient="horz" pos="1475"/>
        <p:guide pos="2880"/>
        <p:guide orient="horz" pos="1716"/>
        <p:guide orient="horz" pos="2880"/>
        <p:guide pos="357"/>
        <p:guide pos="196"/>
        <p:guide pos="2976"/>
        <p:guide pos="359"/>
        <p:guide orient="horz"/>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3.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4.fntdata"/><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6-01-23T19:33:32.722" idx="1">
    <p:pos x="6000" y="0"/>
    <p:text>Do a final time check</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6-01-23T07:37:31.944" idx="2">
    <p:pos x="6000" y="0"/>
    <p:text>Finish facilitator notes here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xon.herrmannsolutions.net/account/logi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xon.herrmannsolutions.net/account/logi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xon.herrmannsolutions.net/account/logi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journey.herrmannsolutions.net/think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7"/>
        <p:cNvGrpSpPr/>
        <p:nvPr/>
      </p:nvGrpSpPr>
      <p:grpSpPr>
        <a:xfrm>
          <a:off x="0" y="0"/>
          <a:ext cx="0" cy="0"/>
          <a:chOff x="0" y="0"/>
          <a:chExt cx="0" cy="0"/>
        </a:xfrm>
      </p:grpSpPr>
      <p:sp>
        <p:nvSpPr>
          <p:cNvPr id="2758" name="Google Shape;2758;g2892db52c44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9" name="Google Shape;2759;g2892db52c44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1"/>
        <p:cNvGrpSpPr/>
        <p:nvPr/>
      </p:nvGrpSpPr>
      <p:grpSpPr>
        <a:xfrm>
          <a:off x="0" y="0"/>
          <a:ext cx="0" cy="0"/>
          <a:chOff x="0" y="0"/>
          <a:chExt cx="0" cy="0"/>
        </a:xfrm>
      </p:grpSpPr>
      <p:sp>
        <p:nvSpPr>
          <p:cNvPr id="2842" name="Google Shape;2842;g2892db52c44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1 min </a:t>
            </a:r>
            <a:br>
              <a:rPr lang="en" b="1">
                <a:solidFill>
                  <a:schemeClr val="dk1"/>
                </a:solidFill>
              </a:rPr>
            </a:b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SAY: </a:t>
            </a:r>
            <a:r>
              <a:rPr lang="en">
                <a:solidFill>
                  <a:schemeClr val="dk1"/>
                </a:solidFill>
              </a:rPr>
              <a:t>Today we will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Share “About Me” - this module will give you the chance to share your thinking preferences with members of your team.</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Introduce you to Teams on the Thinker Portal.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Take a 10 minute break.</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Discuss Whole Brain</a:t>
            </a:r>
            <a:r>
              <a:rPr lang="en" baseline="30000">
                <a:solidFill>
                  <a:schemeClr val="dk1"/>
                </a:solidFill>
              </a:rPr>
              <a:t>®</a:t>
            </a:r>
            <a:r>
              <a:rPr lang="en">
                <a:solidFill>
                  <a:schemeClr val="dk1"/>
                </a:solidFill>
              </a:rPr>
              <a:t> Communication, and give you a chance to share your communication preferences.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Apply a Whole Brain</a:t>
            </a:r>
            <a:r>
              <a:rPr lang="en" baseline="30000">
                <a:solidFill>
                  <a:schemeClr val="dk1"/>
                </a:solidFill>
              </a:rPr>
              <a:t>®</a:t>
            </a:r>
            <a:r>
              <a:rPr lang="en">
                <a:solidFill>
                  <a:schemeClr val="dk1"/>
                </a:solidFill>
              </a:rPr>
              <a:t> Process you can use in your day-to-day work.</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And go over Your Next Steps in bringing Whole Brain</a:t>
            </a:r>
            <a:r>
              <a:rPr lang="en" baseline="30000">
                <a:solidFill>
                  <a:schemeClr val="dk1"/>
                </a:solidFill>
              </a:rPr>
              <a:t>®</a:t>
            </a:r>
            <a:r>
              <a:rPr lang="en">
                <a:solidFill>
                  <a:schemeClr val="dk1"/>
                </a:solidFill>
              </a:rPr>
              <a:t> Thinking to your team.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b="1">
                <a:solidFill>
                  <a:schemeClr val="dk1"/>
                </a:solidFill>
              </a:rPr>
              <a:t>TRANSITION: </a:t>
            </a:r>
            <a:r>
              <a:rPr lang="en">
                <a:solidFill>
                  <a:schemeClr val="dk1"/>
                </a:solidFill>
              </a:rPr>
              <a:t>No transition, go to “What You’ll Walk Away With” slide.</a:t>
            </a:r>
            <a:endParaRPr/>
          </a:p>
        </p:txBody>
      </p:sp>
      <p:sp>
        <p:nvSpPr>
          <p:cNvPr id="2843" name="Google Shape;2843;g2892db52c4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0"/>
        <p:cNvGrpSpPr/>
        <p:nvPr/>
      </p:nvGrpSpPr>
      <p:grpSpPr>
        <a:xfrm>
          <a:off x="0" y="0"/>
          <a:ext cx="0" cy="0"/>
          <a:chOff x="0" y="0"/>
          <a:chExt cx="0" cy="0"/>
        </a:xfrm>
      </p:grpSpPr>
      <p:sp>
        <p:nvSpPr>
          <p:cNvPr id="2851" name="Google Shape;2851;g34859856a2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2" name="Google Shape;2852;g34859856a2e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Proxima Nova"/>
              <a:buNone/>
            </a:pPr>
            <a:r>
              <a:rPr lang="en" b="1">
                <a:solidFill>
                  <a:schemeClr val="dk1"/>
                </a:solidFill>
              </a:rPr>
              <a:t>Note to Facilitator: </a:t>
            </a:r>
            <a:r>
              <a:rPr lang="en" b="1" i="1">
                <a:solidFill>
                  <a:schemeClr val="dk1"/>
                </a:solidFill>
              </a:rPr>
              <a:t>This slide will appear without any of the arrow graphics on the screen. They will appear one-by-one as you click forward as instructed in the notes.</a:t>
            </a:r>
            <a:endParaRPr b="1"/>
          </a:p>
          <a:p>
            <a:pPr marL="0" lvl="0" indent="0" algn="l" rtl="0">
              <a:lnSpc>
                <a:spcPct val="100000"/>
              </a:lnSpc>
              <a:spcBef>
                <a:spcPts val="0"/>
              </a:spcBef>
              <a:spcAft>
                <a:spcPts val="0"/>
              </a:spcAft>
              <a:buClr>
                <a:schemeClr val="dk1"/>
              </a:buClr>
              <a:buSzPts val="1100"/>
              <a:buFont typeface="Arial"/>
              <a:buNone/>
            </a:pPr>
            <a:endParaRPr b="1"/>
          </a:p>
          <a:p>
            <a:pPr marL="0" lvl="0" indent="0" algn="l" rtl="0">
              <a:lnSpc>
                <a:spcPct val="100000"/>
              </a:lnSpc>
              <a:spcBef>
                <a:spcPts val="0"/>
              </a:spcBef>
              <a:spcAft>
                <a:spcPts val="0"/>
              </a:spcAft>
              <a:buClr>
                <a:schemeClr val="dk1"/>
              </a:buClr>
              <a:buSzPts val="1100"/>
              <a:buFont typeface="Arial"/>
              <a:buNone/>
            </a:pPr>
            <a:r>
              <a:rPr lang="en" b="1"/>
              <a:t>1 min</a:t>
            </a:r>
            <a:br>
              <a:rPr lang="en" b="1"/>
            </a:br>
            <a:endParaRPr/>
          </a:p>
          <a:p>
            <a:pPr marL="0" lvl="0" indent="0" algn="l" rtl="0">
              <a:lnSpc>
                <a:spcPct val="100000"/>
              </a:lnSpc>
              <a:spcBef>
                <a:spcPts val="0"/>
              </a:spcBef>
              <a:spcAft>
                <a:spcPts val="0"/>
              </a:spcAft>
              <a:buClr>
                <a:schemeClr val="dk1"/>
              </a:buClr>
              <a:buSzPts val="1100"/>
              <a:buFont typeface="Arial"/>
              <a:buNone/>
            </a:pPr>
            <a:r>
              <a:rPr lang="en" b="1"/>
              <a:t>SAY: </a:t>
            </a:r>
            <a:r>
              <a:rPr lang="en"/>
              <a:t>So what will you walk away with?</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(Click to reveal) </a:t>
            </a:r>
            <a:r>
              <a:rPr lang="en">
                <a:solidFill>
                  <a:schemeClr val="dk1"/>
                </a:solidFill>
              </a:rPr>
              <a:t>Confidence in sharing your thinking preferences together.</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(Click to reveal) </a:t>
            </a:r>
            <a:r>
              <a:rPr lang="en">
                <a:solidFill>
                  <a:schemeClr val="dk1"/>
                </a:solidFill>
              </a:rPr>
              <a:t>Insight into your individual and team thinking preferences to spot strengths and surface potential gaps.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(Click to reveal) </a:t>
            </a:r>
            <a:r>
              <a:rPr lang="en">
                <a:solidFill>
                  <a:schemeClr val="dk1"/>
                </a:solidFill>
              </a:rPr>
              <a:t>Hands-on experience using tools to help you stretch your thinking in the real work situations you’ll face.</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(Click to reveal) </a:t>
            </a:r>
            <a:r>
              <a:rPr lang="en">
                <a:solidFill>
                  <a:schemeClr val="dk1"/>
                </a:solidFill>
              </a:rPr>
              <a:t>Practical strategies to keep building your Whole Brain</a:t>
            </a:r>
            <a:r>
              <a:rPr lang="en" baseline="30000">
                <a:solidFill>
                  <a:schemeClr val="dk1"/>
                </a:solidFill>
              </a:rPr>
              <a:t>®</a:t>
            </a:r>
            <a:r>
              <a:rPr lang="en">
                <a:solidFill>
                  <a:schemeClr val="dk1"/>
                </a:solidFill>
              </a:rPr>
              <a:t> Thinking “muscle” for ongoing impact.</a:t>
            </a:r>
            <a:br>
              <a:rPr lang="en">
                <a:solidFill>
                  <a:schemeClr val="dk1"/>
                </a:solidFill>
              </a:rPr>
            </a:b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t>TRANSITION: </a:t>
            </a:r>
            <a:r>
              <a:rPr lang="en"/>
              <a:t>Now that we know what we will cover today, let’s jump into our session by talking about the Whole Brain</a:t>
            </a:r>
            <a:r>
              <a:rPr lang="en" baseline="30000"/>
              <a:t>®</a:t>
            </a:r>
            <a:r>
              <a:rPr lang="en"/>
              <a:t> Model, the HBDI</a:t>
            </a:r>
            <a:r>
              <a:rPr lang="en" baseline="30000"/>
              <a:t>®</a:t>
            </a:r>
            <a:r>
              <a:rPr lang="en"/>
              <a:t> and give you all the chance to share more about your individual thinking preferences.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p:cNvGrpSpPr/>
        <p:nvPr/>
      </p:nvGrpSpPr>
      <p:grpSpPr>
        <a:xfrm>
          <a:off x="0" y="0"/>
          <a:ext cx="0" cy="0"/>
          <a:chOff x="0" y="0"/>
          <a:chExt cx="0" cy="0"/>
        </a:xfrm>
      </p:grpSpPr>
      <p:sp>
        <p:nvSpPr>
          <p:cNvPr id="2863" name="Google Shape;2863;g350f732c090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4" name="Google Shape;2864;g350f732c090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8"/>
        <p:cNvGrpSpPr/>
        <p:nvPr/>
      </p:nvGrpSpPr>
      <p:grpSpPr>
        <a:xfrm>
          <a:off x="0" y="0"/>
          <a:ext cx="0" cy="0"/>
          <a:chOff x="0" y="0"/>
          <a:chExt cx="0" cy="0"/>
        </a:xfrm>
      </p:grpSpPr>
      <p:sp>
        <p:nvSpPr>
          <p:cNvPr id="2869" name="Google Shape;2869;g3b55cf9f7f4_0_2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0" name="Google Shape;2870;g3b55cf9f7f4_0_25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200"/>
              <a:buFont typeface="Proxima Nova"/>
              <a:buNone/>
            </a:pPr>
            <a:r>
              <a:rPr lang="en" b="1">
                <a:solidFill>
                  <a:schemeClr val="dk1"/>
                </a:solidFill>
              </a:rPr>
              <a:t>Note to Facilitator: </a:t>
            </a:r>
            <a:r>
              <a:rPr lang="en" b="1" i="1">
                <a:solidFill>
                  <a:schemeClr val="dk1"/>
                </a:solidFill>
              </a:rPr>
              <a:t>This slide has a build. The graphics in the center will go from the core Whole Brain</a:t>
            </a:r>
            <a:r>
              <a:rPr lang="en" b="1" i="1" baseline="30000">
                <a:solidFill>
                  <a:schemeClr val="dk1"/>
                </a:solidFill>
              </a:rPr>
              <a:t>®</a:t>
            </a:r>
            <a:r>
              <a:rPr lang="en" b="1" i="1">
                <a:solidFill>
                  <a:schemeClr val="dk1"/>
                </a:solidFill>
              </a:rPr>
              <a:t> model, to the individual kite and the team kite as you click forward. </a:t>
            </a:r>
            <a:endParaRPr b="1" i="1">
              <a:solidFill>
                <a:schemeClr val="dk1"/>
              </a:solidFill>
            </a:endParaRPr>
          </a:p>
          <a:p>
            <a:pPr marL="0" lvl="0" indent="0" algn="l" rtl="0">
              <a:lnSpc>
                <a:spcPct val="90000"/>
              </a:lnSpc>
              <a:spcBef>
                <a:spcPts val="0"/>
              </a:spcBef>
              <a:spcAft>
                <a:spcPts val="0"/>
              </a:spcAft>
              <a:buClr>
                <a:schemeClr val="dk1"/>
              </a:buClr>
              <a:buSzPts val="1200"/>
              <a:buFont typeface="Proxima Nova"/>
              <a:buNone/>
            </a:pPr>
            <a:endParaRPr b="1">
              <a:solidFill>
                <a:schemeClr val="dk1"/>
              </a:solidFill>
            </a:endParaRPr>
          </a:p>
          <a:p>
            <a:pPr marL="0" lvl="0" indent="0" algn="l" rtl="0">
              <a:lnSpc>
                <a:spcPct val="90000"/>
              </a:lnSpc>
              <a:spcBef>
                <a:spcPts val="0"/>
              </a:spcBef>
              <a:spcAft>
                <a:spcPts val="0"/>
              </a:spcAft>
              <a:buClr>
                <a:schemeClr val="dk1"/>
              </a:buClr>
              <a:buSzPts val="1200"/>
              <a:buFont typeface="Proxima Nova"/>
              <a:buNone/>
            </a:pPr>
            <a:r>
              <a:rPr lang="en" b="1">
                <a:solidFill>
                  <a:schemeClr val="dk1"/>
                </a:solidFill>
              </a:rPr>
              <a:t>3 mins</a:t>
            </a:r>
            <a:br>
              <a:rPr lang="en" b="1">
                <a:solidFill>
                  <a:schemeClr val="dk1"/>
                </a:solidFill>
              </a:rPr>
            </a:br>
            <a:br>
              <a:rPr lang="en" b="1">
                <a:solidFill>
                  <a:schemeClr val="dk1"/>
                </a:solidFill>
              </a:rPr>
            </a:br>
            <a:r>
              <a:rPr lang="en" b="1">
                <a:solidFill>
                  <a:schemeClr val="dk1"/>
                </a:solidFill>
              </a:rPr>
              <a:t>SAY: </a:t>
            </a:r>
            <a:r>
              <a:rPr lang="en">
                <a:solidFill>
                  <a:schemeClr val="dk1"/>
                </a:solidFill>
              </a:rPr>
              <a:t>The Whole Brain</a:t>
            </a:r>
            <a:r>
              <a:rPr lang="en" baseline="30000">
                <a:solidFill>
                  <a:schemeClr val="dk1"/>
                </a:solidFill>
              </a:rPr>
              <a:t>®</a:t>
            </a:r>
            <a:r>
              <a:rPr lang="en">
                <a:solidFill>
                  <a:schemeClr val="dk1"/>
                </a:solidFill>
              </a:rPr>
              <a:t> Model is an organizing principle for how we think. It outlines four distinct ways of thinking that shape how we solve problems, communicate, learn, and collaborate. One helpful way to think about it is this: the Whole Brain</a:t>
            </a:r>
            <a:r>
              <a:rPr lang="en" baseline="30000">
                <a:solidFill>
                  <a:schemeClr val="dk1"/>
                </a:solidFill>
              </a:rPr>
              <a:t>®</a:t>
            </a:r>
            <a:r>
              <a:rPr lang="en">
                <a:solidFill>
                  <a:schemeClr val="dk1"/>
                </a:solidFill>
              </a:rPr>
              <a:t> Model gives us the map - the full terrain of thinking that helps us navigate our day-to-day.</a:t>
            </a:r>
            <a:br>
              <a:rPr lang="en">
                <a:solidFill>
                  <a:schemeClr val="dk1"/>
                </a:solidFill>
              </a:rPr>
            </a:br>
            <a:br>
              <a:rPr lang="en">
                <a:solidFill>
                  <a:schemeClr val="dk1"/>
                </a:solidFill>
              </a:rPr>
            </a:br>
            <a:r>
              <a:rPr lang="en">
                <a:solidFill>
                  <a:schemeClr val="dk1"/>
                </a:solidFill>
              </a:rPr>
              <a:t>We all have access to each quadrant. The difference is where we naturally start when we think and work. If the model is the map …</a:t>
            </a:r>
            <a:br>
              <a:rPr lang="en">
                <a:solidFill>
                  <a:schemeClr val="dk1"/>
                </a:solidFill>
              </a:rPr>
            </a:br>
            <a:br>
              <a:rPr lang="en">
                <a:solidFill>
                  <a:schemeClr val="dk1"/>
                </a:solidFill>
              </a:rPr>
            </a:br>
            <a:r>
              <a:rPr lang="en" b="1">
                <a:solidFill>
                  <a:schemeClr val="dk1"/>
                </a:solidFill>
              </a:rPr>
              <a:t>DO: (Click to reveal)</a:t>
            </a:r>
            <a:r>
              <a:rPr lang="en">
                <a:solidFill>
                  <a:schemeClr val="dk1"/>
                </a:solidFill>
              </a:rPr>
              <a:t> the HBDI</a:t>
            </a:r>
            <a:r>
              <a:rPr lang="en" baseline="30000">
                <a:solidFill>
                  <a:schemeClr val="dk1"/>
                </a:solidFill>
              </a:rPr>
              <a:t>® </a:t>
            </a:r>
            <a:r>
              <a:rPr lang="en">
                <a:solidFill>
                  <a:schemeClr val="dk1"/>
                </a:solidFill>
              </a:rPr>
              <a:t>profile kite overlay on the model.</a:t>
            </a:r>
            <a:br>
              <a:rPr lang="en">
                <a:solidFill>
                  <a:schemeClr val="dk1"/>
                </a:solidFill>
              </a:rPr>
            </a:br>
            <a:br>
              <a:rPr lang="en">
                <a:solidFill>
                  <a:schemeClr val="dk1"/>
                </a:solidFill>
              </a:rPr>
            </a:br>
            <a:r>
              <a:rPr lang="en" b="1">
                <a:solidFill>
                  <a:schemeClr val="dk1"/>
                </a:solidFill>
              </a:rPr>
              <a:t>SAY: </a:t>
            </a:r>
            <a:r>
              <a:rPr lang="en">
                <a:solidFill>
                  <a:schemeClr val="dk1"/>
                </a:solidFill>
              </a:rPr>
              <a:t>The HBDI</a:t>
            </a:r>
            <a:r>
              <a:rPr lang="en" baseline="30000">
                <a:solidFill>
                  <a:schemeClr val="dk1"/>
                </a:solidFill>
              </a:rPr>
              <a:t>®</a:t>
            </a:r>
            <a:r>
              <a:rPr lang="en">
                <a:solidFill>
                  <a:schemeClr val="dk1"/>
                </a:solidFill>
              </a:rPr>
              <a:t> helps us understand our coordinates on that map - or which quadrants we prefer, or look to first, as compared to others. The new graphic you see on the middle of the slide is an individual profile, and as you can see the kite gives us an example of the degree of preference this person has in each quadrant. Much like you have seen with your own data in the Thinker Portal. Some of you may have seen and heard this before …but today we are going to add another layer to your knowledge of reading the “Whole Brain</a:t>
            </a:r>
            <a:r>
              <a:rPr lang="en" baseline="30000">
                <a:solidFill>
                  <a:schemeClr val="dk1"/>
                </a:solidFill>
              </a:rPr>
              <a:t>®</a:t>
            </a:r>
            <a:r>
              <a:rPr lang="en">
                <a:solidFill>
                  <a:schemeClr val="dk1"/>
                </a:solidFill>
              </a:rPr>
              <a:t> map”. </a:t>
            </a:r>
            <a:br>
              <a:rPr lang="en">
                <a:solidFill>
                  <a:schemeClr val="dk1"/>
                </a:solidFill>
              </a:rPr>
            </a:br>
            <a:br>
              <a:rPr lang="en">
                <a:solidFill>
                  <a:schemeClr val="dk1"/>
                </a:solidFill>
              </a:rPr>
            </a:br>
            <a:r>
              <a:rPr lang="en" b="1">
                <a:solidFill>
                  <a:schemeClr val="dk1"/>
                </a:solidFill>
              </a:rPr>
              <a:t>DO: (Click to reveal) </a:t>
            </a:r>
            <a:r>
              <a:rPr lang="en">
                <a:solidFill>
                  <a:schemeClr val="dk1"/>
                </a:solidFill>
              </a:rPr>
              <a:t>the team graphic overlay on the model.</a:t>
            </a:r>
            <a:endParaRPr>
              <a:solidFill>
                <a:schemeClr val="dk1"/>
              </a:solidFill>
            </a:endParaRPr>
          </a:p>
          <a:p>
            <a:pPr marL="0" lvl="0" indent="0" algn="l" rtl="0">
              <a:lnSpc>
                <a:spcPct val="90000"/>
              </a:lnSpc>
              <a:spcBef>
                <a:spcPts val="0"/>
              </a:spcBef>
              <a:spcAft>
                <a:spcPts val="0"/>
              </a:spcAft>
              <a:buClr>
                <a:schemeClr val="dk1"/>
              </a:buClr>
              <a:buSzPts val="1200"/>
              <a:buFont typeface="Proxima Nova"/>
              <a:buNone/>
            </a:pPr>
            <a:endParaRPr b="1">
              <a:solidFill>
                <a:schemeClr val="dk1"/>
              </a:solidFill>
            </a:endParaRPr>
          </a:p>
          <a:p>
            <a:pPr marL="0" lvl="0" indent="0" algn="l" rtl="0">
              <a:lnSpc>
                <a:spcPct val="90000"/>
              </a:lnSpc>
              <a:spcBef>
                <a:spcPts val="0"/>
              </a:spcBef>
              <a:spcAft>
                <a:spcPts val="0"/>
              </a:spcAft>
              <a:buClr>
                <a:schemeClr val="dk1"/>
              </a:buClr>
              <a:buSzPts val="1200"/>
              <a:buFont typeface="Proxima Nova"/>
              <a:buNone/>
            </a:pPr>
            <a:r>
              <a:rPr lang="en" b="1">
                <a:solidFill>
                  <a:schemeClr val="dk1"/>
                </a:solidFill>
              </a:rPr>
              <a:t>SAY: </a:t>
            </a:r>
            <a:r>
              <a:rPr lang="en">
                <a:solidFill>
                  <a:schemeClr val="dk1"/>
                </a:solidFill>
              </a:rPr>
              <a:t>What you see now is one of our team maps called the group preference map. This shows the coordinates of four team members on the Whole Brain</a:t>
            </a:r>
            <a:r>
              <a:rPr lang="en" baseline="30000">
                <a:solidFill>
                  <a:schemeClr val="dk1"/>
                </a:solidFill>
              </a:rPr>
              <a:t>®</a:t>
            </a:r>
            <a:r>
              <a:rPr lang="en">
                <a:solidFill>
                  <a:schemeClr val="dk1"/>
                </a:solidFill>
              </a:rPr>
              <a:t> Model. This is one of several ways we are going to explore your preferences as a team today, but we are going to build up to exploring your team data - just like we have done on this slide. </a:t>
            </a:r>
            <a:endParaRPr b="1">
              <a:solidFill>
                <a:schemeClr val="dk1"/>
              </a:solidFill>
            </a:endParaRPr>
          </a:p>
          <a:p>
            <a:pPr marL="0" lvl="0" indent="0" algn="l" rtl="0">
              <a:lnSpc>
                <a:spcPct val="90000"/>
              </a:lnSpc>
              <a:spcBef>
                <a:spcPts val="0"/>
              </a:spcBef>
              <a:spcAft>
                <a:spcPts val="0"/>
              </a:spcAft>
              <a:buClr>
                <a:schemeClr val="dk1"/>
              </a:buClr>
              <a:buSzPts val="1200"/>
              <a:buFont typeface="Proxima Nova"/>
              <a:buNone/>
            </a:pPr>
            <a:br>
              <a:rPr lang="en">
                <a:solidFill>
                  <a:schemeClr val="dk1"/>
                </a:solidFill>
              </a:rPr>
            </a:br>
            <a:r>
              <a:rPr lang="en" b="1">
                <a:solidFill>
                  <a:schemeClr val="dk1"/>
                </a:solidFill>
              </a:rPr>
              <a:t>TRANSITION: </a:t>
            </a:r>
            <a:r>
              <a:rPr lang="en">
                <a:solidFill>
                  <a:schemeClr val="dk1"/>
                </a:solidFill>
              </a:rPr>
              <a:t>Understanding the Whole Brain</a:t>
            </a:r>
            <a:r>
              <a:rPr lang="en" baseline="30000">
                <a:solidFill>
                  <a:schemeClr val="dk1"/>
                </a:solidFill>
              </a:rPr>
              <a:t>®</a:t>
            </a:r>
            <a:r>
              <a:rPr lang="en">
                <a:solidFill>
                  <a:schemeClr val="dk1"/>
                </a:solidFill>
              </a:rPr>
              <a:t> Model and our HBDI</a:t>
            </a:r>
            <a:r>
              <a:rPr lang="en" baseline="30000">
                <a:solidFill>
                  <a:schemeClr val="dk1"/>
                </a:solidFill>
              </a:rPr>
              <a:t>®</a:t>
            </a:r>
            <a:r>
              <a:rPr lang="en">
                <a:solidFill>
                  <a:schemeClr val="dk1"/>
                </a:solidFill>
              </a:rPr>
              <a:t> data encourages us to stretch beyond our natural preferences and consider other approaches - whether it’s analyzing data, taking action, building relationships, or generating new ideas. Let’s do a quick check in on reading your HBDI</a:t>
            </a:r>
            <a:r>
              <a:rPr lang="en" baseline="30000">
                <a:solidFill>
                  <a:schemeClr val="dk1"/>
                </a:solidFill>
              </a:rPr>
              <a:t>®</a:t>
            </a:r>
            <a:r>
              <a:rPr lang="en">
                <a:solidFill>
                  <a:schemeClr val="dk1"/>
                </a:solidFill>
              </a:rPr>
              <a:t> profile, get started learning more about our individual preferences, and then after a short break we will dig into your team data on the Thinker Portal. </a:t>
            </a:r>
            <a:endParaRPr b="1">
              <a:solidFill>
                <a:schemeClr val="dk1"/>
              </a:solidFill>
            </a:endParaRPr>
          </a:p>
        </p:txBody>
      </p:sp>
      <p:sp>
        <p:nvSpPr>
          <p:cNvPr id="2871" name="Google Shape;2871;g3b55cf9f7f4_0_25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9"/>
        <p:cNvGrpSpPr/>
        <p:nvPr/>
      </p:nvGrpSpPr>
      <p:grpSpPr>
        <a:xfrm>
          <a:off x="0" y="0"/>
          <a:ext cx="0" cy="0"/>
          <a:chOff x="0" y="0"/>
          <a:chExt cx="0" cy="0"/>
        </a:xfrm>
      </p:grpSpPr>
      <p:sp>
        <p:nvSpPr>
          <p:cNvPr id="2890" name="Google Shape;2890;g3b55cf9f7f4_0_3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1" name="Google Shape;2891;g3b55cf9f7f4_0_32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b="1">
                <a:solidFill>
                  <a:schemeClr val="dk1"/>
                </a:solidFill>
              </a:rPr>
              <a:t>Note to Facilitator: </a:t>
            </a:r>
            <a:r>
              <a:rPr lang="en" b="1" i="1">
                <a:solidFill>
                  <a:schemeClr val="dk1"/>
                </a:solidFill>
              </a:rPr>
              <a:t>This slide has a build. The preference strength text will appear one-by-one as you click and appear in the order of low, intermediate, strong and then very strong. Another click will reveal the under pressure text.</a:t>
            </a:r>
            <a:br>
              <a:rPr lang="en" b="1">
                <a:solidFill>
                  <a:schemeClr val="dk1"/>
                </a:solidFill>
              </a:rPr>
            </a:br>
            <a:br>
              <a:rPr lang="en" b="1">
                <a:solidFill>
                  <a:schemeClr val="dk1"/>
                </a:solidFill>
              </a:rPr>
            </a:br>
            <a:r>
              <a:rPr lang="en" b="1">
                <a:solidFill>
                  <a:schemeClr val="dk1"/>
                </a:solidFill>
              </a:rPr>
              <a:t>7 mins</a:t>
            </a:r>
            <a:br>
              <a:rPr lang="en">
                <a:solidFill>
                  <a:schemeClr val="dk1"/>
                </a:solidFill>
              </a:rPr>
            </a:br>
            <a:br>
              <a:rPr lang="en">
                <a:solidFill>
                  <a:schemeClr val="dk1"/>
                </a:solidFill>
              </a:rPr>
            </a:br>
            <a:r>
              <a:rPr lang="en" b="1">
                <a:solidFill>
                  <a:schemeClr val="dk1"/>
                </a:solidFill>
              </a:rPr>
              <a:t>DO: </a:t>
            </a:r>
            <a:r>
              <a:rPr lang="en">
                <a:solidFill>
                  <a:schemeClr val="dk1"/>
                </a:solidFill>
              </a:rPr>
              <a:t>Ask participants to pull up the Thinker Portal (</a:t>
            </a:r>
            <a:r>
              <a:rPr lang="en" u="sng">
                <a:solidFill>
                  <a:schemeClr val="hlink"/>
                </a:solidFill>
                <a:hlinkClick r:id="rId3"/>
              </a:rPr>
              <a:t>https://axon.herrmannsolutions.net/account/login</a:t>
            </a:r>
            <a:r>
              <a:rPr lang="en">
                <a:solidFill>
                  <a:schemeClr val="dk1"/>
                </a:solidFill>
              </a:rPr>
              <a:t>) and go to the “My HBDI</a:t>
            </a:r>
            <a:r>
              <a:rPr lang="en" baseline="30000">
                <a:solidFill>
                  <a:schemeClr val="dk1"/>
                </a:solidFill>
              </a:rPr>
              <a:t>®</a:t>
            </a:r>
            <a:r>
              <a:rPr lang="en">
                <a:solidFill>
                  <a:schemeClr val="dk1"/>
                </a:solidFill>
              </a:rPr>
              <a:t>” tab so they can view their profile. </a:t>
            </a:r>
            <a:br>
              <a:rPr lang="en">
                <a:solidFill>
                  <a:schemeClr val="dk1"/>
                </a:solidFill>
              </a:rPr>
            </a:b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SAY: </a:t>
            </a:r>
            <a:r>
              <a:rPr lang="en">
                <a:solidFill>
                  <a:schemeClr val="dk1"/>
                </a:solidFill>
              </a:rPr>
              <a:t>It is important to remember, the HBDI</a:t>
            </a:r>
            <a:r>
              <a:rPr lang="en" baseline="30000">
                <a:solidFill>
                  <a:schemeClr val="dk1"/>
                </a:solidFill>
              </a:rPr>
              <a:t>®</a:t>
            </a:r>
            <a:r>
              <a:rPr lang="en">
                <a:solidFill>
                  <a:schemeClr val="dk1"/>
                </a:solidFill>
              </a:rPr>
              <a:t> doesn’t measure skills or intelligence - it measures your thinking preferences across the four quadrants of the Whole Brain</a:t>
            </a:r>
            <a:r>
              <a:rPr lang="en" baseline="30000">
                <a:solidFill>
                  <a:schemeClr val="dk1"/>
                </a:solidFill>
              </a:rPr>
              <a:t>®</a:t>
            </a:r>
            <a:r>
              <a:rPr lang="en">
                <a:solidFill>
                  <a:schemeClr val="dk1"/>
                </a:solidFill>
              </a:rPr>
              <a:t> Model. It’s about how you prefer to think, not how well you think.</a:t>
            </a:r>
            <a:br>
              <a:rPr lang="en">
                <a:solidFill>
                  <a:schemeClr val="dk1"/>
                </a:solidFill>
              </a:rPr>
            </a:br>
            <a:br>
              <a:rPr lang="en">
                <a:solidFill>
                  <a:schemeClr val="dk1"/>
                </a:solidFill>
              </a:rPr>
            </a:br>
            <a:r>
              <a:rPr lang="en" b="1">
                <a:solidFill>
                  <a:schemeClr val="dk1"/>
                </a:solidFill>
              </a:rPr>
              <a:t>DO: (Click to reveal) </a:t>
            </a:r>
            <a:r>
              <a:rPr lang="en">
                <a:solidFill>
                  <a:schemeClr val="dk1"/>
                </a:solidFill>
              </a:rPr>
              <a:t>Each preference marker on the slide as you provide the quick description. </a:t>
            </a:r>
            <a:br>
              <a:rPr lang="en">
                <a:solidFill>
                  <a:schemeClr val="dk1"/>
                </a:solidFill>
              </a:rPr>
            </a:br>
            <a:endParaRPr>
              <a:solidFill>
                <a:schemeClr val="dk1"/>
              </a:solidFill>
            </a:endParaRPr>
          </a:p>
          <a:p>
            <a:pPr marL="457200" lvl="0" indent="-298450" algn="l" rtl="0">
              <a:spcBef>
                <a:spcPts val="0"/>
              </a:spcBef>
              <a:spcAft>
                <a:spcPts val="0"/>
              </a:spcAft>
              <a:buClr>
                <a:schemeClr val="dk1"/>
              </a:buClr>
              <a:buSzPts val="1100"/>
              <a:buChar char="●"/>
            </a:pPr>
            <a:r>
              <a:rPr lang="en" b="1">
                <a:solidFill>
                  <a:schemeClr val="dk1"/>
                </a:solidFill>
              </a:rPr>
              <a:t>If you have a 3, or low preference (33 or below):</a:t>
            </a:r>
            <a:r>
              <a:rPr lang="en">
                <a:solidFill>
                  <a:schemeClr val="dk1"/>
                </a:solidFill>
              </a:rPr>
              <a:t> These ways of thinking can drain your energy - but it is important to keep in mind that if someone has a low preference, don’t make assumptions. For example, people with low scores in the C, or red quadrant, have feelings like anyone else. They just might not express them as much as others. </a:t>
            </a:r>
            <a:br>
              <a:rPr lang="en">
                <a:solidFill>
                  <a:schemeClr val="dk1"/>
                </a:solidFill>
              </a:rPr>
            </a:br>
            <a:endParaRPr>
              <a:solidFill>
                <a:schemeClr val="dk1"/>
              </a:solidFill>
            </a:endParaRPr>
          </a:p>
          <a:p>
            <a:pPr marL="457200" lvl="0" indent="-298450" algn="l" rtl="0">
              <a:spcBef>
                <a:spcPts val="0"/>
              </a:spcBef>
              <a:spcAft>
                <a:spcPts val="0"/>
              </a:spcAft>
              <a:buClr>
                <a:schemeClr val="dk1"/>
              </a:buClr>
              <a:buSzPts val="1100"/>
              <a:buChar char="●"/>
            </a:pPr>
            <a:r>
              <a:rPr lang="en" b="1">
                <a:solidFill>
                  <a:schemeClr val="dk1"/>
                </a:solidFill>
              </a:rPr>
              <a:t>If you have a 2, or intermediate (34–66):</a:t>
            </a:r>
            <a:r>
              <a:rPr lang="en">
                <a:solidFill>
                  <a:schemeClr val="dk1"/>
                </a:solidFill>
              </a:rPr>
              <a:t> This is often a comfort zone, it isn’t a preference and it isn’t something that you find draining.</a:t>
            </a:r>
            <a:br>
              <a:rPr lang="en">
                <a:solidFill>
                  <a:schemeClr val="dk1"/>
                </a:solidFill>
              </a:rPr>
            </a:br>
            <a:endParaRPr>
              <a:solidFill>
                <a:schemeClr val="dk1"/>
              </a:solidFill>
            </a:endParaRPr>
          </a:p>
          <a:p>
            <a:pPr marL="457200" lvl="0" indent="-298450" algn="l" rtl="0">
              <a:spcBef>
                <a:spcPts val="0"/>
              </a:spcBef>
              <a:spcAft>
                <a:spcPts val="0"/>
              </a:spcAft>
              <a:buClr>
                <a:schemeClr val="dk1"/>
              </a:buClr>
              <a:buSzPts val="1100"/>
              <a:buChar char="●"/>
            </a:pPr>
            <a:r>
              <a:rPr lang="en" b="1">
                <a:solidFill>
                  <a:schemeClr val="dk1"/>
                </a:solidFill>
              </a:rPr>
              <a:t>A 1, or strong preference (67–100):</a:t>
            </a:r>
            <a:r>
              <a:rPr lang="en">
                <a:solidFill>
                  <a:schemeClr val="dk1"/>
                </a:solidFill>
              </a:rPr>
              <a:t> These are primary preferences that you find energizing.</a:t>
            </a:r>
            <a:br>
              <a:rPr lang="en">
                <a:solidFill>
                  <a:schemeClr val="dk1"/>
                </a:solidFill>
              </a:rPr>
            </a:br>
            <a:endParaRPr>
              <a:solidFill>
                <a:schemeClr val="dk1"/>
              </a:solidFill>
            </a:endParaRPr>
          </a:p>
          <a:p>
            <a:pPr marL="457200" lvl="0" indent="-298450" algn="l" rtl="0">
              <a:spcBef>
                <a:spcPts val="0"/>
              </a:spcBef>
              <a:spcAft>
                <a:spcPts val="0"/>
              </a:spcAft>
              <a:buClr>
                <a:schemeClr val="dk1"/>
              </a:buClr>
              <a:buSzPts val="1100"/>
              <a:buChar char="●"/>
            </a:pPr>
            <a:r>
              <a:rPr lang="en" b="1">
                <a:solidFill>
                  <a:schemeClr val="dk1"/>
                </a:solidFill>
              </a:rPr>
              <a:t>A 1+, or very strong preference (100+):</a:t>
            </a:r>
            <a:r>
              <a:rPr lang="en">
                <a:solidFill>
                  <a:schemeClr val="dk1"/>
                </a:solidFill>
              </a:rPr>
              <a:t> This level of preference is often so strong, it is visible to others. So if you are trying to hide it, forget it, everyone already knows. </a:t>
            </a:r>
            <a:br>
              <a:rPr lang="en">
                <a:solidFill>
                  <a:schemeClr val="dk1"/>
                </a:solidFill>
              </a:rPr>
            </a:b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DO: (Click to reveal)</a:t>
            </a:r>
            <a:r>
              <a:rPr lang="en">
                <a:solidFill>
                  <a:schemeClr val="dk1"/>
                </a:solidFill>
              </a:rPr>
              <a:t> the dotted under pressure line.</a:t>
            </a:r>
            <a:br>
              <a:rPr lang="en">
                <a:solidFill>
                  <a:schemeClr val="dk1"/>
                </a:solidFill>
              </a:rPr>
            </a:b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b="1">
                <a:solidFill>
                  <a:schemeClr val="dk1"/>
                </a:solidFill>
              </a:rPr>
              <a:t>SAY: </a:t>
            </a:r>
            <a:r>
              <a:rPr lang="en">
                <a:solidFill>
                  <a:schemeClr val="dk1"/>
                </a:solidFill>
              </a:rPr>
              <a:t>The dotted line shows how your preferences may shift when you are under pressure or stress. Sometimes the under pressure profile is very close to the day-to-day – which means others don’t see “the pressure” even if a person is feeling it. Or, it can also be noticeably different. Often, people perceive you more from the dotted line…because they remember you under pressure.</a:t>
            </a:r>
            <a:br>
              <a:rPr lang="en">
                <a:solidFill>
                  <a:schemeClr val="dk1"/>
                </a:solidFill>
              </a:rPr>
            </a:b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b="1">
                <a:solidFill>
                  <a:schemeClr val="dk1"/>
                </a:solidFill>
              </a:rPr>
              <a:t>DO: </a:t>
            </a:r>
            <a:r>
              <a:rPr lang="en">
                <a:solidFill>
                  <a:schemeClr val="dk1"/>
                </a:solidFill>
              </a:rPr>
              <a:t>Take </a:t>
            </a:r>
            <a:r>
              <a:rPr lang="en" b="1">
                <a:solidFill>
                  <a:schemeClr val="dk1"/>
                </a:solidFill>
              </a:rPr>
              <a:t>4 minutes</a:t>
            </a:r>
            <a:r>
              <a:rPr lang="en">
                <a:solidFill>
                  <a:schemeClr val="dk1"/>
                </a:solidFill>
              </a:rPr>
              <a:t> to answer any questions. </a:t>
            </a:r>
            <a:br>
              <a:rPr lang="en" b="1">
                <a:solidFill>
                  <a:schemeClr val="dk1"/>
                </a:solidFill>
              </a:rPr>
            </a:br>
            <a:br>
              <a:rPr lang="en" b="1">
                <a:solidFill>
                  <a:schemeClr val="dk1"/>
                </a:solidFill>
              </a:rPr>
            </a:br>
            <a:r>
              <a:rPr lang="en" b="1">
                <a:solidFill>
                  <a:schemeClr val="dk1"/>
                </a:solidFill>
              </a:rPr>
              <a:t>	ASK: </a:t>
            </a:r>
            <a:r>
              <a:rPr lang="en">
                <a:solidFill>
                  <a:schemeClr val="dk1"/>
                </a:solidFill>
              </a:rPr>
              <a:t>Does anyone have any questions about reading the HBDI</a:t>
            </a:r>
            <a:r>
              <a:rPr lang="en" baseline="30000">
                <a:solidFill>
                  <a:schemeClr val="dk1"/>
                </a:solidFill>
              </a:rPr>
              <a:t>®</a:t>
            </a:r>
            <a:r>
              <a:rPr lang="en">
                <a:solidFill>
                  <a:schemeClr val="dk1"/>
                </a:solidFill>
              </a:rPr>
              <a:t> profile preference code? Or the HBDI</a:t>
            </a:r>
            <a:r>
              <a:rPr lang="en" baseline="30000">
                <a:solidFill>
                  <a:schemeClr val="dk1"/>
                </a:solidFill>
              </a:rPr>
              <a:t>®</a:t>
            </a:r>
            <a:r>
              <a:rPr lang="en">
                <a:solidFill>
                  <a:schemeClr val="dk1"/>
                </a:solidFill>
              </a:rPr>
              <a:t> in general?</a:t>
            </a:r>
            <a:br>
              <a:rPr lang="en">
                <a:solidFill>
                  <a:schemeClr val="dk1"/>
                </a:solidFill>
              </a:rPr>
            </a:br>
            <a:br>
              <a:rPr lang="en">
                <a:solidFill>
                  <a:schemeClr val="dk1"/>
                </a:solidFill>
              </a:rPr>
            </a:br>
            <a:r>
              <a:rPr lang="en">
                <a:solidFill>
                  <a:schemeClr val="dk1"/>
                </a:solidFill>
              </a:rPr>
              <a:t>	</a:t>
            </a:r>
            <a:r>
              <a:rPr lang="en" b="1">
                <a:solidFill>
                  <a:schemeClr val="dk1"/>
                </a:solidFill>
              </a:rPr>
              <a:t>Note to Facilitator: </a:t>
            </a:r>
            <a:r>
              <a:rPr lang="en" b="1" i="1">
                <a:solidFill>
                  <a:schemeClr val="dk1"/>
                </a:solidFill>
              </a:rPr>
              <a:t>Here are some questions you might hear:</a:t>
            </a:r>
            <a:endParaRPr b="1" i="1">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i="1">
              <a:solidFill>
                <a:schemeClr val="dk1"/>
              </a:solidFill>
            </a:endParaRPr>
          </a:p>
          <a:p>
            <a:pPr marL="914400" lvl="0" indent="-298450" algn="l" rtl="0">
              <a:lnSpc>
                <a:spcPct val="100000"/>
              </a:lnSpc>
              <a:spcBef>
                <a:spcPts val="0"/>
              </a:spcBef>
              <a:spcAft>
                <a:spcPts val="0"/>
              </a:spcAft>
              <a:buClr>
                <a:schemeClr val="dk1"/>
              </a:buClr>
              <a:buSzPts val="1100"/>
              <a:buChar char="●"/>
            </a:pPr>
            <a:r>
              <a:rPr lang="en" b="1" i="1">
                <a:solidFill>
                  <a:schemeClr val="dk1"/>
                </a:solidFill>
              </a:rPr>
              <a:t>Can my profile change? ANSWER: </a:t>
            </a:r>
            <a:r>
              <a:rPr lang="en">
                <a:solidFill>
                  <a:schemeClr val="dk1"/>
                </a:solidFill>
              </a:rPr>
              <a:t>Yes, someone's HBDI</a:t>
            </a:r>
            <a:r>
              <a:rPr lang="en" baseline="30000">
                <a:solidFill>
                  <a:schemeClr val="dk1"/>
                </a:solidFill>
              </a:rPr>
              <a:t>®</a:t>
            </a:r>
            <a:r>
              <a:rPr lang="en">
                <a:solidFill>
                  <a:schemeClr val="dk1"/>
                </a:solidFill>
              </a:rPr>
              <a:t> profile </a:t>
            </a:r>
            <a:r>
              <a:rPr lang="en" i="1">
                <a:solidFill>
                  <a:schemeClr val="dk1"/>
                </a:solidFill>
              </a:rPr>
              <a:t>can</a:t>
            </a:r>
            <a:r>
              <a:rPr lang="en">
                <a:solidFill>
                  <a:schemeClr val="dk1"/>
                </a:solidFill>
              </a:rPr>
              <a:t> change over time - but the changes are typically gradual, not dramatic, and often related to life stage, role changes, or significant personal development.</a:t>
            </a:r>
            <a:br>
              <a:rPr lang="en">
                <a:solidFill>
                  <a:schemeClr val="dk1"/>
                </a:solidFill>
              </a:rPr>
            </a:br>
            <a:endParaRPr>
              <a:solidFill>
                <a:schemeClr val="dk1"/>
              </a:solidFill>
            </a:endParaRPr>
          </a:p>
          <a:p>
            <a:pPr marL="914400" lvl="0" indent="-298450" algn="l" rtl="0">
              <a:lnSpc>
                <a:spcPct val="100000"/>
              </a:lnSpc>
              <a:spcBef>
                <a:spcPts val="0"/>
              </a:spcBef>
              <a:spcAft>
                <a:spcPts val="0"/>
              </a:spcAft>
              <a:buClr>
                <a:schemeClr val="dk1"/>
              </a:buClr>
              <a:buSzPts val="1100"/>
              <a:buChar char="●"/>
            </a:pPr>
            <a:r>
              <a:rPr lang="en" b="1" i="1">
                <a:solidFill>
                  <a:schemeClr val="dk1"/>
                </a:solidFill>
              </a:rPr>
              <a:t>What if my under pressure score in a specific quadrant is zero? ANSWER: </a:t>
            </a:r>
            <a:r>
              <a:rPr lang="en">
                <a:solidFill>
                  <a:schemeClr val="dk1"/>
                </a:solidFill>
              </a:rPr>
              <a:t>A zero in an HBDI</a:t>
            </a:r>
            <a:r>
              <a:rPr lang="en" baseline="30000">
                <a:solidFill>
                  <a:schemeClr val="dk1"/>
                </a:solidFill>
              </a:rPr>
              <a:t>®</a:t>
            </a:r>
            <a:r>
              <a:rPr lang="en">
                <a:solidFill>
                  <a:schemeClr val="dk1"/>
                </a:solidFill>
              </a:rPr>
              <a:t> quadrant under pressure means the person has no </a:t>
            </a:r>
            <a:r>
              <a:rPr lang="en" i="1">
                <a:solidFill>
                  <a:schemeClr val="dk1"/>
                </a:solidFill>
              </a:rPr>
              <a:t>measurable preference</a:t>
            </a:r>
            <a:r>
              <a:rPr lang="en">
                <a:solidFill>
                  <a:schemeClr val="dk1"/>
                </a:solidFill>
              </a:rPr>
              <a:t> for that type of thinking under pressure, not that they lack the ability - it’s an insight into where they’re least likely to focus when under pressure. It highlights potential blind spots and growth areas, especially under pressure, but everyone still has access to all four quadrants.</a:t>
            </a:r>
            <a:endParaRPr>
              <a:solidFill>
                <a:schemeClr val="dk1"/>
              </a:solidFill>
            </a:endParaRPr>
          </a:p>
          <a:p>
            <a:pPr marL="0" lvl="0" indent="457200" algn="l" rtl="0">
              <a:lnSpc>
                <a:spcPct val="100000"/>
              </a:lnSpc>
              <a:spcBef>
                <a:spcPts val="0"/>
              </a:spcBef>
              <a:spcAft>
                <a:spcPts val="0"/>
              </a:spcAft>
              <a:buSzPts val="1100"/>
              <a:buNone/>
            </a:pPr>
            <a:br>
              <a:rPr lang="en">
                <a:solidFill>
                  <a:schemeClr val="dk1"/>
                </a:solidFill>
              </a:rPr>
            </a:br>
            <a:r>
              <a:rPr lang="en" b="1">
                <a:solidFill>
                  <a:schemeClr val="dk1"/>
                </a:solidFill>
              </a:rPr>
              <a:t>TRANSITION:</a:t>
            </a:r>
            <a:r>
              <a:rPr lang="en">
                <a:solidFill>
                  <a:schemeClr val="dk1"/>
                </a:solidFill>
              </a:rPr>
              <a:t> Great! Now let’s spend some time learning more about the individual preferences we bring to the team!</a:t>
            </a:r>
            <a:endParaRPr>
              <a:solidFill>
                <a:schemeClr val="dk1"/>
              </a:solidFill>
            </a:endParaRPr>
          </a:p>
        </p:txBody>
      </p:sp>
      <p:sp>
        <p:nvSpPr>
          <p:cNvPr id="2892" name="Google Shape;2892;g3b55cf9f7f4_0_32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5"/>
        <p:cNvGrpSpPr/>
        <p:nvPr/>
      </p:nvGrpSpPr>
      <p:grpSpPr>
        <a:xfrm>
          <a:off x="0" y="0"/>
          <a:ext cx="0" cy="0"/>
          <a:chOff x="0" y="0"/>
          <a:chExt cx="0" cy="0"/>
        </a:xfrm>
      </p:grpSpPr>
      <p:sp>
        <p:nvSpPr>
          <p:cNvPr id="2916" name="Google Shape;2916;g3bb6543d0e2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7" name="Google Shape;2917;g3bb6543d0e2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Note to Facilitator: </a:t>
            </a:r>
            <a:r>
              <a:rPr lang="en" b="1" i="1">
                <a:solidFill>
                  <a:schemeClr val="dk1"/>
                </a:solidFill>
              </a:rPr>
              <a:t>If the team is large, you might want to skip the debrief question at the end of this activity. It is a short debrief and you will want to save time for the team data on the Thinker Portal.</a:t>
            </a:r>
            <a:br>
              <a:rPr lang="en" b="1">
                <a:solidFill>
                  <a:schemeClr val="dk1"/>
                </a:solidFill>
              </a:rPr>
            </a:br>
            <a:br>
              <a:rPr lang="en" b="1">
                <a:solidFill>
                  <a:schemeClr val="dk1"/>
                </a:solidFill>
              </a:rPr>
            </a:br>
            <a:r>
              <a:rPr lang="en" b="1">
                <a:solidFill>
                  <a:schemeClr val="dk1"/>
                </a:solidFill>
              </a:rPr>
              <a:t>Note to Facilitator: </a:t>
            </a:r>
            <a:r>
              <a:rPr lang="en" b="1" i="1">
                <a:solidFill>
                  <a:schemeClr val="dk1"/>
                </a:solidFill>
              </a:rPr>
              <a:t>This activity is designed for participants to share primarily in trios, but depending on the total number of people you might have to use trios and pairs. Feel free to make adjustments to the set up to accommodate your groups as needed.  </a:t>
            </a:r>
            <a:endParaRPr b="1"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Note to Facilitator: </a:t>
            </a:r>
            <a:r>
              <a:rPr lang="en" b="1" i="1">
                <a:solidFill>
                  <a:schemeClr val="dk1"/>
                </a:solidFill>
              </a:rPr>
              <a:t>Encourage participants to take a screenshot of the slide for their breakout groups. Disregard if you are in-person, you can just leave the slide on the screen and ask participants to group up in the room.</a:t>
            </a:r>
            <a:br>
              <a:rPr lang="en" b="1">
                <a:solidFill>
                  <a:schemeClr val="dk1"/>
                </a:solidFill>
              </a:rPr>
            </a:br>
            <a:br>
              <a:rPr lang="en" b="1">
                <a:solidFill>
                  <a:schemeClr val="dk1"/>
                </a:solidFill>
              </a:rPr>
            </a:br>
            <a:r>
              <a:rPr lang="en" b="1">
                <a:solidFill>
                  <a:schemeClr val="dk1"/>
                </a:solidFill>
              </a:rPr>
              <a:t>25 min </a:t>
            </a:r>
            <a:br>
              <a:rPr lang="en" b="1">
                <a:solidFill>
                  <a:schemeClr val="dk1"/>
                </a:solidFill>
              </a:rPr>
            </a:br>
            <a:br>
              <a:rPr lang="en" b="1">
                <a:solidFill>
                  <a:schemeClr val="dk1"/>
                </a:solidFill>
              </a:rPr>
            </a:br>
            <a:r>
              <a:rPr lang="en" b="1">
                <a:solidFill>
                  <a:schemeClr val="dk1"/>
                </a:solidFill>
              </a:rPr>
              <a:t>SAY: </a:t>
            </a:r>
            <a:r>
              <a:rPr lang="en">
                <a:solidFill>
                  <a:schemeClr val="dk1"/>
                </a:solidFill>
              </a:rPr>
              <a:t>Now that we’ve touched on how your preferences show up on the HBDI</a:t>
            </a:r>
            <a:r>
              <a:rPr lang="en" baseline="30000">
                <a:solidFill>
                  <a:schemeClr val="dk1"/>
                </a:solidFill>
              </a:rPr>
              <a:t>®</a:t>
            </a:r>
            <a:r>
              <a:rPr lang="en">
                <a:solidFill>
                  <a:schemeClr val="dk1"/>
                </a:solidFill>
              </a:rPr>
              <a:t>, let’s make them real. This activity is about trust - sharing what those preferences mean for you in action, and hearing the same from others. We all bring unique thinking preferences to the table and today the goal is not to label but to understand each other better.</a:t>
            </a:r>
            <a:endParaRPr>
              <a:solidFill>
                <a:schemeClr val="dk1"/>
              </a:solidFill>
            </a:endParaRPr>
          </a:p>
          <a:p>
            <a:pPr marL="0" lvl="0" indent="0" algn="l" rtl="0">
              <a:lnSpc>
                <a:spcPct val="115000"/>
              </a:lnSpc>
              <a:spcBef>
                <a:spcPts val="1200"/>
              </a:spcBef>
              <a:spcAft>
                <a:spcPts val="0"/>
              </a:spcAft>
              <a:buClr>
                <a:schemeClr val="dk1"/>
              </a:buClr>
              <a:buSzPts val="1200"/>
              <a:buFont typeface="Arial"/>
              <a:buNone/>
            </a:pPr>
            <a:r>
              <a:rPr lang="en">
                <a:solidFill>
                  <a:schemeClr val="dk1"/>
                </a:solidFill>
              </a:rPr>
              <a:t>When we open up about how we prefer to think, it creates space for stronger collaboration. Understanding how colleagues approach problems makes it easier to connect, avoid misunderstandings, and co-create solutions.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For this breakout activity, we will send you into trios or pairs for </a:t>
            </a:r>
            <a:r>
              <a:rPr lang="en" b="1">
                <a:solidFill>
                  <a:schemeClr val="dk1"/>
                </a:solidFill>
              </a:rPr>
              <a:t>20 minutes</a:t>
            </a:r>
            <a:r>
              <a:rPr lang="en">
                <a:solidFill>
                  <a:schemeClr val="dk1"/>
                </a:solidFill>
              </a:rPr>
              <a:t> - so trios will have about </a:t>
            </a:r>
            <a:r>
              <a:rPr lang="en" b="1">
                <a:solidFill>
                  <a:schemeClr val="dk1"/>
                </a:solidFill>
              </a:rPr>
              <a:t>6 minutes per person</a:t>
            </a:r>
            <a:r>
              <a:rPr lang="en">
                <a:solidFill>
                  <a:schemeClr val="dk1"/>
                </a:solidFill>
              </a:rPr>
              <a:t> to share. We will ask you to take turns sharing the following insights about your thinking:  </a:t>
            </a:r>
            <a:endParaRPr>
              <a:solidFill>
                <a:schemeClr val="dk1"/>
              </a:solidFill>
            </a:endParaRPr>
          </a:p>
          <a:p>
            <a:pPr marL="457200" lvl="0" indent="-298450" algn="l" rtl="0">
              <a:lnSpc>
                <a:spcPct val="115000"/>
              </a:lnSpc>
              <a:spcBef>
                <a:spcPts val="1200"/>
              </a:spcBef>
              <a:spcAft>
                <a:spcPts val="0"/>
              </a:spcAft>
              <a:buClr>
                <a:schemeClr val="dk1"/>
              </a:buClr>
              <a:buSzPts val="1100"/>
              <a:buFont typeface="Tahoma"/>
              <a:buChar char="●"/>
            </a:pPr>
            <a:r>
              <a:rPr lang="en" b="1">
                <a:solidFill>
                  <a:schemeClr val="dk1"/>
                </a:solidFill>
              </a:rPr>
              <a:t>A (Blue):</a:t>
            </a:r>
            <a:r>
              <a:rPr lang="en">
                <a:solidFill>
                  <a:schemeClr val="dk1"/>
                </a:solidFill>
              </a:rPr>
              <a:t> What strengths do you bring to this team’s work?</a:t>
            </a:r>
            <a:endParaRPr>
              <a:solidFill>
                <a:schemeClr val="dk1"/>
              </a:solidFill>
            </a:endParaRPr>
          </a:p>
          <a:p>
            <a:pPr marL="457200" lvl="0" indent="-298450" algn="l" rtl="0">
              <a:lnSpc>
                <a:spcPct val="115000"/>
              </a:lnSpc>
              <a:spcBef>
                <a:spcPts val="0"/>
              </a:spcBef>
              <a:spcAft>
                <a:spcPts val="0"/>
              </a:spcAft>
              <a:buClr>
                <a:schemeClr val="dk1"/>
              </a:buClr>
              <a:buSzPts val="1100"/>
              <a:buFont typeface="Tahoma"/>
              <a:buChar char="●"/>
            </a:pPr>
            <a:r>
              <a:rPr lang="en" b="1">
                <a:solidFill>
                  <a:schemeClr val="dk1"/>
                </a:solidFill>
              </a:rPr>
              <a:t>D (Yellow):</a:t>
            </a:r>
            <a:r>
              <a:rPr lang="en">
                <a:solidFill>
                  <a:schemeClr val="dk1"/>
                </a:solidFill>
              </a:rPr>
              <a:t> What future possibility excites you most about this team?</a:t>
            </a:r>
            <a:endParaRPr>
              <a:solidFill>
                <a:schemeClr val="dk1"/>
              </a:solidFill>
            </a:endParaRPr>
          </a:p>
          <a:p>
            <a:pPr marL="457200" lvl="0" indent="-298450" algn="l" rtl="0">
              <a:lnSpc>
                <a:spcPct val="115000"/>
              </a:lnSpc>
              <a:spcBef>
                <a:spcPts val="0"/>
              </a:spcBef>
              <a:spcAft>
                <a:spcPts val="0"/>
              </a:spcAft>
              <a:buClr>
                <a:schemeClr val="dk1"/>
              </a:buClr>
              <a:buSzPts val="1100"/>
              <a:buFont typeface="Tahoma"/>
              <a:buChar char="●"/>
            </a:pPr>
            <a:r>
              <a:rPr lang="en" b="1">
                <a:solidFill>
                  <a:schemeClr val="dk1"/>
                </a:solidFill>
              </a:rPr>
              <a:t>C (Red):</a:t>
            </a:r>
            <a:r>
              <a:rPr lang="en">
                <a:solidFill>
                  <a:schemeClr val="dk1"/>
                </a:solidFill>
              </a:rPr>
              <a:t> What builds trust for you when working with a team?</a:t>
            </a:r>
            <a:endParaRPr>
              <a:solidFill>
                <a:schemeClr val="dk1"/>
              </a:solidFill>
            </a:endParaRPr>
          </a:p>
          <a:p>
            <a:pPr marL="457200" lvl="0" indent="-298450" algn="l" rtl="0">
              <a:lnSpc>
                <a:spcPct val="115000"/>
              </a:lnSpc>
              <a:spcBef>
                <a:spcPts val="0"/>
              </a:spcBef>
              <a:spcAft>
                <a:spcPts val="0"/>
              </a:spcAft>
              <a:buClr>
                <a:schemeClr val="dk1"/>
              </a:buClr>
              <a:buSzPts val="1100"/>
              <a:buFont typeface="Tahoma"/>
              <a:buChar char="●"/>
            </a:pPr>
            <a:r>
              <a:rPr lang="en" b="1">
                <a:solidFill>
                  <a:schemeClr val="dk1"/>
                </a:solidFill>
              </a:rPr>
              <a:t>B (Green):</a:t>
            </a:r>
            <a:r>
              <a:rPr lang="en">
                <a:solidFill>
                  <a:schemeClr val="dk1"/>
                </a:solidFill>
              </a:rPr>
              <a:t> What do you need from others to stay on track and do your best work?</a:t>
            </a:r>
            <a:endParaRPr>
              <a:solidFill>
                <a:schemeClr val="dk1"/>
              </a:solidFill>
            </a:endParaRPr>
          </a:p>
          <a:p>
            <a:pPr marL="0" lvl="0" indent="0" algn="l" rtl="0">
              <a:lnSpc>
                <a:spcPct val="115000"/>
              </a:lnSpc>
              <a:spcBef>
                <a:spcPts val="1200"/>
              </a:spcBef>
              <a:spcAft>
                <a:spcPts val="0"/>
              </a:spcAft>
              <a:buClr>
                <a:schemeClr val="dk1"/>
              </a:buClr>
              <a:buSzPts val="1200"/>
              <a:buFont typeface="Arial"/>
              <a:buNone/>
            </a:pPr>
            <a:r>
              <a:rPr lang="en" b="1">
                <a:solidFill>
                  <a:schemeClr val="dk1"/>
                </a:solidFill>
              </a:rPr>
              <a:t>SAY: </a:t>
            </a:r>
            <a:r>
              <a:rPr lang="en">
                <a:solidFill>
                  <a:schemeClr val="dk1"/>
                </a:solidFill>
              </a:rPr>
              <a:t>I will give you a moment to open your “Whole Brain</a:t>
            </a:r>
            <a:r>
              <a:rPr lang="en" baseline="30000">
                <a:solidFill>
                  <a:schemeClr val="dk1"/>
                </a:solidFill>
              </a:rPr>
              <a:t>®</a:t>
            </a:r>
            <a:r>
              <a:rPr lang="en">
                <a:solidFill>
                  <a:schemeClr val="dk1"/>
                </a:solidFill>
              </a:rPr>
              <a:t> Profile” in the Thinker Portal (</a:t>
            </a:r>
            <a:r>
              <a:rPr lang="en" u="sng">
                <a:solidFill>
                  <a:schemeClr val="hlink"/>
                </a:solidFill>
                <a:hlinkClick r:id="rId3"/>
              </a:rPr>
              <a:t>https://axon.herrmannsolutions.net/account/login</a:t>
            </a:r>
            <a:r>
              <a:rPr lang="en">
                <a:solidFill>
                  <a:schemeClr val="dk1"/>
                </a:solidFill>
              </a:rPr>
              <a:t>) for insights now and when you are in your breakout rooms. Hover over your initials in the top right corner of the Thinker Portal to find your “Whole Brain</a:t>
            </a:r>
            <a:r>
              <a:rPr lang="en" baseline="30000">
                <a:solidFill>
                  <a:schemeClr val="dk1"/>
                </a:solidFill>
              </a:rPr>
              <a:t>®</a:t>
            </a:r>
            <a:r>
              <a:rPr lang="en">
                <a:solidFill>
                  <a:schemeClr val="dk1"/>
                </a:solidFill>
              </a:rPr>
              <a:t> Profile”.</a:t>
            </a:r>
            <a:endParaRPr>
              <a:solidFill>
                <a:schemeClr val="dk1"/>
              </a:solidFill>
            </a:endParaRPr>
          </a:p>
          <a:p>
            <a:pPr marL="0" lvl="0" indent="0" algn="l" rtl="0">
              <a:lnSpc>
                <a:spcPct val="115000"/>
              </a:lnSpc>
              <a:spcBef>
                <a:spcPts val="1200"/>
              </a:spcBef>
              <a:spcAft>
                <a:spcPts val="0"/>
              </a:spcAft>
              <a:buClr>
                <a:schemeClr val="dk1"/>
              </a:buClr>
              <a:buSzPts val="1200"/>
              <a:buFont typeface="Arial"/>
              <a:buNone/>
            </a:pPr>
            <a:r>
              <a:rPr lang="en" b="1">
                <a:solidFill>
                  <a:schemeClr val="dk1"/>
                </a:solidFill>
              </a:rPr>
              <a:t>DO: </a:t>
            </a:r>
            <a:r>
              <a:rPr lang="en">
                <a:solidFill>
                  <a:schemeClr val="dk1"/>
                </a:solidFill>
              </a:rPr>
              <a:t>Give everyone a chance to open their “Whole Brain</a:t>
            </a:r>
            <a:r>
              <a:rPr lang="en" baseline="30000">
                <a:solidFill>
                  <a:schemeClr val="dk1"/>
                </a:solidFill>
              </a:rPr>
              <a:t>®</a:t>
            </a:r>
            <a:r>
              <a:rPr lang="en">
                <a:solidFill>
                  <a:schemeClr val="dk1"/>
                </a:solidFill>
              </a:rPr>
              <a:t> Profile” and then send them to their breakout rooms for </a:t>
            </a:r>
            <a:r>
              <a:rPr lang="en" b="1">
                <a:solidFill>
                  <a:schemeClr val="dk1"/>
                </a:solidFill>
              </a:rPr>
              <a:t>20 minutes</a:t>
            </a:r>
            <a:r>
              <a:rPr lang="en">
                <a:solidFill>
                  <a:schemeClr val="dk1"/>
                </a:solidFill>
              </a:rPr>
              <a:t>. Also encourage participants to take screenshots of the slide if needed for reference in their breakout rooms. </a:t>
            </a:r>
            <a:endParaRPr>
              <a:solidFill>
                <a:schemeClr val="dk1"/>
              </a:solidFill>
            </a:endParaRPr>
          </a:p>
          <a:p>
            <a:pPr marL="0" lvl="0" indent="0" algn="l" rtl="0">
              <a:lnSpc>
                <a:spcPct val="115000"/>
              </a:lnSpc>
              <a:spcBef>
                <a:spcPts val="1200"/>
              </a:spcBef>
              <a:spcAft>
                <a:spcPts val="1200"/>
              </a:spcAft>
              <a:buClr>
                <a:schemeClr val="dk1"/>
              </a:buClr>
              <a:buSzPts val="1200"/>
              <a:buFont typeface="Arial"/>
              <a:buNone/>
            </a:pPr>
            <a:r>
              <a:rPr lang="en" b="1">
                <a:solidFill>
                  <a:schemeClr val="dk1"/>
                </a:solidFill>
              </a:rPr>
              <a:t>DEBRIEF: </a:t>
            </a:r>
            <a:r>
              <a:rPr lang="en">
                <a:solidFill>
                  <a:schemeClr val="dk1"/>
                </a:solidFill>
              </a:rPr>
              <a:t>Welcome back, let’s hear from one or two volunteers - how did the sharing go?</a:t>
            </a:r>
            <a:br>
              <a:rPr lang="en">
                <a:solidFill>
                  <a:schemeClr val="dk1"/>
                </a:solidFill>
              </a:rPr>
            </a:br>
            <a:br>
              <a:rPr lang="en">
                <a:solidFill>
                  <a:schemeClr val="dk1"/>
                </a:solidFill>
              </a:rPr>
            </a:br>
            <a:r>
              <a:rPr lang="en" b="1">
                <a:solidFill>
                  <a:schemeClr val="dk1"/>
                </a:solidFill>
              </a:rPr>
              <a:t>DO: </a:t>
            </a:r>
            <a:r>
              <a:rPr lang="en">
                <a:solidFill>
                  <a:schemeClr val="dk1"/>
                </a:solidFill>
              </a:rPr>
              <a:t>Take </a:t>
            </a:r>
            <a:r>
              <a:rPr lang="en" b="1">
                <a:solidFill>
                  <a:schemeClr val="dk1"/>
                </a:solidFill>
              </a:rPr>
              <a:t>1-2 minutes </a:t>
            </a:r>
            <a:r>
              <a:rPr lang="en">
                <a:solidFill>
                  <a:schemeClr val="dk1"/>
                </a:solidFill>
              </a:rPr>
              <a:t>to hear a few responses and thank people for sharing.</a:t>
            </a:r>
            <a:br>
              <a:rPr lang="en">
                <a:solidFill>
                  <a:schemeClr val="dk1"/>
                </a:solidFill>
              </a:rPr>
            </a:br>
            <a:br>
              <a:rPr lang="en">
                <a:solidFill>
                  <a:schemeClr val="dk1"/>
                </a:solidFill>
              </a:rPr>
            </a:br>
            <a:r>
              <a:rPr lang="en" b="1">
                <a:solidFill>
                  <a:schemeClr val="dk1"/>
                </a:solidFill>
              </a:rPr>
              <a:t>TRANSITION: </a:t>
            </a:r>
            <a:r>
              <a:rPr lang="en">
                <a:solidFill>
                  <a:schemeClr val="dk1"/>
                </a:solidFill>
              </a:rPr>
              <a:t>Understanding your preferences is just the starting point. As we talked about before our activity, we want this session to be an opportunity your your team to map your preferences individually and as a team. We will take a 10 minute break and when we return we will dig into your team profile data on the Thinker Portal. </a:t>
            </a:r>
            <a:endParaRPr b="1">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6"/>
        <p:cNvGrpSpPr/>
        <p:nvPr/>
      </p:nvGrpSpPr>
      <p:grpSpPr>
        <a:xfrm>
          <a:off x="0" y="0"/>
          <a:ext cx="0" cy="0"/>
          <a:chOff x="0" y="0"/>
          <a:chExt cx="0" cy="0"/>
        </a:xfrm>
      </p:grpSpPr>
      <p:sp>
        <p:nvSpPr>
          <p:cNvPr id="2927" name="Google Shape;2927;g34859856a2e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8" name="Google Shape;2928;g34859856a2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Note to Facilitator: </a:t>
            </a:r>
            <a:r>
              <a:rPr lang="en" b="1" i="1"/>
              <a:t>After slide 17 you will be closing your slideshow and opening up the team profile on the Thinker Portal as a “Practitioner”. The “Practitioner” role allows you to be a part of the team without your data being calculated into the team profile. </a:t>
            </a:r>
            <a:endParaRPr b="1" i="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2"/>
        <p:cNvGrpSpPr/>
        <p:nvPr/>
      </p:nvGrpSpPr>
      <p:grpSpPr>
        <a:xfrm>
          <a:off x="0" y="0"/>
          <a:ext cx="0" cy="0"/>
          <a:chOff x="0" y="0"/>
          <a:chExt cx="0" cy="0"/>
        </a:xfrm>
      </p:grpSpPr>
      <p:sp>
        <p:nvSpPr>
          <p:cNvPr id="2933" name="Google Shape;2933;g365c6e4ec4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4" name="Google Shape;2934;g365c6e4ec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Note to Facilitator: </a:t>
            </a:r>
            <a:r>
              <a:rPr lang="en" b="1" i="1">
                <a:solidFill>
                  <a:schemeClr val="dk1"/>
                </a:solidFill>
              </a:rPr>
              <a:t>This slide has a build. The quadrant and characteristics will appear with the slide. You will need to click forward to reveal the four “P”s that are titles for each quadrant. </a:t>
            </a:r>
            <a:br>
              <a:rPr lang="en" b="1">
                <a:solidFill>
                  <a:schemeClr val="dk1"/>
                </a:solidFill>
              </a:rPr>
            </a:br>
            <a:br>
              <a:rPr lang="en" b="1">
                <a:solidFill>
                  <a:schemeClr val="dk1"/>
                </a:solidFill>
              </a:rPr>
            </a:br>
            <a:r>
              <a:rPr lang="en" b="1">
                <a:solidFill>
                  <a:schemeClr val="dk1"/>
                </a:solidFill>
              </a:rPr>
              <a:t>5 mins</a:t>
            </a:r>
            <a:br>
              <a:rPr lang="en" b="1">
                <a:solidFill>
                  <a:schemeClr val="dk1"/>
                </a:solidFill>
              </a:rPr>
            </a:br>
            <a:br>
              <a:rPr lang="en" b="1">
                <a:solidFill>
                  <a:schemeClr val="dk1"/>
                </a:solidFill>
              </a:rPr>
            </a:br>
            <a:r>
              <a:rPr lang="en" b="1">
                <a:solidFill>
                  <a:schemeClr val="dk1"/>
                </a:solidFill>
              </a:rPr>
              <a:t>SAY: </a:t>
            </a:r>
            <a:r>
              <a:rPr lang="en">
                <a:solidFill>
                  <a:schemeClr val="dk1"/>
                </a:solidFill>
              </a:rPr>
              <a:t>Before we get into your team data, let’s take a moment to review the Whole Brain</a:t>
            </a:r>
            <a:r>
              <a:rPr lang="en" baseline="30000">
                <a:solidFill>
                  <a:schemeClr val="dk1"/>
                </a:solidFill>
              </a:rPr>
              <a:t>®</a:t>
            </a:r>
            <a:r>
              <a:rPr lang="en">
                <a:solidFill>
                  <a:schemeClr val="dk1"/>
                </a:solidFill>
              </a:rPr>
              <a:t> Business Model. This helps us understand how the whole brain map can provide clearer landmarks for teams and organizations when we add more complex coordinates - like the HBDI</a:t>
            </a:r>
            <a:r>
              <a:rPr lang="en" baseline="30000">
                <a:solidFill>
                  <a:schemeClr val="dk1"/>
                </a:solidFill>
              </a:rPr>
              <a:t>®</a:t>
            </a:r>
            <a:r>
              <a:rPr lang="en">
                <a:solidFill>
                  <a:schemeClr val="dk1"/>
                </a:solidFill>
              </a:rPr>
              <a:t> team profile data. This layer of context can help teams and organizations manage the complexity and competing priorities we experience in our day-to-day to achieve our shared goals and adopt a mindset that considers and aligns:</a:t>
            </a:r>
            <a:br>
              <a:rPr lang="en">
                <a:solidFill>
                  <a:schemeClr val="dk1"/>
                </a:solidFill>
              </a:rPr>
            </a:br>
            <a:endParaRPr>
              <a:solidFill>
                <a:schemeClr val="dk1"/>
              </a:solidFill>
            </a:endParaRPr>
          </a:p>
          <a:p>
            <a:pPr marL="0" lvl="0" indent="0" algn="l" rtl="0">
              <a:spcBef>
                <a:spcPts val="0"/>
              </a:spcBef>
              <a:spcAft>
                <a:spcPts val="0"/>
              </a:spcAft>
              <a:buNone/>
            </a:pPr>
            <a:r>
              <a:rPr lang="en" b="1">
                <a:solidFill>
                  <a:schemeClr val="dk1"/>
                </a:solidFill>
              </a:rPr>
              <a:t>DO: (Click to reveal) </a:t>
            </a:r>
            <a:r>
              <a:rPr lang="en">
                <a:solidFill>
                  <a:schemeClr val="dk1"/>
                </a:solidFill>
              </a:rPr>
              <a:t>the “A Purpose”, “B Process”, “C People”, and “D Possibilities” headers one-by-one, reading them aloud to the large group. </a:t>
            </a:r>
            <a:br>
              <a:rPr lang="en">
                <a:solidFill>
                  <a:schemeClr val="dk1"/>
                </a:solidFill>
              </a:rPr>
            </a:br>
            <a:br>
              <a:rPr lang="en">
                <a:solidFill>
                  <a:schemeClr val="dk1"/>
                </a:solidFill>
              </a:rPr>
            </a:br>
            <a:r>
              <a:rPr lang="en">
                <a:solidFill>
                  <a:schemeClr val="dk1"/>
                </a:solidFill>
              </a:rPr>
              <a:t>Think about your organization. Consider the following question …</a:t>
            </a:r>
            <a:br>
              <a:rPr lang="en">
                <a:solidFill>
                  <a:schemeClr val="dk1"/>
                </a:solidFill>
              </a:rPr>
            </a:br>
            <a:br>
              <a:rPr lang="en">
                <a:solidFill>
                  <a:schemeClr val="dk1"/>
                </a:solidFill>
              </a:rPr>
            </a:br>
            <a:r>
              <a:rPr lang="en" b="1">
                <a:solidFill>
                  <a:schemeClr val="dk1"/>
                </a:solidFill>
              </a:rPr>
              <a:t>ASK: </a:t>
            </a:r>
            <a:r>
              <a:rPr lang="en">
                <a:solidFill>
                  <a:schemeClr val="dk1"/>
                </a:solidFill>
              </a:rPr>
              <a:t>What quadrant, or quadrants, does the culture of your organization focus on?</a:t>
            </a:r>
            <a:br>
              <a:rPr lang="en">
                <a:solidFill>
                  <a:schemeClr val="dk1"/>
                </a:solidFill>
              </a:rPr>
            </a:br>
            <a:br>
              <a:rPr lang="en">
                <a:solidFill>
                  <a:schemeClr val="dk1"/>
                </a:solidFill>
              </a:rPr>
            </a:br>
            <a:r>
              <a:rPr lang="en" b="1">
                <a:solidFill>
                  <a:schemeClr val="dk1"/>
                </a:solidFill>
              </a:rPr>
              <a:t>DO: </a:t>
            </a:r>
            <a:r>
              <a:rPr lang="en">
                <a:solidFill>
                  <a:schemeClr val="dk1"/>
                </a:solidFill>
              </a:rPr>
              <a:t>Solicit responses from each participant verbally or in chat. </a:t>
            </a:r>
            <a:br>
              <a:rPr lang="en">
                <a:solidFill>
                  <a:schemeClr val="dk1"/>
                </a:solidFill>
              </a:rPr>
            </a:br>
            <a:br>
              <a:rPr lang="en">
                <a:solidFill>
                  <a:schemeClr val="dk1"/>
                </a:solidFill>
              </a:rPr>
            </a:br>
            <a:r>
              <a:rPr lang="en" b="1">
                <a:solidFill>
                  <a:schemeClr val="dk1"/>
                </a:solidFill>
              </a:rPr>
              <a:t>DO: </a:t>
            </a:r>
            <a:r>
              <a:rPr lang="en">
                <a:solidFill>
                  <a:schemeClr val="dk1"/>
                </a:solidFill>
              </a:rPr>
              <a:t>Share insights on which quadrants are mentioned frequently, and which might be overlooked. Solicit specific “aha’s” if any</a:t>
            </a:r>
            <a:br>
              <a:rPr lang="en">
                <a:solidFill>
                  <a:schemeClr val="dk1"/>
                </a:solidFill>
              </a:rPr>
            </a:br>
            <a:br>
              <a:rPr lang="en">
                <a:solidFill>
                  <a:schemeClr val="dk1"/>
                </a:solidFill>
              </a:rPr>
            </a:br>
            <a:r>
              <a:rPr lang="en" b="1">
                <a:solidFill>
                  <a:schemeClr val="dk1"/>
                </a:solidFill>
              </a:rPr>
              <a:t>TRANSITION: </a:t>
            </a:r>
            <a:r>
              <a:rPr lang="en">
                <a:solidFill>
                  <a:schemeClr val="dk1"/>
                </a:solidFill>
              </a:rPr>
              <a:t>The key to putting this model to work is applying and discussing the thinking preferences of your team so you can clearly map where your strengths, gaps and opportunities for improved effectiveness are - which is exactly what we will do on the Thinker Portal right now. </a:t>
            </a:r>
            <a:endParaRPr b="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7"/>
        <p:cNvGrpSpPr/>
        <p:nvPr/>
      </p:nvGrpSpPr>
      <p:grpSpPr>
        <a:xfrm>
          <a:off x="0" y="0"/>
          <a:ext cx="0" cy="0"/>
          <a:chOff x="0" y="0"/>
          <a:chExt cx="0" cy="0"/>
        </a:xfrm>
      </p:grpSpPr>
      <p:sp>
        <p:nvSpPr>
          <p:cNvPr id="2948" name="Google Shape;2948;g352fdae4197_0_207:notes"/>
          <p:cNvSpPr>
            <a:spLocks noGrp="1" noRot="1" noChangeAspect="1"/>
          </p:cNvSpPr>
          <p:nvPr>
            <p:ph type="sldImg" idx="2"/>
          </p:nvPr>
        </p:nvSpPr>
        <p:spPr>
          <a:xfrm>
            <a:off x="413871" y="686343"/>
            <a:ext cx="6030000" cy="342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9" name="Google Shape;2949;g352fdae4197_0_207:notes"/>
          <p:cNvSpPr txBox="1">
            <a:spLocks noGrp="1"/>
          </p:cNvSpPr>
          <p:nvPr>
            <p:ph type="body" idx="1"/>
          </p:nvPr>
        </p:nvSpPr>
        <p:spPr>
          <a:xfrm>
            <a:off x="685800" y="4343400"/>
            <a:ext cx="5486400" cy="4114800"/>
          </a:xfrm>
          <a:prstGeom prst="rect">
            <a:avLst/>
          </a:prstGeom>
          <a:noFill/>
          <a:ln>
            <a:noFill/>
          </a:ln>
        </p:spPr>
        <p:txBody>
          <a:bodyPr spcFirstLastPara="1" wrap="square" lIns="91175" tIns="45600" rIns="91175" bIns="45600" anchor="t" anchorCtr="0">
            <a:noAutofit/>
          </a:bodyPr>
          <a:lstStyle/>
          <a:p>
            <a:pPr marL="0" lvl="0" indent="0" algn="l" rtl="0">
              <a:lnSpc>
                <a:spcPct val="100000"/>
              </a:lnSpc>
              <a:spcBef>
                <a:spcPts val="0"/>
              </a:spcBef>
              <a:spcAft>
                <a:spcPts val="0"/>
              </a:spcAft>
              <a:buSzPts val="1400"/>
              <a:buNone/>
            </a:pPr>
            <a:r>
              <a:rPr lang="en" b="1"/>
              <a:t>Note to Facilitator: </a:t>
            </a:r>
            <a:r>
              <a:rPr lang="en" b="1" i="1"/>
              <a:t>You will close out the slideshow after this slide and resume sharing the slides on Slide 22. </a:t>
            </a:r>
            <a:r>
              <a:rPr lang="en" b="1"/>
              <a:t> </a:t>
            </a:r>
            <a:br>
              <a:rPr lang="en" b="1"/>
            </a:br>
            <a:br>
              <a:rPr lang="en" b="1"/>
            </a:br>
            <a:r>
              <a:rPr lang="en" b="1"/>
              <a:t>5 mins</a:t>
            </a:r>
            <a:br>
              <a:rPr lang="en"/>
            </a:br>
            <a:br>
              <a:rPr lang="en"/>
            </a:br>
            <a:r>
              <a:rPr lang="en" b="1"/>
              <a:t>SAY: </a:t>
            </a:r>
            <a:r>
              <a:rPr lang="en"/>
              <a:t>Go to the “Home” tab on your Thinker Portal and find your team. You should see the “Team Summary” tab.</a:t>
            </a:r>
            <a:br>
              <a:rPr lang="en"/>
            </a:br>
            <a:br>
              <a:rPr lang="en"/>
            </a:br>
            <a:r>
              <a:rPr lang="en" b="1">
                <a:solidFill>
                  <a:schemeClr val="dk1"/>
                </a:solidFill>
              </a:rPr>
              <a:t>DO: </a:t>
            </a:r>
            <a:r>
              <a:rPr lang="en">
                <a:solidFill>
                  <a:schemeClr val="dk1"/>
                </a:solidFill>
              </a:rPr>
              <a:t>Close out the slideshow and share the web browser where you have the team profile open on the Thinker Portal. Help participants find the team profile page as needed. </a:t>
            </a:r>
            <a:br>
              <a:rPr lang="en"/>
            </a:br>
            <a:br>
              <a:rPr lang="en"/>
            </a:br>
            <a:r>
              <a:rPr lang="en" b="1"/>
              <a:t>SAY:</a:t>
            </a:r>
            <a:r>
              <a:rPr lang="en"/>
              <a:t> The team average is a summary of the preference code for each person on your team.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b="1"/>
              <a:t>ASK:</a:t>
            </a:r>
            <a:r>
              <a:rPr lang="en"/>
              <a:t> What do you notice? </a:t>
            </a:r>
            <a:br>
              <a:rPr lang="en"/>
            </a:br>
            <a:br>
              <a:rPr lang="en"/>
            </a:br>
            <a:r>
              <a:rPr lang="en" b="1"/>
              <a:t>DO: </a:t>
            </a:r>
            <a:r>
              <a:rPr lang="en"/>
              <a:t>Follow up with questions below and ask for a few responses based on the initial insights:</a:t>
            </a:r>
            <a:br>
              <a:rPr lang="en"/>
            </a:br>
            <a:endParaRPr/>
          </a:p>
          <a:p>
            <a:pPr marL="457200" lvl="0" indent="-298450" algn="l" rtl="0">
              <a:lnSpc>
                <a:spcPct val="100000"/>
              </a:lnSpc>
              <a:spcBef>
                <a:spcPts val="0"/>
              </a:spcBef>
              <a:spcAft>
                <a:spcPts val="0"/>
              </a:spcAft>
              <a:buSzPts val="1100"/>
              <a:buChar char="●"/>
            </a:pPr>
            <a:r>
              <a:rPr lang="en">
                <a:solidFill>
                  <a:schemeClr val="dk1"/>
                </a:solidFill>
              </a:rPr>
              <a:t>How does this relate to how your team shows up?</a:t>
            </a:r>
            <a:endParaRPr>
              <a:solidFill>
                <a:schemeClr val="dk1"/>
              </a:solidFill>
            </a:endParaRPr>
          </a:p>
          <a:p>
            <a:pPr marL="457200" lvl="0" indent="-298450" algn="l" rtl="0">
              <a:lnSpc>
                <a:spcPct val="100000"/>
              </a:lnSpc>
              <a:spcBef>
                <a:spcPts val="0"/>
              </a:spcBef>
              <a:spcAft>
                <a:spcPts val="0"/>
              </a:spcAft>
              <a:buSzPts val="1100"/>
              <a:buChar char="●"/>
            </a:pPr>
            <a:r>
              <a:rPr lang="en">
                <a:solidFill>
                  <a:schemeClr val="dk1"/>
                </a:solidFill>
              </a:rPr>
              <a:t>How do your meetings go?</a:t>
            </a:r>
            <a:endParaRPr>
              <a:solidFill>
                <a:schemeClr val="dk1"/>
              </a:solidFill>
            </a:endParaRPr>
          </a:p>
          <a:p>
            <a:pPr marL="457200" lvl="0" indent="-298450" algn="l" rtl="0">
              <a:lnSpc>
                <a:spcPct val="100000"/>
              </a:lnSpc>
              <a:spcBef>
                <a:spcPts val="0"/>
              </a:spcBef>
              <a:spcAft>
                <a:spcPts val="0"/>
              </a:spcAft>
              <a:buSzPts val="1100"/>
              <a:buChar char="●"/>
            </a:pPr>
            <a:r>
              <a:rPr lang="en">
                <a:solidFill>
                  <a:schemeClr val="dk1"/>
                </a:solidFill>
              </a:rPr>
              <a:t>Where do you spend the most time?</a:t>
            </a:r>
            <a:endParaRPr>
              <a:solidFill>
                <a:schemeClr val="dk1"/>
              </a:solidFill>
            </a:endParaRPr>
          </a:p>
          <a:p>
            <a:pPr marL="457200" lvl="0" indent="-298450" algn="l" rtl="0">
              <a:lnSpc>
                <a:spcPct val="100000"/>
              </a:lnSpc>
              <a:spcBef>
                <a:spcPts val="0"/>
              </a:spcBef>
              <a:spcAft>
                <a:spcPts val="0"/>
              </a:spcAft>
              <a:buSzPts val="1100"/>
              <a:buChar char="●"/>
            </a:pPr>
            <a:r>
              <a:rPr lang="en"/>
              <a:t>What are the implications for your low preferences?</a:t>
            </a:r>
            <a:endParaRPr/>
          </a:p>
          <a:p>
            <a:pPr marL="457200" lvl="0" indent="-298450" algn="l" rtl="0">
              <a:lnSpc>
                <a:spcPct val="100000"/>
              </a:lnSpc>
              <a:spcBef>
                <a:spcPts val="0"/>
              </a:spcBef>
              <a:spcAft>
                <a:spcPts val="0"/>
              </a:spcAft>
              <a:buSzPts val="1100"/>
              <a:buChar char="●"/>
            </a:pPr>
            <a:r>
              <a:rPr lang="en"/>
              <a:t>If the profile is balanced, ask what the implications are for a more “whole brained” profile.</a:t>
            </a:r>
            <a:br>
              <a:rPr lang="en"/>
            </a:br>
            <a:endParaRPr/>
          </a:p>
          <a:p>
            <a:pPr marL="0" lvl="0" indent="0" algn="l" rtl="0">
              <a:spcBef>
                <a:spcPts val="0"/>
              </a:spcBef>
              <a:spcAft>
                <a:spcPts val="0"/>
              </a:spcAft>
              <a:buNone/>
            </a:pPr>
            <a:r>
              <a:rPr lang="en" b="1">
                <a:solidFill>
                  <a:schemeClr val="dk1"/>
                </a:solidFill>
              </a:rPr>
              <a:t>DO: </a:t>
            </a:r>
            <a:r>
              <a:rPr lang="en">
                <a:solidFill>
                  <a:schemeClr val="dk1"/>
                </a:solidFill>
              </a:rPr>
              <a:t>Quickly share any additional key points of the data that they may not have mentioned from your preparation.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b="1"/>
              <a:t>TRANSITION:</a:t>
            </a:r>
            <a:r>
              <a:rPr lang="en"/>
              <a:t> Now let’s take a look at your Composite Profile and Group Preference Map.</a:t>
            </a:r>
            <a:endParaRPr/>
          </a:p>
        </p:txBody>
      </p:sp>
      <p:sp>
        <p:nvSpPr>
          <p:cNvPr id="2950" name="Google Shape;2950;g352fdae4197_0_207: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600" rIns="91175" bIns="456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18</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7"/>
        <p:cNvGrpSpPr/>
        <p:nvPr/>
      </p:nvGrpSpPr>
      <p:grpSpPr>
        <a:xfrm>
          <a:off x="0" y="0"/>
          <a:ext cx="0" cy="0"/>
          <a:chOff x="0" y="0"/>
          <a:chExt cx="0" cy="0"/>
        </a:xfrm>
      </p:grpSpPr>
      <p:sp>
        <p:nvSpPr>
          <p:cNvPr id="2958" name="Google Shape;2958;g352fdae4197_0_346:notes"/>
          <p:cNvSpPr>
            <a:spLocks noGrp="1" noRot="1" noChangeAspect="1"/>
          </p:cNvSpPr>
          <p:nvPr>
            <p:ph type="sldImg" idx="2"/>
          </p:nvPr>
        </p:nvSpPr>
        <p:spPr>
          <a:xfrm>
            <a:off x="413871" y="686343"/>
            <a:ext cx="6030000" cy="342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9" name="Google Shape;2959;g352fdae4197_0_346:notes"/>
          <p:cNvSpPr txBox="1">
            <a:spLocks noGrp="1"/>
          </p:cNvSpPr>
          <p:nvPr>
            <p:ph type="body" idx="1"/>
          </p:nvPr>
        </p:nvSpPr>
        <p:spPr>
          <a:xfrm>
            <a:off x="685800" y="4343400"/>
            <a:ext cx="5486400" cy="4114800"/>
          </a:xfrm>
          <a:prstGeom prst="rect">
            <a:avLst/>
          </a:prstGeom>
          <a:noFill/>
          <a:ln>
            <a:noFill/>
          </a:ln>
        </p:spPr>
        <p:txBody>
          <a:bodyPr spcFirstLastPara="1" wrap="square" lIns="91175" tIns="45600" rIns="91175" bIns="45600" anchor="t" anchorCtr="0">
            <a:noAutofit/>
          </a:bodyPr>
          <a:lstStyle/>
          <a:p>
            <a:pPr marL="0" lvl="0" indent="0" algn="l" rtl="0">
              <a:lnSpc>
                <a:spcPct val="100000"/>
              </a:lnSpc>
              <a:spcBef>
                <a:spcPts val="0"/>
              </a:spcBef>
              <a:spcAft>
                <a:spcPts val="0"/>
              </a:spcAft>
              <a:buSzPts val="1400"/>
              <a:buNone/>
            </a:pPr>
            <a:r>
              <a:rPr lang="en" b="1">
                <a:solidFill>
                  <a:schemeClr val="dk1"/>
                </a:solidFill>
              </a:rPr>
              <a:t>Note to Facilitator: </a:t>
            </a:r>
            <a:r>
              <a:rPr lang="en" b="1" i="1">
                <a:solidFill>
                  <a:schemeClr val="dk1"/>
                </a:solidFill>
              </a:rPr>
              <a:t>Review the activity yourself before the session. Jot down a few notes about insights and recommendations you can share to close the short activity.</a:t>
            </a:r>
            <a:br>
              <a:rPr lang="en" b="1">
                <a:solidFill>
                  <a:schemeClr val="dk1"/>
                </a:solidFill>
              </a:rPr>
            </a:br>
            <a:br>
              <a:rPr lang="en" b="1">
                <a:solidFill>
                  <a:schemeClr val="dk1"/>
                </a:solidFill>
              </a:rPr>
            </a:br>
            <a:r>
              <a:rPr lang="en" b="1">
                <a:solidFill>
                  <a:schemeClr val="dk1"/>
                </a:solidFill>
              </a:rPr>
              <a:t>Note to Facilitator: </a:t>
            </a:r>
            <a:r>
              <a:rPr lang="en" b="1" i="1">
                <a:solidFill>
                  <a:schemeClr val="dk1"/>
                </a:solidFill>
              </a:rPr>
              <a:t>Be sure you are sharing the team profile data on the Thinker Portal. </a:t>
            </a:r>
            <a:br>
              <a:rPr lang="en" b="1">
                <a:solidFill>
                  <a:schemeClr val="dk1"/>
                </a:solidFill>
              </a:rPr>
            </a:br>
            <a:br>
              <a:rPr lang="en" b="1">
                <a:solidFill>
                  <a:schemeClr val="dk1"/>
                </a:solidFill>
              </a:rPr>
            </a:br>
            <a:r>
              <a:rPr lang="en" b="1">
                <a:solidFill>
                  <a:schemeClr val="dk1"/>
                </a:solidFill>
              </a:rPr>
              <a:t>5 mins</a:t>
            </a:r>
            <a:endParaRPr b="1">
              <a:solidFill>
                <a:schemeClr val="dk1"/>
              </a:solidFill>
            </a:endParaRPr>
          </a:p>
          <a:p>
            <a:pPr marL="0" lvl="0" indent="0" algn="l" rtl="0">
              <a:lnSpc>
                <a:spcPct val="100000"/>
              </a:lnSpc>
              <a:spcBef>
                <a:spcPts val="0"/>
              </a:spcBef>
              <a:spcAft>
                <a:spcPts val="0"/>
              </a:spcAft>
              <a:buSzPts val="1400"/>
              <a:buNone/>
            </a:pPr>
            <a:endParaRPr b="1">
              <a:solidFill>
                <a:schemeClr val="dk1"/>
              </a:solidFill>
            </a:endParaRPr>
          </a:p>
          <a:p>
            <a:pPr marL="0" lvl="0" indent="0" algn="l" rtl="0">
              <a:lnSpc>
                <a:spcPct val="100000"/>
              </a:lnSpc>
              <a:spcBef>
                <a:spcPts val="0"/>
              </a:spcBef>
              <a:spcAft>
                <a:spcPts val="0"/>
              </a:spcAft>
              <a:buSzPts val="1400"/>
              <a:buNone/>
            </a:pPr>
            <a:r>
              <a:rPr lang="en" b="1">
                <a:solidFill>
                  <a:schemeClr val="dk1"/>
                </a:solidFill>
              </a:rPr>
              <a:t>SAY: </a:t>
            </a:r>
            <a:r>
              <a:rPr lang="en">
                <a:solidFill>
                  <a:schemeClr val="dk1"/>
                </a:solidFill>
              </a:rPr>
              <a:t>Now let’s take a look at the “Insights” tab of your team profile page. The Composite profile shows all team member's profiles overlaid on each other, providing a quick comparison of the similarities and differences across the group. The Group Preference Map indicates the preference tilt of each participant relative to the team. Each person’s profile is placed on the map based on its degree of preference. The more whole brained a profile is, the closer to the center of the grid it appears. The degree of tilt for a quadrant increases as the profile moves further into the A, B, C, or D areas.  </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r>
              <a:rPr lang="en" b="1">
                <a:solidFill>
                  <a:schemeClr val="dk1"/>
                </a:solidFill>
              </a:rPr>
              <a:t>ASK: </a:t>
            </a:r>
            <a:r>
              <a:rPr lang="en">
                <a:solidFill>
                  <a:schemeClr val="dk1"/>
                </a:solidFill>
              </a:rPr>
              <a:t>What do you notice? Are there quadrants where you have groups of stronger preferences, or quadrants that aren’t represented at all? What might this mean for your work? </a:t>
            </a:r>
            <a:br>
              <a:rPr lang="en">
                <a:solidFill>
                  <a:schemeClr val="dk1"/>
                </a:solidFill>
              </a:rPr>
            </a:br>
            <a:br>
              <a:rPr lang="en">
                <a:solidFill>
                  <a:schemeClr val="dk1"/>
                </a:solidFill>
              </a:rPr>
            </a:br>
            <a:r>
              <a:rPr lang="en" b="1">
                <a:solidFill>
                  <a:schemeClr val="dk1"/>
                </a:solidFill>
              </a:rPr>
              <a:t>Note to Facilitator:</a:t>
            </a:r>
            <a:r>
              <a:rPr lang="en" b="1" i="1">
                <a:solidFill>
                  <a:schemeClr val="dk1"/>
                </a:solidFill>
              </a:rPr>
              <a:t> Insights here might include …</a:t>
            </a:r>
            <a:endParaRPr b="1" i="1">
              <a:solidFill>
                <a:schemeClr val="dk1"/>
              </a:solidFill>
            </a:endParaRPr>
          </a:p>
          <a:p>
            <a:pPr marL="0" lvl="0" indent="0" algn="l" rtl="0">
              <a:lnSpc>
                <a:spcPct val="100000"/>
              </a:lnSpc>
              <a:spcBef>
                <a:spcPts val="0"/>
              </a:spcBef>
              <a:spcAft>
                <a:spcPts val="0"/>
              </a:spcAft>
              <a:buSzPts val="1400"/>
              <a:buNone/>
            </a:pPr>
            <a:endParaRPr b="1" i="1">
              <a:solidFill>
                <a:schemeClr val="dk1"/>
              </a:solidFill>
            </a:endParaRPr>
          </a:p>
          <a:p>
            <a:pPr marL="457200" lvl="0" indent="-298450" algn="l" rtl="0">
              <a:lnSpc>
                <a:spcPct val="100000"/>
              </a:lnSpc>
              <a:spcBef>
                <a:spcPts val="0"/>
              </a:spcBef>
              <a:spcAft>
                <a:spcPts val="0"/>
              </a:spcAft>
              <a:buClr>
                <a:schemeClr val="dk1"/>
              </a:buClr>
              <a:buSzPts val="1100"/>
              <a:buChar char="●"/>
            </a:pPr>
            <a:r>
              <a:rPr lang="en" b="1" i="1">
                <a:solidFill>
                  <a:schemeClr val="dk1"/>
                </a:solidFill>
              </a:rPr>
              <a:t>Identifying the natural pull of the team to the right, left, upper or lower mode. </a:t>
            </a:r>
            <a:endParaRPr b="1" i="1">
              <a:solidFill>
                <a:schemeClr val="dk1"/>
              </a:solidFill>
            </a:endParaRPr>
          </a:p>
          <a:p>
            <a:pPr marL="457200" lvl="0" indent="-298450" algn="l" rtl="0">
              <a:lnSpc>
                <a:spcPct val="100000"/>
              </a:lnSpc>
              <a:spcBef>
                <a:spcPts val="0"/>
              </a:spcBef>
              <a:spcAft>
                <a:spcPts val="0"/>
              </a:spcAft>
              <a:buClr>
                <a:schemeClr val="dk1"/>
              </a:buClr>
              <a:buSzPts val="1100"/>
              <a:buChar char="●"/>
            </a:pPr>
            <a:r>
              <a:rPr lang="en" b="1" i="1">
                <a:solidFill>
                  <a:schemeClr val="dk1"/>
                </a:solidFill>
              </a:rPr>
              <a:t>Groups that exist on the team in different quadrants or modes. You can ask if these might be sub-teams or working groups and how they communicate to offer stretching opportunities to better connect.</a:t>
            </a:r>
            <a:endParaRPr b="1" i="1">
              <a:solidFill>
                <a:schemeClr val="dk1"/>
              </a:solidFill>
            </a:endParaRPr>
          </a:p>
          <a:p>
            <a:pPr marL="457200" lvl="0" indent="-298450" algn="l" rtl="0">
              <a:lnSpc>
                <a:spcPct val="100000"/>
              </a:lnSpc>
              <a:spcBef>
                <a:spcPts val="0"/>
              </a:spcBef>
              <a:spcAft>
                <a:spcPts val="0"/>
              </a:spcAft>
              <a:buClr>
                <a:schemeClr val="dk1"/>
              </a:buClr>
              <a:buSzPts val="1100"/>
              <a:buChar char="●"/>
            </a:pPr>
            <a:r>
              <a:rPr lang="en" b="1" i="1">
                <a:solidFill>
                  <a:schemeClr val="dk1"/>
                </a:solidFill>
              </a:rPr>
              <a:t>Are there profiles that stand alone or are separate from other profiles? These team members might be able to help the group ensure they aren’t overlooking a quadrant.</a:t>
            </a:r>
            <a:endParaRPr b="1" i="1">
              <a:solidFill>
                <a:schemeClr val="dk1"/>
              </a:solidFill>
            </a:endParaRPr>
          </a:p>
          <a:p>
            <a:pPr marL="0" lvl="0" indent="0" algn="l" rtl="0">
              <a:lnSpc>
                <a:spcPct val="100000"/>
              </a:lnSpc>
              <a:spcBef>
                <a:spcPts val="0"/>
              </a:spcBef>
              <a:spcAft>
                <a:spcPts val="0"/>
              </a:spcAft>
              <a:buClr>
                <a:schemeClr val="dk1"/>
              </a:buClr>
              <a:buSzPts val="1300"/>
              <a:buFont typeface="Arial"/>
              <a:buNone/>
            </a:pPr>
            <a:endParaRPr>
              <a:solidFill>
                <a:schemeClr val="dk1"/>
              </a:solidFill>
            </a:endParaRPr>
          </a:p>
          <a:p>
            <a:pPr marL="0" lvl="0" indent="0" algn="l" rtl="0">
              <a:lnSpc>
                <a:spcPct val="100000"/>
              </a:lnSpc>
              <a:spcBef>
                <a:spcPts val="0"/>
              </a:spcBef>
              <a:spcAft>
                <a:spcPts val="0"/>
              </a:spcAft>
              <a:buClr>
                <a:schemeClr val="dk1"/>
              </a:buClr>
              <a:buSzPts val="1300"/>
              <a:buFont typeface="Arial"/>
              <a:buNone/>
            </a:pPr>
            <a:r>
              <a:rPr lang="en" b="1">
                <a:solidFill>
                  <a:schemeClr val="dk1"/>
                </a:solidFill>
              </a:rPr>
              <a:t>TRANSITION:</a:t>
            </a:r>
            <a:r>
              <a:rPr lang="en">
                <a:solidFill>
                  <a:schemeClr val="dk1"/>
                </a:solidFill>
              </a:rPr>
              <a:t> Now let’s take a quick look at your team under pressure. Scroll down to the “How does my team operate section”.</a:t>
            </a:r>
            <a:endParaRPr>
              <a:solidFill>
                <a:schemeClr val="dk1"/>
              </a:solidFill>
            </a:endParaRPr>
          </a:p>
        </p:txBody>
      </p:sp>
      <p:sp>
        <p:nvSpPr>
          <p:cNvPr id="2960" name="Google Shape;2960;g352fdae4197_0_346: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600" rIns="91175" bIns="456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19</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3"/>
        <p:cNvGrpSpPr/>
        <p:nvPr/>
      </p:nvGrpSpPr>
      <p:grpSpPr>
        <a:xfrm>
          <a:off x="0" y="0"/>
          <a:ext cx="0" cy="0"/>
          <a:chOff x="0" y="0"/>
          <a:chExt cx="0" cy="0"/>
        </a:xfrm>
      </p:grpSpPr>
      <p:sp>
        <p:nvSpPr>
          <p:cNvPr id="2764" name="Google Shape;2764;g34859856a2e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5" name="Google Shape;2765;g34859856a2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7"/>
        <p:cNvGrpSpPr/>
        <p:nvPr/>
      </p:nvGrpSpPr>
      <p:grpSpPr>
        <a:xfrm>
          <a:off x="0" y="0"/>
          <a:ext cx="0" cy="0"/>
          <a:chOff x="0" y="0"/>
          <a:chExt cx="0" cy="0"/>
        </a:xfrm>
      </p:grpSpPr>
      <p:sp>
        <p:nvSpPr>
          <p:cNvPr id="2968" name="Google Shape;2968;g354edbf173f_0_2446:notes"/>
          <p:cNvSpPr>
            <a:spLocks noGrp="1" noRot="1" noChangeAspect="1"/>
          </p:cNvSpPr>
          <p:nvPr>
            <p:ph type="sldImg" idx="2"/>
          </p:nvPr>
        </p:nvSpPr>
        <p:spPr>
          <a:xfrm>
            <a:off x="413871" y="686343"/>
            <a:ext cx="6030000" cy="342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9" name="Google Shape;2969;g354edbf173f_0_2446:notes"/>
          <p:cNvSpPr txBox="1">
            <a:spLocks noGrp="1"/>
          </p:cNvSpPr>
          <p:nvPr>
            <p:ph type="body" idx="1"/>
          </p:nvPr>
        </p:nvSpPr>
        <p:spPr>
          <a:xfrm>
            <a:off x="685800" y="4343400"/>
            <a:ext cx="5486400" cy="4114800"/>
          </a:xfrm>
          <a:prstGeom prst="rect">
            <a:avLst/>
          </a:prstGeom>
          <a:noFill/>
          <a:ln>
            <a:noFill/>
          </a:ln>
        </p:spPr>
        <p:txBody>
          <a:bodyPr spcFirstLastPara="1" wrap="square" lIns="91175" tIns="45600" rIns="91175" bIns="456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Note to Facilitator: </a:t>
            </a:r>
            <a:r>
              <a:rPr lang="en" b="1" i="1">
                <a:solidFill>
                  <a:schemeClr val="dk1"/>
                </a:solidFill>
              </a:rPr>
              <a:t>Review the activity yourself before the session. Jot down a few notes about insights and recommendations you can share to close the short activity.</a:t>
            </a:r>
            <a:br>
              <a:rPr lang="en" b="1" i="1">
                <a:solidFill>
                  <a:schemeClr val="dk1"/>
                </a:solidFill>
              </a:rPr>
            </a:br>
            <a:br>
              <a:rPr lang="en" b="1">
                <a:solidFill>
                  <a:schemeClr val="dk1"/>
                </a:solidFill>
              </a:rPr>
            </a:br>
            <a:r>
              <a:rPr lang="en" b="1">
                <a:solidFill>
                  <a:schemeClr val="dk1"/>
                </a:solidFill>
              </a:rPr>
              <a:t>Note to Facilitator: </a:t>
            </a:r>
            <a:r>
              <a:rPr lang="en" b="1" i="1">
                <a:solidFill>
                  <a:schemeClr val="dk1"/>
                </a:solidFill>
              </a:rPr>
              <a:t>Be sure you are sharing the team profile data on the Thinker Portal.  </a:t>
            </a:r>
            <a:br>
              <a:rPr lang="en" b="1">
                <a:solidFill>
                  <a:schemeClr val="dk1"/>
                </a:solidFill>
              </a:rPr>
            </a:br>
            <a:br>
              <a:rPr lang="en" b="1">
                <a:solidFill>
                  <a:schemeClr val="dk1"/>
                </a:solidFill>
              </a:rPr>
            </a:br>
            <a:r>
              <a:rPr lang="en" b="1">
                <a:solidFill>
                  <a:schemeClr val="dk1"/>
                </a:solidFill>
              </a:rPr>
              <a:t>5 mins </a:t>
            </a:r>
            <a:br>
              <a:rPr lang="en" b="1">
                <a:solidFill>
                  <a:schemeClr val="dk1"/>
                </a:solidFill>
              </a:rPr>
            </a:b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SAY: </a:t>
            </a:r>
            <a:r>
              <a:rPr lang="en">
                <a:solidFill>
                  <a:schemeClr val="dk1"/>
                </a:solidFill>
              </a:rPr>
              <a:t>Here we have your Team’s Average Profile, or General Profile, and your Group Preference Map. You will notice there is a toggle button underneath. </a:t>
            </a:r>
            <a:br>
              <a:rPr lang="en">
                <a:solidFill>
                  <a:schemeClr val="dk1"/>
                </a:solidFill>
              </a:rPr>
            </a:br>
            <a:br>
              <a:rPr lang="en">
                <a:solidFill>
                  <a:schemeClr val="dk1"/>
                </a:solidFill>
              </a:rPr>
            </a:br>
            <a:r>
              <a:rPr lang="en" b="1">
                <a:solidFill>
                  <a:schemeClr val="dk1"/>
                </a:solidFill>
              </a:rPr>
              <a:t>SAY: </a:t>
            </a:r>
            <a:r>
              <a:rPr lang="en">
                <a:solidFill>
                  <a:schemeClr val="dk1"/>
                </a:solidFill>
              </a:rPr>
              <a:t>First, toggle your Team Profile between your General Profile and Under Pressure Profile for a moment. </a:t>
            </a:r>
            <a:br>
              <a:rPr lang="en">
                <a:solidFill>
                  <a:schemeClr val="dk1"/>
                </a:solidFill>
              </a:rPr>
            </a:br>
            <a:br>
              <a:rPr lang="en">
                <a:solidFill>
                  <a:schemeClr val="dk1"/>
                </a:solidFill>
              </a:rPr>
            </a:br>
            <a:r>
              <a:rPr lang="en" b="1">
                <a:solidFill>
                  <a:schemeClr val="dk1"/>
                </a:solidFill>
              </a:rPr>
              <a:t>ASK: </a:t>
            </a:r>
            <a:r>
              <a:rPr lang="en">
                <a:solidFill>
                  <a:schemeClr val="dk1"/>
                </a:solidFill>
              </a:rPr>
              <a:t>What do you notice? </a:t>
            </a:r>
            <a:br>
              <a:rPr lang="en">
                <a:solidFill>
                  <a:schemeClr val="dk1"/>
                </a:solidFill>
              </a:rPr>
            </a:br>
            <a:br>
              <a:rPr lang="en">
                <a:solidFill>
                  <a:schemeClr val="dk1"/>
                </a:solidFill>
              </a:rPr>
            </a:br>
            <a:r>
              <a:rPr lang="en" b="1">
                <a:solidFill>
                  <a:schemeClr val="dk1"/>
                </a:solidFill>
              </a:rPr>
              <a:t>DO: </a:t>
            </a:r>
            <a:r>
              <a:rPr lang="en">
                <a:solidFill>
                  <a:schemeClr val="dk1"/>
                </a:solidFill>
              </a:rPr>
              <a:t>Take a moment for participants to share their responses and offer additional insights. </a:t>
            </a:r>
            <a:br>
              <a:rPr lang="en">
                <a:solidFill>
                  <a:schemeClr val="dk1"/>
                </a:solidFill>
              </a:rPr>
            </a:br>
            <a:br>
              <a:rPr lang="en">
                <a:solidFill>
                  <a:schemeClr val="dk1"/>
                </a:solidFill>
              </a:rPr>
            </a:br>
            <a:r>
              <a:rPr lang="en" b="1">
                <a:solidFill>
                  <a:schemeClr val="dk1"/>
                </a:solidFill>
              </a:rPr>
              <a:t>SAY: </a:t>
            </a:r>
            <a:r>
              <a:rPr lang="en">
                <a:solidFill>
                  <a:schemeClr val="dk1"/>
                </a:solidFill>
              </a:rPr>
              <a:t>Now do the same with your Group Preference Map to the right. </a:t>
            </a:r>
            <a:br>
              <a:rPr lang="en">
                <a:solidFill>
                  <a:schemeClr val="dk1"/>
                </a:solidFill>
              </a:rPr>
            </a:br>
            <a:endParaRPr b="1">
              <a:solidFill>
                <a:schemeClr val="dk1"/>
              </a:solidFill>
            </a:endParaRPr>
          </a:p>
          <a:p>
            <a:pPr marL="0" lvl="0" indent="0" algn="l" rtl="0">
              <a:lnSpc>
                <a:spcPct val="115000"/>
              </a:lnSpc>
              <a:spcBef>
                <a:spcPts val="0"/>
              </a:spcBef>
              <a:spcAft>
                <a:spcPts val="0"/>
              </a:spcAft>
              <a:buSzPts val="1100"/>
              <a:buNone/>
            </a:pPr>
            <a:r>
              <a:rPr lang="en" b="1">
                <a:solidFill>
                  <a:schemeClr val="dk1"/>
                </a:solidFill>
              </a:rPr>
              <a:t>ASK: </a:t>
            </a:r>
            <a:r>
              <a:rPr lang="en">
                <a:solidFill>
                  <a:schemeClr val="dk1"/>
                </a:solidFill>
              </a:rPr>
              <a:t>What do you notice? </a:t>
            </a:r>
            <a:br>
              <a:rPr lang="en">
                <a:solidFill>
                  <a:schemeClr val="dk1"/>
                </a:solidFill>
              </a:rPr>
            </a:br>
            <a:br>
              <a:rPr lang="en">
                <a:solidFill>
                  <a:schemeClr val="dk1"/>
                </a:solidFill>
              </a:rPr>
            </a:br>
            <a:r>
              <a:rPr lang="en" b="1">
                <a:solidFill>
                  <a:schemeClr val="dk1"/>
                </a:solidFill>
              </a:rPr>
              <a:t>DO: </a:t>
            </a:r>
            <a:r>
              <a:rPr lang="en">
                <a:solidFill>
                  <a:schemeClr val="dk1"/>
                </a:solidFill>
              </a:rPr>
              <a:t>Take a moment for participants to share their responses and offer additional insights. </a:t>
            </a:r>
            <a:br>
              <a:rPr lang="en">
                <a:solidFill>
                  <a:schemeClr val="dk1"/>
                </a:solidFill>
              </a:rPr>
            </a:br>
            <a:br>
              <a:rPr lang="en">
                <a:solidFill>
                  <a:schemeClr val="dk1"/>
                </a:solidFill>
              </a:rPr>
            </a:br>
            <a:r>
              <a:rPr lang="en" b="1">
                <a:solidFill>
                  <a:schemeClr val="dk1"/>
                </a:solidFill>
              </a:rPr>
              <a:t>DO: </a:t>
            </a:r>
            <a:r>
              <a:rPr lang="en">
                <a:solidFill>
                  <a:schemeClr val="dk1"/>
                </a:solidFill>
              </a:rPr>
              <a:t>Share any insights and recommendations you jotted down if you haven’t shared them in response to participant insights. </a:t>
            </a:r>
            <a:br>
              <a:rPr lang="en">
                <a:solidFill>
                  <a:schemeClr val="dk1"/>
                </a:solidFill>
              </a:rPr>
            </a:br>
            <a:br>
              <a:rPr lang="en">
                <a:solidFill>
                  <a:schemeClr val="dk1"/>
                </a:solidFill>
              </a:rPr>
            </a:br>
            <a:r>
              <a:rPr lang="en" b="1">
                <a:solidFill>
                  <a:schemeClr val="dk1"/>
                </a:solidFill>
              </a:rPr>
              <a:t>TRANSITION: </a:t>
            </a:r>
            <a:r>
              <a:rPr lang="en">
                <a:solidFill>
                  <a:schemeClr val="dk1"/>
                </a:solidFill>
              </a:rPr>
              <a:t>Great sharing and insights everyone! We are going to take a quick look at some data from your team report and jump into an activity that will help you think about how you collaboratively get your work done.</a:t>
            </a:r>
            <a:endParaRPr sz="1200"/>
          </a:p>
        </p:txBody>
      </p:sp>
      <p:sp>
        <p:nvSpPr>
          <p:cNvPr id="2970" name="Google Shape;2970;g354edbf173f_0_2446: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600" rIns="91175" bIns="456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20</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7"/>
        <p:cNvGrpSpPr/>
        <p:nvPr/>
      </p:nvGrpSpPr>
      <p:grpSpPr>
        <a:xfrm>
          <a:off x="0" y="0"/>
          <a:ext cx="0" cy="0"/>
          <a:chOff x="0" y="0"/>
          <a:chExt cx="0" cy="0"/>
        </a:xfrm>
      </p:grpSpPr>
      <p:sp>
        <p:nvSpPr>
          <p:cNvPr id="2978" name="Google Shape;2978;g3597b55c6d9_0_19:notes"/>
          <p:cNvSpPr>
            <a:spLocks noGrp="1" noRot="1" noChangeAspect="1"/>
          </p:cNvSpPr>
          <p:nvPr>
            <p:ph type="sldImg" idx="2"/>
          </p:nvPr>
        </p:nvSpPr>
        <p:spPr>
          <a:xfrm>
            <a:off x="413871" y="686343"/>
            <a:ext cx="6030000" cy="342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9" name="Google Shape;2979;g3597b55c6d9_0_19:notes"/>
          <p:cNvSpPr txBox="1">
            <a:spLocks noGrp="1"/>
          </p:cNvSpPr>
          <p:nvPr>
            <p:ph type="body" idx="1"/>
          </p:nvPr>
        </p:nvSpPr>
        <p:spPr>
          <a:xfrm>
            <a:off x="685800" y="4343400"/>
            <a:ext cx="5486400" cy="4114800"/>
          </a:xfrm>
          <a:prstGeom prst="rect">
            <a:avLst/>
          </a:prstGeom>
          <a:noFill/>
          <a:ln>
            <a:noFill/>
          </a:ln>
        </p:spPr>
        <p:txBody>
          <a:bodyPr spcFirstLastPara="1" wrap="square" lIns="91175" tIns="45600" rIns="91175" bIns="456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Note to Facilitator: </a:t>
            </a:r>
            <a:r>
              <a:rPr lang="en" b="1" i="1">
                <a:solidFill>
                  <a:schemeClr val="dk1"/>
                </a:solidFill>
              </a:rPr>
              <a:t>For this part of the module, you will have the team complete the Team Pulse Survey and give them an introduction to their data.</a:t>
            </a:r>
            <a:br>
              <a:rPr lang="en" b="1" i="1">
                <a:solidFill>
                  <a:schemeClr val="dk1"/>
                </a:solidFill>
              </a:rPr>
            </a:br>
            <a:br>
              <a:rPr lang="en" b="1">
                <a:solidFill>
                  <a:schemeClr val="dk1"/>
                </a:solidFill>
              </a:rPr>
            </a:br>
            <a:r>
              <a:rPr lang="en" b="1">
                <a:solidFill>
                  <a:schemeClr val="dk1"/>
                </a:solidFill>
              </a:rPr>
              <a:t>Note to Facilitator: </a:t>
            </a:r>
            <a:r>
              <a:rPr lang="en" b="1" i="1">
                <a:solidFill>
                  <a:schemeClr val="dk1"/>
                </a:solidFill>
              </a:rPr>
              <a:t>Pay close attention to the time here, as you will go back to the Signals data before wrapping up the activity.</a:t>
            </a:r>
            <a:br>
              <a:rPr lang="en" b="1">
                <a:solidFill>
                  <a:schemeClr val="dk1"/>
                </a:solidFill>
              </a:rPr>
            </a:br>
            <a:br>
              <a:rPr lang="en" b="1">
                <a:solidFill>
                  <a:schemeClr val="dk1"/>
                </a:solidFill>
              </a:rPr>
            </a:br>
            <a:r>
              <a:rPr lang="en" b="1">
                <a:solidFill>
                  <a:schemeClr val="dk1"/>
                </a:solidFill>
              </a:rPr>
              <a:t>10 mins </a:t>
            </a:r>
            <a:br>
              <a:rPr lang="en" b="1">
                <a:solidFill>
                  <a:schemeClr val="dk1"/>
                </a:solidFill>
              </a:rPr>
            </a:b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SAY: </a:t>
            </a:r>
            <a:r>
              <a:rPr lang="en">
                <a:solidFill>
                  <a:schemeClr val="dk1"/>
                </a:solidFill>
              </a:rPr>
              <a:t>Now go to the “Signals” tab. I would like everyone to take a moment to complete their Team Pulse Survey. You can click the link to go to the Team Accelerator tools to submit your survey. Let me know when you are done in the chat. </a:t>
            </a:r>
            <a:br>
              <a:rPr lang="en">
                <a:solidFill>
                  <a:schemeClr val="dk1"/>
                </a:solidFill>
              </a:rPr>
            </a:br>
            <a:br>
              <a:rPr lang="en">
                <a:solidFill>
                  <a:schemeClr val="dk1"/>
                </a:solidFill>
              </a:rPr>
            </a:br>
            <a:r>
              <a:rPr lang="en" b="1">
                <a:solidFill>
                  <a:schemeClr val="dk1"/>
                </a:solidFill>
              </a:rPr>
              <a:t>DO: </a:t>
            </a:r>
            <a:r>
              <a:rPr lang="en">
                <a:solidFill>
                  <a:schemeClr val="dk1"/>
                </a:solidFill>
              </a:rPr>
              <a:t>Ask participant to reload their “Signals” tab when everyone has completed taking the survey.</a:t>
            </a:r>
            <a:br>
              <a:rPr lang="en">
                <a:solidFill>
                  <a:schemeClr val="dk1"/>
                </a:solidFill>
              </a:rPr>
            </a:br>
            <a:br>
              <a:rPr lang="en">
                <a:solidFill>
                  <a:schemeClr val="dk1"/>
                </a:solidFill>
              </a:rPr>
            </a:br>
            <a:r>
              <a:rPr lang="en" b="1">
                <a:solidFill>
                  <a:schemeClr val="dk1"/>
                </a:solidFill>
              </a:rPr>
              <a:t>SAY: </a:t>
            </a:r>
            <a:r>
              <a:rPr lang="en">
                <a:solidFill>
                  <a:schemeClr val="dk1"/>
                </a:solidFill>
              </a:rPr>
              <a:t>Here you see the “Signals” tab with all of your results. You can take the Team Pulse Survey once a month to assess the effectiveness of your team by exploring:</a:t>
            </a:r>
            <a:br>
              <a:rPr lang="en">
                <a:solidFill>
                  <a:schemeClr val="dk1"/>
                </a:solidFill>
              </a:rPr>
            </a:br>
            <a:br>
              <a:rPr lang="en">
                <a:solidFill>
                  <a:schemeClr val="dk1"/>
                </a:solidFill>
              </a:rPr>
            </a:br>
            <a:r>
              <a:rPr lang="en" b="1" i="1">
                <a:solidFill>
                  <a:schemeClr val="dk1"/>
                </a:solidFill>
              </a:rPr>
              <a:t>Note to Facilitator: As you quickly discuss each area of the Signals tab, use your mouse to help call out the section your are highlighting. </a:t>
            </a:r>
            <a:endParaRPr b="1"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Your assessment of your overall team effectiveness. You will see the score for the month, how it has changed since the month before and you can toggle a comparison with up to four months of previous data.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You can also review team strengths, watchouts and your profile as you consider the insights.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You will also notice recommended actions to improve your effectiveness - which we will cover in more detail before we wrap up today.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b="1" i="1">
                <a:solidFill>
                  <a:schemeClr val="dk1"/>
                </a:solidFill>
              </a:rPr>
              <a:t>Note to Facilitator: Be sure to keep a tab open on your browser that shows the recommendations made by the Signals tab for this team. You will be asked to share this at the end of the session so the team can decide with activity they will apply in the next two weeks. </a:t>
            </a:r>
            <a:endParaRPr b="1" i="1">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b="1">
                <a:solidFill>
                  <a:schemeClr val="dk1"/>
                </a:solidFill>
              </a:rPr>
              <a:t>SAY: </a:t>
            </a:r>
            <a:r>
              <a:rPr lang="en">
                <a:solidFill>
                  <a:schemeClr val="dk1"/>
                </a:solidFill>
              </a:rPr>
              <a:t>For now, let’s go back to the menu under “Signal Data”. Click on “Effectiveness by Quadrant”. Take a moment to go to the Relational Thinking (C quadrant data). </a:t>
            </a:r>
            <a:br>
              <a:rPr lang="en">
                <a:solidFill>
                  <a:schemeClr val="dk1"/>
                </a:solidFill>
              </a:rPr>
            </a:br>
            <a:br>
              <a:rPr lang="en">
                <a:solidFill>
                  <a:schemeClr val="dk1"/>
                </a:solidFill>
              </a:rPr>
            </a:br>
            <a:r>
              <a:rPr lang="en" b="1">
                <a:solidFill>
                  <a:schemeClr val="dk1"/>
                </a:solidFill>
              </a:rPr>
              <a:t>ASK: </a:t>
            </a:r>
            <a:r>
              <a:rPr lang="en">
                <a:solidFill>
                  <a:schemeClr val="dk1"/>
                </a:solidFill>
              </a:rPr>
              <a:t>What stands out to you, what surprises you?</a:t>
            </a:r>
            <a:br>
              <a:rPr lang="en">
                <a:solidFill>
                  <a:schemeClr val="dk1"/>
                </a:solidFill>
              </a:rPr>
            </a:br>
            <a:br>
              <a:rPr lang="en">
                <a:solidFill>
                  <a:schemeClr val="dk1"/>
                </a:solidFill>
              </a:rPr>
            </a:br>
            <a:r>
              <a:rPr lang="en" b="1">
                <a:solidFill>
                  <a:schemeClr val="dk1"/>
                </a:solidFill>
              </a:rPr>
              <a:t>Note to Facilitator: </a:t>
            </a:r>
            <a:r>
              <a:rPr lang="en" b="1" i="1">
                <a:solidFill>
                  <a:schemeClr val="dk1"/>
                </a:solidFill>
              </a:rPr>
              <a:t>We will use this data as a bridge to the communication activity that is next. The goal will be to see areas where they can improve. Note the areas so you can reference them later. </a:t>
            </a:r>
            <a:br>
              <a:rPr lang="en">
                <a:solidFill>
                  <a:schemeClr val="dk1"/>
                </a:solidFill>
              </a:rPr>
            </a:br>
            <a:br>
              <a:rPr lang="en">
                <a:solidFill>
                  <a:schemeClr val="dk1"/>
                </a:solidFill>
              </a:rPr>
            </a:br>
            <a:r>
              <a:rPr lang="en" b="1">
                <a:solidFill>
                  <a:schemeClr val="dk1"/>
                </a:solidFill>
              </a:rPr>
              <a:t>DO: </a:t>
            </a:r>
            <a:r>
              <a:rPr lang="en">
                <a:solidFill>
                  <a:schemeClr val="dk1"/>
                </a:solidFill>
              </a:rPr>
              <a:t>Take a </a:t>
            </a:r>
            <a:r>
              <a:rPr lang="en" b="1">
                <a:solidFill>
                  <a:schemeClr val="dk1"/>
                </a:solidFill>
              </a:rPr>
              <a:t>few minutes </a:t>
            </a:r>
            <a:r>
              <a:rPr lang="en">
                <a:solidFill>
                  <a:schemeClr val="dk1"/>
                </a:solidFill>
              </a:rPr>
              <a:t>for participants to share their responses and take note of any specific areas they identified for improvement. </a:t>
            </a:r>
            <a:br>
              <a:rPr lang="en">
                <a:solidFill>
                  <a:schemeClr val="dk1"/>
                </a:solidFill>
              </a:rPr>
            </a:br>
            <a:br>
              <a:rPr lang="en">
                <a:solidFill>
                  <a:schemeClr val="dk1"/>
                </a:solidFill>
              </a:rPr>
            </a:br>
            <a:r>
              <a:rPr lang="en" b="1">
                <a:solidFill>
                  <a:schemeClr val="dk1"/>
                </a:solidFill>
              </a:rPr>
              <a:t>SAY: </a:t>
            </a:r>
            <a:r>
              <a:rPr lang="en">
                <a:solidFill>
                  <a:schemeClr val="dk1"/>
                </a:solidFill>
              </a:rPr>
              <a:t>Let’s quickly take a look at the other quadrants. </a:t>
            </a:r>
            <a:br>
              <a:rPr lang="en">
                <a:solidFill>
                  <a:schemeClr val="dk1"/>
                </a:solidFill>
              </a:rPr>
            </a:br>
            <a:br>
              <a:rPr lang="en">
                <a:solidFill>
                  <a:schemeClr val="dk1"/>
                </a:solidFill>
              </a:rPr>
            </a:br>
            <a:r>
              <a:rPr lang="en" b="1">
                <a:solidFill>
                  <a:schemeClr val="dk1"/>
                </a:solidFill>
              </a:rPr>
              <a:t>DO: </a:t>
            </a:r>
            <a:r>
              <a:rPr lang="en">
                <a:solidFill>
                  <a:schemeClr val="dk1"/>
                </a:solidFill>
              </a:rPr>
              <a:t>Walkthrough the responses in the A, B, and D quadrant. </a:t>
            </a:r>
            <a:br>
              <a:rPr lang="en">
                <a:solidFill>
                  <a:schemeClr val="dk1"/>
                </a:solidFill>
              </a:rPr>
            </a:br>
            <a:br>
              <a:rPr lang="en">
                <a:solidFill>
                  <a:schemeClr val="dk1"/>
                </a:solidFill>
              </a:rPr>
            </a:br>
            <a:r>
              <a:rPr lang="en" b="1">
                <a:solidFill>
                  <a:schemeClr val="dk1"/>
                </a:solidFill>
              </a:rPr>
              <a:t>ASK: </a:t>
            </a:r>
            <a:r>
              <a:rPr lang="en">
                <a:solidFill>
                  <a:schemeClr val="dk1"/>
                </a:solidFill>
              </a:rPr>
              <a:t>Are there any quadrants that you can see the opportunity to improve your effectiveness?</a:t>
            </a:r>
            <a:br>
              <a:rPr lang="en">
                <a:solidFill>
                  <a:schemeClr val="dk1"/>
                </a:solidFill>
              </a:rPr>
            </a:br>
            <a:br>
              <a:rPr lang="en">
                <a:solidFill>
                  <a:schemeClr val="dk1"/>
                </a:solidFill>
              </a:rPr>
            </a:br>
            <a:r>
              <a:rPr lang="en" b="1">
                <a:solidFill>
                  <a:schemeClr val="dk1"/>
                </a:solidFill>
              </a:rPr>
              <a:t>DO: </a:t>
            </a:r>
            <a:r>
              <a:rPr lang="en">
                <a:solidFill>
                  <a:schemeClr val="dk1"/>
                </a:solidFill>
              </a:rPr>
              <a:t>Give participants a minute or two to share their responses. </a:t>
            </a:r>
            <a:br>
              <a:rPr lang="en">
                <a:solidFill>
                  <a:schemeClr val="dk1"/>
                </a:solidFill>
              </a:rPr>
            </a:br>
            <a:br>
              <a:rPr lang="en">
                <a:solidFill>
                  <a:schemeClr val="dk1"/>
                </a:solidFill>
              </a:rPr>
            </a:br>
            <a:r>
              <a:rPr lang="en" b="1">
                <a:solidFill>
                  <a:schemeClr val="dk1"/>
                </a:solidFill>
              </a:rPr>
              <a:t>DO: </a:t>
            </a:r>
            <a:r>
              <a:rPr lang="en">
                <a:solidFill>
                  <a:schemeClr val="dk1"/>
                </a:solidFill>
              </a:rPr>
              <a:t>Highlight and note any specific quadrants they called out. </a:t>
            </a:r>
            <a:br>
              <a:rPr lang="en">
                <a:solidFill>
                  <a:schemeClr val="dk1"/>
                </a:solidFill>
              </a:rPr>
            </a:br>
            <a:br>
              <a:rPr lang="en">
                <a:solidFill>
                  <a:schemeClr val="dk1"/>
                </a:solidFill>
              </a:rPr>
            </a:br>
            <a:r>
              <a:rPr lang="en" b="1">
                <a:solidFill>
                  <a:schemeClr val="dk1"/>
                </a:solidFill>
              </a:rPr>
              <a:t>Note to Facilitator: </a:t>
            </a:r>
            <a:r>
              <a:rPr lang="en" b="1" i="1">
                <a:solidFill>
                  <a:schemeClr val="dk1"/>
                </a:solidFill>
              </a:rPr>
              <a:t>Also note if there is a specific quadrant that the team has identified for improvement. This data will be used in the “Apply a Whole Brain</a:t>
            </a:r>
            <a:r>
              <a:rPr lang="en" b="1" i="1" baseline="30000">
                <a:solidFill>
                  <a:schemeClr val="dk1"/>
                </a:solidFill>
              </a:rPr>
              <a:t>®</a:t>
            </a:r>
            <a:r>
              <a:rPr lang="en" b="1" i="1">
                <a:solidFill>
                  <a:schemeClr val="dk1"/>
                </a:solidFill>
              </a:rPr>
              <a:t> Process” later in the session. </a:t>
            </a:r>
            <a:br>
              <a:rPr lang="en">
                <a:solidFill>
                  <a:schemeClr val="dk1"/>
                </a:solidFill>
              </a:rPr>
            </a:br>
            <a:br>
              <a:rPr lang="en">
                <a:solidFill>
                  <a:schemeClr val="dk1"/>
                </a:solidFill>
              </a:rPr>
            </a:br>
            <a:r>
              <a:rPr lang="en" b="1">
                <a:solidFill>
                  <a:schemeClr val="dk1"/>
                </a:solidFill>
              </a:rPr>
              <a:t>TRANSITION: </a:t>
            </a:r>
            <a:r>
              <a:rPr lang="en">
                <a:solidFill>
                  <a:schemeClr val="dk1"/>
                </a:solidFill>
              </a:rPr>
              <a:t>Great sharing and insights everyone! For the rest of our time today we are going to first talk about Whole Brain</a:t>
            </a:r>
            <a:r>
              <a:rPr lang="en" baseline="30000">
                <a:solidFill>
                  <a:schemeClr val="dk1"/>
                </a:solidFill>
              </a:rPr>
              <a:t>®</a:t>
            </a:r>
            <a:r>
              <a:rPr lang="en">
                <a:solidFill>
                  <a:schemeClr val="dk1"/>
                </a:solidFill>
              </a:rPr>
              <a:t> communication as a foundation for improving your effectiveness. Then we will take some time to practice using a Whole Brain</a:t>
            </a:r>
            <a:r>
              <a:rPr lang="en" baseline="30000">
                <a:solidFill>
                  <a:schemeClr val="dk1"/>
                </a:solidFill>
              </a:rPr>
              <a:t>®</a:t>
            </a:r>
            <a:r>
              <a:rPr lang="en">
                <a:solidFill>
                  <a:schemeClr val="dk1"/>
                </a:solidFill>
              </a:rPr>
              <a:t> process that you can take with you into your day-to-day. The great part is, after we are done you can apply what you learned and in a month’s time take the survey again to assess how you have improved. Let’s talk about Whole Brain</a:t>
            </a:r>
            <a:r>
              <a:rPr lang="en" baseline="30000">
                <a:solidFill>
                  <a:schemeClr val="dk1"/>
                </a:solidFill>
              </a:rPr>
              <a:t>®</a:t>
            </a:r>
            <a:r>
              <a:rPr lang="en">
                <a:solidFill>
                  <a:schemeClr val="dk1"/>
                </a:solidFill>
              </a:rPr>
              <a:t> communication. </a:t>
            </a:r>
            <a:endParaRPr sz="1200"/>
          </a:p>
        </p:txBody>
      </p:sp>
      <p:sp>
        <p:nvSpPr>
          <p:cNvPr id="2980" name="Google Shape;2980;g3597b55c6d9_0_19: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600" rIns="91175" bIns="456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21</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7"/>
        <p:cNvGrpSpPr/>
        <p:nvPr/>
      </p:nvGrpSpPr>
      <p:grpSpPr>
        <a:xfrm>
          <a:off x="0" y="0"/>
          <a:ext cx="0" cy="0"/>
          <a:chOff x="0" y="0"/>
          <a:chExt cx="0" cy="0"/>
        </a:xfrm>
      </p:grpSpPr>
      <p:sp>
        <p:nvSpPr>
          <p:cNvPr id="2988" name="Google Shape;2988;g3b55cf9f7f4_0_50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9" name="Google Shape;2989;g3b55cf9f7f4_0_50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3"/>
        <p:cNvGrpSpPr/>
        <p:nvPr/>
      </p:nvGrpSpPr>
      <p:grpSpPr>
        <a:xfrm>
          <a:off x="0" y="0"/>
          <a:ext cx="0" cy="0"/>
          <a:chOff x="0" y="0"/>
          <a:chExt cx="0" cy="0"/>
        </a:xfrm>
      </p:grpSpPr>
      <p:sp>
        <p:nvSpPr>
          <p:cNvPr id="2994" name="Google Shape;2994;g352f99a182f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5" name="Google Shape;2995;g352f99a182f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br>
              <a:rPr lang="en">
                <a:solidFill>
                  <a:schemeClr val="dk1"/>
                </a:solidFill>
              </a:rPr>
            </a:br>
            <a:br>
              <a:rPr lang="en">
                <a:solidFill>
                  <a:schemeClr val="dk1"/>
                </a:solidFill>
              </a:rPr>
            </a:b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9"/>
        <p:cNvGrpSpPr/>
        <p:nvPr/>
      </p:nvGrpSpPr>
      <p:grpSpPr>
        <a:xfrm>
          <a:off x="0" y="0"/>
          <a:ext cx="0" cy="0"/>
          <a:chOff x="0" y="0"/>
          <a:chExt cx="0" cy="0"/>
        </a:xfrm>
      </p:grpSpPr>
      <p:sp>
        <p:nvSpPr>
          <p:cNvPr id="3000" name="Google Shape;3000;g3bb6543d0e2_0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1" name="Google Shape;3001;g3bb6543d0e2_0_776:notes"/>
          <p:cNvSpPr txBox="1">
            <a:spLocks noGrp="1"/>
          </p:cNvSpPr>
          <p:nvPr>
            <p:ph type="body" idx="1"/>
          </p:nvPr>
        </p:nvSpPr>
        <p:spPr>
          <a:xfrm>
            <a:off x="685800" y="4343400"/>
            <a:ext cx="5486400" cy="4114800"/>
          </a:xfrm>
          <a:prstGeom prst="rect">
            <a:avLst/>
          </a:prstGeom>
          <a:noFill/>
          <a:ln>
            <a:noFill/>
          </a:ln>
        </p:spPr>
        <p:txBody>
          <a:bodyPr spcFirstLastPara="1" wrap="square" lIns="91175" tIns="45600" rIns="91175" bIns="45600" anchor="t" anchorCtr="0">
            <a:noAutofit/>
          </a:bodyPr>
          <a:lstStyle/>
          <a:p>
            <a:pPr marL="0" lvl="0" indent="0" algn="l" rtl="0">
              <a:spcBef>
                <a:spcPts val="0"/>
              </a:spcBef>
              <a:spcAft>
                <a:spcPts val="0"/>
              </a:spcAft>
              <a:buClr>
                <a:schemeClr val="dk1"/>
              </a:buClr>
              <a:buSzPts val="1200"/>
              <a:buFont typeface="Arial"/>
              <a:buNone/>
            </a:pPr>
            <a:r>
              <a:rPr lang="en" b="1">
                <a:solidFill>
                  <a:schemeClr val="dk1"/>
                </a:solidFill>
              </a:rPr>
              <a:t>2 minute </a:t>
            </a: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SAY: </a:t>
            </a:r>
            <a:r>
              <a:rPr lang="en">
                <a:solidFill>
                  <a:schemeClr val="dk1"/>
                </a:solidFill>
              </a:rPr>
              <a:t>George Bernard Shaw once said, “The single biggest problem in communication is the illusion that it has taken place.” </a:t>
            </a:r>
            <a:endParaRPr>
              <a:solidFill>
                <a:schemeClr val="dk1"/>
              </a:solidFill>
            </a:endParaRPr>
          </a:p>
          <a:p>
            <a:pPr marL="0" lvl="0" indent="0" algn="l" rtl="0">
              <a:lnSpc>
                <a:spcPct val="115000"/>
              </a:lnSpc>
              <a:spcBef>
                <a:spcPts val="1200"/>
              </a:spcBef>
              <a:spcAft>
                <a:spcPts val="0"/>
              </a:spcAft>
              <a:buClr>
                <a:schemeClr val="dk1"/>
              </a:buClr>
              <a:buSzPts val="1200"/>
              <a:buFont typeface="Arial"/>
              <a:buNone/>
            </a:pPr>
            <a:r>
              <a:rPr lang="en">
                <a:solidFill>
                  <a:schemeClr val="dk1"/>
                </a:solidFill>
              </a:rPr>
              <a:t>This quote reminds us that communication isn't just about sending a message. It's about making sure it lands with the other person. And often, we think we've communicated well simply because we've communicated in the way we prefer.</a:t>
            </a:r>
            <a:endParaRPr>
              <a:solidFill>
                <a:schemeClr val="dk1"/>
              </a:solidFill>
            </a:endParaRPr>
          </a:p>
          <a:p>
            <a:pPr marL="0" lvl="0" indent="0" algn="l" rtl="0">
              <a:lnSpc>
                <a:spcPct val="115000"/>
              </a:lnSpc>
              <a:spcBef>
                <a:spcPts val="1200"/>
              </a:spcBef>
              <a:spcAft>
                <a:spcPts val="0"/>
              </a:spcAft>
              <a:buClr>
                <a:schemeClr val="dk1"/>
              </a:buClr>
              <a:buSzPts val="1200"/>
              <a:buFont typeface="Arial"/>
              <a:buNone/>
            </a:pPr>
            <a:r>
              <a:rPr lang="en">
                <a:solidFill>
                  <a:schemeClr val="dk1"/>
                </a:solidFill>
              </a:rPr>
              <a:t>But the truth is, people with different thinking preferences want and need different things in communication - this might mean moving towards their coordinates on the Whole Brain</a:t>
            </a:r>
            <a:r>
              <a:rPr lang="en" baseline="30000">
                <a:solidFill>
                  <a:schemeClr val="dk1"/>
                </a:solidFill>
              </a:rPr>
              <a:t>®</a:t>
            </a:r>
            <a:r>
              <a:rPr lang="en">
                <a:solidFill>
                  <a:schemeClr val="dk1"/>
                </a:solidFill>
              </a:rPr>
              <a:t> map, or helping being them over to yours. </a:t>
            </a:r>
            <a:br>
              <a:rPr lang="en">
                <a:solidFill>
                  <a:schemeClr val="dk1"/>
                </a:solidFill>
              </a:rPr>
            </a:br>
            <a:br>
              <a:rPr lang="en">
                <a:solidFill>
                  <a:schemeClr val="dk1"/>
                </a:solidFill>
              </a:rPr>
            </a:br>
            <a:r>
              <a:rPr lang="en" b="1">
                <a:solidFill>
                  <a:schemeClr val="dk1"/>
                </a:solidFill>
              </a:rPr>
              <a:t>Note to Facilitator: </a:t>
            </a:r>
            <a:r>
              <a:rPr lang="en" b="1" i="1">
                <a:solidFill>
                  <a:schemeClr val="dk1"/>
                </a:solidFill>
              </a:rPr>
              <a:t>Use insights from Team Pulse data to highlight the area of communication and quadrant the team highlighted for improvement. Ask them to keep this in mind as they go through this exercise.</a:t>
            </a:r>
            <a:endParaRPr b="1" i="1">
              <a:solidFill>
                <a:schemeClr val="dk1"/>
              </a:solidFill>
            </a:endParaRPr>
          </a:p>
          <a:p>
            <a:pPr marL="0" lvl="0" indent="0" algn="l" rtl="0">
              <a:lnSpc>
                <a:spcPct val="115000"/>
              </a:lnSpc>
              <a:spcBef>
                <a:spcPts val="1200"/>
              </a:spcBef>
              <a:spcAft>
                <a:spcPts val="0"/>
              </a:spcAft>
              <a:buClr>
                <a:schemeClr val="dk1"/>
              </a:buClr>
              <a:buSzPts val="1200"/>
              <a:buFont typeface="Arial"/>
              <a:buNone/>
            </a:pPr>
            <a:r>
              <a:rPr lang="en" b="1">
                <a:solidFill>
                  <a:schemeClr val="dk1"/>
                </a:solidFill>
              </a:rPr>
              <a:t>TRANSITION: </a:t>
            </a:r>
            <a:r>
              <a:rPr lang="en">
                <a:solidFill>
                  <a:schemeClr val="dk1"/>
                </a:solidFill>
              </a:rPr>
              <a:t>What helps us figure out how we need to adjust our approach? </a:t>
            </a:r>
            <a:endParaRPr b="1">
              <a:solidFill>
                <a:schemeClr val="dk1"/>
              </a:solidFill>
            </a:endParaRPr>
          </a:p>
        </p:txBody>
      </p:sp>
      <p:sp>
        <p:nvSpPr>
          <p:cNvPr id="3002" name="Google Shape;3002;g3bb6543d0e2_0_776: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600" rIns="91175" bIns="456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9"/>
        <p:cNvGrpSpPr/>
        <p:nvPr/>
      </p:nvGrpSpPr>
      <p:grpSpPr>
        <a:xfrm>
          <a:off x="0" y="0"/>
          <a:ext cx="0" cy="0"/>
          <a:chOff x="0" y="0"/>
          <a:chExt cx="0" cy="0"/>
        </a:xfrm>
      </p:grpSpPr>
      <p:sp>
        <p:nvSpPr>
          <p:cNvPr id="3010" name="Google Shape;3010;g3711ed59ac7_0_0:notes"/>
          <p:cNvSpPr>
            <a:spLocks noGrp="1" noRot="1" noChangeAspect="1"/>
          </p:cNvSpPr>
          <p:nvPr>
            <p:ph type="sldImg" idx="2"/>
          </p:nvPr>
        </p:nvSpPr>
        <p:spPr>
          <a:xfrm>
            <a:off x="413871" y="686343"/>
            <a:ext cx="6030000" cy="342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1" name="Google Shape;3011;g3711ed59ac7_0_0:notes"/>
          <p:cNvSpPr txBox="1">
            <a:spLocks noGrp="1"/>
          </p:cNvSpPr>
          <p:nvPr>
            <p:ph type="body" idx="1"/>
          </p:nvPr>
        </p:nvSpPr>
        <p:spPr>
          <a:xfrm>
            <a:off x="685800" y="4343400"/>
            <a:ext cx="5486400" cy="4114800"/>
          </a:xfrm>
          <a:prstGeom prst="rect">
            <a:avLst/>
          </a:prstGeom>
          <a:noFill/>
          <a:ln>
            <a:noFill/>
          </a:ln>
        </p:spPr>
        <p:txBody>
          <a:bodyPr spcFirstLastPara="1" wrap="square" lIns="91175" tIns="45600" rIns="91175" bIns="45600" anchor="t" anchorCtr="0">
            <a:noAutofit/>
          </a:bodyPr>
          <a:lstStyle/>
          <a:p>
            <a:pPr marL="0" lvl="0" indent="0" algn="l" rtl="0">
              <a:lnSpc>
                <a:spcPct val="100000"/>
              </a:lnSpc>
              <a:spcBef>
                <a:spcPts val="0"/>
              </a:spcBef>
              <a:spcAft>
                <a:spcPts val="0"/>
              </a:spcAft>
              <a:buSzPts val="1400"/>
              <a:buNone/>
            </a:pPr>
            <a:r>
              <a:rPr lang="en" b="1">
                <a:solidFill>
                  <a:schemeClr val="dk1"/>
                </a:solidFill>
              </a:rPr>
              <a:t>1 min</a:t>
            </a:r>
            <a:endParaRPr>
              <a:solidFill>
                <a:schemeClr val="dk1"/>
              </a:solidFill>
            </a:endParaRPr>
          </a:p>
          <a:p>
            <a:pPr marL="0" lvl="0" indent="0" algn="l" rtl="0">
              <a:lnSpc>
                <a:spcPct val="100000"/>
              </a:lnSpc>
              <a:spcBef>
                <a:spcPts val="0"/>
              </a:spcBef>
              <a:spcAft>
                <a:spcPts val="0"/>
              </a:spcAft>
              <a:buSzPts val="1400"/>
              <a:buNone/>
            </a:pPr>
            <a:endParaRPr b="1">
              <a:solidFill>
                <a:schemeClr val="dk1"/>
              </a:solidFill>
            </a:endParaRPr>
          </a:p>
          <a:p>
            <a:pPr marL="0" lvl="0" indent="0" algn="l" rtl="0">
              <a:lnSpc>
                <a:spcPct val="100000"/>
              </a:lnSpc>
              <a:spcBef>
                <a:spcPts val="0"/>
              </a:spcBef>
              <a:spcAft>
                <a:spcPts val="0"/>
              </a:spcAft>
              <a:buSzPts val="1400"/>
              <a:buNone/>
            </a:pPr>
            <a:r>
              <a:rPr lang="en" b="1">
                <a:solidFill>
                  <a:schemeClr val="dk1"/>
                </a:solidFill>
              </a:rPr>
              <a:t>SAY:</a:t>
            </a:r>
            <a:r>
              <a:rPr lang="en">
                <a:solidFill>
                  <a:schemeClr val="dk1"/>
                </a:solidFill>
              </a:rPr>
              <a:t> Thinking agility - which is having the ability to quickly and intentionally stretch beyond your default preferences and biases to adapt to new circumstances. Whether you’re problem-solving or collaborating as a team, thinking agility enables you to collaborate more effectively to deal with change, complexity and uncertainty - all themes that aren’t going away anytime soon.</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r>
              <a:rPr lang="en" b="1">
                <a:solidFill>
                  <a:schemeClr val="dk1"/>
                </a:solidFill>
              </a:rPr>
              <a:t>TRANSITION:</a:t>
            </a:r>
            <a:r>
              <a:rPr lang="en">
                <a:solidFill>
                  <a:schemeClr val="dk1"/>
                </a:solidFill>
              </a:rPr>
              <a:t> With this concept in mind, let’s explore the communication preferences of each quadrant. </a:t>
            </a:r>
            <a:endParaRPr>
              <a:solidFill>
                <a:schemeClr val="dk1"/>
              </a:solidFill>
            </a:endParaRPr>
          </a:p>
        </p:txBody>
      </p:sp>
      <p:sp>
        <p:nvSpPr>
          <p:cNvPr id="3012" name="Google Shape;3012;g3711ed59ac7_0_0: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600" rIns="91175" bIns="456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9"/>
        <p:cNvGrpSpPr/>
        <p:nvPr/>
      </p:nvGrpSpPr>
      <p:grpSpPr>
        <a:xfrm>
          <a:off x="0" y="0"/>
          <a:ext cx="0" cy="0"/>
          <a:chOff x="0" y="0"/>
          <a:chExt cx="0" cy="0"/>
        </a:xfrm>
      </p:grpSpPr>
      <p:sp>
        <p:nvSpPr>
          <p:cNvPr id="3020" name="Google Shape;3020;g3b55cf9f7f4_0_6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1" name="Google Shape;3021;g3b55cf9f7f4_0_6402:notes"/>
          <p:cNvSpPr txBox="1">
            <a:spLocks noGrp="1"/>
          </p:cNvSpPr>
          <p:nvPr>
            <p:ph type="body" idx="1"/>
          </p:nvPr>
        </p:nvSpPr>
        <p:spPr>
          <a:xfrm>
            <a:off x="685800" y="4343400"/>
            <a:ext cx="5486400" cy="4114800"/>
          </a:xfrm>
          <a:prstGeom prst="rect">
            <a:avLst/>
          </a:prstGeom>
          <a:noFill/>
          <a:ln>
            <a:noFill/>
          </a:ln>
        </p:spPr>
        <p:txBody>
          <a:bodyPr spcFirstLastPara="1" wrap="square" lIns="91175" tIns="45600" rIns="91175" bIns="45600" anchor="t" anchorCtr="0">
            <a:noAutofit/>
          </a:bodyPr>
          <a:lstStyle/>
          <a:p>
            <a:pPr marL="0" lvl="0" indent="0" algn="l" rtl="0">
              <a:spcBef>
                <a:spcPts val="0"/>
              </a:spcBef>
              <a:spcAft>
                <a:spcPts val="0"/>
              </a:spcAft>
              <a:buClr>
                <a:schemeClr val="dk1"/>
              </a:buClr>
              <a:buSzPts val="1300"/>
              <a:buFont typeface="Proxima Nova"/>
              <a:buNone/>
            </a:pPr>
            <a:r>
              <a:rPr lang="en" b="1">
                <a:solidFill>
                  <a:schemeClr val="dk1"/>
                </a:solidFill>
              </a:rPr>
              <a:t>2 minutes </a:t>
            </a:r>
            <a:endParaRPr>
              <a:solidFill>
                <a:schemeClr val="dk1"/>
              </a:solidFill>
            </a:endParaRPr>
          </a:p>
          <a:p>
            <a:pPr marL="0" lvl="0" indent="0" algn="l" rtl="0">
              <a:spcBef>
                <a:spcPts val="0"/>
              </a:spcBef>
              <a:spcAft>
                <a:spcPts val="0"/>
              </a:spcAft>
              <a:buClr>
                <a:schemeClr val="dk1"/>
              </a:buClr>
              <a:buSzPts val="1300"/>
              <a:buFont typeface="Proxima Nova"/>
              <a:buNone/>
            </a:pP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SAY: </a:t>
            </a:r>
            <a:r>
              <a:rPr lang="en">
                <a:solidFill>
                  <a:schemeClr val="dk1"/>
                </a:solidFill>
              </a:rPr>
              <a:t>The A quadrant values logic over emotion and efficiency over embellishment. This quadrant sifts for relevance, so if your message wanders, they may tune out. </a:t>
            </a:r>
            <a:br>
              <a:rPr lang="en">
                <a:solidFill>
                  <a:schemeClr val="dk1"/>
                </a:solidFill>
              </a:rPr>
            </a:br>
            <a:br>
              <a:rPr lang="en">
                <a:solidFill>
                  <a:schemeClr val="dk1"/>
                </a:solidFill>
              </a:rPr>
            </a:br>
            <a:r>
              <a:rPr lang="en" b="1">
                <a:solidFill>
                  <a:schemeClr val="dk1"/>
                </a:solidFill>
              </a:rPr>
              <a:t>ASK: </a:t>
            </a:r>
            <a:r>
              <a:rPr lang="en">
                <a:solidFill>
                  <a:schemeClr val="dk1"/>
                </a:solidFill>
              </a:rPr>
              <a:t>Take a moment to review the slide and reflect on a time when your message didn’t resonate with a data-driven audience. What would you add or remove to be more credible and concise?</a:t>
            </a: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DO: </a:t>
            </a:r>
            <a:r>
              <a:rPr lang="en">
                <a:solidFill>
                  <a:schemeClr val="dk1"/>
                </a:solidFill>
              </a:rPr>
              <a:t>Ask for 1 volunteer to share their response before going to the next slide.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p>
        </p:txBody>
      </p:sp>
      <p:sp>
        <p:nvSpPr>
          <p:cNvPr id="3022" name="Google Shape;3022;g3b55cf9f7f4_0_6402: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600" rIns="91175" bIns="456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4"/>
        <p:cNvGrpSpPr/>
        <p:nvPr/>
      </p:nvGrpSpPr>
      <p:grpSpPr>
        <a:xfrm>
          <a:off x="0" y="0"/>
          <a:ext cx="0" cy="0"/>
          <a:chOff x="0" y="0"/>
          <a:chExt cx="0" cy="0"/>
        </a:xfrm>
      </p:grpSpPr>
      <p:sp>
        <p:nvSpPr>
          <p:cNvPr id="3035" name="Google Shape;3035;g3b55cf9f7f4_0_6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6" name="Google Shape;3036;g3b55cf9f7f4_0_6416:notes"/>
          <p:cNvSpPr txBox="1">
            <a:spLocks noGrp="1"/>
          </p:cNvSpPr>
          <p:nvPr>
            <p:ph type="body" idx="1"/>
          </p:nvPr>
        </p:nvSpPr>
        <p:spPr>
          <a:xfrm>
            <a:off x="685800" y="4343400"/>
            <a:ext cx="5486400" cy="4114800"/>
          </a:xfrm>
          <a:prstGeom prst="rect">
            <a:avLst/>
          </a:prstGeom>
          <a:noFill/>
          <a:ln>
            <a:noFill/>
          </a:ln>
        </p:spPr>
        <p:txBody>
          <a:bodyPr spcFirstLastPara="1" wrap="square" lIns="91175" tIns="45600" rIns="91175" bIns="45600" anchor="t" anchorCtr="0">
            <a:noAutofit/>
          </a:bodyPr>
          <a:lstStyle/>
          <a:p>
            <a:pPr marL="0" lvl="0" indent="0" algn="l" rtl="0">
              <a:spcBef>
                <a:spcPts val="0"/>
              </a:spcBef>
              <a:spcAft>
                <a:spcPts val="0"/>
              </a:spcAft>
              <a:buClr>
                <a:schemeClr val="dk1"/>
              </a:buClr>
              <a:buSzPts val="1300"/>
              <a:buFont typeface="Proxima Nova"/>
              <a:buNone/>
            </a:pPr>
            <a:r>
              <a:rPr lang="en" b="1">
                <a:solidFill>
                  <a:schemeClr val="dk1"/>
                </a:solidFill>
              </a:rPr>
              <a:t>2 minutes </a:t>
            </a:r>
            <a:endParaRPr>
              <a:solidFill>
                <a:schemeClr val="dk1"/>
              </a:solidFill>
            </a:endParaRPr>
          </a:p>
          <a:p>
            <a:pPr marL="0" lvl="0" indent="0" algn="l" rtl="0">
              <a:spcBef>
                <a:spcPts val="0"/>
              </a:spcBef>
              <a:spcAft>
                <a:spcPts val="0"/>
              </a:spcAft>
              <a:buClr>
                <a:schemeClr val="dk1"/>
              </a:buClr>
              <a:buSzPts val="1300"/>
              <a:buFont typeface="Proxima Nova"/>
              <a:buNone/>
            </a:pP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SAY: </a:t>
            </a:r>
            <a:r>
              <a:rPr lang="en">
                <a:solidFill>
                  <a:schemeClr val="dk1"/>
                </a:solidFill>
              </a:rPr>
              <a:t>The B quadrant finds comfort in structure and process. This quadrant tunes in when they hear timelines, checklists, or documented steps - and may disengage when messages feel chaotic or spontaneous. </a:t>
            </a:r>
            <a:br>
              <a:rPr lang="en">
                <a:solidFill>
                  <a:schemeClr val="dk1"/>
                </a:solidFill>
              </a:rPr>
            </a:br>
            <a:br>
              <a:rPr lang="en">
                <a:solidFill>
                  <a:schemeClr val="dk1"/>
                </a:solidFill>
              </a:rPr>
            </a:br>
            <a:r>
              <a:rPr lang="en" b="1">
                <a:solidFill>
                  <a:schemeClr val="dk1"/>
                </a:solidFill>
              </a:rPr>
              <a:t>ASK: </a:t>
            </a:r>
            <a:r>
              <a:rPr lang="en">
                <a:solidFill>
                  <a:schemeClr val="dk1"/>
                </a:solidFill>
              </a:rPr>
              <a:t>Take a moment to review the slide and reflect on when have you seen a well-structured message improve clarity or build trust? What made it work?</a:t>
            </a: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DO: </a:t>
            </a:r>
            <a:r>
              <a:rPr lang="en">
                <a:solidFill>
                  <a:schemeClr val="dk1"/>
                </a:solidFill>
              </a:rPr>
              <a:t>Ask for 1 volunteer to share their response before going to the next slide.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p:txBody>
      </p:sp>
      <p:sp>
        <p:nvSpPr>
          <p:cNvPr id="3037" name="Google Shape;3037;g3b55cf9f7f4_0_6416: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600" rIns="91175" bIns="456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3b55cf9f7f4_0_6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1" name="Google Shape;3051;g3b55cf9f7f4_0_6430:notes"/>
          <p:cNvSpPr txBox="1">
            <a:spLocks noGrp="1"/>
          </p:cNvSpPr>
          <p:nvPr>
            <p:ph type="body" idx="1"/>
          </p:nvPr>
        </p:nvSpPr>
        <p:spPr>
          <a:xfrm>
            <a:off x="685800" y="4343400"/>
            <a:ext cx="5486400" cy="4114800"/>
          </a:xfrm>
          <a:prstGeom prst="rect">
            <a:avLst/>
          </a:prstGeom>
          <a:noFill/>
          <a:ln>
            <a:noFill/>
          </a:ln>
        </p:spPr>
        <p:txBody>
          <a:bodyPr spcFirstLastPara="1" wrap="square" lIns="91175" tIns="45600" rIns="91175" bIns="45600" anchor="t" anchorCtr="0">
            <a:noAutofit/>
          </a:bodyPr>
          <a:lstStyle/>
          <a:p>
            <a:pPr marL="0" lvl="0" indent="0" algn="l" rtl="0">
              <a:spcBef>
                <a:spcPts val="0"/>
              </a:spcBef>
              <a:spcAft>
                <a:spcPts val="0"/>
              </a:spcAft>
              <a:buClr>
                <a:schemeClr val="dk1"/>
              </a:buClr>
              <a:buSzPts val="1300"/>
              <a:buFont typeface="Proxima Nova"/>
              <a:buNone/>
            </a:pPr>
            <a:r>
              <a:rPr lang="en" b="1">
                <a:solidFill>
                  <a:schemeClr val="dk1"/>
                </a:solidFill>
              </a:rPr>
              <a:t>2 minutes </a:t>
            </a:r>
            <a:endParaRPr>
              <a:solidFill>
                <a:schemeClr val="dk1"/>
              </a:solidFill>
            </a:endParaRPr>
          </a:p>
          <a:p>
            <a:pPr marL="0" lvl="0" indent="0" algn="l" rtl="0">
              <a:spcBef>
                <a:spcPts val="0"/>
              </a:spcBef>
              <a:spcAft>
                <a:spcPts val="0"/>
              </a:spcAft>
              <a:buClr>
                <a:schemeClr val="dk1"/>
              </a:buClr>
              <a:buSzPts val="1300"/>
              <a:buFont typeface="Proxima Nova"/>
              <a:buNone/>
            </a:pP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SAY: </a:t>
            </a:r>
            <a:r>
              <a:rPr lang="en">
                <a:solidFill>
                  <a:schemeClr val="dk1"/>
                </a:solidFill>
              </a:rPr>
              <a:t>The C quadrant is listening for connection. This quadrant notices tone, facial expressions, and whether people feel included or heard. </a:t>
            </a:r>
            <a:endParaRPr>
              <a:solidFill>
                <a:schemeClr val="dk1"/>
              </a:solidFill>
            </a:endParaRPr>
          </a:p>
          <a:p>
            <a:pPr marL="0" lvl="0" indent="0" algn="l" rtl="0">
              <a:spcBef>
                <a:spcPts val="0"/>
              </a:spcBef>
              <a:spcAft>
                <a:spcPts val="0"/>
              </a:spcAft>
              <a:buClr>
                <a:schemeClr val="dk1"/>
              </a:buClr>
              <a:buSzPts val="1200"/>
              <a:buFont typeface="Arial"/>
              <a:buNone/>
            </a:pPr>
            <a:br>
              <a:rPr lang="en">
                <a:solidFill>
                  <a:schemeClr val="dk1"/>
                </a:solidFill>
              </a:rPr>
            </a:br>
            <a:r>
              <a:rPr lang="en" b="1">
                <a:solidFill>
                  <a:schemeClr val="dk1"/>
                </a:solidFill>
              </a:rPr>
              <a:t>ASK: </a:t>
            </a:r>
            <a:r>
              <a:rPr lang="en">
                <a:solidFill>
                  <a:schemeClr val="dk1"/>
                </a:solidFill>
              </a:rPr>
              <a:t>Take a moment to review the slide and reflect on a time a message truly connected with you emotionally. What was said - or how was it said - that made it feel so human and sincere?</a:t>
            </a: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DO: </a:t>
            </a:r>
            <a:r>
              <a:rPr lang="en">
                <a:solidFill>
                  <a:schemeClr val="dk1"/>
                </a:solidFill>
              </a:rPr>
              <a:t>Ask for 1 volunteer to share their response before going to the next slide.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p:txBody>
      </p:sp>
      <p:sp>
        <p:nvSpPr>
          <p:cNvPr id="3052" name="Google Shape;3052;g3b55cf9f7f4_0_6430: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600" rIns="91175" bIns="456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4"/>
        <p:cNvGrpSpPr/>
        <p:nvPr/>
      </p:nvGrpSpPr>
      <p:grpSpPr>
        <a:xfrm>
          <a:off x="0" y="0"/>
          <a:ext cx="0" cy="0"/>
          <a:chOff x="0" y="0"/>
          <a:chExt cx="0" cy="0"/>
        </a:xfrm>
      </p:grpSpPr>
      <p:sp>
        <p:nvSpPr>
          <p:cNvPr id="3065" name="Google Shape;3065;g3b55cf9f7f4_0_6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6" name="Google Shape;3066;g3b55cf9f7f4_0_6444:notes"/>
          <p:cNvSpPr txBox="1">
            <a:spLocks noGrp="1"/>
          </p:cNvSpPr>
          <p:nvPr>
            <p:ph type="body" idx="1"/>
          </p:nvPr>
        </p:nvSpPr>
        <p:spPr>
          <a:xfrm>
            <a:off x="685800" y="4343400"/>
            <a:ext cx="5486400" cy="4114800"/>
          </a:xfrm>
          <a:prstGeom prst="rect">
            <a:avLst/>
          </a:prstGeom>
          <a:noFill/>
          <a:ln>
            <a:noFill/>
          </a:ln>
        </p:spPr>
        <p:txBody>
          <a:bodyPr spcFirstLastPara="1" wrap="square" lIns="91175" tIns="45600" rIns="91175" bIns="45600" anchor="t" anchorCtr="0">
            <a:noAutofit/>
          </a:bodyPr>
          <a:lstStyle/>
          <a:p>
            <a:pPr marL="0" lvl="0" indent="0" algn="l" rtl="0">
              <a:spcBef>
                <a:spcPts val="0"/>
              </a:spcBef>
              <a:spcAft>
                <a:spcPts val="0"/>
              </a:spcAft>
              <a:buClr>
                <a:schemeClr val="dk1"/>
              </a:buClr>
              <a:buSzPts val="1300"/>
              <a:buFont typeface="Proxima Nova"/>
              <a:buNone/>
            </a:pPr>
            <a:r>
              <a:rPr lang="en" b="1">
                <a:solidFill>
                  <a:schemeClr val="dk1"/>
                </a:solidFill>
              </a:rPr>
              <a:t>2 minutes </a:t>
            </a:r>
            <a:endParaRPr>
              <a:solidFill>
                <a:schemeClr val="dk1"/>
              </a:solidFill>
            </a:endParaRPr>
          </a:p>
          <a:p>
            <a:pPr marL="0" lvl="0" indent="0" algn="l" rtl="0">
              <a:spcBef>
                <a:spcPts val="0"/>
              </a:spcBef>
              <a:spcAft>
                <a:spcPts val="0"/>
              </a:spcAft>
              <a:buClr>
                <a:schemeClr val="dk1"/>
              </a:buClr>
              <a:buSzPts val="1300"/>
              <a:buFont typeface="Proxima Nova"/>
              <a:buNone/>
            </a:pP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SAY: </a:t>
            </a:r>
            <a:r>
              <a:rPr lang="en">
                <a:solidFill>
                  <a:schemeClr val="dk1"/>
                </a:solidFill>
              </a:rPr>
              <a:t>The D quadrant want to be inspired. This quadrant responds to “what if” thinking, metaphor, and imagination - not micromanagement. </a:t>
            </a:r>
            <a:endParaRPr>
              <a:solidFill>
                <a:schemeClr val="dk1"/>
              </a:solidFill>
            </a:endParaRPr>
          </a:p>
          <a:p>
            <a:pPr marL="0" lvl="0" indent="0" algn="l" rtl="0">
              <a:spcBef>
                <a:spcPts val="0"/>
              </a:spcBef>
              <a:spcAft>
                <a:spcPts val="0"/>
              </a:spcAft>
              <a:buClr>
                <a:schemeClr val="dk1"/>
              </a:buClr>
              <a:buSzPts val="1200"/>
              <a:buFont typeface="Arial"/>
              <a:buNone/>
            </a:pPr>
            <a:br>
              <a:rPr lang="en">
                <a:solidFill>
                  <a:schemeClr val="dk1"/>
                </a:solidFill>
              </a:rPr>
            </a:br>
            <a:r>
              <a:rPr lang="en" b="1">
                <a:solidFill>
                  <a:schemeClr val="dk1"/>
                </a:solidFill>
              </a:rPr>
              <a:t>ASK: </a:t>
            </a:r>
            <a:r>
              <a:rPr lang="en">
                <a:solidFill>
                  <a:schemeClr val="dk1"/>
                </a:solidFill>
              </a:rPr>
              <a:t>Take a moment to review the slide and reflect on a pitch or idea that really captured your imagination. What creative or high-level element made it compelling or exciting?</a:t>
            </a: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DO: </a:t>
            </a:r>
            <a:r>
              <a:rPr lang="en">
                <a:solidFill>
                  <a:schemeClr val="dk1"/>
                </a:solidFill>
              </a:rPr>
              <a:t>Ask for 1 volunteer to share their response.</a:t>
            </a: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TRANSITION: </a:t>
            </a:r>
            <a:r>
              <a:rPr lang="en">
                <a:solidFill>
                  <a:schemeClr val="dk1"/>
                </a:solidFill>
              </a:rPr>
              <a:t>Now let’s take some time to share our communication preferences.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p:txBody>
      </p:sp>
      <p:sp>
        <p:nvSpPr>
          <p:cNvPr id="3067" name="Google Shape;3067;g3b55cf9f7f4_0_6444: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600" rIns="91175" bIns="456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0"/>
        <p:cNvGrpSpPr/>
        <p:nvPr/>
      </p:nvGrpSpPr>
      <p:grpSpPr>
        <a:xfrm>
          <a:off x="0" y="0"/>
          <a:ext cx="0" cy="0"/>
          <a:chOff x="0" y="0"/>
          <a:chExt cx="0" cy="0"/>
        </a:xfrm>
      </p:grpSpPr>
      <p:sp>
        <p:nvSpPr>
          <p:cNvPr id="2771" name="Google Shape;2771;g2892db52c44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2" name="Google Shape;2772;g2892db52c44_0_32:notes"/>
          <p:cNvSpPr txBox="1">
            <a:spLocks noGrp="1"/>
          </p:cNvSpPr>
          <p:nvPr>
            <p:ph type="body" idx="1"/>
          </p:nvPr>
        </p:nvSpPr>
        <p:spPr>
          <a:xfrm>
            <a:off x="685800" y="4400550"/>
            <a:ext cx="5486400" cy="36003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400"/>
              <a:buNone/>
            </a:pPr>
            <a:endParaRPr/>
          </a:p>
        </p:txBody>
      </p:sp>
      <p:sp>
        <p:nvSpPr>
          <p:cNvPr id="2773" name="Google Shape;2773;g2892db52c44_0_32:notes"/>
          <p:cNvSpPr txBox="1">
            <a:spLocks noGrp="1"/>
          </p:cNvSpPr>
          <p:nvPr>
            <p:ph type="sldNum" idx="12"/>
          </p:nvPr>
        </p:nvSpPr>
        <p:spPr>
          <a:xfrm>
            <a:off x="3884613" y="8685213"/>
            <a:ext cx="2971800" cy="4587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9"/>
        <p:cNvGrpSpPr/>
        <p:nvPr/>
      </p:nvGrpSpPr>
      <p:grpSpPr>
        <a:xfrm>
          <a:off x="0" y="0"/>
          <a:ext cx="0" cy="0"/>
          <a:chOff x="0" y="0"/>
          <a:chExt cx="0" cy="0"/>
        </a:xfrm>
      </p:grpSpPr>
      <p:sp>
        <p:nvSpPr>
          <p:cNvPr id="3080" name="Google Shape;3080;g3bb6543d0e2_0_1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1" name="Google Shape;3081;g3bb6543d0e2_0_14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Note to Facilitator: </a:t>
            </a:r>
            <a:r>
              <a:rPr lang="en" b="1" i="1">
                <a:solidFill>
                  <a:schemeClr val="dk1"/>
                </a:solidFill>
              </a:rPr>
              <a:t>This activity is designed for participants to share primarily in trios, but depending on the total number of participants you might have to use trios and pairs. Feel free to make adjustments to the set up as needed. </a:t>
            </a:r>
            <a:endParaRPr b="1"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Note to Facilitator: </a:t>
            </a:r>
            <a:r>
              <a:rPr lang="en" b="1" i="1">
                <a:solidFill>
                  <a:schemeClr val="dk1"/>
                </a:solidFill>
              </a:rPr>
              <a:t>Encourage participants to take a screenshot of the slide for their breakout groups. </a:t>
            </a:r>
            <a:endParaRPr b="1"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Note to Facilitator: </a:t>
            </a:r>
            <a:r>
              <a:rPr lang="en" b="1" i="1">
                <a:solidFill>
                  <a:schemeClr val="dk1"/>
                </a:solidFill>
              </a:rPr>
              <a:t>Have your notes about which areas of communication the team would like to improve on hand. You will use this in the activity debrief. </a:t>
            </a:r>
            <a:br>
              <a:rPr lang="en" b="1">
                <a:solidFill>
                  <a:schemeClr val="dk1"/>
                </a:solidFill>
              </a:rPr>
            </a:br>
            <a:br>
              <a:rPr lang="en" b="1">
                <a:solidFill>
                  <a:schemeClr val="dk1"/>
                </a:solidFill>
              </a:rPr>
            </a:br>
            <a:r>
              <a:rPr lang="en" b="1">
                <a:solidFill>
                  <a:schemeClr val="dk1"/>
                </a:solidFill>
              </a:rPr>
              <a:t>24 min </a:t>
            </a:r>
            <a:br>
              <a:rPr lang="en" b="1">
                <a:solidFill>
                  <a:schemeClr val="dk1"/>
                </a:solidFill>
              </a:rPr>
            </a:br>
            <a:br>
              <a:rPr lang="en" b="1">
                <a:solidFill>
                  <a:schemeClr val="dk1"/>
                </a:solidFill>
              </a:rPr>
            </a:br>
            <a:r>
              <a:rPr lang="en" b="1">
                <a:solidFill>
                  <a:schemeClr val="dk1"/>
                </a:solidFill>
              </a:rPr>
              <a:t>SAY: </a:t>
            </a:r>
            <a:r>
              <a:rPr lang="en">
                <a:solidFill>
                  <a:schemeClr val="dk1"/>
                </a:solidFill>
              </a:rPr>
              <a:t>For this breakout activity, we will send you into trios or pairs for </a:t>
            </a:r>
            <a:r>
              <a:rPr lang="en" b="1">
                <a:solidFill>
                  <a:schemeClr val="dk1"/>
                </a:solidFill>
              </a:rPr>
              <a:t>15 minutes</a:t>
            </a:r>
            <a:r>
              <a:rPr lang="en">
                <a:solidFill>
                  <a:schemeClr val="dk1"/>
                </a:solidFill>
              </a:rPr>
              <a:t> - so trios will have </a:t>
            </a:r>
            <a:r>
              <a:rPr lang="en" b="1">
                <a:solidFill>
                  <a:schemeClr val="dk1"/>
                </a:solidFill>
              </a:rPr>
              <a:t>5 minutes per person</a:t>
            </a:r>
            <a:r>
              <a:rPr lang="en">
                <a:solidFill>
                  <a:schemeClr val="dk1"/>
                </a:solidFill>
              </a:rPr>
              <a:t> to share. We will ask you to take turns sharing the following insights about your communication preferences:  </a:t>
            </a:r>
            <a:br>
              <a:rPr lang="en">
                <a:solidFill>
                  <a:schemeClr val="dk1"/>
                </a:solidFill>
              </a:rPr>
            </a:br>
            <a:endParaRPr>
              <a:solidFill>
                <a:schemeClr val="dk1"/>
              </a:solidFill>
            </a:endParaRPr>
          </a:p>
          <a:p>
            <a:pPr marL="457200" lvl="0" indent="-298450" algn="l" rtl="0">
              <a:spcBef>
                <a:spcPts val="0"/>
              </a:spcBef>
              <a:spcAft>
                <a:spcPts val="0"/>
              </a:spcAft>
              <a:buClr>
                <a:schemeClr val="dk1"/>
              </a:buClr>
              <a:buSzPts val="1100"/>
              <a:buFont typeface="Tahoma"/>
              <a:buChar char="●"/>
            </a:pPr>
            <a:r>
              <a:rPr lang="en">
                <a:solidFill>
                  <a:schemeClr val="dk1"/>
                </a:solidFill>
              </a:rPr>
              <a:t>What do I listen for?</a:t>
            </a:r>
            <a:endParaRPr>
              <a:solidFill>
                <a:schemeClr val="dk1"/>
              </a:solidFill>
            </a:endParaRPr>
          </a:p>
          <a:p>
            <a:pPr marL="457200" lvl="0" indent="-298450" algn="l" rtl="0">
              <a:spcBef>
                <a:spcPts val="0"/>
              </a:spcBef>
              <a:spcAft>
                <a:spcPts val="0"/>
              </a:spcAft>
              <a:buClr>
                <a:schemeClr val="dk1"/>
              </a:buClr>
              <a:buSzPts val="1100"/>
              <a:buFont typeface="Tahoma"/>
              <a:buChar char="●"/>
            </a:pPr>
            <a:r>
              <a:rPr lang="en">
                <a:solidFill>
                  <a:schemeClr val="dk1"/>
                </a:solidFill>
              </a:rPr>
              <a:t>When I am asking questions, what quadrant am i usually in?</a:t>
            </a:r>
            <a:endParaRPr>
              <a:solidFill>
                <a:schemeClr val="dk1"/>
              </a:solidFill>
            </a:endParaRPr>
          </a:p>
          <a:p>
            <a:pPr marL="457200" lvl="0" indent="-298450" algn="l" rtl="0">
              <a:spcBef>
                <a:spcPts val="0"/>
              </a:spcBef>
              <a:spcAft>
                <a:spcPts val="0"/>
              </a:spcAft>
              <a:buClr>
                <a:schemeClr val="dk1"/>
              </a:buClr>
              <a:buSzPts val="1100"/>
              <a:buFont typeface="Tahoma"/>
              <a:buChar char="●"/>
            </a:pPr>
            <a:r>
              <a:rPr lang="en">
                <a:solidFill>
                  <a:schemeClr val="dk1"/>
                </a:solidFill>
              </a:rPr>
              <a:t>Which quadrant do I naturally go to when sharing information? What does that sound or look like?</a:t>
            </a:r>
            <a:endParaRPr b="1">
              <a:solidFill>
                <a:schemeClr val="dk1"/>
              </a:solidFill>
            </a:endParaRPr>
          </a:p>
          <a:p>
            <a:pPr marL="0" lvl="0" indent="0" algn="l" rtl="0">
              <a:lnSpc>
                <a:spcPct val="115000"/>
              </a:lnSpc>
              <a:spcBef>
                <a:spcPts val="1200"/>
              </a:spcBef>
              <a:spcAft>
                <a:spcPts val="0"/>
              </a:spcAft>
              <a:buClr>
                <a:schemeClr val="dk1"/>
              </a:buClr>
              <a:buSzPts val="1200"/>
              <a:buFont typeface="Arial"/>
              <a:buNone/>
            </a:pPr>
            <a:r>
              <a:rPr lang="en" b="1">
                <a:solidFill>
                  <a:schemeClr val="dk1"/>
                </a:solidFill>
              </a:rPr>
              <a:t>SAY: </a:t>
            </a:r>
            <a:r>
              <a:rPr lang="en">
                <a:solidFill>
                  <a:schemeClr val="dk1"/>
                </a:solidFill>
              </a:rPr>
              <a:t>I will give you a minute to take down some notes and remember you can view your profile in the Thinker Portal (</a:t>
            </a:r>
            <a:r>
              <a:rPr lang="en" u="sng">
                <a:solidFill>
                  <a:schemeClr val="hlink"/>
                </a:solidFill>
                <a:hlinkClick r:id="rId3"/>
              </a:rPr>
              <a:t>https://axon.herrmannsolutions.net/account/login</a:t>
            </a:r>
            <a:r>
              <a:rPr lang="en">
                <a:solidFill>
                  <a:schemeClr val="dk1"/>
                </a:solidFill>
              </a:rPr>
              <a:t>) for insights now and when you are in your breakout rooms.  </a:t>
            </a:r>
            <a:endParaRPr>
              <a:solidFill>
                <a:schemeClr val="dk1"/>
              </a:solidFill>
            </a:endParaRPr>
          </a:p>
          <a:p>
            <a:pPr marL="0" lvl="0" indent="0" algn="l" rtl="0">
              <a:lnSpc>
                <a:spcPct val="115000"/>
              </a:lnSpc>
              <a:spcBef>
                <a:spcPts val="1200"/>
              </a:spcBef>
              <a:spcAft>
                <a:spcPts val="0"/>
              </a:spcAft>
              <a:buClr>
                <a:schemeClr val="dk1"/>
              </a:buClr>
              <a:buSzPts val="1200"/>
              <a:buFont typeface="Arial"/>
              <a:buNone/>
            </a:pPr>
            <a:r>
              <a:rPr lang="en" b="1">
                <a:solidFill>
                  <a:schemeClr val="dk1"/>
                </a:solidFill>
              </a:rPr>
              <a:t>DO: </a:t>
            </a:r>
            <a:r>
              <a:rPr lang="en">
                <a:solidFill>
                  <a:schemeClr val="dk1"/>
                </a:solidFill>
              </a:rPr>
              <a:t>When everyone has had the chance to jot down a few notes, send them to their breakout rooms for </a:t>
            </a:r>
            <a:r>
              <a:rPr lang="en" b="1">
                <a:solidFill>
                  <a:schemeClr val="dk1"/>
                </a:solidFill>
              </a:rPr>
              <a:t>15 minutes</a:t>
            </a:r>
            <a:r>
              <a:rPr lang="en">
                <a:solidFill>
                  <a:schemeClr val="dk1"/>
                </a:solidFill>
              </a:rPr>
              <a:t>. Also encourage participants to take screenshots of the slide if needed for reference in their breakout rooms. </a:t>
            </a:r>
            <a:endParaRPr>
              <a:solidFill>
                <a:schemeClr val="dk1"/>
              </a:solidFill>
            </a:endParaRPr>
          </a:p>
          <a:p>
            <a:pPr marL="0" lvl="0" indent="0" algn="l" rtl="0">
              <a:lnSpc>
                <a:spcPct val="115000"/>
              </a:lnSpc>
              <a:spcBef>
                <a:spcPts val="1200"/>
              </a:spcBef>
              <a:spcAft>
                <a:spcPts val="1200"/>
              </a:spcAft>
              <a:buClr>
                <a:schemeClr val="dk1"/>
              </a:buClr>
              <a:buSzPts val="1200"/>
              <a:buFont typeface="Arial"/>
              <a:buNone/>
            </a:pPr>
            <a:r>
              <a:rPr lang="en" b="1">
                <a:solidFill>
                  <a:schemeClr val="dk1"/>
                </a:solidFill>
              </a:rPr>
              <a:t>DEBRIEF: </a:t>
            </a:r>
            <a:r>
              <a:rPr lang="en">
                <a:solidFill>
                  <a:schemeClr val="dk1"/>
                </a:solidFill>
              </a:rPr>
              <a:t>Welcome back, we have a few minutes here to debrief our sharing - and I would like to connect this back to the team pulse survey.</a:t>
            </a:r>
            <a:br>
              <a:rPr lang="en">
                <a:solidFill>
                  <a:schemeClr val="dk1"/>
                </a:solidFill>
              </a:rPr>
            </a:br>
            <a:br>
              <a:rPr lang="en">
                <a:solidFill>
                  <a:schemeClr val="dk1"/>
                </a:solidFill>
              </a:rPr>
            </a:br>
            <a:r>
              <a:rPr lang="en" b="1">
                <a:solidFill>
                  <a:schemeClr val="dk1"/>
                </a:solidFill>
              </a:rPr>
              <a:t>DO: </a:t>
            </a:r>
            <a:r>
              <a:rPr lang="en">
                <a:solidFill>
                  <a:schemeClr val="dk1"/>
                </a:solidFill>
              </a:rPr>
              <a:t>Share the area of communication the team highlighted for improvement. </a:t>
            </a:r>
            <a:br>
              <a:rPr lang="en">
                <a:solidFill>
                  <a:schemeClr val="dk1"/>
                </a:solidFill>
              </a:rPr>
            </a:br>
            <a:br>
              <a:rPr lang="en">
                <a:solidFill>
                  <a:schemeClr val="dk1"/>
                </a:solidFill>
              </a:rPr>
            </a:br>
            <a:r>
              <a:rPr lang="en" b="1">
                <a:solidFill>
                  <a:schemeClr val="dk1"/>
                </a:solidFill>
              </a:rPr>
              <a:t>ASK: </a:t>
            </a:r>
            <a:r>
              <a:rPr lang="en">
                <a:solidFill>
                  <a:schemeClr val="dk1"/>
                </a:solidFill>
              </a:rPr>
              <a:t>With what you have heard from your teammates, what are some ideas for you you can improve the area of communication you highlighted in your signals data?</a:t>
            </a:r>
            <a:br>
              <a:rPr lang="en">
                <a:solidFill>
                  <a:schemeClr val="dk1"/>
                </a:solidFill>
              </a:rPr>
            </a:br>
            <a:br>
              <a:rPr lang="en">
                <a:solidFill>
                  <a:schemeClr val="dk1"/>
                </a:solidFill>
              </a:rPr>
            </a:br>
            <a:r>
              <a:rPr lang="en" b="1">
                <a:solidFill>
                  <a:schemeClr val="dk1"/>
                </a:solidFill>
              </a:rPr>
              <a:t>DO: </a:t>
            </a:r>
            <a:r>
              <a:rPr lang="en">
                <a:solidFill>
                  <a:schemeClr val="dk1"/>
                </a:solidFill>
              </a:rPr>
              <a:t>Facilitate a discussion with the team for </a:t>
            </a:r>
            <a:r>
              <a:rPr lang="en" b="1">
                <a:solidFill>
                  <a:schemeClr val="dk1"/>
                </a:solidFill>
              </a:rPr>
              <a:t>4-5 minutes</a:t>
            </a:r>
            <a:r>
              <a:rPr lang="en">
                <a:solidFill>
                  <a:schemeClr val="dk1"/>
                </a:solidFill>
              </a:rPr>
              <a:t> to identify ways they can improve their communication. </a:t>
            </a:r>
            <a:br>
              <a:rPr lang="en">
                <a:solidFill>
                  <a:schemeClr val="dk1"/>
                </a:solidFill>
              </a:rPr>
            </a:br>
            <a:br>
              <a:rPr lang="en">
                <a:solidFill>
                  <a:schemeClr val="dk1"/>
                </a:solidFill>
              </a:rPr>
            </a:br>
            <a:r>
              <a:rPr lang="en" b="1">
                <a:solidFill>
                  <a:schemeClr val="dk1"/>
                </a:solidFill>
              </a:rPr>
              <a:t>TRANSITION: </a:t>
            </a:r>
            <a:r>
              <a:rPr lang="en">
                <a:solidFill>
                  <a:schemeClr val="dk1"/>
                </a:solidFill>
              </a:rPr>
              <a:t>Great work and insights everyone! More importantly, awesome work identifying ways you can improve your collaboration and effectiveness. Let’s take what we have learned a step further and practice applying a whole brain process before we wrap up for the day. This will be an easy to use tool that you can apply in your day-to-day as you make decisions and work on projects. </a:t>
            </a:r>
            <a:endParaRPr b="1">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0"/>
        <p:cNvGrpSpPr/>
        <p:nvPr/>
      </p:nvGrpSpPr>
      <p:grpSpPr>
        <a:xfrm>
          <a:off x="0" y="0"/>
          <a:ext cx="0" cy="0"/>
          <a:chOff x="0" y="0"/>
          <a:chExt cx="0" cy="0"/>
        </a:xfrm>
      </p:grpSpPr>
      <p:sp>
        <p:nvSpPr>
          <p:cNvPr id="3091" name="Google Shape;3091;g352fdae4197_0_4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2" name="Google Shape;3092;g352fdae4197_0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6"/>
        <p:cNvGrpSpPr/>
        <p:nvPr/>
      </p:nvGrpSpPr>
      <p:grpSpPr>
        <a:xfrm>
          <a:off x="0" y="0"/>
          <a:ext cx="0" cy="0"/>
          <a:chOff x="0" y="0"/>
          <a:chExt cx="0" cy="0"/>
        </a:xfrm>
      </p:grpSpPr>
      <p:sp>
        <p:nvSpPr>
          <p:cNvPr id="3097" name="Google Shape;3097;g3565224e1b6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8" name="Google Shape;3098;g3565224e1b6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Note to Facilitator: </a:t>
            </a:r>
            <a:r>
              <a:rPr lang="en" b="1" i="1">
                <a:solidFill>
                  <a:schemeClr val="dk1"/>
                </a:solidFill>
              </a:rPr>
              <a:t>This is a large group activity, so no need for breakout groups. If the team is large (use your discretion here), you can use breakout rooms. Just be sure to adjust the instructions, take a screenshot of the slide, and share it with the large group in chat. </a:t>
            </a:r>
            <a:br>
              <a:rPr lang="en" b="1">
                <a:solidFill>
                  <a:schemeClr val="dk1"/>
                </a:solidFill>
              </a:rPr>
            </a:br>
            <a:br>
              <a:rPr lang="en" b="1">
                <a:solidFill>
                  <a:schemeClr val="dk1"/>
                </a:solidFill>
              </a:rPr>
            </a:br>
            <a:r>
              <a:rPr lang="en" b="1">
                <a:solidFill>
                  <a:schemeClr val="dk1"/>
                </a:solidFill>
              </a:rPr>
              <a:t>Note to Facilitator: </a:t>
            </a:r>
            <a:r>
              <a:rPr lang="en" b="1" i="1">
                <a:solidFill>
                  <a:schemeClr val="dk1"/>
                </a:solidFill>
              </a:rPr>
              <a:t>Below this note you will find alternative recommendations for a problem or decision to be made by the team. Before the session, select one of the prompts and update the slide and prompt if it is more aligned with what you know about the team’s work - or meet with the team leader before the session to find a team-specific scenario you can use. </a:t>
            </a:r>
            <a:br>
              <a:rPr lang="en" b="1" i="1">
                <a:solidFill>
                  <a:schemeClr val="dk1"/>
                </a:solidFill>
              </a:rPr>
            </a:br>
            <a:endParaRPr b="1" i="1">
              <a:solidFill>
                <a:schemeClr val="dk1"/>
              </a:solidFill>
            </a:endParaRPr>
          </a:p>
          <a:p>
            <a:pPr marL="457200" lvl="0" indent="-298450" algn="l" rtl="0">
              <a:lnSpc>
                <a:spcPct val="115000"/>
              </a:lnSpc>
              <a:spcBef>
                <a:spcPts val="0"/>
              </a:spcBef>
              <a:spcAft>
                <a:spcPts val="0"/>
              </a:spcAft>
              <a:buClr>
                <a:schemeClr val="dk1"/>
              </a:buClr>
              <a:buSzPts val="1100"/>
              <a:buChar char="●"/>
            </a:pPr>
            <a:r>
              <a:rPr lang="en" b="1" i="1">
                <a:solidFill>
                  <a:schemeClr val="dk1"/>
                </a:solidFill>
              </a:rPr>
              <a:t>How can we redesign our regular team meetings to make them more productive.</a:t>
            </a:r>
            <a:endParaRPr b="1" i="1">
              <a:solidFill>
                <a:schemeClr val="dk1"/>
              </a:solidFill>
            </a:endParaRPr>
          </a:p>
          <a:p>
            <a:pPr marL="457200" lvl="0" indent="-298450" algn="l" rtl="0">
              <a:lnSpc>
                <a:spcPct val="115000"/>
              </a:lnSpc>
              <a:spcBef>
                <a:spcPts val="0"/>
              </a:spcBef>
              <a:spcAft>
                <a:spcPts val="0"/>
              </a:spcAft>
              <a:buClr>
                <a:schemeClr val="dk1"/>
              </a:buClr>
              <a:buSzPts val="1100"/>
              <a:buChar char="●"/>
            </a:pPr>
            <a:r>
              <a:rPr lang="en" b="1" i="1">
                <a:solidFill>
                  <a:schemeClr val="dk1"/>
                </a:solidFill>
              </a:rPr>
              <a:t>How can we reinvent our hybrid or remote (edit to align with the team’s status) work experience to improve consistency in collaboration and results. </a:t>
            </a:r>
            <a:endParaRPr b="1" i="1">
              <a:solidFill>
                <a:schemeClr val="dk1"/>
              </a:solidFill>
            </a:endParaRPr>
          </a:p>
          <a:p>
            <a:pPr marL="0" lvl="0" indent="0" algn="l" rtl="0">
              <a:lnSpc>
                <a:spcPct val="115000"/>
              </a:lnSpc>
              <a:spcBef>
                <a:spcPts val="0"/>
              </a:spcBef>
              <a:spcAft>
                <a:spcPts val="0"/>
              </a:spcAft>
              <a:buNone/>
            </a:pPr>
            <a:endParaRPr b="1" i="1">
              <a:solidFill>
                <a:schemeClr val="dk1"/>
              </a:solidFill>
            </a:endParaRPr>
          </a:p>
          <a:p>
            <a:pPr marL="0" lvl="0" indent="0" algn="l" rtl="0">
              <a:lnSpc>
                <a:spcPct val="115000"/>
              </a:lnSpc>
              <a:spcBef>
                <a:spcPts val="0"/>
              </a:spcBef>
              <a:spcAft>
                <a:spcPts val="0"/>
              </a:spcAft>
              <a:buNone/>
            </a:pPr>
            <a:r>
              <a:rPr lang="en" b="1">
                <a:solidFill>
                  <a:schemeClr val="dk1"/>
                </a:solidFill>
              </a:rPr>
              <a:t>12 mins </a:t>
            </a:r>
            <a:br>
              <a:rPr lang="en" b="1">
                <a:solidFill>
                  <a:schemeClr val="dk1"/>
                </a:solidFill>
              </a:rPr>
            </a:br>
            <a:br>
              <a:rPr lang="en" b="1">
                <a:solidFill>
                  <a:schemeClr val="dk1"/>
                </a:solidFill>
              </a:rPr>
            </a:br>
            <a:r>
              <a:rPr lang="en" b="1">
                <a:solidFill>
                  <a:schemeClr val="dk1"/>
                </a:solidFill>
              </a:rPr>
              <a:t>Note to Facilitator:</a:t>
            </a:r>
            <a:br>
              <a:rPr lang="en" b="1">
                <a:solidFill>
                  <a:schemeClr val="dk1"/>
                </a:solidFill>
              </a:rPr>
            </a:b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SAY: </a:t>
            </a:r>
            <a:r>
              <a:rPr lang="en">
                <a:solidFill>
                  <a:schemeClr val="dk1"/>
                </a:solidFill>
              </a:rPr>
              <a:t>For this activity, you will collaborate as a team to plan how you will take on the following task:</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Create a plan to integrate new people into your team.</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We will take </a:t>
            </a:r>
            <a:r>
              <a:rPr lang="en" b="1">
                <a:solidFill>
                  <a:schemeClr val="dk1"/>
                </a:solidFill>
              </a:rPr>
              <a:t>10 minutes</a:t>
            </a:r>
            <a:r>
              <a:rPr lang="en">
                <a:solidFill>
                  <a:schemeClr val="dk1"/>
                </a:solidFill>
              </a:rPr>
              <a:t> to map action steps for this task in the following quadrant order: A &gt; D &gt; C &gt; B</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We will use the </a:t>
            </a:r>
            <a:r>
              <a:rPr lang="en" b="1">
                <a:solidFill>
                  <a:schemeClr val="dk1"/>
                </a:solidFill>
              </a:rPr>
              <a:t>“Four Critical Questions”</a:t>
            </a:r>
            <a:r>
              <a:rPr lang="en">
                <a:solidFill>
                  <a:schemeClr val="dk1"/>
                </a:solidFill>
              </a:rPr>
              <a:t> to the right of the slide to help think about your action steps.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b="1">
                <a:solidFill>
                  <a:schemeClr val="dk1"/>
                </a:solidFill>
              </a:rPr>
              <a:t>Note to Facilitator: </a:t>
            </a:r>
            <a:r>
              <a:rPr lang="en" b="1" i="1">
                <a:solidFill>
                  <a:schemeClr val="dk1"/>
                </a:solidFill>
              </a:rPr>
              <a:t>Check your notes to see if there are specific quadrants the group has called out as wanting to improve their effectiveness. You might want to switch up the timing of the flow below to focus on insights into that quadrant. </a:t>
            </a:r>
            <a:endParaRPr b="1" i="1">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SAY: </a:t>
            </a:r>
            <a:r>
              <a:rPr lang="en">
                <a:solidFill>
                  <a:schemeClr val="dk1"/>
                </a:solidFill>
              </a:rPr>
              <a:t>While we won’t complete a full plan, this practice will show you how to apply the Four Critical Questions. We start the four questions with “what” - our “what” is creating a plan to integrate new people onto our team. </a:t>
            </a:r>
            <a:br>
              <a:rPr lang="en">
                <a:solidFill>
                  <a:schemeClr val="dk1"/>
                </a:solidFill>
              </a:rPr>
            </a:b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Before we do anything else, we need to understand why this task is important. </a:t>
            </a:r>
            <a:br>
              <a:rPr lang="en">
                <a:solidFill>
                  <a:schemeClr val="dk1"/>
                </a:solidFill>
              </a:rPr>
            </a:br>
            <a:br>
              <a:rPr lang="en">
                <a:solidFill>
                  <a:schemeClr val="dk1"/>
                </a:solidFill>
              </a:rPr>
            </a:br>
            <a:r>
              <a:rPr lang="en" b="1">
                <a:solidFill>
                  <a:schemeClr val="dk1"/>
                </a:solidFill>
              </a:rPr>
              <a:t>ASK: </a:t>
            </a:r>
            <a:r>
              <a:rPr lang="en">
                <a:solidFill>
                  <a:schemeClr val="dk1"/>
                </a:solidFill>
              </a:rPr>
              <a:t>Thinking as a team looking to improve their onboarding - why does this matter? </a:t>
            </a:r>
            <a:br>
              <a:rPr lang="en">
                <a:solidFill>
                  <a:schemeClr val="dk1"/>
                </a:solidFill>
              </a:rPr>
            </a:br>
            <a:br>
              <a:rPr lang="en">
                <a:solidFill>
                  <a:schemeClr val="dk1"/>
                </a:solidFill>
              </a:rPr>
            </a:br>
            <a:r>
              <a:rPr lang="en" b="1">
                <a:solidFill>
                  <a:schemeClr val="dk1"/>
                </a:solidFill>
              </a:rPr>
              <a:t>DO: </a:t>
            </a:r>
            <a:r>
              <a:rPr lang="en">
                <a:solidFill>
                  <a:schemeClr val="dk1"/>
                </a:solidFill>
              </a:rPr>
              <a:t>Take about </a:t>
            </a:r>
            <a:r>
              <a:rPr lang="en" b="1">
                <a:solidFill>
                  <a:schemeClr val="dk1"/>
                </a:solidFill>
              </a:rPr>
              <a:t>3-4 minutes </a:t>
            </a:r>
            <a:r>
              <a:rPr lang="en">
                <a:solidFill>
                  <a:schemeClr val="dk1"/>
                </a:solidFill>
              </a:rPr>
              <a:t>to gather responses from the group and thank people for their contributions.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ASK: </a:t>
            </a:r>
            <a:r>
              <a:rPr lang="en">
                <a:solidFill>
                  <a:schemeClr val="dk1"/>
                </a:solidFill>
              </a:rPr>
              <a:t>Who’s is impacted by our onboarding process? </a:t>
            </a:r>
            <a:br>
              <a:rPr lang="en">
                <a:solidFill>
                  <a:schemeClr val="dk1"/>
                </a:solidFill>
              </a:rPr>
            </a:br>
            <a:br>
              <a:rPr lang="en">
                <a:solidFill>
                  <a:schemeClr val="dk1"/>
                </a:solidFill>
              </a:rPr>
            </a:br>
            <a:r>
              <a:rPr lang="en" b="1">
                <a:solidFill>
                  <a:schemeClr val="dk1"/>
                </a:solidFill>
              </a:rPr>
              <a:t>DO: </a:t>
            </a:r>
            <a:r>
              <a:rPr lang="en">
                <a:solidFill>
                  <a:schemeClr val="dk1"/>
                </a:solidFill>
              </a:rPr>
              <a:t>Take about </a:t>
            </a:r>
            <a:r>
              <a:rPr lang="en" b="1">
                <a:solidFill>
                  <a:schemeClr val="dk1"/>
                </a:solidFill>
              </a:rPr>
              <a:t>3-4 minutes </a:t>
            </a:r>
            <a:r>
              <a:rPr lang="en">
                <a:solidFill>
                  <a:schemeClr val="dk1"/>
                </a:solidFill>
              </a:rPr>
              <a:t>to gather responses from the group and thank people for their contributions.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ASK: </a:t>
            </a:r>
            <a:r>
              <a:rPr lang="en">
                <a:solidFill>
                  <a:schemeClr val="dk1"/>
                </a:solidFill>
              </a:rPr>
              <a:t>How should we move forward? With what we heard, what would some immediate actions be that would ensure a successful plan is created?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DO: </a:t>
            </a:r>
            <a:r>
              <a:rPr lang="en">
                <a:solidFill>
                  <a:schemeClr val="dk1"/>
                </a:solidFill>
              </a:rPr>
              <a:t>Take about </a:t>
            </a:r>
            <a:r>
              <a:rPr lang="en" b="1">
                <a:solidFill>
                  <a:schemeClr val="dk1"/>
                </a:solidFill>
              </a:rPr>
              <a:t>3-4 minutes </a:t>
            </a:r>
            <a:r>
              <a:rPr lang="en">
                <a:solidFill>
                  <a:schemeClr val="dk1"/>
                </a:solidFill>
              </a:rPr>
              <a:t>to gather responses from the group and thank people for their contributions.</a:t>
            </a:r>
            <a:endParaRPr>
              <a:solidFill>
                <a:schemeClr val="dk1"/>
              </a:solidFill>
            </a:endParaRPr>
          </a:p>
          <a:p>
            <a:pPr marL="91440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r>
              <a:rPr lang="en" b="1">
                <a:solidFill>
                  <a:schemeClr val="dk1"/>
                </a:solidFill>
              </a:rPr>
              <a:t>TRANSITION: </a:t>
            </a:r>
            <a:r>
              <a:rPr lang="en">
                <a:solidFill>
                  <a:schemeClr val="dk1"/>
                </a:solidFill>
              </a:rPr>
              <a:t>Great work everyone! I know this was a quick walk through of the model. The goal was to do a quick practice of applying the Four Critical Questions. Let’s talk about the experience. </a:t>
            </a:r>
            <a:endParaRPr b="1">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0"/>
        <p:cNvGrpSpPr/>
        <p:nvPr/>
      </p:nvGrpSpPr>
      <p:grpSpPr>
        <a:xfrm>
          <a:off x="0" y="0"/>
          <a:ext cx="0" cy="0"/>
          <a:chOff x="0" y="0"/>
          <a:chExt cx="0" cy="0"/>
        </a:xfrm>
      </p:grpSpPr>
      <p:sp>
        <p:nvSpPr>
          <p:cNvPr id="3121" name="Google Shape;3121;g3565224e1b6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2" name="Google Shape;3122;g3565224e1b6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Note to Facilitator: </a:t>
            </a:r>
            <a:r>
              <a:rPr lang="en" b="1" i="1">
                <a:solidFill>
                  <a:schemeClr val="dk1"/>
                </a:solidFill>
              </a:rPr>
              <a:t>This slide has a build. The first bullet point will be on the slide when it appears. The next two bullet points will appear one-by-one as you click forward. </a:t>
            </a:r>
            <a:br>
              <a:rPr lang="en" b="1">
                <a:solidFill>
                  <a:schemeClr val="dk1"/>
                </a:solidFill>
              </a:rPr>
            </a:br>
            <a:br>
              <a:rPr lang="en" b="1">
                <a:solidFill>
                  <a:schemeClr val="dk1"/>
                </a:solidFill>
              </a:rPr>
            </a:br>
            <a:r>
              <a:rPr lang="en" b="1">
                <a:solidFill>
                  <a:schemeClr val="dk1"/>
                </a:solidFill>
              </a:rPr>
              <a:t>5 mins</a:t>
            </a:r>
            <a:br>
              <a:rPr lang="en">
                <a:solidFill>
                  <a:schemeClr val="dk1"/>
                </a:solidFill>
              </a:rPr>
            </a:br>
            <a:br>
              <a:rPr lang="en">
                <a:solidFill>
                  <a:schemeClr val="dk1"/>
                </a:solidFill>
              </a:rPr>
            </a:br>
            <a:r>
              <a:rPr lang="en" b="1">
                <a:solidFill>
                  <a:schemeClr val="dk1"/>
                </a:solidFill>
              </a:rPr>
              <a:t>ASK: </a:t>
            </a:r>
            <a:r>
              <a:rPr lang="en">
                <a:solidFill>
                  <a:schemeClr val="dk1"/>
                </a:solidFill>
              </a:rPr>
              <a:t>What are your reactions from the activity?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 </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DO: </a:t>
            </a:r>
            <a:r>
              <a:rPr lang="en">
                <a:solidFill>
                  <a:schemeClr val="dk1"/>
                </a:solidFill>
              </a:rPr>
              <a:t>Give participants a minute to respond. </a:t>
            </a:r>
            <a:br>
              <a:rPr lang="en">
                <a:solidFill>
                  <a:schemeClr val="dk1"/>
                </a:solidFill>
              </a:rPr>
            </a:br>
            <a:br>
              <a:rPr lang="en">
                <a:solidFill>
                  <a:schemeClr val="dk1"/>
                </a:solidFill>
              </a:rPr>
            </a:br>
            <a:r>
              <a:rPr lang="en" b="1">
                <a:solidFill>
                  <a:schemeClr val="dk1"/>
                </a:solidFill>
              </a:rPr>
              <a:t>DO (click to reveal): </a:t>
            </a:r>
            <a:r>
              <a:rPr lang="en">
                <a:solidFill>
                  <a:schemeClr val="dk1"/>
                </a:solidFill>
              </a:rPr>
              <a:t>Second bullet.</a:t>
            </a:r>
            <a:br>
              <a:rPr lang="en">
                <a:solidFill>
                  <a:schemeClr val="dk1"/>
                </a:solidFill>
              </a:rPr>
            </a:br>
            <a:br>
              <a:rPr lang="en">
                <a:solidFill>
                  <a:schemeClr val="dk1"/>
                </a:solidFill>
              </a:rPr>
            </a:br>
            <a:r>
              <a:rPr lang="en" b="1">
                <a:solidFill>
                  <a:schemeClr val="dk1"/>
                </a:solidFill>
              </a:rPr>
              <a:t>SAY: </a:t>
            </a:r>
            <a:r>
              <a:rPr lang="en">
                <a:solidFill>
                  <a:schemeClr val="dk1"/>
                </a:solidFill>
              </a:rPr>
              <a:t>What worked well? What was challenging?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DO: </a:t>
            </a:r>
            <a:r>
              <a:rPr lang="en">
                <a:solidFill>
                  <a:schemeClr val="dk1"/>
                </a:solidFill>
              </a:rPr>
              <a:t>Give participants a minute to respond.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DO (click to reveal): </a:t>
            </a:r>
            <a:r>
              <a:rPr lang="en">
                <a:solidFill>
                  <a:schemeClr val="dk1"/>
                </a:solidFill>
              </a:rPr>
              <a:t>Third bullet.</a:t>
            </a:r>
            <a:br>
              <a:rPr lang="en">
                <a:solidFill>
                  <a:schemeClr val="dk1"/>
                </a:solidFill>
              </a:rPr>
            </a:br>
            <a:br>
              <a:rPr lang="en">
                <a:solidFill>
                  <a:schemeClr val="dk1"/>
                </a:solidFill>
              </a:rPr>
            </a:br>
            <a:r>
              <a:rPr lang="en" b="1">
                <a:solidFill>
                  <a:schemeClr val="dk1"/>
                </a:solidFill>
              </a:rPr>
              <a:t>SAY: </a:t>
            </a:r>
            <a:r>
              <a:rPr lang="en">
                <a:solidFill>
                  <a:schemeClr val="dk1"/>
                </a:solidFill>
              </a:rPr>
              <a:t>What tasks or projects could you apply this approach to?</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DO: </a:t>
            </a:r>
            <a:r>
              <a:rPr lang="en">
                <a:solidFill>
                  <a:schemeClr val="dk1"/>
                </a:solidFill>
              </a:rPr>
              <a:t>Give participants a minute to respond.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br>
              <a:rPr lang="en">
                <a:solidFill>
                  <a:schemeClr val="dk1"/>
                </a:solidFill>
              </a:rPr>
            </a:br>
            <a:r>
              <a:rPr lang="en" b="1">
                <a:solidFill>
                  <a:schemeClr val="dk1"/>
                </a:solidFill>
              </a:rPr>
              <a:t>TRANSITION: </a:t>
            </a:r>
            <a:r>
              <a:rPr lang="en">
                <a:solidFill>
                  <a:schemeClr val="dk1"/>
                </a:solidFill>
              </a:rPr>
              <a:t>Great work everyone! Let’s wrap up the day and talk about your next steps as a team.</a:t>
            </a:r>
            <a:endParaRPr b="1"/>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0"/>
        <p:cNvGrpSpPr/>
        <p:nvPr/>
      </p:nvGrpSpPr>
      <p:grpSpPr>
        <a:xfrm>
          <a:off x="0" y="0"/>
          <a:ext cx="0" cy="0"/>
          <a:chOff x="0" y="0"/>
          <a:chExt cx="0" cy="0"/>
        </a:xfrm>
      </p:grpSpPr>
      <p:sp>
        <p:nvSpPr>
          <p:cNvPr id="3131" name="Google Shape;3131;g34859856a2e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2" name="Google Shape;3132;g34859856a2e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6"/>
        <p:cNvGrpSpPr/>
        <p:nvPr/>
      </p:nvGrpSpPr>
      <p:grpSpPr>
        <a:xfrm>
          <a:off x="0" y="0"/>
          <a:ext cx="0" cy="0"/>
          <a:chOff x="0" y="0"/>
          <a:chExt cx="0" cy="0"/>
        </a:xfrm>
      </p:grpSpPr>
      <p:sp>
        <p:nvSpPr>
          <p:cNvPr id="3137" name="Google Shape;3137;g34859856a2e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8" name="Google Shape;3138;g34859856a2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8 mins </a:t>
            </a:r>
            <a:br>
              <a:rPr lang="en" b="1">
                <a:solidFill>
                  <a:schemeClr val="dk1"/>
                </a:solidFill>
              </a:rPr>
            </a:br>
            <a:br>
              <a:rPr lang="en" b="1">
                <a:solidFill>
                  <a:schemeClr val="dk1"/>
                </a:solidFill>
              </a:rPr>
            </a:br>
            <a:r>
              <a:rPr lang="en" b="1">
                <a:solidFill>
                  <a:schemeClr val="dk1"/>
                </a:solidFill>
              </a:rPr>
              <a:t>SAY: </a:t>
            </a:r>
            <a:r>
              <a:rPr lang="en">
                <a:solidFill>
                  <a:schemeClr val="dk1"/>
                </a:solidFill>
              </a:rPr>
              <a:t>First, be sure to use the insights you gathered and tools you learned as you get back to work together. You all learned more about your thinking and communication preferences. We also started to dig into your team data to discuss insights and actions you can take to improve collaboration.</a:t>
            </a:r>
            <a:br>
              <a:rPr lang="en">
                <a:solidFill>
                  <a:schemeClr val="dk1"/>
                </a:solidFill>
              </a:rPr>
            </a:br>
            <a:br>
              <a:rPr lang="en">
                <a:solidFill>
                  <a:schemeClr val="dk1"/>
                </a:solidFill>
              </a:rPr>
            </a:br>
            <a:r>
              <a:rPr lang="en">
                <a:solidFill>
                  <a:schemeClr val="dk1"/>
                </a:solidFill>
              </a:rPr>
              <a:t>In the next few weeks, use the Four Critical Questions. Find a project or task you can start practicing with so you can start to build the rhythm of the four quadrant flow into your thinking to make sure you aren’t overlooking critical aspects of the work.</a:t>
            </a:r>
            <a:br>
              <a:rPr lang="en">
                <a:solidFill>
                  <a:schemeClr val="dk1"/>
                </a:solidFill>
              </a:rPr>
            </a:br>
            <a:br>
              <a:rPr lang="en">
                <a:solidFill>
                  <a:schemeClr val="dk1"/>
                </a:solidFill>
              </a:rPr>
            </a:br>
            <a:r>
              <a:rPr lang="en">
                <a:solidFill>
                  <a:schemeClr val="dk1"/>
                </a:solidFill>
              </a:rPr>
              <a:t>A month from now, go back into your Thinker Portal and take your Team Pulse Survey. This will update your Signals reporting tab with another month of data. The Signals tab tracks your data over time and makes it easy to assess where you have improved - or where you might need to start focusing more of your attention. And remember, you will get team accelerator tool recommendations for activities that can help jumpstart your effectiveness. </a:t>
            </a:r>
            <a:br>
              <a:rPr lang="en" b="1">
                <a:solidFill>
                  <a:schemeClr val="dk1"/>
                </a:solidFill>
              </a:rPr>
            </a:br>
            <a:br>
              <a:rPr lang="en" b="1">
                <a:solidFill>
                  <a:schemeClr val="dk1"/>
                </a:solidFill>
              </a:rPr>
            </a:br>
            <a:r>
              <a:rPr lang="en" b="1">
                <a:solidFill>
                  <a:schemeClr val="dk1"/>
                </a:solidFill>
              </a:rPr>
              <a:t>ASK: </a:t>
            </a:r>
            <a:r>
              <a:rPr lang="en">
                <a:solidFill>
                  <a:schemeClr val="dk1"/>
                </a:solidFill>
              </a:rPr>
              <a:t>As a quick check in before we wrap up - what is one takeaway from today that you will carry with you into your flow of work? Is there something you learned about your preferences, the preferences of a teammate? Or maybe a tool on the screen?</a:t>
            </a:r>
            <a:br>
              <a:rPr lang="en">
                <a:solidFill>
                  <a:schemeClr val="dk1"/>
                </a:solidFill>
              </a:rPr>
            </a:br>
            <a:br>
              <a:rPr lang="en">
                <a:solidFill>
                  <a:schemeClr val="dk1"/>
                </a:solidFill>
              </a:rPr>
            </a:br>
            <a:r>
              <a:rPr lang="en" b="1">
                <a:solidFill>
                  <a:schemeClr val="dk1"/>
                </a:solidFill>
              </a:rPr>
              <a:t>DO: </a:t>
            </a:r>
            <a:r>
              <a:rPr lang="en">
                <a:solidFill>
                  <a:schemeClr val="dk1"/>
                </a:solidFill>
              </a:rPr>
              <a:t>Take </a:t>
            </a:r>
            <a:r>
              <a:rPr lang="en" b="1">
                <a:solidFill>
                  <a:schemeClr val="dk1"/>
                </a:solidFill>
              </a:rPr>
              <a:t>3-4 minutes </a:t>
            </a:r>
            <a:r>
              <a:rPr lang="en">
                <a:solidFill>
                  <a:schemeClr val="dk1"/>
                </a:solidFill>
              </a:rPr>
              <a:t>to hear insights from the team. </a:t>
            </a:r>
            <a:br>
              <a:rPr lang="en">
                <a:solidFill>
                  <a:schemeClr val="dk1"/>
                </a:solidFill>
              </a:rPr>
            </a:br>
            <a:br>
              <a:rPr lang="en">
                <a:solidFill>
                  <a:schemeClr val="dk1"/>
                </a:solidFill>
              </a:rPr>
            </a:br>
            <a:r>
              <a:rPr lang="en" b="1">
                <a:solidFill>
                  <a:schemeClr val="dk1"/>
                </a:solidFill>
              </a:rPr>
              <a:t>TRANSITION: </a:t>
            </a:r>
            <a:r>
              <a:rPr lang="en">
                <a:solidFill>
                  <a:schemeClr val="dk1"/>
                </a:solidFill>
              </a:rPr>
              <a:t>Thanks everyone! I will hang around for a few minutes if you have any question, and if you are interested in further learning around Whole Brain</a:t>
            </a:r>
            <a:r>
              <a:rPr lang="en" baseline="30000">
                <a:solidFill>
                  <a:schemeClr val="dk1"/>
                </a:solidFill>
              </a:rPr>
              <a:t>®</a:t>
            </a:r>
            <a:r>
              <a:rPr lang="en">
                <a:solidFill>
                  <a:schemeClr val="dk1"/>
                </a:solidFill>
              </a:rPr>
              <a:t> Thinking and the HBDI</a:t>
            </a:r>
            <a:r>
              <a:rPr lang="en" baseline="30000">
                <a:solidFill>
                  <a:schemeClr val="dk1"/>
                </a:solidFill>
              </a:rPr>
              <a:t>®</a:t>
            </a:r>
            <a:r>
              <a:rPr lang="en">
                <a:solidFill>
                  <a:schemeClr val="dk1"/>
                </a:solidFill>
              </a:rPr>
              <a:t> I am always happy to help!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5"/>
        <p:cNvGrpSpPr/>
        <p:nvPr/>
      </p:nvGrpSpPr>
      <p:grpSpPr>
        <a:xfrm>
          <a:off x="0" y="0"/>
          <a:ext cx="0" cy="0"/>
          <a:chOff x="0" y="0"/>
          <a:chExt cx="0" cy="0"/>
        </a:xfrm>
      </p:grpSpPr>
      <p:sp>
        <p:nvSpPr>
          <p:cNvPr id="3146" name="Google Shape;3146;g2ca89089e3c_2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7" name="Google Shape;3147;g2ca89089e3c_2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9"/>
        <p:cNvGrpSpPr/>
        <p:nvPr/>
      </p:nvGrpSpPr>
      <p:grpSpPr>
        <a:xfrm>
          <a:off x="0" y="0"/>
          <a:ext cx="0" cy="0"/>
          <a:chOff x="0" y="0"/>
          <a:chExt cx="0" cy="0"/>
        </a:xfrm>
      </p:grpSpPr>
      <p:sp>
        <p:nvSpPr>
          <p:cNvPr id="2780" name="Google Shape;2780;g2892db52c44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1" name="Google Shape;2781;g2892db52c44_0_160:notes"/>
          <p:cNvSpPr txBox="1">
            <a:spLocks noGrp="1"/>
          </p:cNvSpPr>
          <p:nvPr>
            <p:ph type="body" idx="1"/>
          </p:nvPr>
        </p:nvSpPr>
        <p:spPr>
          <a:xfrm>
            <a:off x="685800" y="4400550"/>
            <a:ext cx="5486400" cy="36003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400"/>
              <a:buNone/>
            </a:pPr>
            <a:r>
              <a:rPr lang="en" b="1"/>
              <a:t>NOTES:</a:t>
            </a:r>
            <a:r>
              <a:rPr lang="en"/>
              <a:t> </a:t>
            </a:r>
            <a:br>
              <a:rPr lang="en"/>
            </a:br>
            <a:endParaRPr/>
          </a:p>
        </p:txBody>
      </p:sp>
      <p:sp>
        <p:nvSpPr>
          <p:cNvPr id="2782" name="Google Shape;2782;g2892db52c44_0_160:notes"/>
          <p:cNvSpPr txBox="1">
            <a:spLocks noGrp="1"/>
          </p:cNvSpPr>
          <p:nvPr>
            <p:ph type="sldNum" idx="12"/>
          </p:nvPr>
        </p:nvSpPr>
        <p:spPr>
          <a:xfrm>
            <a:off x="3884613" y="8685213"/>
            <a:ext cx="2971800" cy="4587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7"/>
        <p:cNvGrpSpPr/>
        <p:nvPr/>
      </p:nvGrpSpPr>
      <p:grpSpPr>
        <a:xfrm>
          <a:off x="0" y="0"/>
          <a:ext cx="0" cy="0"/>
          <a:chOff x="0" y="0"/>
          <a:chExt cx="0" cy="0"/>
        </a:xfrm>
      </p:grpSpPr>
      <p:sp>
        <p:nvSpPr>
          <p:cNvPr id="2788" name="Google Shape;2788;g34859856a2e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9" name="Google Shape;2789;g34859856a2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4"/>
        <p:cNvGrpSpPr/>
        <p:nvPr/>
      </p:nvGrpSpPr>
      <p:grpSpPr>
        <a:xfrm>
          <a:off x="0" y="0"/>
          <a:ext cx="0" cy="0"/>
          <a:chOff x="0" y="0"/>
          <a:chExt cx="0" cy="0"/>
        </a:xfrm>
      </p:grpSpPr>
      <p:sp>
        <p:nvSpPr>
          <p:cNvPr id="2795" name="Google Shape;2795;g34859856a2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6" name="Google Shape;2796;g34859856a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0"/>
        <p:cNvGrpSpPr/>
        <p:nvPr/>
      </p:nvGrpSpPr>
      <p:grpSpPr>
        <a:xfrm>
          <a:off x="0" y="0"/>
          <a:ext cx="0" cy="0"/>
          <a:chOff x="0" y="0"/>
          <a:chExt cx="0" cy="0"/>
        </a:xfrm>
      </p:grpSpPr>
      <p:sp>
        <p:nvSpPr>
          <p:cNvPr id="2801" name="Google Shape;2801;g2ca2e5dc462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b="1">
                <a:solidFill>
                  <a:schemeClr val="dk1"/>
                </a:solidFill>
              </a:rPr>
              <a:t>Note to Facilitator: </a:t>
            </a:r>
            <a:r>
              <a:rPr lang="en" b="1" i="1">
                <a:solidFill>
                  <a:schemeClr val="dk1"/>
                </a:solidFill>
              </a:rPr>
              <a:t>The 5 minutes here is to accommodate team members who may log on a few minutes after the formal start time. Once everyone is logged in and has opened their “Whole Brain Profile”, start the session.</a:t>
            </a:r>
            <a:br>
              <a:rPr lang="en" b="1" i="1">
                <a:solidFill>
                  <a:schemeClr val="dk1"/>
                </a:solidFill>
              </a:rPr>
            </a:br>
            <a:br>
              <a:rPr lang="en" b="1" i="1">
                <a:solidFill>
                  <a:schemeClr val="dk1"/>
                </a:solidFill>
              </a:rPr>
            </a:br>
            <a:r>
              <a:rPr lang="en" b="1">
                <a:solidFill>
                  <a:schemeClr val="dk1"/>
                </a:solidFill>
              </a:rPr>
              <a:t>Note to Facilitator: </a:t>
            </a:r>
            <a:r>
              <a:rPr lang="en" b="1" i="1">
                <a:solidFill>
                  <a:schemeClr val="dk1"/>
                </a:solidFill>
              </a:rPr>
              <a:t>The QR code on the screen takes participants to the Thinker Portal on their mobile phone where they will be asked to sign in to view their profile. If your participants are all using computers, you can delete this QR code. </a:t>
            </a:r>
            <a:br>
              <a:rPr lang="en" b="1">
                <a:solidFill>
                  <a:schemeClr val="dk1"/>
                </a:solidFill>
              </a:rPr>
            </a:br>
            <a:br>
              <a:rPr lang="en" b="1">
                <a:solidFill>
                  <a:schemeClr val="dk1"/>
                </a:solidFill>
              </a:rPr>
            </a:br>
            <a:r>
              <a:rPr lang="en" b="1">
                <a:solidFill>
                  <a:schemeClr val="dk1"/>
                </a:solidFill>
              </a:rPr>
              <a:t>5 mins </a:t>
            </a:r>
            <a:br>
              <a:rPr lang="en" b="1">
                <a:solidFill>
                  <a:schemeClr val="dk1"/>
                </a:solidFill>
              </a:rPr>
            </a:br>
            <a:br>
              <a:rPr lang="en" b="1">
                <a:solidFill>
                  <a:schemeClr val="dk1"/>
                </a:solidFill>
              </a:rPr>
            </a:br>
            <a:r>
              <a:rPr lang="en" b="1">
                <a:solidFill>
                  <a:schemeClr val="dk1"/>
                </a:solidFill>
              </a:rPr>
              <a:t>NOTES:</a:t>
            </a:r>
            <a:r>
              <a:rPr lang="en">
                <a:solidFill>
                  <a:schemeClr val="dk1"/>
                </a:solidFill>
              </a:rPr>
              <a:t> </a:t>
            </a:r>
            <a:br>
              <a:rPr lang="en">
                <a:solidFill>
                  <a:schemeClr val="dk1"/>
                </a:solidFill>
              </a:rPr>
            </a:b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As people arrive, ask them to log into the their Thinker Portal and load their “My HBDI</a:t>
            </a:r>
            <a:r>
              <a:rPr lang="en" baseline="30000">
                <a:solidFill>
                  <a:schemeClr val="dk1"/>
                </a:solidFill>
              </a:rPr>
              <a:t>®</a:t>
            </a:r>
            <a:r>
              <a:rPr lang="en">
                <a:solidFill>
                  <a:schemeClr val="dk1"/>
                </a:solidFill>
              </a:rPr>
              <a:t>” page.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Have your “My HBDI</a:t>
            </a:r>
            <a:r>
              <a:rPr lang="en" baseline="30000">
                <a:solidFill>
                  <a:schemeClr val="dk1"/>
                </a:solidFill>
              </a:rPr>
              <a:t>®</a:t>
            </a:r>
            <a:r>
              <a:rPr lang="en">
                <a:solidFill>
                  <a:schemeClr val="dk1"/>
                </a:solidFill>
              </a:rPr>
              <a:t>” page open in a web browser so you are ready to help participants land on the right page.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Link to Thinker Portal: </a:t>
            </a:r>
            <a:r>
              <a:rPr lang="en" u="sng">
                <a:solidFill>
                  <a:schemeClr val="hlink"/>
                </a:solidFill>
                <a:hlinkClick r:id="rId3"/>
              </a:rPr>
              <a:t>https://journey.herrmannsolutions.net/thinker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When everyone has arrived, start the session.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SAY: </a:t>
            </a:r>
            <a:r>
              <a:rPr lang="en">
                <a:solidFill>
                  <a:schemeClr val="dk1"/>
                </a:solidFill>
              </a:rPr>
              <a:t>Welcome everyone to Whole Brain</a:t>
            </a:r>
            <a:r>
              <a:rPr lang="en" baseline="30000">
                <a:solidFill>
                  <a:schemeClr val="dk1"/>
                </a:solidFill>
              </a:rPr>
              <a:t>®</a:t>
            </a:r>
            <a:r>
              <a:rPr lang="en">
                <a:solidFill>
                  <a:schemeClr val="dk1"/>
                </a:solidFill>
              </a:rPr>
              <a:t> Foundations: Align and Collaborate! I hope you all enjoyed seeing your profiles and learning more about your thinking preferences in your journey - I know I am excited for all of you to start learning more about each other and how you can start improving your work together!</a:t>
            </a:r>
            <a:r>
              <a:rPr lang="en" b="1">
                <a:solidFill>
                  <a:schemeClr val="dk1"/>
                </a:solidFill>
              </a:rPr>
              <a:t> </a:t>
            </a:r>
            <a:br>
              <a:rPr lang="en" b="1">
                <a:solidFill>
                  <a:schemeClr val="dk1"/>
                </a:solidFill>
              </a:rPr>
            </a:br>
            <a:br>
              <a:rPr lang="en" b="1">
                <a:solidFill>
                  <a:schemeClr val="dk1"/>
                </a:solidFill>
              </a:rPr>
            </a:br>
            <a:r>
              <a:rPr lang="en" b="1">
                <a:solidFill>
                  <a:schemeClr val="dk1"/>
                </a:solidFill>
              </a:rPr>
              <a:t>TRANSITION: </a:t>
            </a:r>
            <a:r>
              <a:rPr lang="en">
                <a:solidFill>
                  <a:schemeClr val="dk1"/>
                </a:solidFill>
              </a:rPr>
              <a:t>None, move to next slide.</a:t>
            </a:r>
            <a:endParaRPr>
              <a:solidFill>
                <a:schemeClr val="dk1"/>
              </a:solidFill>
            </a:endParaRPr>
          </a:p>
        </p:txBody>
      </p:sp>
      <p:sp>
        <p:nvSpPr>
          <p:cNvPr id="2802" name="Google Shape;2802;g2ca2e5dc462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3614dd9ccda_0_13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1" name="Google Shape;2811;g3614dd9ccda_0_1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1 mins</a:t>
            </a:r>
            <a:br>
              <a:rPr lang="en" b="1"/>
            </a:br>
            <a:br>
              <a:rPr lang="en" b="1"/>
            </a:br>
            <a:r>
              <a:rPr lang="en" b="1"/>
              <a:t>Note to Facilitator: </a:t>
            </a:r>
            <a:r>
              <a:rPr lang="en" b="1" i="1"/>
              <a:t>Use this slide template to introduce yourself to the group before you get started with the icebreaker. You can add any notes you would like to share below. </a:t>
            </a:r>
            <a:endParaRPr b="1" i="1"/>
          </a:p>
          <a:p>
            <a:pPr marL="0" lvl="0" indent="0" algn="l" rtl="0">
              <a:spcBef>
                <a:spcPts val="0"/>
              </a:spcBef>
              <a:spcAft>
                <a:spcPts val="0"/>
              </a:spcAft>
              <a:buNone/>
            </a:pPr>
            <a:endParaRPr b="1" i="1"/>
          </a:p>
          <a:p>
            <a:pPr marL="0" lvl="0" indent="0" algn="l" rtl="0">
              <a:spcBef>
                <a:spcPts val="0"/>
              </a:spcBef>
              <a:spcAft>
                <a:spcPts val="0"/>
              </a:spcAft>
              <a:buNone/>
            </a:pPr>
            <a:r>
              <a:rPr lang="en" b="1"/>
              <a:t>TRANSITION: </a:t>
            </a:r>
            <a:r>
              <a:rPr lang="en"/>
              <a:t>Let’s get started with a quick activity.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8"/>
        <p:cNvGrpSpPr/>
        <p:nvPr/>
      </p:nvGrpSpPr>
      <p:grpSpPr>
        <a:xfrm>
          <a:off x="0" y="0"/>
          <a:ext cx="0" cy="0"/>
          <a:chOff x="0" y="0"/>
          <a:chExt cx="0" cy="0"/>
        </a:xfrm>
      </p:grpSpPr>
      <p:sp>
        <p:nvSpPr>
          <p:cNvPr id="2819" name="Google Shape;2819;g3bb6543d0e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0" name="Google Shape;2820;g3bb6543d0e2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 b="1">
                <a:solidFill>
                  <a:schemeClr val="dk1"/>
                </a:solidFill>
              </a:rPr>
              <a:t>Note to Facilitator: </a:t>
            </a:r>
            <a:r>
              <a:rPr lang="en" b="1" i="1">
                <a:solidFill>
                  <a:schemeClr val="dk1"/>
                </a:solidFill>
              </a:rPr>
              <a:t>If delivering in person, and the team is small (5 or less), you can have participants share their responses verbally. </a:t>
            </a:r>
            <a:br>
              <a:rPr lang="en" b="1">
                <a:solidFill>
                  <a:schemeClr val="dk1"/>
                </a:solidFill>
              </a:rPr>
            </a:br>
            <a:br>
              <a:rPr lang="en" b="1">
                <a:solidFill>
                  <a:schemeClr val="dk1"/>
                </a:solidFill>
              </a:rPr>
            </a:br>
            <a:r>
              <a:rPr lang="en" b="1">
                <a:solidFill>
                  <a:schemeClr val="dk1"/>
                </a:solidFill>
              </a:rPr>
              <a:t>Note to Facilitator: </a:t>
            </a:r>
            <a:r>
              <a:rPr lang="en" b="1" i="1">
                <a:solidFill>
                  <a:schemeClr val="dk1"/>
                </a:solidFill>
              </a:rPr>
              <a:t>This activity uses the chat to collect responses from participants. If the team is smaller (3-5 people), you can skip the chat and use the time to have participants share their superpowers verbally. </a:t>
            </a:r>
            <a:br>
              <a:rPr lang="en" b="1">
                <a:solidFill>
                  <a:schemeClr val="dk1"/>
                </a:solidFill>
              </a:rPr>
            </a:br>
            <a:br>
              <a:rPr lang="en" b="1">
                <a:solidFill>
                  <a:schemeClr val="dk1"/>
                </a:solidFill>
              </a:rPr>
            </a:br>
            <a:r>
              <a:rPr lang="en" b="1">
                <a:solidFill>
                  <a:schemeClr val="dk1"/>
                </a:solidFill>
              </a:rPr>
              <a:t>7 minutes</a:t>
            </a:r>
            <a:br>
              <a:rPr lang="en" b="1">
                <a:solidFill>
                  <a:schemeClr val="dk1"/>
                </a:solidFill>
              </a:rPr>
            </a:br>
            <a:br>
              <a:rPr lang="en" b="1">
                <a:solidFill>
                  <a:schemeClr val="dk1"/>
                </a:solidFill>
              </a:rPr>
            </a:br>
            <a:r>
              <a:rPr lang="en" b="1">
                <a:solidFill>
                  <a:schemeClr val="dk1"/>
                </a:solidFill>
              </a:rPr>
              <a:t>SAY:</a:t>
            </a:r>
            <a:r>
              <a:rPr lang="en">
                <a:solidFill>
                  <a:schemeClr val="dk1"/>
                </a:solidFill>
              </a:rPr>
              <a:t> To get us started, let’s do a quick warm-up called </a:t>
            </a:r>
            <a:r>
              <a:rPr lang="en" i="1">
                <a:solidFill>
                  <a:schemeClr val="dk1"/>
                </a:solidFill>
              </a:rPr>
              <a:t>“</a:t>
            </a:r>
            <a:r>
              <a:rPr lang="en">
                <a:solidFill>
                  <a:schemeClr val="dk1"/>
                </a:solidFill>
              </a:rPr>
              <a:t>Share your superpowers.” Each quadrant brings unique strengths - or superpowers</a:t>
            </a:r>
            <a:r>
              <a:rPr lang="en" i="1">
                <a:solidFill>
                  <a:schemeClr val="dk1"/>
                </a:solidFill>
              </a:rPr>
              <a:t>.</a:t>
            </a:r>
            <a:r>
              <a:rPr lang="en">
                <a:solidFill>
                  <a:schemeClr val="dk1"/>
                </a:solidFill>
              </a:rPr>
              <a:t> Take a look at each quadrant with a focus on your most preferred quadrant(s). Then, in chat, type the </a:t>
            </a:r>
            <a:r>
              <a:rPr lang="en" b="1">
                <a:solidFill>
                  <a:schemeClr val="dk1"/>
                </a:solidFill>
              </a:rPr>
              <a:t>two superpowers</a:t>
            </a:r>
            <a:r>
              <a:rPr lang="en">
                <a:solidFill>
                  <a:schemeClr val="dk1"/>
                </a:solidFill>
              </a:rPr>
              <a:t> you most identify with. These are the things you do best - where you bring the most value or feel the most confident in your work.</a:t>
            </a: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DO:</a:t>
            </a:r>
            <a:r>
              <a:rPr lang="en">
                <a:solidFill>
                  <a:schemeClr val="dk1"/>
                </a:solidFill>
              </a:rPr>
              <a:t> As the responses come in, notice how different they are - and how each one reflects a different kind of thinking. Also watch the time to gauge how much time you have for volunteers to share about their preferences. </a:t>
            </a:r>
            <a:br>
              <a:rPr lang="en">
                <a:solidFill>
                  <a:schemeClr val="dk1"/>
                </a:solidFill>
              </a:rPr>
            </a:b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ASK:</a:t>
            </a:r>
            <a:r>
              <a:rPr lang="en">
                <a:solidFill>
                  <a:schemeClr val="dk1"/>
                </a:solidFill>
              </a:rPr>
              <a:t> Would one or two volunteers be willing to share one of your superpowers - and a word or two about why it matters in your role? </a:t>
            </a:r>
            <a:br>
              <a:rPr lang="en">
                <a:solidFill>
                  <a:schemeClr val="dk1"/>
                </a:solidFill>
              </a:rPr>
            </a:br>
            <a:br>
              <a:rPr lang="en">
                <a:solidFill>
                  <a:schemeClr val="dk1"/>
                </a:solidFill>
              </a:rPr>
            </a:br>
            <a:r>
              <a:rPr lang="en" b="1">
                <a:solidFill>
                  <a:schemeClr val="dk1"/>
                </a:solidFill>
              </a:rPr>
              <a:t>Note to Facilitator: </a:t>
            </a:r>
            <a:r>
              <a:rPr lang="en" b="1" i="1">
                <a:solidFill>
                  <a:schemeClr val="dk1"/>
                </a:solidFill>
              </a:rPr>
              <a:t>You should have a 3-4 minutes to hear from participants. Reassure other participants that they will have time to share more about their superpowers in a few minutes when we do an activity where they share more about their thinking preferences with a partner.</a:t>
            </a:r>
            <a:br>
              <a:rPr lang="en">
                <a:solidFill>
                  <a:schemeClr val="dk1"/>
                </a:solidFill>
              </a:rPr>
            </a:b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TRANSITION:</a:t>
            </a:r>
            <a:r>
              <a:rPr lang="en">
                <a:solidFill>
                  <a:schemeClr val="dk1"/>
                </a:solidFill>
              </a:rPr>
              <a:t> Before we dive into to learn more about your individual and collective thinking preferences, let’s look over our agenda for the day.</a:t>
            </a: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drive.google.com/file/d/1_5Ap0kNRd4rOcSJ7akDwC_PLW9h2p3HB/view"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hyperlink" Target="http://drive.google.com/file/d/1_5Ap0kNRd4rOcSJ7akDwC_PLW9h2p3HB/view" TargetMode="External"/><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8.jp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9.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9.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9.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9.png"/></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thinkherrmann.com/" TargetMode="External"/><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hyperlink" Target="https://www.linkedin.com/company/thinkherrmann/" TargetMode="Externa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hinkherrmann.com/" TargetMode="External"/><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hinkherrmann.com/" TargetMode="External"/><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hinkherrmann.com/" TargetMode="External"/><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9.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9.pn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hinkherrmann.com/" TargetMode="External"/><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9.png"/></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hyperlink" Target="http://drive.google.com/file/d/1_5Ap0kNRd4rOcSJ7akDwC_PLW9h2p3HB/view" TargetMode="External"/><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8.jp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9.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9.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9.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9.png"/></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9.png"/></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thinkherrmann.com/" TargetMode="External"/><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hyperlink" Target="https://www.linkedin.com/company/thinkherrmann/" TargetMode="Externa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hinkherrmann.com/" TargetMode="External"/><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hinkherrmann.com/" TargetMode="External"/><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thinkherrmann.com/" TargetMode="External"/><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hyperlink" Target="https://www.linkedin.com/company/thinkherrmann/"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hinkherrmann.com/" TargetMode="Externa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hinkherrmann.com/"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hinkherrmann.com/" TargetMode="Externa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hinkherrmann.com/" TargetMode="External"/><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drive.google.com/file/d/1_5Ap0kNRd4rOcSJ7akDwC_PLW9h2p3HB/view" TargetMode="External"/><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8.jp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9.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thinkherrmann.com/" TargetMode="External"/><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hyperlink" Target="https://www.linkedin.com/company/thinkherrmann/" TargetMode="Externa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hinkherrmann.com/" TargetMode="External"/><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hinkherrmann.com/" TargetMode="External"/><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9"/>
        <p:cNvGrpSpPr/>
        <p:nvPr/>
      </p:nvGrpSpPr>
      <p:grpSpPr>
        <a:xfrm>
          <a:off x="0" y="0"/>
          <a:ext cx="0" cy="0"/>
          <a:chOff x="0" y="0"/>
          <a:chExt cx="0" cy="0"/>
        </a:xfrm>
      </p:grpSpPr>
      <p:sp>
        <p:nvSpPr>
          <p:cNvPr id="10" name="Google Shape;10;p2"/>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6</a:t>
            </a:r>
            <a:r>
              <a:rPr lang="en" sz="900" i="0" u="none" strike="noStrike" cap="none">
                <a:solidFill>
                  <a:schemeClr val="dk1"/>
                </a:solidFill>
              </a:rPr>
              <a:t> Herrmann Global, LLC</a:t>
            </a:r>
            <a:endParaRPr sz="900" i="0" u="none" strike="noStrike" cap="none">
              <a:solidFill>
                <a:schemeClr val="dk1"/>
              </a:solidFill>
            </a:endParaRPr>
          </a:p>
        </p:txBody>
      </p:sp>
      <p:sp>
        <p:nvSpPr>
          <p:cNvPr id="11" name="Google Shape;11;p2"/>
          <p:cNvSpPr txBox="1">
            <a:spLocks noGrp="1"/>
          </p:cNvSpPr>
          <p:nvPr>
            <p:ph type="title"/>
          </p:nvPr>
        </p:nvSpPr>
        <p:spPr>
          <a:xfrm>
            <a:off x="569913" y="1922403"/>
            <a:ext cx="3348000" cy="962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Arial"/>
              <a:buNone/>
              <a:defRPr b="1">
                <a:solidFill>
                  <a:schemeClr val="dk1"/>
                </a:solidFill>
                <a:latin typeface="Arial"/>
                <a:ea typeface="Arial"/>
                <a:cs typeface="Arial"/>
                <a:sym typeface="Aria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12" name="Google Shape;12;p2"/>
          <p:cNvPicPr preferRelativeResize="0"/>
          <p:nvPr/>
        </p:nvPicPr>
        <p:blipFill rotWithShape="1">
          <a:blip r:embed="rId2">
            <a:alphaModFix/>
          </a:blip>
          <a:srcRect/>
          <a:stretch/>
        </p:blipFill>
        <p:spPr>
          <a:xfrm>
            <a:off x="569913" y="507092"/>
            <a:ext cx="1726714" cy="479880"/>
          </a:xfrm>
          <a:prstGeom prst="rect">
            <a:avLst/>
          </a:prstGeom>
          <a:noFill/>
          <a:ln>
            <a:noFill/>
          </a:ln>
        </p:spPr>
      </p:pic>
      <p:sp>
        <p:nvSpPr>
          <p:cNvPr id="13" name="Google Shape;13;p2"/>
          <p:cNvSpPr txBox="1">
            <a:spLocks noGrp="1"/>
          </p:cNvSpPr>
          <p:nvPr>
            <p:ph type="subTitle" idx="1"/>
          </p:nvPr>
        </p:nvSpPr>
        <p:spPr>
          <a:xfrm>
            <a:off x="569925" y="2884450"/>
            <a:ext cx="3237900" cy="1079400"/>
          </a:xfrm>
          <a:prstGeom prst="rect">
            <a:avLst/>
          </a:prstGeom>
        </p:spPr>
        <p:txBody>
          <a:bodyPr spcFirstLastPara="1" wrap="square" lIns="0" tIns="0" rIns="0" bIns="0" anchor="t" anchorCtr="0">
            <a:normAutofit/>
          </a:bodyPr>
          <a:lstStyle>
            <a:lvl1pPr lvl="0" rtl="0">
              <a:spcBef>
                <a:spcPts val="0"/>
              </a:spcBef>
              <a:spcAft>
                <a:spcPts val="0"/>
              </a:spcAft>
              <a:buSzPts val="2000"/>
              <a:buFont typeface="Arial"/>
              <a:buNone/>
              <a:defRPr sz="2000">
                <a:latin typeface="Arial"/>
                <a:ea typeface="Arial"/>
                <a:cs typeface="Arial"/>
                <a:sym typeface="Aria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4" name="Google Shape;14;p2"/>
          <p:cNvSpPr txBox="1">
            <a:spLocks noGrp="1"/>
          </p:cNvSpPr>
          <p:nvPr>
            <p:ph type="sldNum" idx="12"/>
          </p:nvPr>
        </p:nvSpPr>
        <p:spPr>
          <a:xfrm>
            <a:off x="7556150" y="4829000"/>
            <a:ext cx="1276200" cy="153600"/>
          </a:xfrm>
          <a:prstGeom prst="rect">
            <a:avLst/>
          </a:prstGeom>
          <a:noFill/>
          <a:ln>
            <a:noFill/>
          </a:ln>
        </p:spPr>
        <p:txBody>
          <a:bodyPr spcFirstLastPara="1" wrap="square" lIns="91425" tIns="0" rIns="0" bIns="0" anchor="ctr" anchorCtr="0">
            <a:noAutofit/>
          </a:bodyPr>
          <a:lstStyle>
            <a:lvl1pPr marL="0" marR="0" lvl="0"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endParaRPr/>
          </a:p>
        </p:txBody>
      </p:sp>
      <p:sp>
        <p:nvSpPr>
          <p:cNvPr id="15" name="Google Shape;15;p2"/>
          <p:cNvSpPr>
            <a:spLocks noGrp="1"/>
          </p:cNvSpPr>
          <p:nvPr>
            <p:ph type="pic" idx="2"/>
          </p:nvPr>
        </p:nvSpPr>
        <p:spPr>
          <a:xfrm>
            <a:off x="4572000" y="-6650"/>
            <a:ext cx="4593000" cy="5143500"/>
          </a:xfrm>
          <a:prstGeom prst="rect">
            <a:avLst/>
          </a:prstGeom>
          <a:noFill/>
          <a:ln>
            <a:noFill/>
          </a:ln>
        </p:spPr>
      </p:sp>
    </p:spTree>
  </p:cSld>
  <p:clrMapOvr>
    <a:masterClrMapping/>
  </p:clrMapOvr>
  <p:extLst>
    <p:ext uri="{DCECCB84-F9BA-43D5-87BE-67443E8EF086}">
      <p15:sldGuideLst xmlns:p15="http://schemas.microsoft.com/office/powerpoint/2012/main">
        <p15:guide id="1" pos="359">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mieline">
  <p:cSld name="Quadrants_1">
    <p:spTree>
      <p:nvGrpSpPr>
        <p:cNvPr id="1" name="Shape 155"/>
        <p:cNvGrpSpPr/>
        <p:nvPr/>
      </p:nvGrpSpPr>
      <p:grpSpPr>
        <a:xfrm>
          <a:off x="0" y="0"/>
          <a:ext cx="0" cy="0"/>
          <a:chOff x="0" y="0"/>
          <a:chExt cx="0" cy="0"/>
        </a:xfrm>
      </p:grpSpPr>
      <p:sp>
        <p:nvSpPr>
          <p:cNvPr id="156" name="Google Shape;156;p11"/>
          <p:cNvSpPr/>
          <p:nvPr/>
        </p:nvSpPr>
        <p:spPr>
          <a:xfrm rot="10800000">
            <a:off x="330725" y="2651700"/>
            <a:ext cx="8484600" cy="185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157" name="Google Shape;157;p11"/>
          <p:cNvCxnSpPr/>
          <p:nvPr/>
        </p:nvCxnSpPr>
        <p:spPr>
          <a:xfrm>
            <a:off x="579575"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158" name="Google Shape;158;p11"/>
          <p:cNvCxnSpPr/>
          <p:nvPr/>
        </p:nvCxnSpPr>
        <p:spPr>
          <a:xfrm>
            <a:off x="1738579"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159" name="Google Shape;159;p11"/>
          <p:cNvCxnSpPr/>
          <p:nvPr/>
        </p:nvCxnSpPr>
        <p:spPr>
          <a:xfrm>
            <a:off x="2897583"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160" name="Google Shape;160;p11"/>
          <p:cNvCxnSpPr/>
          <p:nvPr/>
        </p:nvCxnSpPr>
        <p:spPr>
          <a:xfrm>
            <a:off x="4056588"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161" name="Google Shape;161;p11"/>
          <p:cNvCxnSpPr/>
          <p:nvPr/>
        </p:nvCxnSpPr>
        <p:spPr>
          <a:xfrm>
            <a:off x="5215592"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162" name="Google Shape;162;p11"/>
          <p:cNvCxnSpPr/>
          <p:nvPr/>
        </p:nvCxnSpPr>
        <p:spPr>
          <a:xfrm>
            <a:off x="6374596"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163" name="Google Shape;163;p11"/>
          <p:cNvCxnSpPr/>
          <p:nvPr/>
        </p:nvCxnSpPr>
        <p:spPr>
          <a:xfrm>
            <a:off x="7533600" y="915095"/>
            <a:ext cx="0" cy="1936500"/>
          </a:xfrm>
          <a:prstGeom prst="straightConnector1">
            <a:avLst/>
          </a:prstGeom>
          <a:noFill/>
          <a:ln w="9525" cap="flat" cmpd="sng">
            <a:solidFill>
              <a:schemeClr val="accent5"/>
            </a:solidFill>
            <a:prstDash val="solid"/>
            <a:round/>
            <a:headEnd type="none" w="sm" len="sm"/>
            <a:tailEnd type="none" w="sm" len="sm"/>
          </a:ln>
        </p:spPr>
      </p:cxnSp>
      <p:sp>
        <p:nvSpPr>
          <p:cNvPr id="164" name="Google Shape;164;p1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atin typeface="Arial"/>
                <a:ea typeface="Arial"/>
                <a:cs typeface="Arial"/>
                <a:sym typeface="Aria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165" name="Google Shape;165;p1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66" name="Google Shape;166;p1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167" name="Google Shape;167;p11"/>
          <p:cNvSpPr txBox="1">
            <a:spLocks noGrp="1"/>
          </p:cNvSpPr>
          <p:nvPr>
            <p:ph type="subTitle" idx="1"/>
          </p:nvPr>
        </p:nvSpPr>
        <p:spPr>
          <a:xfrm>
            <a:off x="579575" y="915100"/>
            <a:ext cx="850500" cy="356100"/>
          </a:xfrm>
          <a:prstGeom prst="rect">
            <a:avLst/>
          </a:prstGeom>
          <a:solidFill>
            <a:schemeClr val="dk2"/>
          </a:solidFill>
        </p:spPr>
        <p:txBody>
          <a:bodyPr spcFirstLastPara="1" wrap="square" lIns="0" tIns="0" rIns="0" bIns="0" anchor="ctr" anchorCtr="0">
            <a:normAutofit/>
          </a:bodyPr>
          <a:lstStyle>
            <a:lvl1pPr lvl="0" algn="ctr" rtl="0">
              <a:spcBef>
                <a:spcPts val="0"/>
              </a:spcBef>
              <a:spcAft>
                <a:spcPts val="0"/>
              </a:spcAft>
              <a:buClr>
                <a:schemeClr val="lt1"/>
              </a:buClr>
              <a:buSzPts val="1000"/>
              <a:buNone/>
              <a:defRPr sz="1000">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168" name="Google Shape;168;p11"/>
          <p:cNvSpPr txBox="1">
            <a:spLocks noGrp="1"/>
          </p:cNvSpPr>
          <p:nvPr>
            <p:ph type="subTitle" idx="2"/>
          </p:nvPr>
        </p:nvSpPr>
        <p:spPr>
          <a:xfrm>
            <a:off x="579563" y="2907600"/>
            <a:ext cx="1032900" cy="13425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169" name="Google Shape;169;p11"/>
          <p:cNvSpPr txBox="1">
            <a:spLocks noGrp="1"/>
          </p:cNvSpPr>
          <p:nvPr>
            <p:ph type="subTitle" idx="3"/>
          </p:nvPr>
        </p:nvSpPr>
        <p:spPr>
          <a:xfrm>
            <a:off x="1738567" y="2907600"/>
            <a:ext cx="1032900" cy="13425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170" name="Google Shape;170;p11"/>
          <p:cNvSpPr txBox="1">
            <a:spLocks noGrp="1"/>
          </p:cNvSpPr>
          <p:nvPr>
            <p:ph type="subTitle" idx="4"/>
          </p:nvPr>
        </p:nvSpPr>
        <p:spPr>
          <a:xfrm>
            <a:off x="2897571" y="2907600"/>
            <a:ext cx="1032900" cy="13425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171" name="Google Shape;171;p11"/>
          <p:cNvSpPr txBox="1">
            <a:spLocks noGrp="1"/>
          </p:cNvSpPr>
          <p:nvPr>
            <p:ph type="subTitle" idx="5"/>
          </p:nvPr>
        </p:nvSpPr>
        <p:spPr>
          <a:xfrm>
            <a:off x="7533588" y="2907600"/>
            <a:ext cx="1032900" cy="13425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172" name="Google Shape;172;p11"/>
          <p:cNvSpPr txBox="1">
            <a:spLocks noGrp="1"/>
          </p:cNvSpPr>
          <p:nvPr>
            <p:ph type="subTitle" idx="6"/>
          </p:nvPr>
        </p:nvSpPr>
        <p:spPr>
          <a:xfrm>
            <a:off x="4056575" y="2907600"/>
            <a:ext cx="1032900" cy="13425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173" name="Google Shape;173;p11"/>
          <p:cNvSpPr txBox="1">
            <a:spLocks noGrp="1"/>
          </p:cNvSpPr>
          <p:nvPr>
            <p:ph type="subTitle" idx="7"/>
          </p:nvPr>
        </p:nvSpPr>
        <p:spPr>
          <a:xfrm>
            <a:off x="5215579" y="2907600"/>
            <a:ext cx="1032900" cy="13425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174" name="Google Shape;174;p11"/>
          <p:cNvSpPr txBox="1">
            <a:spLocks noGrp="1"/>
          </p:cNvSpPr>
          <p:nvPr>
            <p:ph type="subTitle" idx="8"/>
          </p:nvPr>
        </p:nvSpPr>
        <p:spPr>
          <a:xfrm>
            <a:off x="6374583" y="2907600"/>
            <a:ext cx="1032900" cy="13425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175" name="Google Shape;175;p11"/>
          <p:cNvSpPr txBox="1">
            <a:spLocks noGrp="1"/>
          </p:cNvSpPr>
          <p:nvPr>
            <p:ph type="subTitle" idx="9"/>
          </p:nvPr>
        </p:nvSpPr>
        <p:spPr>
          <a:xfrm>
            <a:off x="7533588" y="915100"/>
            <a:ext cx="850500" cy="356100"/>
          </a:xfrm>
          <a:prstGeom prst="rect">
            <a:avLst/>
          </a:prstGeom>
          <a:solidFill>
            <a:schemeClr val="dk2"/>
          </a:solidFill>
        </p:spPr>
        <p:txBody>
          <a:bodyPr spcFirstLastPara="1" wrap="square" lIns="0" tIns="0" rIns="0" bIns="0" anchor="ctr" anchorCtr="0">
            <a:normAutofit/>
          </a:bodyPr>
          <a:lstStyle>
            <a:lvl1pPr lvl="0" algn="ctr" rtl="0">
              <a:spcBef>
                <a:spcPts val="0"/>
              </a:spcBef>
              <a:spcAft>
                <a:spcPts val="0"/>
              </a:spcAft>
              <a:buClr>
                <a:schemeClr val="lt1"/>
              </a:buClr>
              <a:buSzPts val="1000"/>
              <a:buNone/>
              <a:defRPr sz="1000">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176" name="Google Shape;176;p11"/>
          <p:cNvSpPr txBox="1">
            <a:spLocks noGrp="1"/>
          </p:cNvSpPr>
          <p:nvPr>
            <p:ph type="subTitle" idx="13"/>
          </p:nvPr>
        </p:nvSpPr>
        <p:spPr>
          <a:xfrm>
            <a:off x="1738577" y="915100"/>
            <a:ext cx="850500" cy="356100"/>
          </a:xfrm>
          <a:prstGeom prst="rect">
            <a:avLst/>
          </a:prstGeom>
          <a:solidFill>
            <a:schemeClr val="dk2"/>
          </a:solidFill>
        </p:spPr>
        <p:txBody>
          <a:bodyPr spcFirstLastPara="1" wrap="square" lIns="0" tIns="0" rIns="0" bIns="0" anchor="ctr" anchorCtr="0">
            <a:normAutofit/>
          </a:bodyPr>
          <a:lstStyle>
            <a:lvl1pPr lvl="0" algn="ctr" rtl="0">
              <a:spcBef>
                <a:spcPts val="0"/>
              </a:spcBef>
              <a:spcAft>
                <a:spcPts val="0"/>
              </a:spcAft>
              <a:buClr>
                <a:schemeClr val="lt1"/>
              </a:buClr>
              <a:buSzPts val="1000"/>
              <a:buNone/>
              <a:defRPr sz="1000">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177" name="Google Shape;177;p11"/>
          <p:cNvSpPr txBox="1">
            <a:spLocks noGrp="1"/>
          </p:cNvSpPr>
          <p:nvPr>
            <p:ph type="subTitle" idx="14"/>
          </p:nvPr>
        </p:nvSpPr>
        <p:spPr>
          <a:xfrm>
            <a:off x="2897579" y="915100"/>
            <a:ext cx="850500" cy="356100"/>
          </a:xfrm>
          <a:prstGeom prst="rect">
            <a:avLst/>
          </a:prstGeom>
          <a:solidFill>
            <a:schemeClr val="dk2"/>
          </a:solidFill>
        </p:spPr>
        <p:txBody>
          <a:bodyPr spcFirstLastPara="1" wrap="square" lIns="0" tIns="0" rIns="0" bIns="0" anchor="ctr" anchorCtr="0">
            <a:normAutofit/>
          </a:bodyPr>
          <a:lstStyle>
            <a:lvl1pPr lvl="0" algn="ctr" rtl="0">
              <a:spcBef>
                <a:spcPts val="0"/>
              </a:spcBef>
              <a:spcAft>
                <a:spcPts val="0"/>
              </a:spcAft>
              <a:buClr>
                <a:schemeClr val="lt1"/>
              </a:buClr>
              <a:buSzPts val="1000"/>
              <a:buNone/>
              <a:defRPr sz="1000">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178" name="Google Shape;178;p11"/>
          <p:cNvSpPr txBox="1">
            <a:spLocks noGrp="1"/>
          </p:cNvSpPr>
          <p:nvPr>
            <p:ph type="subTitle" idx="15"/>
          </p:nvPr>
        </p:nvSpPr>
        <p:spPr>
          <a:xfrm>
            <a:off x="4056581" y="915100"/>
            <a:ext cx="850500" cy="356100"/>
          </a:xfrm>
          <a:prstGeom prst="rect">
            <a:avLst/>
          </a:prstGeom>
          <a:solidFill>
            <a:schemeClr val="dk2"/>
          </a:solidFill>
        </p:spPr>
        <p:txBody>
          <a:bodyPr spcFirstLastPara="1" wrap="square" lIns="0" tIns="0" rIns="0" bIns="0" anchor="ctr" anchorCtr="0">
            <a:normAutofit/>
          </a:bodyPr>
          <a:lstStyle>
            <a:lvl1pPr lvl="0" algn="ctr" rtl="0">
              <a:spcBef>
                <a:spcPts val="0"/>
              </a:spcBef>
              <a:spcAft>
                <a:spcPts val="0"/>
              </a:spcAft>
              <a:buClr>
                <a:schemeClr val="lt1"/>
              </a:buClr>
              <a:buSzPts val="1000"/>
              <a:buNone/>
              <a:defRPr sz="1000">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179" name="Google Shape;179;p11"/>
          <p:cNvSpPr txBox="1">
            <a:spLocks noGrp="1"/>
          </p:cNvSpPr>
          <p:nvPr>
            <p:ph type="subTitle" idx="16"/>
          </p:nvPr>
        </p:nvSpPr>
        <p:spPr>
          <a:xfrm>
            <a:off x="5215583" y="915100"/>
            <a:ext cx="850500" cy="356100"/>
          </a:xfrm>
          <a:prstGeom prst="rect">
            <a:avLst/>
          </a:prstGeom>
          <a:solidFill>
            <a:schemeClr val="dk2"/>
          </a:solidFill>
        </p:spPr>
        <p:txBody>
          <a:bodyPr spcFirstLastPara="1" wrap="square" lIns="0" tIns="0" rIns="0" bIns="0" anchor="ctr" anchorCtr="0">
            <a:normAutofit/>
          </a:bodyPr>
          <a:lstStyle>
            <a:lvl1pPr lvl="0" algn="ctr" rtl="0">
              <a:spcBef>
                <a:spcPts val="0"/>
              </a:spcBef>
              <a:spcAft>
                <a:spcPts val="0"/>
              </a:spcAft>
              <a:buClr>
                <a:schemeClr val="lt1"/>
              </a:buClr>
              <a:buSzPts val="1000"/>
              <a:buNone/>
              <a:defRPr sz="1000">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180" name="Google Shape;180;p11"/>
          <p:cNvSpPr txBox="1">
            <a:spLocks noGrp="1"/>
          </p:cNvSpPr>
          <p:nvPr>
            <p:ph type="subTitle" idx="17"/>
          </p:nvPr>
        </p:nvSpPr>
        <p:spPr>
          <a:xfrm>
            <a:off x="6374585" y="915100"/>
            <a:ext cx="850500" cy="356100"/>
          </a:xfrm>
          <a:prstGeom prst="rect">
            <a:avLst/>
          </a:prstGeom>
          <a:solidFill>
            <a:schemeClr val="dk2"/>
          </a:solidFill>
        </p:spPr>
        <p:txBody>
          <a:bodyPr spcFirstLastPara="1" wrap="square" lIns="0" tIns="0" rIns="0" bIns="0" anchor="ctr" anchorCtr="0">
            <a:normAutofit/>
          </a:bodyPr>
          <a:lstStyle>
            <a:lvl1pPr lvl="0" algn="ctr" rtl="0">
              <a:spcBef>
                <a:spcPts val="0"/>
              </a:spcBef>
              <a:spcAft>
                <a:spcPts val="0"/>
              </a:spcAft>
              <a:buClr>
                <a:schemeClr val="lt1"/>
              </a:buClr>
              <a:buSzPts val="1000"/>
              <a:buNone/>
              <a:defRPr sz="1000">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181" name="Google Shape;181;p11"/>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Quadrants 1 2 1">
  <p:cSld name="Title &amp; quadrants_4_2_1">
    <p:spTree>
      <p:nvGrpSpPr>
        <p:cNvPr id="1" name="Shape 1276"/>
        <p:cNvGrpSpPr/>
        <p:nvPr/>
      </p:nvGrpSpPr>
      <p:grpSpPr>
        <a:xfrm>
          <a:off x="0" y="0"/>
          <a:ext cx="0" cy="0"/>
          <a:chOff x="0" y="0"/>
          <a:chExt cx="0" cy="0"/>
        </a:xfrm>
      </p:grpSpPr>
      <p:sp>
        <p:nvSpPr>
          <p:cNvPr id="1277" name="Google Shape;1277;p10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78" name="Google Shape;1278;p10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279" name="Google Shape;1279;p10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280" name="Google Shape;1280;p103"/>
          <p:cNvSpPr/>
          <p:nvPr/>
        </p:nvSpPr>
        <p:spPr>
          <a:xfrm>
            <a:off x="311700" y="838200"/>
            <a:ext cx="8520600" cy="3693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1281" name="Google Shape;1281;p103"/>
          <p:cNvPicPr preferRelativeResize="0"/>
          <p:nvPr/>
        </p:nvPicPr>
        <p:blipFill rotWithShape="1">
          <a:blip r:embed="rId3">
            <a:alphaModFix/>
          </a:blip>
          <a:srcRect/>
          <a:stretch/>
        </p:blipFill>
        <p:spPr>
          <a:xfrm>
            <a:off x="6994995" y="846482"/>
            <a:ext cx="1837305" cy="1832480"/>
          </a:xfrm>
          <a:prstGeom prst="rect">
            <a:avLst/>
          </a:prstGeom>
          <a:noFill/>
          <a:ln>
            <a:noFill/>
          </a:ln>
        </p:spPr>
      </p:pic>
      <p:sp>
        <p:nvSpPr>
          <p:cNvPr id="1282" name="Google Shape;1282;p103"/>
          <p:cNvSpPr txBox="1"/>
          <p:nvPr/>
        </p:nvSpPr>
        <p:spPr>
          <a:xfrm>
            <a:off x="7695382" y="1428967"/>
            <a:ext cx="842700" cy="309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B</a:t>
            </a:r>
            <a:endParaRPr sz="2400" b="1" i="0" u="none" strike="noStrike" cap="none">
              <a:solidFill>
                <a:srgbClr val="000000"/>
              </a:solidFill>
              <a:latin typeface="Arial"/>
              <a:ea typeface="Arial"/>
              <a:cs typeface="Arial"/>
              <a:sym typeface="Arial"/>
            </a:endParaRPr>
          </a:p>
        </p:txBody>
      </p:sp>
      <p:sp>
        <p:nvSpPr>
          <p:cNvPr id="1283" name="Google Shape;1283;p10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Quadrants 1 3">
  <p:cSld name="Title &amp; quadrants_4_3">
    <p:spTree>
      <p:nvGrpSpPr>
        <p:cNvPr id="1" name="Shape 1284"/>
        <p:cNvGrpSpPr/>
        <p:nvPr/>
      </p:nvGrpSpPr>
      <p:grpSpPr>
        <a:xfrm>
          <a:off x="0" y="0"/>
          <a:ext cx="0" cy="0"/>
          <a:chOff x="0" y="0"/>
          <a:chExt cx="0" cy="0"/>
        </a:xfrm>
      </p:grpSpPr>
      <p:sp>
        <p:nvSpPr>
          <p:cNvPr id="1285" name="Google Shape;1285;p10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86" name="Google Shape;1286;p10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287" name="Google Shape;1287;p10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288" name="Google Shape;1288;p104"/>
          <p:cNvSpPr/>
          <p:nvPr/>
        </p:nvSpPr>
        <p:spPr>
          <a:xfrm flipH="1">
            <a:off x="311700" y="838203"/>
            <a:ext cx="8512200" cy="36930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1289" name="Google Shape;1289;p104"/>
          <p:cNvPicPr preferRelativeResize="0"/>
          <p:nvPr/>
        </p:nvPicPr>
        <p:blipFill rotWithShape="1">
          <a:blip r:embed="rId3">
            <a:alphaModFix/>
          </a:blip>
          <a:srcRect/>
          <a:stretch/>
        </p:blipFill>
        <p:spPr>
          <a:xfrm>
            <a:off x="311703" y="846511"/>
            <a:ext cx="1835493" cy="1832426"/>
          </a:xfrm>
          <a:prstGeom prst="rect">
            <a:avLst/>
          </a:prstGeom>
          <a:noFill/>
          <a:ln>
            <a:noFill/>
          </a:ln>
        </p:spPr>
      </p:pic>
      <p:sp>
        <p:nvSpPr>
          <p:cNvPr id="1290" name="Google Shape;1290;p104"/>
          <p:cNvSpPr txBox="1"/>
          <p:nvPr/>
        </p:nvSpPr>
        <p:spPr>
          <a:xfrm>
            <a:off x="599254" y="1428995"/>
            <a:ext cx="842100" cy="309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C</a:t>
            </a:r>
            <a:endParaRPr sz="2400" b="1" i="0" u="none" strike="noStrike" cap="none">
              <a:solidFill>
                <a:srgbClr val="000000"/>
              </a:solidFill>
              <a:latin typeface="Arial"/>
              <a:ea typeface="Arial"/>
              <a:cs typeface="Arial"/>
              <a:sym typeface="Arial"/>
            </a:endParaRPr>
          </a:p>
        </p:txBody>
      </p:sp>
      <p:sp>
        <p:nvSpPr>
          <p:cNvPr id="1291" name="Google Shape;1291;p10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Quadrants 1 4 1">
  <p:cSld name="Title &amp; quadrants_4_4_1">
    <p:spTree>
      <p:nvGrpSpPr>
        <p:cNvPr id="1" name="Shape 1292"/>
        <p:cNvGrpSpPr/>
        <p:nvPr/>
      </p:nvGrpSpPr>
      <p:grpSpPr>
        <a:xfrm>
          <a:off x="0" y="0"/>
          <a:ext cx="0" cy="0"/>
          <a:chOff x="0" y="0"/>
          <a:chExt cx="0" cy="0"/>
        </a:xfrm>
      </p:grpSpPr>
      <p:sp>
        <p:nvSpPr>
          <p:cNvPr id="1293" name="Google Shape;1293;p105"/>
          <p:cNvSpPr/>
          <p:nvPr/>
        </p:nvSpPr>
        <p:spPr>
          <a:xfrm rot="10800000">
            <a:off x="311700" y="838195"/>
            <a:ext cx="8512200" cy="3678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1294" name="Google Shape;1294;p105"/>
          <p:cNvPicPr preferRelativeResize="0"/>
          <p:nvPr/>
        </p:nvPicPr>
        <p:blipFill rotWithShape="1">
          <a:blip r:embed="rId2">
            <a:alphaModFix/>
          </a:blip>
          <a:srcRect/>
          <a:stretch/>
        </p:blipFill>
        <p:spPr>
          <a:xfrm>
            <a:off x="311711" y="2688945"/>
            <a:ext cx="1835503" cy="1842154"/>
          </a:xfrm>
          <a:prstGeom prst="rect">
            <a:avLst/>
          </a:prstGeom>
          <a:noFill/>
          <a:ln>
            <a:noFill/>
          </a:ln>
        </p:spPr>
      </p:pic>
      <p:sp>
        <p:nvSpPr>
          <p:cNvPr id="1295" name="Google Shape;1295;p105"/>
          <p:cNvSpPr txBox="1"/>
          <p:nvPr/>
        </p:nvSpPr>
        <p:spPr>
          <a:xfrm>
            <a:off x="599279" y="3608894"/>
            <a:ext cx="842100" cy="308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D</a:t>
            </a:r>
            <a:endParaRPr sz="2400" b="1" i="0" u="none" strike="noStrike" cap="none">
              <a:solidFill>
                <a:srgbClr val="000000"/>
              </a:solidFill>
              <a:latin typeface="Arial"/>
              <a:ea typeface="Arial"/>
              <a:cs typeface="Arial"/>
              <a:sym typeface="Arial"/>
            </a:endParaRPr>
          </a:p>
        </p:txBody>
      </p:sp>
      <p:sp>
        <p:nvSpPr>
          <p:cNvPr id="1296" name="Google Shape;1296;p10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97" name="Google Shape;1297;p105"/>
          <p:cNvPicPr preferRelativeResize="0"/>
          <p:nvPr/>
        </p:nvPicPr>
        <p:blipFill rotWithShape="1">
          <a:blip r:embed="rId3">
            <a:alphaModFix/>
          </a:blip>
          <a:srcRect/>
          <a:stretch/>
        </p:blipFill>
        <p:spPr>
          <a:xfrm>
            <a:off x="8476214" y="309889"/>
            <a:ext cx="356086" cy="356086"/>
          </a:xfrm>
          <a:prstGeom prst="rect">
            <a:avLst/>
          </a:prstGeom>
          <a:noFill/>
          <a:ln>
            <a:noFill/>
          </a:ln>
        </p:spPr>
      </p:pic>
      <p:sp>
        <p:nvSpPr>
          <p:cNvPr id="1298" name="Google Shape;1298;p10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299" name="Google Shape;1299;p10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ustom Layout 3 1">
  <p:cSld name="CUSTOM_2_1">
    <p:spTree>
      <p:nvGrpSpPr>
        <p:cNvPr id="1" name="Shape 1300"/>
        <p:cNvGrpSpPr/>
        <p:nvPr/>
      </p:nvGrpSpPr>
      <p:grpSpPr>
        <a:xfrm>
          <a:off x="0" y="0"/>
          <a:ext cx="0" cy="0"/>
          <a:chOff x="0" y="0"/>
          <a:chExt cx="0" cy="0"/>
        </a:xfrm>
      </p:grpSpPr>
      <p:sp>
        <p:nvSpPr>
          <p:cNvPr id="1301" name="Google Shape;1301;p106"/>
          <p:cNvSpPr/>
          <p:nvPr/>
        </p:nvSpPr>
        <p:spPr>
          <a:xfrm rot="10800000" flipH="1">
            <a:off x="6007650" y="903075"/>
            <a:ext cx="2774400" cy="9543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302" name="Google Shape;1302;p10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303" name="Google Shape;1303;p10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304" name="Google Shape;1304;p10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305" name="Google Shape;1305;p106"/>
          <p:cNvSpPr/>
          <p:nvPr/>
        </p:nvSpPr>
        <p:spPr>
          <a:xfrm>
            <a:off x="311700" y="1924050"/>
            <a:ext cx="8470200" cy="2703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306" name="Google Shape;1306;p106"/>
          <p:cNvSpPr/>
          <p:nvPr/>
        </p:nvSpPr>
        <p:spPr>
          <a:xfrm rot="10800000" flipH="1">
            <a:off x="3159675" y="903075"/>
            <a:ext cx="2774400" cy="9543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307" name="Google Shape;1307;p10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08" name="Google Shape;1308;p106"/>
          <p:cNvSpPr/>
          <p:nvPr/>
        </p:nvSpPr>
        <p:spPr>
          <a:xfrm rot="10800000" flipH="1">
            <a:off x="311700" y="903075"/>
            <a:ext cx="2774400" cy="9543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Quadrants 1 1">
  <p:cSld name="Title &amp; quadrants_4_1">
    <p:spTree>
      <p:nvGrpSpPr>
        <p:cNvPr id="1" name="Shape 1309"/>
        <p:cNvGrpSpPr/>
        <p:nvPr/>
      </p:nvGrpSpPr>
      <p:grpSpPr>
        <a:xfrm>
          <a:off x="0" y="0"/>
          <a:ext cx="0" cy="0"/>
          <a:chOff x="0" y="0"/>
          <a:chExt cx="0" cy="0"/>
        </a:xfrm>
      </p:grpSpPr>
      <p:sp>
        <p:nvSpPr>
          <p:cNvPr id="1310" name="Google Shape;1310;p10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311" name="Google Shape;1311;p10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312" name="Google Shape;1312;p10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pic>
        <p:nvPicPr>
          <p:cNvPr id="1313" name="Google Shape;1313;p107"/>
          <p:cNvPicPr preferRelativeResize="0"/>
          <p:nvPr/>
        </p:nvPicPr>
        <p:blipFill rotWithShape="1">
          <a:blip r:embed="rId3">
            <a:alphaModFix/>
          </a:blip>
          <a:srcRect/>
          <a:stretch/>
        </p:blipFill>
        <p:spPr>
          <a:xfrm>
            <a:off x="4606067" y="628650"/>
            <a:ext cx="2037058" cy="2046272"/>
          </a:xfrm>
          <a:prstGeom prst="rect">
            <a:avLst/>
          </a:prstGeom>
          <a:noFill/>
          <a:ln>
            <a:noFill/>
          </a:ln>
        </p:spPr>
      </p:pic>
      <p:pic>
        <p:nvPicPr>
          <p:cNvPr id="1314" name="Google Shape;1314;p107"/>
          <p:cNvPicPr preferRelativeResize="0"/>
          <p:nvPr/>
        </p:nvPicPr>
        <p:blipFill rotWithShape="1">
          <a:blip r:embed="rId4">
            <a:alphaModFix/>
          </a:blip>
          <a:srcRect/>
          <a:stretch/>
        </p:blipFill>
        <p:spPr>
          <a:xfrm>
            <a:off x="2500891" y="628671"/>
            <a:ext cx="2037047" cy="2046292"/>
          </a:xfrm>
          <a:prstGeom prst="rect">
            <a:avLst/>
          </a:prstGeom>
          <a:noFill/>
          <a:ln>
            <a:noFill/>
          </a:ln>
        </p:spPr>
      </p:pic>
      <p:pic>
        <p:nvPicPr>
          <p:cNvPr id="1315" name="Google Shape;1315;p107"/>
          <p:cNvPicPr preferRelativeResize="0"/>
          <p:nvPr/>
        </p:nvPicPr>
        <p:blipFill rotWithShape="1">
          <a:blip r:embed="rId5">
            <a:alphaModFix/>
          </a:blip>
          <a:srcRect/>
          <a:stretch/>
        </p:blipFill>
        <p:spPr>
          <a:xfrm>
            <a:off x="4606058" y="2725049"/>
            <a:ext cx="2037047" cy="2027748"/>
          </a:xfrm>
          <a:prstGeom prst="rect">
            <a:avLst/>
          </a:prstGeom>
          <a:noFill/>
          <a:ln>
            <a:noFill/>
          </a:ln>
        </p:spPr>
      </p:pic>
      <p:pic>
        <p:nvPicPr>
          <p:cNvPr id="1316" name="Google Shape;1316;p107"/>
          <p:cNvPicPr preferRelativeResize="0"/>
          <p:nvPr/>
        </p:nvPicPr>
        <p:blipFill rotWithShape="1">
          <a:blip r:embed="rId6">
            <a:alphaModFix/>
          </a:blip>
          <a:srcRect/>
          <a:stretch/>
        </p:blipFill>
        <p:spPr>
          <a:xfrm>
            <a:off x="2500875" y="2724992"/>
            <a:ext cx="2037047" cy="2027808"/>
          </a:xfrm>
          <a:prstGeom prst="rect">
            <a:avLst/>
          </a:prstGeom>
          <a:noFill/>
          <a:ln>
            <a:noFill/>
          </a:ln>
        </p:spPr>
      </p:pic>
      <p:sp>
        <p:nvSpPr>
          <p:cNvPr id="1317" name="Google Shape;1317;p10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8"/>
        <p:cNvGrpSpPr/>
        <p:nvPr/>
      </p:nvGrpSpPr>
      <p:grpSpPr>
        <a:xfrm>
          <a:off x="0" y="0"/>
          <a:ext cx="0" cy="0"/>
          <a:chOff x="0" y="0"/>
          <a:chExt cx="0" cy="0"/>
        </a:xfrm>
      </p:grpSpPr>
      <p:sp>
        <p:nvSpPr>
          <p:cNvPr id="1319" name="Google Shape;1319;p108"/>
          <p:cNvSpPr txBox="1">
            <a:spLocks noGrp="1"/>
          </p:cNvSpPr>
          <p:nvPr>
            <p:ph type="ftr" idx="11"/>
          </p:nvPr>
        </p:nvSpPr>
        <p:spPr>
          <a:xfrm>
            <a:off x="3124200" y="4767263"/>
            <a:ext cx="2895600" cy="273900"/>
          </a:xfrm>
          <a:prstGeom prst="rect">
            <a:avLst/>
          </a:prstGeom>
          <a:noFill/>
          <a:ln>
            <a:noFill/>
          </a:ln>
        </p:spPr>
        <p:txBody>
          <a:bodyPr spcFirstLastPara="1" wrap="square" lIns="60500" tIns="30250" rIns="60500" bIns="30250" anchor="t" anchorCtr="0">
            <a:noAutofit/>
          </a:bodyPr>
          <a:lstStyle>
            <a:lvl1pPr marR="0" lvl="0"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lumns 1">
  <p:cSld name="Quadrants_1_1_1_1_4">
    <p:spTree>
      <p:nvGrpSpPr>
        <p:cNvPr id="1" name="Shape 1320"/>
        <p:cNvGrpSpPr/>
        <p:nvPr/>
      </p:nvGrpSpPr>
      <p:grpSpPr>
        <a:xfrm>
          <a:off x="0" y="0"/>
          <a:ext cx="0" cy="0"/>
          <a:chOff x="0" y="0"/>
          <a:chExt cx="0" cy="0"/>
        </a:xfrm>
      </p:grpSpPr>
      <p:sp>
        <p:nvSpPr>
          <p:cNvPr id="1321" name="Google Shape;1321;p109"/>
          <p:cNvSpPr/>
          <p:nvPr/>
        </p:nvSpPr>
        <p:spPr>
          <a:xfrm rot="10800000">
            <a:off x="6886075" y="1354850"/>
            <a:ext cx="1861500" cy="210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322" name="Google Shape;1322;p109"/>
          <p:cNvSpPr/>
          <p:nvPr/>
        </p:nvSpPr>
        <p:spPr>
          <a:xfrm rot="10800000">
            <a:off x="4729250" y="1354850"/>
            <a:ext cx="1861500" cy="210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323" name="Google Shape;1323;p109"/>
          <p:cNvSpPr/>
          <p:nvPr/>
        </p:nvSpPr>
        <p:spPr>
          <a:xfrm rot="10800000">
            <a:off x="2572475" y="1354850"/>
            <a:ext cx="1861500" cy="210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324" name="Google Shape;1324;p109"/>
          <p:cNvSpPr/>
          <p:nvPr/>
        </p:nvSpPr>
        <p:spPr>
          <a:xfrm rot="10800000">
            <a:off x="415700" y="1356650"/>
            <a:ext cx="1861500" cy="21018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325" name="Google Shape;1325;p10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326" name="Google Shape;1326;p10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327" name="Google Shape;1327;p10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1328" name="Google Shape;1328;p109"/>
          <p:cNvSpPr/>
          <p:nvPr/>
        </p:nvSpPr>
        <p:spPr>
          <a:xfrm>
            <a:off x="4915560" y="1176957"/>
            <a:ext cx="1488900" cy="356100"/>
          </a:xfrm>
          <a:prstGeom prst="round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3. Who?</a:t>
            </a:r>
            <a:endParaRPr sz="1400" b="1" i="0" u="none" strike="noStrike" cap="none">
              <a:solidFill>
                <a:schemeClr val="dk1"/>
              </a:solidFill>
              <a:latin typeface="Arial"/>
              <a:ea typeface="Arial"/>
              <a:cs typeface="Arial"/>
              <a:sym typeface="Arial"/>
            </a:endParaRPr>
          </a:p>
        </p:txBody>
      </p:sp>
      <p:sp>
        <p:nvSpPr>
          <p:cNvPr id="1329" name="Google Shape;1329;p109"/>
          <p:cNvSpPr/>
          <p:nvPr/>
        </p:nvSpPr>
        <p:spPr>
          <a:xfrm>
            <a:off x="601997" y="1176957"/>
            <a:ext cx="1488900" cy="356100"/>
          </a:xfrm>
          <a:prstGeom prst="roundRect">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1. What?</a:t>
            </a:r>
            <a:endParaRPr sz="1400" b="1" i="0" u="none" strike="noStrike" cap="none">
              <a:solidFill>
                <a:schemeClr val="dk1"/>
              </a:solidFill>
              <a:latin typeface="Arial"/>
              <a:ea typeface="Arial"/>
              <a:cs typeface="Arial"/>
              <a:sym typeface="Arial"/>
            </a:endParaRPr>
          </a:p>
        </p:txBody>
      </p:sp>
      <p:sp>
        <p:nvSpPr>
          <p:cNvPr id="1330" name="Google Shape;1330;p109"/>
          <p:cNvSpPr/>
          <p:nvPr/>
        </p:nvSpPr>
        <p:spPr>
          <a:xfrm flipH="1">
            <a:off x="2758782" y="1176957"/>
            <a:ext cx="1488900" cy="356100"/>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2. Why?</a:t>
            </a:r>
            <a:endParaRPr sz="1400" b="0" i="0" u="none" strike="noStrike" cap="none">
              <a:solidFill>
                <a:srgbClr val="000000"/>
              </a:solidFill>
              <a:latin typeface="Arial"/>
              <a:ea typeface="Arial"/>
              <a:cs typeface="Arial"/>
              <a:sym typeface="Arial"/>
            </a:endParaRPr>
          </a:p>
        </p:txBody>
      </p:sp>
      <p:sp>
        <p:nvSpPr>
          <p:cNvPr id="1331" name="Google Shape;1331;p109"/>
          <p:cNvSpPr/>
          <p:nvPr/>
        </p:nvSpPr>
        <p:spPr>
          <a:xfrm flipH="1">
            <a:off x="7072369" y="1176957"/>
            <a:ext cx="1488900" cy="356100"/>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4. How?</a:t>
            </a:r>
            <a:endParaRPr sz="1400" b="0" i="0" u="none" strike="noStrike" cap="none">
              <a:solidFill>
                <a:srgbClr val="000000"/>
              </a:solidFill>
              <a:latin typeface="Arial"/>
              <a:ea typeface="Arial"/>
              <a:cs typeface="Arial"/>
              <a:sym typeface="Arial"/>
            </a:endParaRPr>
          </a:p>
        </p:txBody>
      </p:sp>
      <p:sp>
        <p:nvSpPr>
          <p:cNvPr id="1332" name="Google Shape;1332;p10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Quadrants 1">
  <p:cSld name="Title &amp; quadrants_4_4">
    <p:spTree>
      <p:nvGrpSpPr>
        <p:cNvPr id="1" name="Shape 1333"/>
        <p:cNvGrpSpPr/>
        <p:nvPr/>
      </p:nvGrpSpPr>
      <p:grpSpPr>
        <a:xfrm>
          <a:off x="0" y="0"/>
          <a:ext cx="0" cy="0"/>
          <a:chOff x="0" y="0"/>
          <a:chExt cx="0" cy="0"/>
        </a:xfrm>
      </p:grpSpPr>
      <p:sp>
        <p:nvSpPr>
          <p:cNvPr id="1334" name="Google Shape;1334;p110"/>
          <p:cNvSpPr/>
          <p:nvPr/>
        </p:nvSpPr>
        <p:spPr>
          <a:xfrm flipH="1">
            <a:off x="4581009" y="2761488"/>
            <a:ext cx="4242900" cy="18669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335" name="Google Shape;1335;p110"/>
          <p:cNvSpPr/>
          <p:nvPr/>
        </p:nvSpPr>
        <p:spPr>
          <a:xfrm>
            <a:off x="311694" y="2761488"/>
            <a:ext cx="4242900" cy="18669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336" name="Google Shape;1336;p110"/>
          <p:cNvSpPr/>
          <p:nvPr/>
        </p:nvSpPr>
        <p:spPr>
          <a:xfrm rot="10800000" flipH="1">
            <a:off x="311694" y="872112"/>
            <a:ext cx="4242900" cy="1866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337" name="Google Shape;1337;p110"/>
          <p:cNvSpPr/>
          <p:nvPr/>
        </p:nvSpPr>
        <p:spPr>
          <a:xfrm rot="10800000">
            <a:off x="4581009" y="872112"/>
            <a:ext cx="4242900" cy="1866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338" name="Google Shape;1338;p11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339" name="Google Shape;1339;p11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340" name="Google Shape;1340;p11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pic>
        <p:nvPicPr>
          <p:cNvPr id="1341" name="Google Shape;1341;p110"/>
          <p:cNvPicPr preferRelativeResize="0"/>
          <p:nvPr/>
        </p:nvPicPr>
        <p:blipFill rotWithShape="1">
          <a:blip r:embed="rId3">
            <a:alphaModFix/>
          </a:blip>
          <a:srcRect/>
          <a:stretch/>
        </p:blipFill>
        <p:spPr>
          <a:xfrm>
            <a:off x="4585205" y="1819938"/>
            <a:ext cx="914905" cy="919050"/>
          </a:xfrm>
          <a:prstGeom prst="rect">
            <a:avLst/>
          </a:prstGeom>
          <a:noFill/>
          <a:ln>
            <a:noFill/>
          </a:ln>
        </p:spPr>
      </p:pic>
      <p:pic>
        <p:nvPicPr>
          <p:cNvPr id="1342" name="Google Shape;1342;p110"/>
          <p:cNvPicPr preferRelativeResize="0"/>
          <p:nvPr/>
        </p:nvPicPr>
        <p:blipFill rotWithShape="1">
          <a:blip r:embed="rId4">
            <a:alphaModFix/>
          </a:blip>
          <a:srcRect/>
          <a:stretch/>
        </p:blipFill>
        <p:spPr>
          <a:xfrm>
            <a:off x="3639706" y="1819947"/>
            <a:ext cx="914900" cy="919059"/>
          </a:xfrm>
          <a:prstGeom prst="rect">
            <a:avLst/>
          </a:prstGeom>
          <a:noFill/>
          <a:ln>
            <a:noFill/>
          </a:ln>
        </p:spPr>
      </p:pic>
      <p:pic>
        <p:nvPicPr>
          <p:cNvPr id="1343" name="Google Shape;1343;p110"/>
          <p:cNvPicPr preferRelativeResize="0"/>
          <p:nvPr/>
        </p:nvPicPr>
        <p:blipFill rotWithShape="1">
          <a:blip r:embed="rId5">
            <a:alphaModFix/>
          </a:blip>
          <a:srcRect/>
          <a:stretch/>
        </p:blipFill>
        <p:spPr>
          <a:xfrm>
            <a:off x="4585201" y="2761501"/>
            <a:ext cx="914900" cy="910730"/>
          </a:xfrm>
          <a:prstGeom prst="rect">
            <a:avLst/>
          </a:prstGeom>
          <a:noFill/>
          <a:ln>
            <a:noFill/>
          </a:ln>
        </p:spPr>
      </p:pic>
      <p:pic>
        <p:nvPicPr>
          <p:cNvPr id="1344" name="Google Shape;1344;p110"/>
          <p:cNvPicPr preferRelativeResize="0"/>
          <p:nvPr/>
        </p:nvPicPr>
        <p:blipFill rotWithShape="1">
          <a:blip r:embed="rId6">
            <a:alphaModFix/>
          </a:blip>
          <a:srcRect/>
          <a:stretch/>
        </p:blipFill>
        <p:spPr>
          <a:xfrm>
            <a:off x="3639699" y="2761475"/>
            <a:ext cx="914900" cy="910757"/>
          </a:xfrm>
          <a:prstGeom prst="rect">
            <a:avLst/>
          </a:prstGeom>
          <a:noFill/>
          <a:ln>
            <a:noFill/>
          </a:ln>
        </p:spPr>
      </p:pic>
      <p:sp>
        <p:nvSpPr>
          <p:cNvPr id="1345" name="Google Shape;1345;p110"/>
          <p:cNvSpPr txBox="1"/>
          <p:nvPr/>
        </p:nvSpPr>
        <p:spPr>
          <a:xfrm>
            <a:off x="3988488" y="22789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A</a:t>
            </a:r>
            <a:endParaRPr sz="2400" b="1" i="0" u="none" strike="noStrike" cap="none">
              <a:solidFill>
                <a:srgbClr val="000000"/>
              </a:solidFill>
              <a:latin typeface="Arial"/>
              <a:ea typeface="Arial"/>
              <a:cs typeface="Arial"/>
              <a:sym typeface="Arial"/>
            </a:endParaRPr>
          </a:p>
        </p:txBody>
      </p:sp>
      <p:sp>
        <p:nvSpPr>
          <p:cNvPr id="1346" name="Google Shape;1346;p110"/>
          <p:cNvSpPr txBox="1"/>
          <p:nvPr/>
        </p:nvSpPr>
        <p:spPr>
          <a:xfrm>
            <a:off x="4728544" y="2278900"/>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D</a:t>
            </a:r>
            <a:endParaRPr sz="2400" b="1" i="0" u="none" strike="noStrike" cap="none">
              <a:solidFill>
                <a:srgbClr val="000000"/>
              </a:solidFill>
              <a:latin typeface="Arial"/>
              <a:ea typeface="Arial"/>
              <a:cs typeface="Arial"/>
              <a:sym typeface="Arial"/>
            </a:endParaRPr>
          </a:p>
        </p:txBody>
      </p:sp>
      <p:sp>
        <p:nvSpPr>
          <p:cNvPr id="1347" name="Google Shape;1347;p110"/>
          <p:cNvSpPr txBox="1"/>
          <p:nvPr/>
        </p:nvSpPr>
        <p:spPr>
          <a:xfrm>
            <a:off x="3988463" y="305097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B</a:t>
            </a:r>
            <a:endParaRPr sz="2400" b="1" i="0" u="none" strike="noStrike" cap="none">
              <a:solidFill>
                <a:srgbClr val="000000"/>
              </a:solidFill>
              <a:latin typeface="Arial"/>
              <a:ea typeface="Arial"/>
              <a:cs typeface="Arial"/>
              <a:sym typeface="Arial"/>
            </a:endParaRPr>
          </a:p>
        </p:txBody>
      </p:sp>
      <p:sp>
        <p:nvSpPr>
          <p:cNvPr id="1348" name="Google Shape;1348;p110"/>
          <p:cNvSpPr txBox="1"/>
          <p:nvPr/>
        </p:nvSpPr>
        <p:spPr>
          <a:xfrm>
            <a:off x="4728531" y="3051000"/>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C</a:t>
            </a:r>
            <a:endParaRPr sz="2400" b="1" i="0" u="none" strike="noStrike" cap="none">
              <a:solidFill>
                <a:srgbClr val="000000"/>
              </a:solidFill>
              <a:latin typeface="Arial"/>
              <a:ea typeface="Arial"/>
              <a:cs typeface="Arial"/>
              <a:sym typeface="Arial"/>
            </a:endParaRPr>
          </a:p>
        </p:txBody>
      </p:sp>
      <p:sp>
        <p:nvSpPr>
          <p:cNvPr id="1349" name="Google Shape;1349;p110"/>
          <p:cNvSpPr txBox="1">
            <a:spLocks noGrp="1"/>
          </p:cNvSpPr>
          <p:nvPr>
            <p:ph type="subTitle" idx="1"/>
          </p:nvPr>
        </p:nvSpPr>
        <p:spPr>
          <a:xfrm>
            <a:off x="644905" y="1206551"/>
            <a:ext cx="2588400" cy="1346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0" name="Google Shape;1350;p110"/>
          <p:cNvSpPr txBox="1">
            <a:spLocks noGrp="1"/>
          </p:cNvSpPr>
          <p:nvPr>
            <p:ph type="subTitle" idx="2"/>
          </p:nvPr>
        </p:nvSpPr>
        <p:spPr>
          <a:xfrm>
            <a:off x="5892021" y="1206551"/>
            <a:ext cx="2588400" cy="13467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1" name="Google Shape;1351;p110"/>
          <p:cNvSpPr txBox="1">
            <a:spLocks noGrp="1"/>
          </p:cNvSpPr>
          <p:nvPr>
            <p:ph type="subTitle" idx="3"/>
          </p:nvPr>
        </p:nvSpPr>
        <p:spPr>
          <a:xfrm>
            <a:off x="5892021" y="3085923"/>
            <a:ext cx="2588400" cy="13467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1352" name="Google Shape;1352;p110"/>
          <p:cNvSpPr txBox="1">
            <a:spLocks noGrp="1"/>
          </p:cNvSpPr>
          <p:nvPr>
            <p:ph type="subTitle" idx="4"/>
          </p:nvPr>
        </p:nvSpPr>
        <p:spPr>
          <a:xfrm>
            <a:off x="644905" y="3086397"/>
            <a:ext cx="2588400" cy="1346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3" name="Google Shape;1353;p11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Walk Around Slide One 1">
  <p:cSld name="Walk Around Slide One_1">
    <p:spTree>
      <p:nvGrpSpPr>
        <p:cNvPr id="1" name="Shape 1354"/>
        <p:cNvGrpSpPr/>
        <p:nvPr/>
      </p:nvGrpSpPr>
      <p:grpSpPr>
        <a:xfrm>
          <a:off x="0" y="0"/>
          <a:ext cx="0" cy="0"/>
          <a:chOff x="0" y="0"/>
          <a:chExt cx="0" cy="0"/>
        </a:xfrm>
      </p:grpSpPr>
      <p:pic>
        <p:nvPicPr>
          <p:cNvPr id="1355" name="Google Shape;1355;p11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356" name="Google Shape;1356;p11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 2024 Herrmann Global, LLC</a:t>
            </a:r>
            <a:endParaRPr sz="900" b="0" i="0" u="none" strike="noStrike" cap="none">
              <a:solidFill>
                <a:srgbClr val="000000"/>
              </a:solidFill>
              <a:latin typeface="Arial"/>
              <a:ea typeface="Arial"/>
              <a:cs typeface="Arial"/>
              <a:sym typeface="Arial"/>
            </a:endParaRPr>
          </a:p>
        </p:txBody>
      </p:sp>
      <p:sp>
        <p:nvSpPr>
          <p:cNvPr id="1357" name="Google Shape;1357;p111"/>
          <p:cNvSpPr txBox="1"/>
          <p:nvPr/>
        </p:nvSpPr>
        <p:spPr>
          <a:xfrm>
            <a:off x="8645121" y="4762048"/>
            <a:ext cx="702300" cy="184200"/>
          </a:xfrm>
          <a:prstGeom prst="rect">
            <a:avLst/>
          </a:prstGeom>
          <a:noFill/>
          <a:ln>
            <a:noFill/>
          </a:ln>
        </p:spPr>
        <p:txBody>
          <a:bodyPr spcFirstLastPara="1" wrap="square" lIns="60500" tIns="30250" rIns="60500" bIns="30250" anchor="t" anchorCtr="0">
            <a:sp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chemeClr val="dk1"/>
                </a:solidFill>
                <a:latin typeface="Arial"/>
                <a:ea typeface="Arial"/>
                <a:cs typeface="Arial"/>
                <a:sym typeface="Arial"/>
              </a:rPr>
              <a:t>‹#›</a:t>
            </a:fld>
            <a:endParaRPr sz="800" b="0" i="0" u="none" strike="noStrike" cap="none">
              <a:solidFill>
                <a:schemeClr val="dk1"/>
              </a:solidFill>
              <a:latin typeface="Arial"/>
              <a:ea typeface="Arial"/>
              <a:cs typeface="Arial"/>
              <a:sym typeface="Arial"/>
            </a:endParaRPr>
          </a:p>
        </p:txBody>
      </p:sp>
      <p:sp>
        <p:nvSpPr>
          <p:cNvPr id="1358" name="Google Shape;1358;p111"/>
          <p:cNvSpPr/>
          <p:nvPr/>
        </p:nvSpPr>
        <p:spPr>
          <a:xfrm flipH="1">
            <a:off x="4581000" y="2803098"/>
            <a:ext cx="4242900" cy="19080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359" name="Google Shape;1359;p111"/>
          <p:cNvSpPr/>
          <p:nvPr/>
        </p:nvSpPr>
        <p:spPr>
          <a:xfrm>
            <a:off x="311700" y="2803098"/>
            <a:ext cx="4242900" cy="1908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360" name="Google Shape;1360;p111"/>
          <p:cNvSpPr/>
          <p:nvPr/>
        </p:nvSpPr>
        <p:spPr>
          <a:xfrm rot="10800000" flipH="1">
            <a:off x="311700" y="872127"/>
            <a:ext cx="4242900" cy="19080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361" name="Google Shape;1361;p111"/>
          <p:cNvSpPr/>
          <p:nvPr/>
        </p:nvSpPr>
        <p:spPr>
          <a:xfrm rot="10800000">
            <a:off x="4581000" y="872127"/>
            <a:ext cx="4242900" cy="19080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362" name="Google Shape;1362;p111"/>
          <p:cNvSpPr txBox="1"/>
          <p:nvPr/>
        </p:nvSpPr>
        <p:spPr>
          <a:xfrm>
            <a:off x="640705" y="1230314"/>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363" name="Google Shape;1363;p111"/>
          <p:cNvSpPr txBox="1"/>
          <p:nvPr/>
        </p:nvSpPr>
        <p:spPr>
          <a:xfrm>
            <a:off x="5887821" y="1230314"/>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364" name="Google Shape;1364;p111"/>
          <p:cNvSpPr txBox="1"/>
          <p:nvPr/>
        </p:nvSpPr>
        <p:spPr>
          <a:xfrm>
            <a:off x="640705" y="3115952"/>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365" name="Google Shape;1365;p111"/>
          <p:cNvSpPr txBox="1"/>
          <p:nvPr/>
        </p:nvSpPr>
        <p:spPr>
          <a:xfrm>
            <a:off x="5887821" y="3115952"/>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366" name="Google Shape;1366;p111"/>
          <p:cNvSpPr txBox="1"/>
          <p:nvPr/>
        </p:nvSpPr>
        <p:spPr>
          <a:xfrm>
            <a:off x="650680" y="1547040"/>
            <a:ext cx="2588400" cy="9900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367" name="Google Shape;1367;p111"/>
          <p:cNvSpPr txBox="1"/>
          <p:nvPr/>
        </p:nvSpPr>
        <p:spPr>
          <a:xfrm>
            <a:off x="640705" y="3432678"/>
            <a:ext cx="2588400" cy="9906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368" name="Google Shape;1368;p111"/>
          <p:cNvSpPr txBox="1"/>
          <p:nvPr/>
        </p:nvSpPr>
        <p:spPr>
          <a:xfrm>
            <a:off x="5887821" y="3432678"/>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369" name="Google Shape;1369;p111"/>
          <p:cNvSpPr txBox="1"/>
          <p:nvPr/>
        </p:nvSpPr>
        <p:spPr>
          <a:xfrm>
            <a:off x="5887821" y="1547040"/>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370" name="Google Shape;1370;p111"/>
          <p:cNvSpPr/>
          <p:nvPr/>
        </p:nvSpPr>
        <p:spPr>
          <a:xfrm rot="10800000">
            <a:off x="360001" y="922361"/>
            <a:ext cx="552600" cy="208500"/>
          </a:xfrm>
          <a:prstGeom prst="roundRect">
            <a:avLst>
              <a:gd name="adj" fmla="val 50000"/>
            </a:avLst>
          </a:prstGeom>
          <a:solidFill>
            <a:srgbClr val="FFFFFF"/>
          </a:solidFill>
          <a:ln w="9525" cap="flat" cmpd="sng">
            <a:solidFill>
              <a:srgbClr val="2CC3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71" name="Google Shape;1371;p111"/>
          <p:cNvSpPr txBox="1"/>
          <p:nvPr/>
        </p:nvSpPr>
        <p:spPr>
          <a:xfrm>
            <a:off x="507601" y="963908"/>
            <a:ext cx="257400" cy="125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A</a:t>
            </a:r>
            <a:endParaRPr sz="1200" b="1" i="0" u="none" strike="noStrike" cap="none">
              <a:solidFill>
                <a:srgbClr val="44546A"/>
              </a:solidFill>
              <a:latin typeface="Arial"/>
              <a:ea typeface="Arial"/>
              <a:cs typeface="Arial"/>
              <a:sym typeface="Arial"/>
            </a:endParaRPr>
          </a:p>
        </p:txBody>
      </p:sp>
      <p:sp>
        <p:nvSpPr>
          <p:cNvPr id="1372" name="Google Shape;1372;p111"/>
          <p:cNvSpPr/>
          <p:nvPr/>
        </p:nvSpPr>
        <p:spPr>
          <a:xfrm rot="10800000">
            <a:off x="360001" y="4452086"/>
            <a:ext cx="552600" cy="208500"/>
          </a:xfrm>
          <a:prstGeom prst="roundRect">
            <a:avLst>
              <a:gd name="adj" fmla="val 50000"/>
            </a:avLst>
          </a:prstGeom>
          <a:solidFill>
            <a:srgbClr val="FFFFFF"/>
          </a:solidFill>
          <a:ln w="9525" cap="flat" cmpd="sng">
            <a:solidFill>
              <a:srgbClr val="63C0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73" name="Google Shape;1373;p111"/>
          <p:cNvSpPr txBox="1"/>
          <p:nvPr/>
        </p:nvSpPr>
        <p:spPr>
          <a:xfrm>
            <a:off x="50760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B</a:t>
            </a:r>
            <a:endParaRPr sz="1200" b="1" i="0" u="none" strike="noStrike" cap="none">
              <a:solidFill>
                <a:srgbClr val="44546A"/>
              </a:solidFill>
              <a:latin typeface="Arial"/>
              <a:ea typeface="Arial"/>
              <a:cs typeface="Arial"/>
              <a:sym typeface="Arial"/>
            </a:endParaRPr>
          </a:p>
        </p:txBody>
      </p:sp>
      <p:sp>
        <p:nvSpPr>
          <p:cNvPr id="1374" name="Google Shape;1374;p111"/>
          <p:cNvSpPr/>
          <p:nvPr/>
        </p:nvSpPr>
        <p:spPr>
          <a:xfrm rot="10800000">
            <a:off x="8218851" y="4452086"/>
            <a:ext cx="552600" cy="208500"/>
          </a:xfrm>
          <a:prstGeom prst="roundRect">
            <a:avLst>
              <a:gd name="adj" fmla="val 50000"/>
            </a:avLst>
          </a:prstGeom>
          <a:solidFill>
            <a:srgbClr val="FFFFFF"/>
          </a:solidFill>
          <a:ln w="9525" cap="flat" cmpd="sng">
            <a:solidFill>
              <a:srgbClr val="EF35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75" name="Google Shape;1375;p111"/>
          <p:cNvSpPr txBox="1"/>
          <p:nvPr/>
        </p:nvSpPr>
        <p:spPr>
          <a:xfrm>
            <a:off x="836645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C</a:t>
            </a:r>
            <a:endParaRPr sz="1200" b="1" i="0" u="none" strike="noStrike" cap="none">
              <a:solidFill>
                <a:srgbClr val="44546A"/>
              </a:solidFill>
              <a:latin typeface="Arial"/>
              <a:ea typeface="Arial"/>
              <a:cs typeface="Arial"/>
              <a:sym typeface="Arial"/>
            </a:endParaRPr>
          </a:p>
        </p:txBody>
      </p:sp>
      <p:sp>
        <p:nvSpPr>
          <p:cNvPr id="1376" name="Google Shape;1376;p111"/>
          <p:cNvSpPr/>
          <p:nvPr/>
        </p:nvSpPr>
        <p:spPr>
          <a:xfrm rot="10800000">
            <a:off x="8218851" y="922349"/>
            <a:ext cx="552600" cy="208500"/>
          </a:xfrm>
          <a:prstGeom prst="roundRect">
            <a:avLst>
              <a:gd name="adj" fmla="val 50000"/>
            </a:avLst>
          </a:prstGeom>
          <a:solidFill>
            <a:srgbClr val="FFFFFF"/>
          </a:solidFill>
          <a:ln w="9525" cap="flat" cmpd="sng">
            <a:solidFill>
              <a:srgbClr val="FDD7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77" name="Google Shape;1377;p111"/>
          <p:cNvSpPr txBox="1"/>
          <p:nvPr/>
        </p:nvSpPr>
        <p:spPr>
          <a:xfrm>
            <a:off x="8366451" y="963895"/>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D</a:t>
            </a:r>
            <a:endParaRPr sz="1200" b="1" i="0" u="none" strike="noStrike" cap="none">
              <a:solidFill>
                <a:srgbClr val="44546A"/>
              </a:solidFill>
              <a:latin typeface="Arial"/>
              <a:ea typeface="Arial"/>
              <a:cs typeface="Arial"/>
              <a:sym typeface="Arial"/>
            </a:endParaRPr>
          </a:p>
        </p:txBody>
      </p:sp>
      <p:sp>
        <p:nvSpPr>
          <p:cNvPr id="1378" name="Google Shape;1378;p111"/>
          <p:cNvSpPr/>
          <p:nvPr/>
        </p:nvSpPr>
        <p:spPr>
          <a:xfrm rot="10800000">
            <a:off x="2161650" y="2571750"/>
            <a:ext cx="4820700" cy="4284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379"/>
        <p:cNvGrpSpPr/>
        <p:nvPr/>
      </p:nvGrpSpPr>
      <p:grpSpPr>
        <a:xfrm>
          <a:off x="0" y="0"/>
          <a:ext cx="0" cy="0"/>
          <a:chOff x="0" y="0"/>
          <a:chExt cx="0" cy="0"/>
        </a:xfrm>
      </p:grpSpPr>
      <p:sp>
        <p:nvSpPr>
          <p:cNvPr id="1380" name="Google Shape;1380;p112"/>
          <p:cNvSpPr txBox="1">
            <a:spLocks noGrp="1"/>
          </p:cNvSpPr>
          <p:nvPr>
            <p:ph type="body" idx="1"/>
          </p:nvPr>
        </p:nvSpPr>
        <p:spPr>
          <a:xfrm>
            <a:off x="311701" y="10762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a:lnSpc>
                <a:spcPct val="115000"/>
              </a:lnSpc>
              <a:spcBef>
                <a:spcPts val="0"/>
              </a:spcBef>
              <a:spcAft>
                <a:spcPts val="0"/>
              </a:spcAft>
              <a:buClr>
                <a:schemeClr val="dk1"/>
              </a:buClr>
              <a:buSzPts val="1800"/>
              <a:buFont typeface="Arial"/>
              <a:buChar char="●"/>
              <a:defRPr sz="1400" b="0" i="0" u="none" strike="noStrike" cap="none">
                <a:solidFill>
                  <a:srgbClr val="000000"/>
                </a:solidFill>
                <a:latin typeface="Proxima Nova"/>
                <a:ea typeface="Proxima Nova"/>
                <a:cs typeface="Proxima Nova"/>
                <a:sym typeface="Proxima Nova"/>
              </a:defRPr>
            </a:lvl1pPr>
            <a:lvl2pPr marL="914400" marR="0" lvl="1" indent="-330200" algn="l">
              <a:lnSpc>
                <a:spcPct val="115000"/>
              </a:lnSpc>
              <a:spcBef>
                <a:spcPts val="1600"/>
              </a:spcBef>
              <a:spcAft>
                <a:spcPts val="0"/>
              </a:spcAft>
              <a:buClr>
                <a:schemeClr val="dk1"/>
              </a:buClr>
              <a:buSzPts val="1600"/>
              <a:buFont typeface="Arial"/>
              <a:buChar char="○"/>
              <a:defRPr sz="1400" b="0" i="0" u="none" strike="noStrike" cap="none">
                <a:solidFill>
                  <a:srgbClr val="000000"/>
                </a:solidFill>
                <a:latin typeface="Arial"/>
                <a:ea typeface="Arial"/>
                <a:cs typeface="Arial"/>
                <a:sym typeface="Arial"/>
              </a:defRPr>
            </a:lvl2pPr>
            <a:lvl3pPr marL="1371600" marR="0" lvl="2" indent="-317500" algn="l">
              <a:lnSpc>
                <a:spcPct val="115000"/>
              </a:lnSpc>
              <a:spcBef>
                <a:spcPts val="16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04800" algn="l">
              <a:lnSpc>
                <a:spcPct val="115000"/>
              </a:lnSpc>
              <a:spcBef>
                <a:spcPts val="1600"/>
              </a:spcBef>
              <a:spcAft>
                <a:spcPts val="0"/>
              </a:spcAft>
              <a:buClr>
                <a:schemeClr val="dk1"/>
              </a:buClr>
              <a:buSzPts val="1200"/>
              <a:buFont typeface="Arial"/>
              <a:buChar char="●"/>
              <a:defRPr sz="1400" b="0" i="0" u="none" strike="noStrike" cap="none">
                <a:solidFill>
                  <a:srgbClr val="000000"/>
                </a:solidFill>
                <a:latin typeface="Arial"/>
                <a:ea typeface="Arial"/>
                <a:cs typeface="Arial"/>
                <a:sym typeface="Arial"/>
              </a:defRPr>
            </a:lvl4pPr>
            <a:lvl5pPr marL="2286000" marR="0" lvl="4"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5pPr>
            <a:lvl6pPr marL="2743200" marR="0" lvl="5"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6pPr>
            <a:lvl7pPr marL="3200400" marR="0" lvl="6"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7pPr>
            <a:lvl8pPr marL="3657600" marR="0" lvl="7"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8pPr>
            <a:lvl9pPr marL="4114800" marR="0" lvl="8" indent="-292100" algn="l">
              <a:lnSpc>
                <a:spcPct val="115000"/>
              </a:lnSpc>
              <a:spcBef>
                <a:spcPts val="1600"/>
              </a:spcBef>
              <a:spcAft>
                <a:spcPts val="1600"/>
              </a:spcAft>
              <a:buClr>
                <a:schemeClr val="dk1"/>
              </a:buClr>
              <a:buSzPts val="1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381" name="Google Shape;1381;p112"/>
          <p:cNvSpPr txBox="1">
            <a:spLocks noGrp="1"/>
          </p:cNvSpPr>
          <p:nvPr>
            <p:ph type="title"/>
          </p:nvPr>
        </p:nvSpPr>
        <p:spPr>
          <a:xfrm>
            <a:off x="311701" y="481011"/>
            <a:ext cx="85206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2"/>
              </a:buClr>
              <a:buSzPts val="2800"/>
              <a:buFont typeface="Proxima Nova"/>
              <a:buNone/>
              <a:defRPr sz="2400" b="0" i="0" u="none" strike="noStrike" cap="none">
                <a:solidFill>
                  <a:schemeClr val="dk2"/>
                </a:solidFill>
                <a:latin typeface="Proxima Nova"/>
                <a:ea typeface="Proxima Nova"/>
                <a:cs typeface="Proxima Nova"/>
                <a:sym typeface="Proxima Nova"/>
              </a:defRPr>
            </a:lvl1pPr>
            <a:lvl2pPr marR="0" lvl="1"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ideo">
  <p:cSld name="Quadrants_1_2">
    <p:spTree>
      <p:nvGrpSpPr>
        <p:cNvPr id="1" name="Shape 182"/>
        <p:cNvGrpSpPr/>
        <p:nvPr/>
      </p:nvGrpSpPr>
      <p:grpSpPr>
        <a:xfrm>
          <a:off x="0" y="0"/>
          <a:ext cx="0" cy="0"/>
          <a:chOff x="0" y="0"/>
          <a:chExt cx="0" cy="0"/>
        </a:xfrm>
      </p:grpSpPr>
      <p:sp>
        <p:nvSpPr>
          <p:cNvPr id="183" name="Google Shape;183;p12"/>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84" name="Google Shape;184;p12"/>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185" name="Google Shape;185;p1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86" name="Google Shape;186;p1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a:t>
            </a:r>
            <a:r>
              <a:rPr lang="en" sz="900">
                <a:solidFill>
                  <a:schemeClr val="dk1"/>
                </a:solidFill>
              </a:rPr>
              <a:t>4</a:t>
            </a:r>
            <a:r>
              <a:rPr lang="en" sz="900" b="0" i="0" u="none" strike="noStrike" cap="none">
                <a:solidFill>
                  <a:schemeClr val="dk1"/>
                </a:solidFill>
                <a:latin typeface="Arial"/>
                <a:ea typeface="Arial"/>
                <a:cs typeface="Arial"/>
                <a:sym typeface="Arial"/>
              </a:rPr>
              <a:t> Herrmann Global, LLC</a:t>
            </a:r>
            <a:endParaRPr sz="900" b="0" i="0" u="none" strike="noStrike" cap="none">
              <a:solidFill>
                <a:schemeClr val="dk1"/>
              </a:solidFill>
              <a:latin typeface="Arial"/>
              <a:ea typeface="Arial"/>
              <a:cs typeface="Arial"/>
              <a:sym typeface="Arial"/>
            </a:endParaRPr>
          </a:p>
        </p:txBody>
      </p:sp>
      <p:sp>
        <p:nvSpPr>
          <p:cNvPr id="187" name="Google Shape;187;p12"/>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
        <p:nvSpPr>
          <p:cNvPr id="188" name="Google Shape;188;p12"/>
          <p:cNvSpPr>
            <a:spLocks noGrp="1"/>
          </p:cNvSpPr>
          <p:nvPr>
            <p:ph type="pic" idx="2"/>
          </p:nvPr>
        </p:nvSpPr>
        <p:spPr>
          <a:xfrm>
            <a:off x="2688300" y="863675"/>
            <a:ext cx="3767400" cy="3767400"/>
          </a:xfrm>
          <a:prstGeom prst="rect">
            <a:avLst/>
          </a:prstGeom>
          <a:noFill/>
          <a:ln>
            <a:noFill/>
          </a:ln>
        </p:spPr>
      </p:sp>
      <p:pic>
        <p:nvPicPr>
          <p:cNvPr id="189" name="Google Shape;189;p12" title="Herrmann_Dr Randal Pinkett_Clip 8_Whole Brain Thinking Bridges Differences in Schools.mp4">
            <a:hlinkClick r:id="rId3"/>
          </p:cNvPr>
          <p:cNvPicPr preferRelativeResize="0"/>
          <p:nvPr/>
        </p:nvPicPr>
        <p:blipFill>
          <a:blip r:embed="rId4">
            <a:alphaModFix/>
          </a:blip>
          <a:stretch>
            <a:fillRect/>
          </a:stretch>
        </p:blipFill>
        <p:spPr>
          <a:xfrm>
            <a:off x="152400" y="818389"/>
            <a:ext cx="7418154" cy="4172711"/>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ody - Title and Content 1">
  <p:cSld name="Body - Title and Content 1">
    <p:spTree>
      <p:nvGrpSpPr>
        <p:cNvPr id="1" name="Shape 1382"/>
        <p:cNvGrpSpPr/>
        <p:nvPr/>
      </p:nvGrpSpPr>
      <p:grpSpPr>
        <a:xfrm>
          <a:off x="0" y="0"/>
          <a:ext cx="0" cy="0"/>
          <a:chOff x="0" y="0"/>
          <a:chExt cx="0" cy="0"/>
        </a:xfrm>
      </p:grpSpPr>
      <p:sp>
        <p:nvSpPr>
          <p:cNvPr id="1383" name="Google Shape;1383;p113"/>
          <p:cNvSpPr/>
          <p:nvPr/>
        </p:nvSpPr>
        <p:spPr>
          <a:xfrm>
            <a:off x="478488" y="1375001"/>
            <a:ext cx="7863300" cy="3036000"/>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384" name="Google Shape;1384;p113"/>
          <p:cNvSpPr txBox="1">
            <a:spLocks noGrp="1"/>
          </p:cNvSpPr>
          <p:nvPr>
            <p:ph type="body" idx="1"/>
          </p:nvPr>
        </p:nvSpPr>
        <p:spPr>
          <a:xfrm>
            <a:off x="628650" y="1198347"/>
            <a:ext cx="7886700" cy="3056700"/>
          </a:xfrm>
          <a:prstGeom prst="rect">
            <a:avLst/>
          </a:prstGeom>
          <a:solidFill>
            <a:schemeClr val="lt1"/>
          </a:solidFill>
          <a:ln>
            <a:noFill/>
          </a:ln>
          <a:effectLst>
            <a:outerShdw blurRad="228600" dist="38100" dir="8100000" algn="tr" rotWithShape="0">
              <a:srgbClr val="000000">
                <a:alpha val="7450"/>
              </a:srgbClr>
            </a:outerShdw>
          </a:effectLst>
        </p:spPr>
        <p:txBody>
          <a:bodyPr spcFirstLastPara="1" wrap="square" lIns="136150" tIns="136150" rIns="136150" bIns="136150" anchor="t" anchorCtr="0">
            <a:noAutofit/>
          </a:bodyPr>
          <a:lstStyle>
            <a:lvl1pPr marL="457200" marR="0" lvl="0" indent="-317500" algn="l">
              <a:lnSpc>
                <a:spcPct val="90000"/>
              </a:lnSpc>
              <a:spcBef>
                <a:spcPts val="800"/>
              </a:spcBef>
              <a:spcAft>
                <a:spcPts val="0"/>
              </a:spcAft>
              <a:buClr>
                <a:schemeClr val="dk2"/>
              </a:buClr>
              <a:buSzPts val="1400"/>
              <a:buFont typeface="Arial"/>
              <a:buChar char="●"/>
              <a:defRPr sz="3200" b="0" i="0" u="none" strike="noStrike" cap="none">
                <a:solidFill>
                  <a:schemeClr val="dk2"/>
                </a:solidFill>
                <a:latin typeface="Calibri"/>
                <a:ea typeface="Calibri"/>
                <a:cs typeface="Calibri"/>
                <a:sym typeface="Calibri"/>
              </a:defRPr>
            </a:lvl1pPr>
            <a:lvl2pPr marL="914400" marR="0" lvl="1" indent="-304800" algn="l">
              <a:lnSpc>
                <a:spcPct val="90000"/>
              </a:lnSpc>
              <a:spcBef>
                <a:spcPts val="1600"/>
              </a:spcBef>
              <a:spcAft>
                <a:spcPts val="0"/>
              </a:spcAft>
              <a:buClr>
                <a:schemeClr val="dk2"/>
              </a:buClr>
              <a:buSzPts val="1200"/>
              <a:buFont typeface="Arial"/>
              <a:buChar char="○"/>
              <a:defRPr sz="2800" b="0" i="0" u="none" strike="noStrike" cap="none">
                <a:solidFill>
                  <a:schemeClr val="dk2"/>
                </a:solidFill>
                <a:latin typeface="Calibri"/>
                <a:ea typeface="Calibri"/>
                <a:cs typeface="Calibri"/>
                <a:sym typeface="Calibri"/>
              </a:defRPr>
            </a:lvl2pPr>
            <a:lvl3pPr marL="1371600" marR="0" lvl="2" indent="-292100" algn="l">
              <a:lnSpc>
                <a:spcPct val="90000"/>
              </a:lnSpc>
              <a:spcBef>
                <a:spcPts val="1600"/>
              </a:spcBef>
              <a:spcAft>
                <a:spcPts val="0"/>
              </a:spcAft>
              <a:buClr>
                <a:schemeClr val="dk2"/>
              </a:buClr>
              <a:buSzPts val="1000"/>
              <a:buFont typeface="Arial"/>
              <a:buChar char="■"/>
              <a:defRPr sz="2400" b="0" i="0" u="none" strike="noStrike" cap="none">
                <a:solidFill>
                  <a:schemeClr val="dk2"/>
                </a:solidFill>
                <a:latin typeface="Calibri"/>
                <a:ea typeface="Calibri"/>
                <a:cs typeface="Calibri"/>
                <a:sym typeface="Calibri"/>
              </a:defRPr>
            </a:lvl3pPr>
            <a:lvl4pPr marL="1828800" marR="0" lvl="3" indent="-285750" algn="l">
              <a:lnSpc>
                <a:spcPct val="90000"/>
              </a:lnSpc>
              <a:spcBef>
                <a:spcPts val="1600"/>
              </a:spcBef>
              <a:spcAft>
                <a:spcPts val="0"/>
              </a:spcAft>
              <a:buClr>
                <a:schemeClr val="dk2"/>
              </a:buClr>
              <a:buSzPts val="900"/>
              <a:buFont typeface="Arial"/>
              <a:buChar char="●"/>
              <a:defRPr sz="2000" b="0" i="0" u="none" strike="noStrike" cap="none">
                <a:solidFill>
                  <a:schemeClr val="dk2"/>
                </a:solidFill>
                <a:latin typeface="Calibri"/>
                <a:ea typeface="Calibri"/>
                <a:cs typeface="Calibri"/>
                <a:sym typeface="Calibri"/>
              </a:defRPr>
            </a:lvl4pPr>
            <a:lvl5pPr marL="2286000" marR="0" lvl="4" indent="-285750" algn="l">
              <a:lnSpc>
                <a:spcPct val="90000"/>
              </a:lnSpc>
              <a:spcBef>
                <a:spcPts val="1600"/>
              </a:spcBef>
              <a:spcAft>
                <a:spcPts val="0"/>
              </a:spcAft>
              <a:buClr>
                <a:schemeClr val="dk2"/>
              </a:buClr>
              <a:buSzPts val="900"/>
              <a:buFont typeface="Arial"/>
              <a:buChar char="○"/>
              <a:defRPr sz="2000" b="0" i="0" u="none" strike="noStrike" cap="none">
                <a:solidFill>
                  <a:schemeClr val="dk2"/>
                </a:solidFill>
                <a:latin typeface="Calibri"/>
                <a:ea typeface="Calibri"/>
                <a:cs typeface="Calibri"/>
                <a:sym typeface="Calibri"/>
              </a:defRPr>
            </a:lvl5pPr>
            <a:lvl6pPr marL="2743200" marR="0" lvl="5" indent="-285750" algn="l">
              <a:lnSpc>
                <a:spcPct val="90000"/>
              </a:lnSpc>
              <a:spcBef>
                <a:spcPts val="1600"/>
              </a:spcBef>
              <a:spcAft>
                <a:spcPts val="0"/>
              </a:spcAft>
              <a:buClr>
                <a:schemeClr val="dk1"/>
              </a:buClr>
              <a:buSzPts val="900"/>
              <a:buFont typeface="Arial"/>
              <a:buChar char="■"/>
              <a:defRPr sz="2000" b="0" i="0" u="none" strike="noStrike" cap="none">
                <a:solidFill>
                  <a:schemeClr val="dk1"/>
                </a:solidFill>
                <a:latin typeface="Calibri"/>
                <a:ea typeface="Calibri"/>
                <a:cs typeface="Calibri"/>
                <a:sym typeface="Calibri"/>
              </a:defRPr>
            </a:lvl6pPr>
            <a:lvl7pPr marL="3200400" marR="0" lvl="6" indent="-285750" algn="l">
              <a:lnSpc>
                <a:spcPct val="90000"/>
              </a:lnSpc>
              <a:spcBef>
                <a:spcPts val="1600"/>
              </a:spcBef>
              <a:spcAft>
                <a:spcPts val="0"/>
              </a:spcAft>
              <a:buClr>
                <a:schemeClr val="dk1"/>
              </a:buClr>
              <a:buSzPts val="900"/>
              <a:buFont typeface="Arial"/>
              <a:buChar char="●"/>
              <a:defRPr sz="2000" b="0" i="0" u="none" strike="noStrike" cap="none">
                <a:solidFill>
                  <a:schemeClr val="dk1"/>
                </a:solidFill>
                <a:latin typeface="Calibri"/>
                <a:ea typeface="Calibri"/>
                <a:cs typeface="Calibri"/>
                <a:sym typeface="Calibri"/>
              </a:defRPr>
            </a:lvl7pPr>
            <a:lvl8pPr marL="3657600" marR="0" lvl="7" indent="-285750" algn="l">
              <a:lnSpc>
                <a:spcPct val="90000"/>
              </a:lnSpc>
              <a:spcBef>
                <a:spcPts val="1600"/>
              </a:spcBef>
              <a:spcAft>
                <a:spcPts val="0"/>
              </a:spcAft>
              <a:buClr>
                <a:schemeClr val="dk1"/>
              </a:buClr>
              <a:buSzPts val="900"/>
              <a:buFont typeface="Arial"/>
              <a:buChar char="○"/>
              <a:defRPr sz="2000" b="0" i="0" u="none" strike="noStrike" cap="none">
                <a:solidFill>
                  <a:schemeClr val="dk1"/>
                </a:solidFill>
                <a:latin typeface="Calibri"/>
                <a:ea typeface="Calibri"/>
                <a:cs typeface="Calibri"/>
                <a:sym typeface="Calibri"/>
              </a:defRPr>
            </a:lvl8pPr>
            <a:lvl9pPr marL="4114800" marR="0" lvl="8" indent="-285750" algn="l">
              <a:lnSpc>
                <a:spcPct val="90000"/>
              </a:lnSpc>
              <a:spcBef>
                <a:spcPts val="1600"/>
              </a:spcBef>
              <a:spcAft>
                <a:spcPts val="1600"/>
              </a:spcAft>
              <a:buClr>
                <a:schemeClr val="dk1"/>
              </a:buClr>
              <a:buSzPts val="9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85" name="Google Shape;1385;p113"/>
          <p:cNvSpPr txBox="1">
            <a:spLocks noGrp="1"/>
          </p:cNvSpPr>
          <p:nvPr>
            <p:ph type="title"/>
          </p:nvPr>
        </p:nvSpPr>
        <p:spPr>
          <a:xfrm>
            <a:off x="628650" y="273844"/>
            <a:ext cx="7886700" cy="787200"/>
          </a:xfrm>
          <a:prstGeom prst="rect">
            <a:avLst/>
          </a:prstGeom>
          <a:noFill/>
          <a:ln>
            <a:noFill/>
          </a:ln>
        </p:spPr>
        <p:txBody>
          <a:bodyPr spcFirstLastPara="1" wrap="square" lIns="45375" tIns="22675" rIns="45375" bIns="22675" anchor="ctr" anchorCtr="0">
            <a:noAutofit/>
          </a:bodyPr>
          <a:lstStyle>
            <a:lvl1pPr marR="0" lvl="0" algn="l">
              <a:lnSpc>
                <a:spcPct val="90000"/>
              </a:lnSpc>
              <a:spcBef>
                <a:spcPts val="0"/>
              </a:spcBef>
              <a:spcAft>
                <a:spcPts val="0"/>
              </a:spcAft>
              <a:buClr>
                <a:schemeClr val="dk1"/>
              </a:buClr>
              <a:buSzPts val="1800"/>
              <a:buFont typeface="Calibri"/>
              <a:buNone/>
              <a:defRPr sz="27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2pPr>
            <a:lvl3pPr marR="0" lvl="2"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3pPr>
            <a:lvl4pPr marR="0" lvl="3"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4pPr>
            <a:lvl5pPr marR="0" lvl="4"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5pPr>
            <a:lvl6pPr marR="0" lvl="5"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6pPr>
            <a:lvl7pPr marR="0" lvl="6"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7pPr>
            <a:lvl8pPr marR="0" lvl="7"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8pPr>
            <a:lvl9pPr marR="0" lvl="8"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9pPr>
          </a:lstStyle>
          <a:p>
            <a:endParaRPr/>
          </a:p>
        </p:txBody>
      </p:sp>
      <p:pic>
        <p:nvPicPr>
          <p:cNvPr id="1386" name="Google Shape;1386;p11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387" name="Google Shape;1387;p11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1388" name="Google Shape;1388;p113"/>
          <p:cNvSpPr txBox="1"/>
          <p:nvPr/>
        </p:nvSpPr>
        <p:spPr>
          <a:xfrm>
            <a:off x="8645121" y="4762048"/>
            <a:ext cx="702300" cy="184200"/>
          </a:xfrm>
          <a:prstGeom prst="rect">
            <a:avLst/>
          </a:prstGeom>
          <a:noFill/>
          <a:ln>
            <a:noFill/>
          </a:ln>
        </p:spPr>
        <p:txBody>
          <a:bodyPr spcFirstLastPara="1" wrap="square" lIns="60500" tIns="30250" rIns="60500" bIns="30250" anchor="t" anchorCtr="0">
            <a:sp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chemeClr val="dk1"/>
                </a:solidFill>
                <a:latin typeface="Arial"/>
                <a:ea typeface="Arial"/>
                <a:cs typeface="Arial"/>
                <a:sym typeface="Arial"/>
              </a:rPr>
              <a:t>‹#›</a:t>
            </a:fld>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ustom Layout 2 2 1">
  <p:cSld name="1_Custom Layout 2 2 3_1">
    <p:bg>
      <p:bgPr>
        <a:solidFill>
          <a:schemeClr val="lt1"/>
        </a:solidFill>
        <a:effectLst/>
      </p:bgPr>
    </p:bg>
    <p:spTree>
      <p:nvGrpSpPr>
        <p:cNvPr id="1" name="Shape 1389"/>
        <p:cNvGrpSpPr/>
        <p:nvPr/>
      </p:nvGrpSpPr>
      <p:grpSpPr>
        <a:xfrm>
          <a:off x="0" y="0"/>
          <a:ext cx="0" cy="0"/>
          <a:chOff x="0" y="0"/>
          <a:chExt cx="0" cy="0"/>
        </a:xfrm>
      </p:grpSpPr>
      <p:pic>
        <p:nvPicPr>
          <p:cNvPr id="1390" name="Google Shape;1390;p114"/>
          <p:cNvPicPr preferRelativeResize="0"/>
          <p:nvPr/>
        </p:nvPicPr>
        <p:blipFill rotWithShape="1">
          <a:blip r:embed="rId2">
            <a:alphaModFix/>
          </a:blip>
          <a:srcRect/>
          <a:stretch/>
        </p:blipFill>
        <p:spPr>
          <a:xfrm>
            <a:off x="8476214" y="309889"/>
            <a:ext cx="356086" cy="356086"/>
          </a:xfrm>
          <a:prstGeom prst="rect">
            <a:avLst/>
          </a:prstGeom>
          <a:noFill/>
          <a:ln>
            <a:noFill/>
          </a:ln>
        </p:spPr>
      </p:pic>
      <p:pic>
        <p:nvPicPr>
          <p:cNvPr id="1391" name="Google Shape;1391;p114"/>
          <p:cNvPicPr preferRelativeResize="0"/>
          <p:nvPr/>
        </p:nvPicPr>
        <p:blipFill rotWithShape="1">
          <a:blip r:embed="rId3">
            <a:alphaModFix/>
          </a:blip>
          <a:srcRect l="4490" r="6762"/>
          <a:stretch/>
        </p:blipFill>
        <p:spPr>
          <a:xfrm>
            <a:off x="4572000" y="1298283"/>
            <a:ext cx="4572000" cy="2897854"/>
          </a:xfrm>
          <a:prstGeom prst="rect">
            <a:avLst/>
          </a:prstGeom>
          <a:noFill/>
          <a:ln>
            <a:noFill/>
          </a:ln>
        </p:spPr>
      </p:pic>
      <p:sp>
        <p:nvSpPr>
          <p:cNvPr id="1392" name="Google Shape;1392;p11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393" name="Google Shape;1393;p11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398"/>
        <p:cNvGrpSpPr/>
        <p:nvPr/>
      </p:nvGrpSpPr>
      <p:grpSpPr>
        <a:xfrm>
          <a:off x="0" y="0"/>
          <a:ext cx="0" cy="0"/>
          <a:chOff x="0" y="0"/>
          <a:chExt cx="0" cy="0"/>
        </a:xfrm>
      </p:grpSpPr>
      <p:sp>
        <p:nvSpPr>
          <p:cNvPr id="1399" name="Google Shape;1399;p116"/>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400" name="Google Shape;1400;p116"/>
          <p:cNvSpPr txBox="1">
            <a:spLocks noGrp="1"/>
          </p:cNvSpPr>
          <p:nvPr>
            <p:ph type="title"/>
          </p:nvPr>
        </p:nvSpPr>
        <p:spPr>
          <a:xfrm>
            <a:off x="569913" y="1922403"/>
            <a:ext cx="3348000" cy="962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800"/>
              <a:buFont typeface="Arial"/>
              <a:buNone/>
              <a:defRPr b="1">
                <a:solidFill>
                  <a:schemeClr val="dk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401" name="Google Shape;1401;p116"/>
          <p:cNvPicPr preferRelativeResize="0"/>
          <p:nvPr/>
        </p:nvPicPr>
        <p:blipFill rotWithShape="1">
          <a:blip r:embed="rId2">
            <a:alphaModFix/>
          </a:blip>
          <a:srcRect/>
          <a:stretch/>
        </p:blipFill>
        <p:spPr>
          <a:xfrm>
            <a:off x="569913" y="507092"/>
            <a:ext cx="1726714" cy="479880"/>
          </a:xfrm>
          <a:prstGeom prst="rect">
            <a:avLst/>
          </a:prstGeom>
          <a:noFill/>
          <a:ln>
            <a:noFill/>
          </a:ln>
        </p:spPr>
      </p:pic>
      <p:sp>
        <p:nvSpPr>
          <p:cNvPr id="1402" name="Google Shape;1402;p116"/>
          <p:cNvSpPr txBox="1">
            <a:spLocks noGrp="1"/>
          </p:cNvSpPr>
          <p:nvPr>
            <p:ph type="subTitle" idx="1"/>
          </p:nvPr>
        </p:nvSpPr>
        <p:spPr>
          <a:xfrm>
            <a:off x="569925" y="2884450"/>
            <a:ext cx="3237900" cy="1079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000"/>
              <a:buFont typeface="Arial"/>
              <a:buNone/>
              <a:defRPr sz="2000">
                <a:latin typeface="Arial"/>
                <a:ea typeface="Arial"/>
                <a:cs typeface="Arial"/>
                <a:sym typeface="Aria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a:endParaRPr/>
          </a:p>
        </p:txBody>
      </p:sp>
      <p:sp>
        <p:nvSpPr>
          <p:cNvPr id="1403" name="Google Shape;1403;p116"/>
          <p:cNvSpPr txBox="1">
            <a:spLocks noGrp="1"/>
          </p:cNvSpPr>
          <p:nvPr>
            <p:ph type="sldNum" idx="12"/>
          </p:nvPr>
        </p:nvSpPr>
        <p:spPr>
          <a:xfrm>
            <a:off x="7556150" y="4829000"/>
            <a:ext cx="12762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endParaRPr/>
          </a:p>
        </p:txBody>
      </p:sp>
      <p:sp>
        <p:nvSpPr>
          <p:cNvPr id="1404" name="Google Shape;1404;p116"/>
          <p:cNvSpPr>
            <a:spLocks noGrp="1"/>
          </p:cNvSpPr>
          <p:nvPr>
            <p:ph type="pic" idx="2"/>
          </p:nvPr>
        </p:nvSpPr>
        <p:spPr>
          <a:xfrm>
            <a:off x="4572000" y="-6650"/>
            <a:ext cx="4593000" cy="5143500"/>
          </a:xfrm>
          <a:prstGeom prst="rect">
            <a:avLst/>
          </a:prstGeom>
          <a:noFill/>
          <a:ln>
            <a:noFill/>
          </a:ln>
        </p:spPr>
      </p:sp>
    </p:spTree>
  </p:cSld>
  <p:clrMapOvr>
    <a:masterClrMapping/>
  </p:clrMapOvr>
  <p:extLst>
    <p:ext uri="{DCECCB84-F9BA-43D5-87BE-67443E8EF086}">
      <p15:sldGuideLst xmlns:p15="http://schemas.microsoft.com/office/powerpoint/2012/main">
        <p15:guide id="1" pos="359">
          <p15:clr>
            <a:srgbClr val="E46962"/>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Empty">
  <p:cSld name="Quadrants_1_2_2">
    <p:spTree>
      <p:nvGrpSpPr>
        <p:cNvPr id="1" name="Shape 1405"/>
        <p:cNvGrpSpPr/>
        <p:nvPr/>
      </p:nvGrpSpPr>
      <p:grpSpPr>
        <a:xfrm>
          <a:off x="0" y="0"/>
          <a:ext cx="0" cy="0"/>
          <a:chOff x="0" y="0"/>
          <a:chExt cx="0" cy="0"/>
        </a:xfrm>
      </p:grpSpPr>
      <p:sp>
        <p:nvSpPr>
          <p:cNvPr id="1406" name="Google Shape;1406;p11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407" name="Google Shape;1407;p11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408" name="Google Shape;1408;p11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a:t>
            </a:r>
            <a:r>
              <a:rPr lang="en" sz="900">
                <a:solidFill>
                  <a:schemeClr val="dk1"/>
                </a:solidFill>
              </a:rPr>
              <a:t>6</a:t>
            </a:r>
            <a:r>
              <a:rPr lang="en" sz="900" b="0" i="0" u="none" strike="noStrike" cap="none">
                <a:solidFill>
                  <a:schemeClr val="dk1"/>
                </a:solidFill>
                <a:latin typeface="Arial"/>
                <a:ea typeface="Arial"/>
                <a:cs typeface="Arial"/>
                <a:sym typeface="Arial"/>
              </a:rPr>
              <a:t> Herrmann Global, LLC</a:t>
            </a:r>
            <a:endParaRPr sz="900" b="0" i="0" u="none" strike="noStrike" cap="none">
              <a:solidFill>
                <a:schemeClr val="dk1"/>
              </a:solidFill>
              <a:latin typeface="Arial"/>
              <a:ea typeface="Arial"/>
              <a:cs typeface="Arial"/>
              <a:sym typeface="Arial"/>
            </a:endParaRPr>
          </a:p>
        </p:txBody>
      </p:sp>
      <p:sp>
        <p:nvSpPr>
          <p:cNvPr id="1409" name="Google Shape;1409;p11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ustom Layout 2 2">
  <p:cSld name="1_Custom Layout 2 2 3">
    <p:bg>
      <p:bgPr>
        <a:solidFill>
          <a:schemeClr val="lt1"/>
        </a:solidFill>
        <a:effectLst/>
      </p:bgPr>
    </p:bg>
    <p:spTree>
      <p:nvGrpSpPr>
        <p:cNvPr id="1" name="Shape 1410"/>
        <p:cNvGrpSpPr/>
        <p:nvPr/>
      </p:nvGrpSpPr>
      <p:grpSpPr>
        <a:xfrm>
          <a:off x="0" y="0"/>
          <a:ext cx="0" cy="0"/>
          <a:chOff x="0" y="0"/>
          <a:chExt cx="0" cy="0"/>
        </a:xfrm>
      </p:grpSpPr>
      <p:sp>
        <p:nvSpPr>
          <p:cNvPr id="1411" name="Google Shape;1411;p118"/>
          <p:cNvSpPr txBox="1">
            <a:spLocks noGrp="1"/>
          </p:cNvSpPr>
          <p:nvPr>
            <p:ph type="title"/>
          </p:nvPr>
        </p:nvSpPr>
        <p:spPr>
          <a:xfrm>
            <a:off x="311698" y="309889"/>
            <a:ext cx="7870800" cy="356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412" name="Google Shape;1412;p11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413" name="Google Shape;1413;p118"/>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14" name="Google Shape;1414;p118"/>
          <p:cNvPicPr preferRelativeResize="0"/>
          <p:nvPr/>
        </p:nvPicPr>
        <p:blipFill rotWithShape="1">
          <a:blip r:embed="rId3">
            <a:alphaModFix/>
          </a:blip>
          <a:srcRect l="4490" r="6762"/>
          <a:stretch/>
        </p:blipFill>
        <p:spPr>
          <a:xfrm>
            <a:off x="4572000" y="1298283"/>
            <a:ext cx="4572000" cy="2897854"/>
          </a:xfrm>
          <a:prstGeom prst="rect">
            <a:avLst/>
          </a:prstGeom>
          <a:noFill/>
          <a:ln>
            <a:noFill/>
          </a:ln>
        </p:spPr>
      </p:pic>
      <p:sp>
        <p:nvSpPr>
          <p:cNvPr id="1415" name="Google Shape;1415;p118"/>
          <p:cNvSpPr/>
          <p:nvPr/>
        </p:nvSpPr>
        <p:spPr>
          <a:xfrm rot="10800000">
            <a:off x="0" y="1026726"/>
            <a:ext cx="4572000" cy="34410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416" name="Google Shape;1416;p118"/>
          <p:cNvSpPr txBox="1">
            <a:spLocks noGrp="1"/>
          </p:cNvSpPr>
          <p:nvPr>
            <p:ph type="body" idx="1"/>
          </p:nvPr>
        </p:nvSpPr>
        <p:spPr>
          <a:xfrm>
            <a:off x="413854" y="1806833"/>
            <a:ext cx="3705300" cy="18807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400"/>
              <a:buNone/>
              <a:defRPr sz="18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417" name="Google Shape;1417;p118"/>
          <p:cNvSpPr txBox="1"/>
          <p:nvPr/>
        </p:nvSpPr>
        <p:spPr>
          <a:xfrm>
            <a:off x="413854" y="2287064"/>
            <a:ext cx="3705300" cy="585000"/>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accent6"/>
                </a:solidFill>
                <a:latin typeface="Arial"/>
                <a:ea typeface="Arial"/>
                <a:cs typeface="Arial"/>
                <a:sym typeface="Arial"/>
              </a:rPr>
              <a:t>– and the teams and organizations </a:t>
            </a:r>
            <a:br>
              <a:rPr lang="en" sz="1600" b="0" i="0" u="none" strike="noStrike" cap="none">
                <a:solidFill>
                  <a:schemeClr val="accent6"/>
                </a:solidFill>
                <a:latin typeface="Arial"/>
                <a:ea typeface="Arial"/>
                <a:cs typeface="Arial"/>
                <a:sym typeface="Arial"/>
              </a:rPr>
            </a:br>
            <a:r>
              <a:rPr lang="en" sz="1600" b="0" i="0" u="none" strike="noStrike" cap="none">
                <a:solidFill>
                  <a:schemeClr val="accent6"/>
                </a:solidFill>
                <a:latin typeface="Arial"/>
                <a:ea typeface="Arial"/>
                <a:cs typeface="Arial"/>
                <a:sym typeface="Arial"/>
              </a:rPr>
              <a:t>they work with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Empty 1">
  <p:cSld name="Quadrants_1_2_2_1">
    <p:spTree>
      <p:nvGrpSpPr>
        <p:cNvPr id="1" name="Shape 1418"/>
        <p:cNvGrpSpPr/>
        <p:nvPr/>
      </p:nvGrpSpPr>
      <p:grpSpPr>
        <a:xfrm>
          <a:off x="0" y="0"/>
          <a:ext cx="0" cy="0"/>
          <a:chOff x="0" y="0"/>
          <a:chExt cx="0" cy="0"/>
        </a:xfrm>
      </p:grpSpPr>
      <p:sp>
        <p:nvSpPr>
          <p:cNvPr id="1419" name="Google Shape;1419;p11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20" name="Google Shape;1420;p11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421" name="Google Shape;1421;p11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 2025 Herrmann Global, LLC</a:t>
            </a:r>
            <a:endParaRPr sz="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Quadrants 1 1">
  <p:cSld name="Title &amp; quadrants_4_1">
    <p:spTree>
      <p:nvGrpSpPr>
        <p:cNvPr id="1" name="Shape 1422"/>
        <p:cNvGrpSpPr/>
        <p:nvPr/>
      </p:nvGrpSpPr>
      <p:grpSpPr>
        <a:xfrm>
          <a:off x="0" y="0"/>
          <a:ext cx="0" cy="0"/>
          <a:chOff x="0" y="0"/>
          <a:chExt cx="0" cy="0"/>
        </a:xfrm>
      </p:grpSpPr>
      <p:sp>
        <p:nvSpPr>
          <p:cNvPr id="1423" name="Google Shape;1423;p12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424" name="Google Shape;1424;p12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425" name="Google Shape;1425;p12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pic>
        <p:nvPicPr>
          <p:cNvPr id="1426" name="Google Shape;1426;p120"/>
          <p:cNvPicPr preferRelativeResize="0"/>
          <p:nvPr/>
        </p:nvPicPr>
        <p:blipFill rotWithShape="1">
          <a:blip r:embed="rId3">
            <a:alphaModFix/>
          </a:blip>
          <a:srcRect/>
          <a:stretch/>
        </p:blipFill>
        <p:spPr>
          <a:xfrm>
            <a:off x="4606067" y="628650"/>
            <a:ext cx="2037058" cy="2046272"/>
          </a:xfrm>
          <a:prstGeom prst="rect">
            <a:avLst/>
          </a:prstGeom>
          <a:noFill/>
          <a:ln>
            <a:noFill/>
          </a:ln>
        </p:spPr>
      </p:pic>
      <p:pic>
        <p:nvPicPr>
          <p:cNvPr id="1427" name="Google Shape;1427;p120"/>
          <p:cNvPicPr preferRelativeResize="0"/>
          <p:nvPr/>
        </p:nvPicPr>
        <p:blipFill rotWithShape="1">
          <a:blip r:embed="rId4">
            <a:alphaModFix/>
          </a:blip>
          <a:srcRect/>
          <a:stretch/>
        </p:blipFill>
        <p:spPr>
          <a:xfrm>
            <a:off x="2500891" y="628671"/>
            <a:ext cx="2037047" cy="2046292"/>
          </a:xfrm>
          <a:prstGeom prst="rect">
            <a:avLst/>
          </a:prstGeom>
          <a:noFill/>
          <a:ln>
            <a:noFill/>
          </a:ln>
        </p:spPr>
      </p:pic>
      <p:pic>
        <p:nvPicPr>
          <p:cNvPr id="1428" name="Google Shape;1428;p120"/>
          <p:cNvPicPr preferRelativeResize="0"/>
          <p:nvPr/>
        </p:nvPicPr>
        <p:blipFill rotWithShape="1">
          <a:blip r:embed="rId5">
            <a:alphaModFix/>
          </a:blip>
          <a:srcRect/>
          <a:stretch/>
        </p:blipFill>
        <p:spPr>
          <a:xfrm>
            <a:off x="4606058" y="2725049"/>
            <a:ext cx="2037047" cy="2027748"/>
          </a:xfrm>
          <a:prstGeom prst="rect">
            <a:avLst/>
          </a:prstGeom>
          <a:noFill/>
          <a:ln>
            <a:noFill/>
          </a:ln>
        </p:spPr>
      </p:pic>
      <p:pic>
        <p:nvPicPr>
          <p:cNvPr id="1429" name="Google Shape;1429;p120"/>
          <p:cNvPicPr preferRelativeResize="0"/>
          <p:nvPr/>
        </p:nvPicPr>
        <p:blipFill rotWithShape="1">
          <a:blip r:embed="rId6">
            <a:alphaModFix/>
          </a:blip>
          <a:srcRect/>
          <a:stretch/>
        </p:blipFill>
        <p:spPr>
          <a:xfrm>
            <a:off x="2500875" y="2724992"/>
            <a:ext cx="2037047" cy="2027808"/>
          </a:xfrm>
          <a:prstGeom prst="rect">
            <a:avLst/>
          </a:prstGeom>
          <a:noFill/>
          <a:ln>
            <a:noFill/>
          </a:ln>
        </p:spPr>
      </p:pic>
      <p:sp>
        <p:nvSpPr>
          <p:cNvPr id="1430" name="Google Shape;1430;p12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1431"/>
        <p:cNvGrpSpPr/>
        <p:nvPr/>
      </p:nvGrpSpPr>
      <p:grpSpPr>
        <a:xfrm>
          <a:off x="0" y="0"/>
          <a:ext cx="0" cy="0"/>
          <a:chOff x="0" y="0"/>
          <a:chExt cx="0" cy="0"/>
        </a:xfrm>
      </p:grpSpPr>
      <p:sp>
        <p:nvSpPr>
          <p:cNvPr id="1432" name="Google Shape;1432;p121"/>
          <p:cNvSpPr txBox="1">
            <a:spLocks noGrp="1"/>
          </p:cNvSpPr>
          <p:nvPr>
            <p:ph type="title"/>
          </p:nvPr>
        </p:nvSpPr>
        <p:spPr>
          <a:xfrm>
            <a:off x="298712" y="179574"/>
            <a:ext cx="7886700" cy="9939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3" name="Google Shape;1433;p121"/>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34" name="Google Shape;1434;p12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pic>
        <p:nvPicPr>
          <p:cNvPr id="1435" name="Google Shape;1435;p121"/>
          <p:cNvPicPr preferRelativeResize="0"/>
          <p:nvPr/>
        </p:nvPicPr>
        <p:blipFill rotWithShape="1">
          <a:blip r:embed="rId2">
            <a:alphaModFix/>
          </a:blip>
          <a:srcRect/>
          <a:stretch/>
        </p:blipFill>
        <p:spPr>
          <a:xfrm>
            <a:off x="8476214" y="309889"/>
            <a:ext cx="356086" cy="356086"/>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436"/>
        <p:cNvGrpSpPr/>
        <p:nvPr/>
      </p:nvGrpSpPr>
      <p:grpSpPr>
        <a:xfrm>
          <a:off x="0" y="0"/>
          <a:ext cx="0" cy="0"/>
          <a:chOff x="0" y="0"/>
          <a:chExt cx="0" cy="0"/>
        </a:xfrm>
      </p:grpSpPr>
      <p:sp>
        <p:nvSpPr>
          <p:cNvPr id="1437" name="Google Shape;1437;p122"/>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38" name="Google Shape;1438;p12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439" name="Google Shape;1439;p12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440" name="Google Shape;1440;p122"/>
          <p:cNvSpPr txBox="1">
            <a:spLocks noGrp="1"/>
          </p:cNvSpPr>
          <p:nvPr>
            <p:ph type="sldNum" idx="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ustom Layout 3 2">
  <p:cSld name="CUSTOM_2_2">
    <p:spTree>
      <p:nvGrpSpPr>
        <p:cNvPr id="1" name="Shape 1441"/>
        <p:cNvGrpSpPr/>
        <p:nvPr/>
      </p:nvGrpSpPr>
      <p:grpSpPr>
        <a:xfrm>
          <a:off x="0" y="0"/>
          <a:ext cx="0" cy="0"/>
          <a:chOff x="0" y="0"/>
          <a:chExt cx="0" cy="0"/>
        </a:xfrm>
      </p:grpSpPr>
      <p:sp>
        <p:nvSpPr>
          <p:cNvPr id="1442" name="Google Shape;1442;p123"/>
          <p:cNvSpPr/>
          <p:nvPr/>
        </p:nvSpPr>
        <p:spPr>
          <a:xfrm flipH="1">
            <a:off x="4581000" y="2776174"/>
            <a:ext cx="4242900" cy="18507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443" name="Google Shape;1443;p123"/>
          <p:cNvSpPr/>
          <p:nvPr/>
        </p:nvSpPr>
        <p:spPr>
          <a:xfrm>
            <a:off x="311700" y="2776174"/>
            <a:ext cx="4242900" cy="18507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444" name="Google Shape;1444;p123"/>
          <p:cNvSpPr/>
          <p:nvPr/>
        </p:nvSpPr>
        <p:spPr>
          <a:xfrm rot="10800000" flipH="1">
            <a:off x="311700" y="903194"/>
            <a:ext cx="4242900" cy="18507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445" name="Google Shape;1445;p123"/>
          <p:cNvSpPr/>
          <p:nvPr/>
        </p:nvSpPr>
        <p:spPr>
          <a:xfrm rot="10800000">
            <a:off x="4581000" y="903194"/>
            <a:ext cx="4242900" cy="18507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446" name="Google Shape;1446;p12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447" name="Google Shape;1447;p12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448" name="Google Shape;1448;p12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449" name="Google Shape;1449;p12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mpty">
  <p:cSld name="Quadrants_1_2_2">
    <p:spTree>
      <p:nvGrpSpPr>
        <p:cNvPr id="1" name="Shape 190"/>
        <p:cNvGrpSpPr/>
        <p:nvPr/>
      </p:nvGrpSpPr>
      <p:grpSpPr>
        <a:xfrm>
          <a:off x="0" y="0"/>
          <a:ext cx="0" cy="0"/>
          <a:chOff x="0" y="0"/>
          <a:chExt cx="0" cy="0"/>
        </a:xfrm>
      </p:grpSpPr>
      <p:sp>
        <p:nvSpPr>
          <p:cNvPr id="191" name="Google Shape;191;p1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192" name="Google Shape;192;p1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93" name="Google Shape;193;p1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a:t>
            </a:r>
            <a:r>
              <a:rPr lang="en" sz="900">
                <a:solidFill>
                  <a:schemeClr val="dk1"/>
                </a:solidFill>
              </a:rPr>
              <a:t>6</a:t>
            </a:r>
            <a:r>
              <a:rPr lang="en" sz="900" b="0" i="0" u="none" strike="noStrike" cap="none">
                <a:solidFill>
                  <a:schemeClr val="dk1"/>
                </a:solidFill>
                <a:latin typeface="Arial"/>
                <a:ea typeface="Arial"/>
                <a:cs typeface="Arial"/>
                <a:sym typeface="Arial"/>
              </a:rPr>
              <a:t> Herrmann Global, LLC</a:t>
            </a:r>
            <a:endParaRPr sz="900" b="0" i="0" u="none" strike="noStrike" cap="none">
              <a:solidFill>
                <a:schemeClr val="dk1"/>
              </a:solidFill>
              <a:latin typeface="Arial"/>
              <a:ea typeface="Arial"/>
              <a:cs typeface="Arial"/>
              <a:sym typeface="Arial"/>
            </a:endParaRPr>
          </a:p>
        </p:txBody>
      </p:sp>
      <p:sp>
        <p:nvSpPr>
          <p:cNvPr id="194" name="Google Shape;194;p13"/>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ustom Layout 4">
  <p:cSld name="CUSTOM_4">
    <p:bg>
      <p:bgPr>
        <a:solidFill>
          <a:schemeClr val="lt2"/>
        </a:solidFill>
        <a:effectLst/>
      </p:bgPr>
    </p:bg>
    <p:spTree>
      <p:nvGrpSpPr>
        <p:cNvPr id="1" name="Shape 1450"/>
        <p:cNvGrpSpPr/>
        <p:nvPr/>
      </p:nvGrpSpPr>
      <p:grpSpPr>
        <a:xfrm>
          <a:off x="0" y="0"/>
          <a:ext cx="0" cy="0"/>
          <a:chOff x="0" y="0"/>
          <a:chExt cx="0" cy="0"/>
        </a:xfrm>
      </p:grpSpPr>
      <p:pic>
        <p:nvPicPr>
          <p:cNvPr id="1451" name="Google Shape;1451;p124"/>
          <p:cNvPicPr preferRelativeResize="0"/>
          <p:nvPr/>
        </p:nvPicPr>
        <p:blipFill rotWithShape="1">
          <a:blip r:embed="rId2">
            <a:alphaModFix amt="37000"/>
          </a:blip>
          <a:srcRect/>
          <a:stretch/>
        </p:blipFill>
        <p:spPr>
          <a:xfrm>
            <a:off x="2266950" y="266700"/>
            <a:ext cx="4610100" cy="4610100"/>
          </a:xfrm>
          <a:prstGeom prst="rect">
            <a:avLst/>
          </a:prstGeom>
          <a:noFill/>
          <a:ln>
            <a:noFill/>
          </a:ln>
        </p:spPr>
      </p:pic>
      <p:sp>
        <p:nvSpPr>
          <p:cNvPr id="1452" name="Google Shape;1452;p124"/>
          <p:cNvSpPr txBox="1">
            <a:spLocks noGrp="1"/>
          </p:cNvSpPr>
          <p:nvPr>
            <p:ph type="title"/>
          </p:nvPr>
        </p:nvSpPr>
        <p:spPr>
          <a:xfrm>
            <a:off x="2543193" y="2036447"/>
            <a:ext cx="4050000" cy="991800"/>
          </a:xfrm>
          <a:prstGeom prst="rect">
            <a:avLst/>
          </a:prstGeom>
          <a:noFill/>
          <a:ln>
            <a:noFill/>
          </a:ln>
        </p:spPr>
        <p:txBody>
          <a:bodyPr spcFirstLastPara="1" wrap="square" lIns="0" tIns="0" rIns="91425" bIns="0" anchor="t" anchorCtr="0">
            <a:noAutofit/>
          </a:bodyPr>
          <a:lstStyle>
            <a:lvl1pPr lvl="0" algn="ctr">
              <a:lnSpc>
                <a:spcPct val="80000"/>
              </a:lnSpc>
              <a:spcBef>
                <a:spcPts val="0"/>
              </a:spcBef>
              <a:spcAft>
                <a:spcPts val="0"/>
              </a:spcAft>
              <a:buClr>
                <a:schemeClr val="dk2"/>
              </a:buClr>
              <a:buSzPts val="4200"/>
              <a:buNone/>
              <a:defRPr sz="4200" b="1">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1453"/>
        <p:cNvGrpSpPr/>
        <p:nvPr/>
      </p:nvGrpSpPr>
      <p:grpSpPr>
        <a:xfrm>
          <a:off x="0" y="0"/>
          <a:ext cx="0" cy="0"/>
          <a:chOff x="0" y="0"/>
          <a:chExt cx="0" cy="0"/>
        </a:xfrm>
      </p:grpSpPr>
      <p:sp>
        <p:nvSpPr>
          <p:cNvPr id="1454" name="Google Shape;1454;p12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455" name="Google Shape;1455;p12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456" name="Google Shape;1456;p12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457" name="Google Shape;1457;p125"/>
          <p:cNvSpPr/>
          <p:nvPr/>
        </p:nvSpPr>
        <p:spPr>
          <a:xfrm flipH="1">
            <a:off x="4581000" y="2776174"/>
            <a:ext cx="4242900" cy="18507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458" name="Google Shape;1458;p125"/>
          <p:cNvSpPr/>
          <p:nvPr/>
        </p:nvSpPr>
        <p:spPr>
          <a:xfrm>
            <a:off x="311700" y="2776174"/>
            <a:ext cx="4242900" cy="18507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459" name="Google Shape;1459;p125"/>
          <p:cNvSpPr/>
          <p:nvPr/>
        </p:nvSpPr>
        <p:spPr>
          <a:xfrm rot="10800000" flipH="1">
            <a:off x="311700" y="903194"/>
            <a:ext cx="4242900" cy="18507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460" name="Google Shape;1460;p125"/>
          <p:cNvSpPr/>
          <p:nvPr/>
        </p:nvSpPr>
        <p:spPr>
          <a:xfrm rot="10800000">
            <a:off x="4581000" y="903194"/>
            <a:ext cx="4242900" cy="18507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461" name="Google Shape;1461;p125"/>
          <p:cNvSpPr txBox="1">
            <a:spLocks noGrp="1"/>
          </p:cNvSpPr>
          <p:nvPr>
            <p:ph type="subTitle" idx="1"/>
          </p:nvPr>
        </p:nvSpPr>
        <p:spPr>
          <a:xfrm>
            <a:off x="656075" y="1232085"/>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2" name="Google Shape;1462;p125"/>
          <p:cNvSpPr txBox="1">
            <a:spLocks noGrp="1"/>
          </p:cNvSpPr>
          <p:nvPr>
            <p:ph type="subTitle" idx="2"/>
          </p:nvPr>
        </p:nvSpPr>
        <p:spPr>
          <a:xfrm>
            <a:off x="756304" y="1657910"/>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1463" name="Google Shape;1463;p125"/>
          <p:cNvSpPr txBox="1">
            <a:spLocks noGrp="1"/>
          </p:cNvSpPr>
          <p:nvPr>
            <p:ph type="subTitle" idx="3"/>
          </p:nvPr>
        </p:nvSpPr>
        <p:spPr>
          <a:xfrm>
            <a:off x="4861825" y="1232085"/>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4" name="Google Shape;1464;p125"/>
          <p:cNvSpPr txBox="1">
            <a:spLocks noGrp="1"/>
          </p:cNvSpPr>
          <p:nvPr>
            <p:ph type="subTitle" idx="4"/>
          </p:nvPr>
        </p:nvSpPr>
        <p:spPr>
          <a:xfrm>
            <a:off x="656075" y="3094503"/>
            <a:ext cx="17367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5" name="Google Shape;1465;p125"/>
          <p:cNvSpPr txBox="1">
            <a:spLocks noGrp="1"/>
          </p:cNvSpPr>
          <p:nvPr>
            <p:ph type="subTitle" idx="5"/>
          </p:nvPr>
        </p:nvSpPr>
        <p:spPr>
          <a:xfrm>
            <a:off x="706286" y="3562910"/>
            <a:ext cx="1736700" cy="3075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1466" name="Google Shape;1466;p125"/>
          <p:cNvSpPr txBox="1">
            <a:spLocks noGrp="1"/>
          </p:cNvSpPr>
          <p:nvPr>
            <p:ph type="subTitle" idx="6"/>
          </p:nvPr>
        </p:nvSpPr>
        <p:spPr>
          <a:xfrm>
            <a:off x="4861825" y="3094503"/>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7" name="Google Shape;1467;p125"/>
          <p:cNvSpPr txBox="1">
            <a:spLocks noGrp="1"/>
          </p:cNvSpPr>
          <p:nvPr>
            <p:ph type="subTitle" idx="7"/>
          </p:nvPr>
        </p:nvSpPr>
        <p:spPr>
          <a:xfrm>
            <a:off x="4962054" y="3562910"/>
            <a:ext cx="3466500" cy="3075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300"/>
              <a:buChar char="●"/>
              <a:defRPr sz="1300"/>
            </a:lvl1pPr>
            <a:lvl2pPr lvl="1" algn="l">
              <a:lnSpc>
                <a:spcPct val="115000"/>
              </a:lnSpc>
              <a:spcBef>
                <a:spcPts val="0"/>
              </a:spcBef>
              <a:spcAft>
                <a:spcPts val="0"/>
              </a:spcAft>
              <a:buSzPts val="1300"/>
              <a:buChar char="○"/>
              <a:defRPr sz="1300"/>
            </a:lvl2pPr>
            <a:lvl3pPr lvl="2" algn="l">
              <a:lnSpc>
                <a:spcPct val="115000"/>
              </a:lnSpc>
              <a:spcBef>
                <a:spcPts val="0"/>
              </a:spcBef>
              <a:spcAft>
                <a:spcPts val="0"/>
              </a:spcAft>
              <a:buSzPts val="1300"/>
              <a:buChar char="■"/>
              <a:defRPr sz="1300"/>
            </a:lvl3pPr>
            <a:lvl4pPr lvl="3" algn="l">
              <a:lnSpc>
                <a:spcPct val="115000"/>
              </a:lnSpc>
              <a:spcBef>
                <a:spcPts val="0"/>
              </a:spcBef>
              <a:spcAft>
                <a:spcPts val="0"/>
              </a:spcAft>
              <a:buSzPts val="1300"/>
              <a:buChar char="●"/>
              <a:defRPr sz="1300"/>
            </a:lvl4pPr>
            <a:lvl5pPr lvl="4" algn="l">
              <a:lnSpc>
                <a:spcPct val="115000"/>
              </a:lnSpc>
              <a:spcBef>
                <a:spcPts val="0"/>
              </a:spcBef>
              <a:spcAft>
                <a:spcPts val="0"/>
              </a:spcAft>
              <a:buSzPts val="1300"/>
              <a:buChar char="○"/>
              <a:defRPr sz="1300"/>
            </a:lvl5pPr>
            <a:lvl6pPr lvl="5" algn="l">
              <a:lnSpc>
                <a:spcPct val="115000"/>
              </a:lnSpc>
              <a:spcBef>
                <a:spcPts val="0"/>
              </a:spcBef>
              <a:spcAft>
                <a:spcPts val="0"/>
              </a:spcAft>
              <a:buSzPts val="1300"/>
              <a:buChar char="■"/>
              <a:defRPr sz="1300"/>
            </a:lvl6pPr>
            <a:lvl7pPr lvl="6" algn="l">
              <a:lnSpc>
                <a:spcPct val="115000"/>
              </a:lnSpc>
              <a:spcBef>
                <a:spcPts val="0"/>
              </a:spcBef>
              <a:spcAft>
                <a:spcPts val="0"/>
              </a:spcAft>
              <a:buSzPts val="1300"/>
              <a:buChar char="●"/>
              <a:defRPr sz="1300"/>
            </a:lvl7pPr>
            <a:lvl8pPr lvl="7" algn="l">
              <a:lnSpc>
                <a:spcPct val="115000"/>
              </a:lnSpc>
              <a:spcBef>
                <a:spcPts val="0"/>
              </a:spcBef>
              <a:spcAft>
                <a:spcPts val="0"/>
              </a:spcAft>
              <a:buSzPts val="1300"/>
              <a:buChar char="○"/>
              <a:defRPr sz="1300"/>
            </a:lvl8pPr>
            <a:lvl9pPr lvl="8" algn="l">
              <a:lnSpc>
                <a:spcPct val="115000"/>
              </a:lnSpc>
              <a:spcBef>
                <a:spcPts val="0"/>
              </a:spcBef>
              <a:spcAft>
                <a:spcPts val="0"/>
              </a:spcAft>
              <a:buSzPts val="1300"/>
              <a:buChar char="■"/>
              <a:defRPr sz="1300"/>
            </a:lvl9pPr>
          </a:lstStyle>
          <a:p>
            <a:endParaRPr/>
          </a:p>
        </p:txBody>
      </p:sp>
      <p:sp>
        <p:nvSpPr>
          <p:cNvPr id="1468" name="Google Shape;1468;p125"/>
          <p:cNvSpPr txBox="1">
            <a:spLocks noGrp="1"/>
          </p:cNvSpPr>
          <p:nvPr>
            <p:ph type="subTitle" idx="8"/>
          </p:nvPr>
        </p:nvSpPr>
        <p:spPr>
          <a:xfrm>
            <a:off x="2549875" y="3094503"/>
            <a:ext cx="17367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9" name="Google Shape;1469;p125"/>
          <p:cNvSpPr txBox="1">
            <a:spLocks noGrp="1"/>
          </p:cNvSpPr>
          <p:nvPr>
            <p:ph type="subTitle" idx="9"/>
          </p:nvPr>
        </p:nvSpPr>
        <p:spPr>
          <a:xfrm>
            <a:off x="2600086" y="3562910"/>
            <a:ext cx="17367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1470" name="Google Shape;1470;p125"/>
          <p:cNvSpPr txBox="1">
            <a:spLocks noGrp="1"/>
          </p:cNvSpPr>
          <p:nvPr>
            <p:ph type="subTitle" idx="13"/>
          </p:nvPr>
        </p:nvSpPr>
        <p:spPr>
          <a:xfrm>
            <a:off x="4962054" y="1657910"/>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1471" name="Google Shape;1471;p12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Quadrants">
  <p:cSld name="Title &amp; quadrants">
    <p:spTree>
      <p:nvGrpSpPr>
        <p:cNvPr id="1" name="Shape 1472"/>
        <p:cNvGrpSpPr/>
        <p:nvPr/>
      </p:nvGrpSpPr>
      <p:grpSpPr>
        <a:xfrm>
          <a:off x="0" y="0"/>
          <a:ext cx="0" cy="0"/>
          <a:chOff x="0" y="0"/>
          <a:chExt cx="0" cy="0"/>
        </a:xfrm>
      </p:grpSpPr>
      <p:sp>
        <p:nvSpPr>
          <p:cNvPr id="1473" name="Google Shape;1473;p12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474" name="Google Shape;1474;p12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475" name="Google Shape;1475;p12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476" name="Google Shape;1476;p126"/>
          <p:cNvSpPr/>
          <p:nvPr/>
        </p:nvSpPr>
        <p:spPr>
          <a:xfrm flipH="1">
            <a:off x="4581009" y="2936007"/>
            <a:ext cx="4242900" cy="15951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477" name="Google Shape;1477;p126"/>
          <p:cNvSpPr/>
          <p:nvPr/>
        </p:nvSpPr>
        <p:spPr>
          <a:xfrm>
            <a:off x="311694" y="2936007"/>
            <a:ext cx="4242900" cy="15951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478" name="Google Shape;1478;p126"/>
          <p:cNvSpPr/>
          <p:nvPr/>
        </p:nvSpPr>
        <p:spPr>
          <a:xfrm rot="10800000" flipH="1">
            <a:off x="311694" y="1321704"/>
            <a:ext cx="4242900" cy="15951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479" name="Google Shape;1479;p126"/>
          <p:cNvSpPr/>
          <p:nvPr/>
        </p:nvSpPr>
        <p:spPr>
          <a:xfrm rot="10800000">
            <a:off x="4581009" y="1321704"/>
            <a:ext cx="4242900" cy="15951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480" name="Google Shape;1480;p126"/>
          <p:cNvSpPr txBox="1">
            <a:spLocks noGrp="1"/>
          </p:cNvSpPr>
          <p:nvPr>
            <p:ph type="subTitle" idx="1"/>
          </p:nvPr>
        </p:nvSpPr>
        <p:spPr>
          <a:xfrm>
            <a:off x="640700" y="1562375"/>
            <a:ext cx="2588400" cy="1170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1" name="Google Shape;1481;p126"/>
          <p:cNvSpPr txBox="1">
            <a:spLocks noGrp="1"/>
          </p:cNvSpPr>
          <p:nvPr>
            <p:ph type="subTitle" idx="2"/>
          </p:nvPr>
        </p:nvSpPr>
        <p:spPr>
          <a:xfrm>
            <a:off x="5887825" y="1562375"/>
            <a:ext cx="2588400" cy="1170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2" name="Google Shape;1482;p126"/>
          <p:cNvSpPr txBox="1">
            <a:spLocks noGrp="1"/>
          </p:cNvSpPr>
          <p:nvPr>
            <p:ph type="subTitle" idx="3"/>
          </p:nvPr>
        </p:nvSpPr>
        <p:spPr>
          <a:xfrm>
            <a:off x="5887825" y="3195688"/>
            <a:ext cx="2588400" cy="1170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1483" name="Google Shape;1483;p126"/>
          <p:cNvSpPr txBox="1">
            <a:spLocks noGrp="1"/>
          </p:cNvSpPr>
          <p:nvPr>
            <p:ph type="subTitle" idx="4"/>
          </p:nvPr>
        </p:nvSpPr>
        <p:spPr>
          <a:xfrm>
            <a:off x="311699" y="742850"/>
            <a:ext cx="7848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4" name="Google Shape;1484;p126"/>
          <p:cNvSpPr txBox="1">
            <a:spLocks noGrp="1"/>
          </p:cNvSpPr>
          <p:nvPr>
            <p:ph type="subTitle" idx="5"/>
          </p:nvPr>
        </p:nvSpPr>
        <p:spPr>
          <a:xfrm>
            <a:off x="640700" y="3196100"/>
            <a:ext cx="2588400" cy="1170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5" name="Google Shape;1485;p12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86" name="Google Shape;1486;p126"/>
          <p:cNvSpPr/>
          <p:nvPr/>
        </p:nvSpPr>
        <p:spPr>
          <a:xfrm rot="10800000">
            <a:off x="2161650" y="2699825"/>
            <a:ext cx="4820700" cy="4284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Quadrants_2">
  <p:cSld name="Title &amp; quadrants_3">
    <p:spTree>
      <p:nvGrpSpPr>
        <p:cNvPr id="1" name="Shape 1487"/>
        <p:cNvGrpSpPr/>
        <p:nvPr/>
      </p:nvGrpSpPr>
      <p:grpSpPr>
        <a:xfrm>
          <a:off x="0" y="0"/>
          <a:ext cx="0" cy="0"/>
          <a:chOff x="0" y="0"/>
          <a:chExt cx="0" cy="0"/>
        </a:xfrm>
      </p:grpSpPr>
      <p:sp>
        <p:nvSpPr>
          <p:cNvPr id="1488" name="Google Shape;1488;p12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489" name="Google Shape;1489;p12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490" name="Google Shape;1490;p12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491" name="Google Shape;1491;p127"/>
          <p:cNvSpPr/>
          <p:nvPr/>
        </p:nvSpPr>
        <p:spPr>
          <a:xfrm flipH="1">
            <a:off x="4581009" y="2761488"/>
            <a:ext cx="4242900" cy="18669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492" name="Google Shape;1492;p127"/>
          <p:cNvSpPr/>
          <p:nvPr/>
        </p:nvSpPr>
        <p:spPr>
          <a:xfrm>
            <a:off x="311694" y="2761488"/>
            <a:ext cx="4242900" cy="18669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493" name="Google Shape;1493;p127"/>
          <p:cNvSpPr/>
          <p:nvPr/>
        </p:nvSpPr>
        <p:spPr>
          <a:xfrm rot="10800000" flipH="1">
            <a:off x="311694" y="872112"/>
            <a:ext cx="4242900" cy="1866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494" name="Google Shape;1494;p127"/>
          <p:cNvSpPr/>
          <p:nvPr/>
        </p:nvSpPr>
        <p:spPr>
          <a:xfrm rot="10800000">
            <a:off x="4581009" y="872112"/>
            <a:ext cx="4242900" cy="1866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1495" name="Google Shape;1495;p127"/>
          <p:cNvPicPr preferRelativeResize="0"/>
          <p:nvPr/>
        </p:nvPicPr>
        <p:blipFill rotWithShape="1">
          <a:blip r:embed="rId3">
            <a:alphaModFix/>
          </a:blip>
          <a:srcRect/>
          <a:stretch/>
        </p:blipFill>
        <p:spPr>
          <a:xfrm>
            <a:off x="4580993" y="1819950"/>
            <a:ext cx="914905" cy="919050"/>
          </a:xfrm>
          <a:prstGeom prst="rect">
            <a:avLst/>
          </a:prstGeom>
          <a:noFill/>
          <a:ln>
            <a:noFill/>
          </a:ln>
        </p:spPr>
      </p:pic>
      <p:pic>
        <p:nvPicPr>
          <p:cNvPr id="1496" name="Google Shape;1496;p127"/>
          <p:cNvPicPr preferRelativeResize="0"/>
          <p:nvPr/>
        </p:nvPicPr>
        <p:blipFill rotWithShape="1">
          <a:blip r:embed="rId4">
            <a:alphaModFix/>
          </a:blip>
          <a:srcRect/>
          <a:stretch/>
        </p:blipFill>
        <p:spPr>
          <a:xfrm>
            <a:off x="3639694" y="1819934"/>
            <a:ext cx="914900" cy="919059"/>
          </a:xfrm>
          <a:prstGeom prst="rect">
            <a:avLst/>
          </a:prstGeom>
          <a:noFill/>
          <a:ln>
            <a:noFill/>
          </a:ln>
        </p:spPr>
      </p:pic>
      <p:pic>
        <p:nvPicPr>
          <p:cNvPr id="1497" name="Google Shape;1497;p127"/>
          <p:cNvPicPr preferRelativeResize="0"/>
          <p:nvPr/>
        </p:nvPicPr>
        <p:blipFill rotWithShape="1">
          <a:blip r:embed="rId5">
            <a:alphaModFix/>
          </a:blip>
          <a:srcRect/>
          <a:stretch/>
        </p:blipFill>
        <p:spPr>
          <a:xfrm>
            <a:off x="4581001" y="2761501"/>
            <a:ext cx="914900" cy="910730"/>
          </a:xfrm>
          <a:prstGeom prst="rect">
            <a:avLst/>
          </a:prstGeom>
          <a:noFill/>
          <a:ln>
            <a:noFill/>
          </a:ln>
        </p:spPr>
      </p:pic>
      <p:pic>
        <p:nvPicPr>
          <p:cNvPr id="1498" name="Google Shape;1498;p127"/>
          <p:cNvPicPr preferRelativeResize="0"/>
          <p:nvPr/>
        </p:nvPicPr>
        <p:blipFill rotWithShape="1">
          <a:blip r:embed="rId6">
            <a:alphaModFix/>
          </a:blip>
          <a:srcRect/>
          <a:stretch/>
        </p:blipFill>
        <p:spPr>
          <a:xfrm>
            <a:off x="3639699" y="2761500"/>
            <a:ext cx="914900" cy="910757"/>
          </a:xfrm>
          <a:prstGeom prst="rect">
            <a:avLst/>
          </a:prstGeom>
          <a:noFill/>
          <a:ln>
            <a:noFill/>
          </a:ln>
        </p:spPr>
      </p:pic>
      <p:sp>
        <p:nvSpPr>
          <p:cNvPr id="1499" name="Google Shape;1499;p127"/>
          <p:cNvSpPr txBox="1"/>
          <p:nvPr/>
        </p:nvSpPr>
        <p:spPr>
          <a:xfrm>
            <a:off x="3988475" y="2261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WHAT</a:t>
            </a:r>
            <a:endParaRPr sz="1100" b="1" i="0" u="none" strike="noStrike" cap="none">
              <a:solidFill>
                <a:srgbClr val="000000"/>
              </a:solidFill>
              <a:latin typeface="Arial"/>
              <a:ea typeface="Arial"/>
              <a:cs typeface="Arial"/>
              <a:sym typeface="Arial"/>
            </a:endParaRPr>
          </a:p>
        </p:txBody>
      </p:sp>
      <p:sp>
        <p:nvSpPr>
          <p:cNvPr id="1500" name="Google Shape;1500;p127"/>
          <p:cNvSpPr txBox="1"/>
          <p:nvPr/>
        </p:nvSpPr>
        <p:spPr>
          <a:xfrm>
            <a:off x="4724331" y="2261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WHY</a:t>
            </a:r>
            <a:endParaRPr sz="1100" b="1" i="0" u="none" strike="noStrike" cap="none">
              <a:solidFill>
                <a:srgbClr val="000000"/>
              </a:solidFill>
              <a:latin typeface="Arial"/>
              <a:ea typeface="Arial"/>
              <a:cs typeface="Arial"/>
              <a:sym typeface="Arial"/>
            </a:endParaRPr>
          </a:p>
        </p:txBody>
      </p:sp>
      <p:sp>
        <p:nvSpPr>
          <p:cNvPr id="1501" name="Google Shape;1501;p127"/>
          <p:cNvSpPr txBox="1"/>
          <p:nvPr/>
        </p:nvSpPr>
        <p:spPr>
          <a:xfrm>
            <a:off x="3996138" y="3023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HOW</a:t>
            </a:r>
            <a:endParaRPr sz="1100" b="1" i="0" u="none" strike="noStrike" cap="none">
              <a:solidFill>
                <a:srgbClr val="000000"/>
              </a:solidFill>
              <a:latin typeface="Arial"/>
              <a:ea typeface="Arial"/>
              <a:cs typeface="Arial"/>
              <a:sym typeface="Arial"/>
            </a:endParaRPr>
          </a:p>
        </p:txBody>
      </p:sp>
      <p:sp>
        <p:nvSpPr>
          <p:cNvPr id="1502" name="Google Shape;1502;p127"/>
          <p:cNvSpPr txBox="1"/>
          <p:nvPr/>
        </p:nvSpPr>
        <p:spPr>
          <a:xfrm>
            <a:off x="4724331" y="3023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WHO</a:t>
            </a:r>
            <a:endParaRPr sz="1100" b="1" i="0" u="none" strike="noStrike" cap="none">
              <a:solidFill>
                <a:srgbClr val="000000"/>
              </a:solidFill>
              <a:latin typeface="Arial"/>
              <a:ea typeface="Arial"/>
              <a:cs typeface="Arial"/>
              <a:sym typeface="Arial"/>
            </a:endParaRPr>
          </a:p>
        </p:txBody>
      </p:sp>
      <p:sp>
        <p:nvSpPr>
          <p:cNvPr id="1503" name="Google Shape;1503;p127"/>
          <p:cNvSpPr txBox="1">
            <a:spLocks noGrp="1"/>
          </p:cNvSpPr>
          <p:nvPr>
            <p:ph type="subTitle" idx="1"/>
          </p:nvPr>
        </p:nvSpPr>
        <p:spPr>
          <a:xfrm>
            <a:off x="640700" y="1222600"/>
            <a:ext cx="2588400" cy="309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4" name="Google Shape;1504;p127"/>
          <p:cNvSpPr txBox="1">
            <a:spLocks noGrp="1"/>
          </p:cNvSpPr>
          <p:nvPr>
            <p:ph type="subTitle" idx="2"/>
          </p:nvPr>
        </p:nvSpPr>
        <p:spPr>
          <a:xfrm>
            <a:off x="5887825" y="1222600"/>
            <a:ext cx="2588400" cy="3099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5" name="Google Shape;1505;p127"/>
          <p:cNvSpPr txBox="1">
            <a:spLocks noGrp="1"/>
          </p:cNvSpPr>
          <p:nvPr>
            <p:ph type="subTitle" idx="3"/>
          </p:nvPr>
        </p:nvSpPr>
        <p:spPr>
          <a:xfrm>
            <a:off x="640700" y="3067600"/>
            <a:ext cx="2588400" cy="309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6" name="Google Shape;1506;p127"/>
          <p:cNvSpPr txBox="1">
            <a:spLocks noGrp="1"/>
          </p:cNvSpPr>
          <p:nvPr>
            <p:ph type="subTitle" idx="4"/>
          </p:nvPr>
        </p:nvSpPr>
        <p:spPr>
          <a:xfrm>
            <a:off x="5887825" y="3067600"/>
            <a:ext cx="2588400" cy="3099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1507" name="Google Shape;1507;p127"/>
          <p:cNvSpPr txBox="1">
            <a:spLocks noGrp="1"/>
          </p:cNvSpPr>
          <p:nvPr>
            <p:ph type="subTitle" idx="5"/>
          </p:nvPr>
        </p:nvSpPr>
        <p:spPr>
          <a:xfrm>
            <a:off x="650675" y="1532500"/>
            <a:ext cx="2588400" cy="96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8" name="Google Shape;1508;p127"/>
          <p:cNvSpPr txBox="1">
            <a:spLocks noGrp="1"/>
          </p:cNvSpPr>
          <p:nvPr>
            <p:ph type="subTitle" idx="6"/>
          </p:nvPr>
        </p:nvSpPr>
        <p:spPr>
          <a:xfrm>
            <a:off x="640700" y="3377500"/>
            <a:ext cx="2588400" cy="96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9" name="Google Shape;1509;p127"/>
          <p:cNvSpPr txBox="1">
            <a:spLocks noGrp="1"/>
          </p:cNvSpPr>
          <p:nvPr>
            <p:ph type="subTitle" idx="7"/>
          </p:nvPr>
        </p:nvSpPr>
        <p:spPr>
          <a:xfrm>
            <a:off x="5887825" y="3377500"/>
            <a:ext cx="2588400" cy="969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1510" name="Google Shape;1510;p127"/>
          <p:cNvSpPr txBox="1">
            <a:spLocks noGrp="1"/>
          </p:cNvSpPr>
          <p:nvPr>
            <p:ph type="subTitle" idx="8"/>
          </p:nvPr>
        </p:nvSpPr>
        <p:spPr>
          <a:xfrm>
            <a:off x="5887825" y="1532500"/>
            <a:ext cx="2588400" cy="969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1511" name="Google Shape;1511;p12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orient="horz" pos="2916">
          <p15:clr>
            <a:srgbClr val="E46962"/>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Rows">
  <p:cSld name="Title &amp; quadrants_3_1">
    <p:spTree>
      <p:nvGrpSpPr>
        <p:cNvPr id="1" name="Shape 1512"/>
        <p:cNvGrpSpPr/>
        <p:nvPr/>
      </p:nvGrpSpPr>
      <p:grpSpPr>
        <a:xfrm>
          <a:off x="0" y="0"/>
          <a:ext cx="0" cy="0"/>
          <a:chOff x="0" y="0"/>
          <a:chExt cx="0" cy="0"/>
        </a:xfrm>
      </p:grpSpPr>
      <p:sp>
        <p:nvSpPr>
          <p:cNvPr id="1513" name="Google Shape;1513;p128"/>
          <p:cNvSpPr/>
          <p:nvPr/>
        </p:nvSpPr>
        <p:spPr>
          <a:xfrm rot="10800000">
            <a:off x="1700100" y="1080300"/>
            <a:ext cx="71322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514" name="Google Shape;1514;p128"/>
          <p:cNvSpPr/>
          <p:nvPr/>
        </p:nvSpPr>
        <p:spPr>
          <a:xfrm>
            <a:off x="311698" y="3026500"/>
            <a:ext cx="1488900" cy="356100"/>
          </a:xfrm>
          <a:prstGeom prst="roundRect">
            <a:avLst>
              <a:gd name="adj" fmla="val 50000"/>
            </a:avLst>
          </a:prstGeom>
          <a:solidFill>
            <a:srgbClr val="FBD6DA"/>
          </a:solidFill>
          <a:ln w="9525" cap="flat" cmpd="sng">
            <a:solidFill>
              <a:srgbClr val="FBD6D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15" name="Google Shape;1515;p128"/>
          <p:cNvSpPr/>
          <p:nvPr/>
        </p:nvSpPr>
        <p:spPr>
          <a:xfrm>
            <a:off x="625295" y="3026500"/>
            <a:ext cx="1488900" cy="356100"/>
          </a:xfrm>
          <a:prstGeom prst="roundRect">
            <a:avLst>
              <a:gd name="adj" fmla="val 50000"/>
            </a:avLst>
          </a:prstGeom>
          <a:solidFill>
            <a:srgbClr val="F8ADB6"/>
          </a:solidFill>
          <a:ln w="9525" cap="flat" cmpd="sng">
            <a:solidFill>
              <a:srgbClr val="F8ADB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16" name="Google Shape;1516;p128"/>
          <p:cNvSpPr/>
          <p:nvPr/>
        </p:nvSpPr>
        <p:spPr>
          <a:xfrm>
            <a:off x="928847" y="3026500"/>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17" name="Google Shape;1517;p128"/>
          <p:cNvSpPr/>
          <p:nvPr/>
        </p:nvSpPr>
        <p:spPr>
          <a:xfrm>
            <a:off x="311698" y="1329871"/>
            <a:ext cx="1488900" cy="356100"/>
          </a:xfrm>
          <a:prstGeom prst="roundRect">
            <a:avLst>
              <a:gd name="adj" fmla="val 50000"/>
            </a:avLst>
          </a:prstGeom>
          <a:solidFill>
            <a:srgbClr val="D3F2FC"/>
          </a:solidFill>
          <a:ln w="9525" cap="flat" cmpd="sng">
            <a:solidFill>
              <a:srgbClr val="D3F2F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18" name="Google Shape;1518;p128"/>
          <p:cNvSpPr/>
          <p:nvPr/>
        </p:nvSpPr>
        <p:spPr>
          <a:xfrm>
            <a:off x="625295" y="1329871"/>
            <a:ext cx="1488900" cy="356100"/>
          </a:xfrm>
          <a:prstGeom prst="roundRect">
            <a:avLst>
              <a:gd name="adj" fmla="val 50000"/>
            </a:avLst>
          </a:prstGeom>
          <a:solidFill>
            <a:srgbClr val="A9E6F9"/>
          </a:solidFill>
          <a:ln w="9525" cap="flat" cmpd="sng">
            <a:solidFill>
              <a:srgbClr val="A9E6F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19" name="Google Shape;1519;p128"/>
          <p:cNvSpPr/>
          <p:nvPr/>
        </p:nvSpPr>
        <p:spPr>
          <a:xfrm>
            <a:off x="928847" y="1329871"/>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0" name="Google Shape;1520;p128"/>
          <p:cNvSpPr/>
          <p:nvPr/>
        </p:nvSpPr>
        <p:spPr>
          <a:xfrm flipH="1">
            <a:off x="311620" y="2178493"/>
            <a:ext cx="1488900" cy="356100"/>
          </a:xfrm>
          <a:prstGeom prst="roundRect">
            <a:avLst>
              <a:gd name="adj" fmla="val 50000"/>
            </a:avLst>
          </a:prstGeom>
          <a:solidFill>
            <a:srgbClr val="DEF2E5"/>
          </a:solidFill>
          <a:ln w="9525" cap="flat" cmpd="sng">
            <a:solidFill>
              <a:srgbClr val="DEF2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1" name="Google Shape;1521;p128"/>
          <p:cNvSpPr/>
          <p:nvPr/>
        </p:nvSpPr>
        <p:spPr>
          <a:xfrm flipH="1">
            <a:off x="625217" y="2178493"/>
            <a:ext cx="1488900" cy="356100"/>
          </a:xfrm>
          <a:prstGeom prst="roundRect">
            <a:avLst>
              <a:gd name="adj" fmla="val 50000"/>
            </a:avLst>
          </a:prstGeom>
          <a:solidFill>
            <a:srgbClr val="BFE5CD"/>
          </a:solidFill>
          <a:ln w="9525" cap="flat" cmpd="sng">
            <a:solidFill>
              <a:srgbClr val="BFE5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2" name="Google Shape;1522;p128"/>
          <p:cNvSpPr/>
          <p:nvPr/>
        </p:nvSpPr>
        <p:spPr>
          <a:xfrm flipH="1">
            <a:off x="928769" y="2178493"/>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3" name="Google Shape;1523;p128"/>
          <p:cNvSpPr/>
          <p:nvPr/>
        </p:nvSpPr>
        <p:spPr>
          <a:xfrm flipH="1">
            <a:off x="311620" y="3876595"/>
            <a:ext cx="1488900" cy="356100"/>
          </a:xfrm>
          <a:prstGeom prst="roundRect">
            <a:avLst>
              <a:gd name="adj" fmla="val 50000"/>
            </a:avLst>
          </a:prstGeom>
          <a:solidFill>
            <a:srgbClr val="FEF6D8"/>
          </a:solidFill>
          <a:ln w="9525" cap="flat" cmpd="sng">
            <a:solidFill>
              <a:srgbClr val="FEF6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4" name="Google Shape;1524;p128"/>
          <p:cNvSpPr/>
          <p:nvPr/>
        </p:nvSpPr>
        <p:spPr>
          <a:xfrm flipH="1">
            <a:off x="625217" y="3876595"/>
            <a:ext cx="1488900" cy="356100"/>
          </a:xfrm>
          <a:prstGeom prst="roundRect">
            <a:avLst>
              <a:gd name="adj" fmla="val 50000"/>
            </a:avLst>
          </a:prstGeom>
          <a:solidFill>
            <a:srgbClr val="FEEEB2"/>
          </a:solidFill>
          <a:ln w="9525" cap="flat" cmpd="sng">
            <a:solidFill>
              <a:srgbClr val="FEEE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5" name="Google Shape;1525;p128"/>
          <p:cNvSpPr/>
          <p:nvPr/>
        </p:nvSpPr>
        <p:spPr>
          <a:xfrm flipH="1">
            <a:off x="928769" y="3876595"/>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526" name="Google Shape;1526;p128"/>
          <p:cNvCxnSpPr/>
          <p:nvPr/>
        </p:nvCxnSpPr>
        <p:spPr>
          <a:xfrm>
            <a:off x="3055477" y="1936820"/>
            <a:ext cx="4985700" cy="0"/>
          </a:xfrm>
          <a:prstGeom prst="straightConnector1">
            <a:avLst/>
          </a:prstGeom>
          <a:noFill/>
          <a:ln w="9525" cap="flat" cmpd="sng">
            <a:solidFill>
              <a:schemeClr val="accent5"/>
            </a:solidFill>
            <a:prstDash val="solid"/>
            <a:round/>
            <a:headEnd type="none" w="sm" len="sm"/>
            <a:tailEnd type="none" w="sm" len="sm"/>
          </a:ln>
        </p:spPr>
      </p:cxnSp>
      <p:cxnSp>
        <p:nvCxnSpPr>
          <p:cNvPr id="1527" name="Google Shape;1527;p128"/>
          <p:cNvCxnSpPr/>
          <p:nvPr/>
        </p:nvCxnSpPr>
        <p:spPr>
          <a:xfrm>
            <a:off x="3055477" y="2793217"/>
            <a:ext cx="4985700" cy="0"/>
          </a:xfrm>
          <a:prstGeom prst="straightConnector1">
            <a:avLst/>
          </a:prstGeom>
          <a:noFill/>
          <a:ln w="9525" cap="flat" cmpd="sng">
            <a:solidFill>
              <a:schemeClr val="accent5"/>
            </a:solidFill>
            <a:prstDash val="solid"/>
            <a:round/>
            <a:headEnd type="none" w="sm" len="sm"/>
            <a:tailEnd type="none" w="sm" len="sm"/>
          </a:ln>
        </p:spPr>
      </p:cxnSp>
      <p:cxnSp>
        <p:nvCxnSpPr>
          <p:cNvPr id="1528" name="Google Shape;1528;p128"/>
          <p:cNvCxnSpPr/>
          <p:nvPr/>
        </p:nvCxnSpPr>
        <p:spPr>
          <a:xfrm>
            <a:off x="3055477" y="3649614"/>
            <a:ext cx="4985700" cy="0"/>
          </a:xfrm>
          <a:prstGeom prst="straightConnector1">
            <a:avLst/>
          </a:prstGeom>
          <a:noFill/>
          <a:ln w="9525" cap="flat" cmpd="sng">
            <a:solidFill>
              <a:schemeClr val="accent5"/>
            </a:solidFill>
            <a:prstDash val="solid"/>
            <a:round/>
            <a:headEnd type="none" w="sm" len="sm"/>
            <a:tailEnd type="none" w="sm" len="sm"/>
          </a:ln>
        </p:spPr>
      </p:cxnSp>
      <p:sp>
        <p:nvSpPr>
          <p:cNvPr id="1529" name="Google Shape;1529;p12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530" name="Google Shape;1530;p12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531" name="Google Shape;1531;p12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532" name="Google Shape;1532;p128"/>
          <p:cNvSpPr txBox="1">
            <a:spLocks noGrp="1"/>
          </p:cNvSpPr>
          <p:nvPr>
            <p:ph type="subTitle" idx="1"/>
          </p:nvPr>
        </p:nvSpPr>
        <p:spPr>
          <a:xfrm>
            <a:off x="3055475" y="1329875"/>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533" name="Google Shape;1533;p128"/>
          <p:cNvSpPr txBox="1">
            <a:spLocks noGrp="1"/>
          </p:cNvSpPr>
          <p:nvPr>
            <p:ph type="subTitle" idx="2"/>
          </p:nvPr>
        </p:nvSpPr>
        <p:spPr>
          <a:xfrm>
            <a:off x="3055475" y="2154375"/>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534" name="Google Shape;1534;p128"/>
          <p:cNvSpPr txBox="1">
            <a:spLocks noGrp="1"/>
          </p:cNvSpPr>
          <p:nvPr>
            <p:ph type="subTitle" idx="3"/>
          </p:nvPr>
        </p:nvSpPr>
        <p:spPr>
          <a:xfrm>
            <a:off x="3055475" y="2993210"/>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535" name="Google Shape;1535;p128"/>
          <p:cNvSpPr txBox="1">
            <a:spLocks noGrp="1"/>
          </p:cNvSpPr>
          <p:nvPr>
            <p:ph type="subTitle" idx="4"/>
          </p:nvPr>
        </p:nvSpPr>
        <p:spPr>
          <a:xfrm>
            <a:off x="3055475" y="3832020"/>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536" name="Google Shape;1536;p12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37" name="Google Shape;1537;p128"/>
          <p:cNvSpPr txBox="1">
            <a:spLocks noGrp="1"/>
          </p:cNvSpPr>
          <p:nvPr>
            <p:ph type="subTitle" idx="5"/>
          </p:nvPr>
        </p:nvSpPr>
        <p:spPr>
          <a:xfrm>
            <a:off x="1091200" y="1316736"/>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1538" name="Google Shape;1538;p128"/>
          <p:cNvSpPr txBox="1">
            <a:spLocks noGrp="1"/>
          </p:cNvSpPr>
          <p:nvPr>
            <p:ph type="subTitle" idx="6"/>
          </p:nvPr>
        </p:nvSpPr>
        <p:spPr>
          <a:xfrm>
            <a:off x="1091200" y="2176272"/>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1539" name="Google Shape;1539;p128"/>
          <p:cNvSpPr txBox="1">
            <a:spLocks noGrp="1"/>
          </p:cNvSpPr>
          <p:nvPr>
            <p:ph type="subTitle" idx="7"/>
          </p:nvPr>
        </p:nvSpPr>
        <p:spPr>
          <a:xfrm>
            <a:off x="1091200" y="3026664"/>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1540" name="Google Shape;1540;p128"/>
          <p:cNvSpPr txBox="1">
            <a:spLocks noGrp="1"/>
          </p:cNvSpPr>
          <p:nvPr>
            <p:ph type="subTitle" idx="8"/>
          </p:nvPr>
        </p:nvSpPr>
        <p:spPr>
          <a:xfrm>
            <a:off x="1091200" y="3877056"/>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Rows 2">
  <p:cSld name="Title &amp; quadrants_3_1_1">
    <p:spTree>
      <p:nvGrpSpPr>
        <p:cNvPr id="1" name="Shape 1541"/>
        <p:cNvGrpSpPr/>
        <p:nvPr/>
      </p:nvGrpSpPr>
      <p:grpSpPr>
        <a:xfrm>
          <a:off x="0" y="0"/>
          <a:ext cx="0" cy="0"/>
          <a:chOff x="0" y="0"/>
          <a:chExt cx="0" cy="0"/>
        </a:xfrm>
      </p:grpSpPr>
      <p:sp>
        <p:nvSpPr>
          <p:cNvPr id="1542" name="Google Shape;1542;p129"/>
          <p:cNvSpPr/>
          <p:nvPr/>
        </p:nvSpPr>
        <p:spPr>
          <a:xfrm rot="10800000">
            <a:off x="311700" y="3648050"/>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543" name="Google Shape;1543;p129"/>
          <p:cNvSpPr/>
          <p:nvPr/>
        </p:nvSpPr>
        <p:spPr>
          <a:xfrm rot="10800000">
            <a:off x="311700" y="1449498"/>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1544" name="Google Shape;1544;p129"/>
          <p:cNvCxnSpPr/>
          <p:nvPr/>
        </p:nvCxnSpPr>
        <p:spPr>
          <a:xfrm>
            <a:off x="3055477" y="2793217"/>
            <a:ext cx="4985700" cy="0"/>
          </a:xfrm>
          <a:prstGeom prst="straightConnector1">
            <a:avLst/>
          </a:prstGeom>
          <a:noFill/>
          <a:ln w="9525" cap="flat" cmpd="sng">
            <a:solidFill>
              <a:schemeClr val="accent5"/>
            </a:solidFill>
            <a:prstDash val="solid"/>
            <a:round/>
            <a:headEnd type="none" w="sm" len="sm"/>
            <a:tailEnd type="none" w="sm" len="sm"/>
          </a:ln>
        </p:spPr>
      </p:cxnSp>
      <p:sp>
        <p:nvSpPr>
          <p:cNvPr id="1545" name="Google Shape;1545;p12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546" name="Google Shape;1546;p12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547" name="Google Shape;1547;p12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548" name="Google Shape;1548;p129"/>
          <p:cNvSpPr txBox="1">
            <a:spLocks noGrp="1"/>
          </p:cNvSpPr>
          <p:nvPr>
            <p:ph type="subTitle" idx="1"/>
          </p:nvPr>
        </p:nvSpPr>
        <p:spPr>
          <a:xfrm>
            <a:off x="1479850" y="1610250"/>
            <a:ext cx="2079900" cy="214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1549" name="Google Shape;1549;p129"/>
          <p:cNvSpPr txBox="1">
            <a:spLocks noGrp="1"/>
          </p:cNvSpPr>
          <p:nvPr>
            <p:ph type="subTitle" idx="2"/>
          </p:nvPr>
        </p:nvSpPr>
        <p:spPr>
          <a:xfrm>
            <a:off x="3055475" y="3043375"/>
            <a:ext cx="4985700" cy="3561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0" name="Google Shape;1550;p12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51" name="Google Shape;1551;p129"/>
          <p:cNvSpPr/>
          <p:nvPr/>
        </p:nvSpPr>
        <p:spPr>
          <a:xfrm rot="10800000">
            <a:off x="311700" y="2548774"/>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1552" name="Google Shape;1552;p129"/>
          <p:cNvCxnSpPr/>
          <p:nvPr/>
        </p:nvCxnSpPr>
        <p:spPr>
          <a:xfrm>
            <a:off x="3837450" y="886433"/>
            <a:ext cx="0" cy="3833700"/>
          </a:xfrm>
          <a:prstGeom prst="straightConnector1">
            <a:avLst/>
          </a:prstGeom>
          <a:noFill/>
          <a:ln w="9525" cap="flat" cmpd="sng">
            <a:solidFill>
              <a:schemeClr val="accent5"/>
            </a:solidFill>
            <a:prstDash val="solid"/>
            <a:round/>
            <a:headEnd type="none" w="sm" len="sm"/>
            <a:tailEnd type="none" w="sm" len="sm"/>
          </a:ln>
        </p:spPr>
      </p:cxnSp>
      <p:sp>
        <p:nvSpPr>
          <p:cNvPr id="1553" name="Google Shape;1553;p129"/>
          <p:cNvSpPr>
            <a:spLocks noGrp="1"/>
          </p:cNvSpPr>
          <p:nvPr>
            <p:ph type="pic" idx="3"/>
          </p:nvPr>
        </p:nvSpPr>
        <p:spPr>
          <a:xfrm>
            <a:off x="311700" y="3610700"/>
            <a:ext cx="948300" cy="1010400"/>
          </a:xfrm>
          <a:prstGeom prst="rect">
            <a:avLst/>
          </a:prstGeom>
          <a:noFill/>
          <a:ln>
            <a:noFill/>
          </a:ln>
        </p:spPr>
      </p:sp>
      <p:sp>
        <p:nvSpPr>
          <p:cNvPr id="1554" name="Google Shape;1554;p129"/>
          <p:cNvSpPr txBox="1">
            <a:spLocks noGrp="1"/>
          </p:cNvSpPr>
          <p:nvPr>
            <p:ph type="subTitle" idx="4"/>
          </p:nvPr>
        </p:nvSpPr>
        <p:spPr>
          <a:xfrm>
            <a:off x="1479850" y="1859725"/>
            <a:ext cx="20799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555" name="Google Shape;1555;p129"/>
          <p:cNvSpPr txBox="1">
            <a:spLocks noGrp="1"/>
          </p:cNvSpPr>
          <p:nvPr>
            <p:ph type="subTitle" idx="5"/>
          </p:nvPr>
        </p:nvSpPr>
        <p:spPr>
          <a:xfrm>
            <a:off x="1479850" y="2755013"/>
            <a:ext cx="2079900" cy="214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1556" name="Google Shape;1556;p129"/>
          <p:cNvSpPr txBox="1">
            <a:spLocks noGrp="1"/>
          </p:cNvSpPr>
          <p:nvPr>
            <p:ph type="subTitle" idx="6"/>
          </p:nvPr>
        </p:nvSpPr>
        <p:spPr>
          <a:xfrm>
            <a:off x="1479850" y="3004488"/>
            <a:ext cx="20799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557" name="Google Shape;1557;p129"/>
          <p:cNvSpPr txBox="1">
            <a:spLocks noGrp="1"/>
          </p:cNvSpPr>
          <p:nvPr>
            <p:ph type="subTitle" idx="7"/>
          </p:nvPr>
        </p:nvSpPr>
        <p:spPr>
          <a:xfrm>
            <a:off x="1479850" y="3811438"/>
            <a:ext cx="2079900" cy="214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1558" name="Google Shape;1558;p129"/>
          <p:cNvSpPr txBox="1">
            <a:spLocks noGrp="1"/>
          </p:cNvSpPr>
          <p:nvPr>
            <p:ph type="subTitle" idx="8"/>
          </p:nvPr>
        </p:nvSpPr>
        <p:spPr>
          <a:xfrm>
            <a:off x="1479850" y="4060913"/>
            <a:ext cx="20799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cxnSp>
        <p:nvCxnSpPr>
          <p:cNvPr id="1559" name="Google Shape;1559;p129"/>
          <p:cNvCxnSpPr/>
          <p:nvPr/>
        </p:nvCxnSpPr>
        <p:spPr>
          <a:xfrm>
            <a:off x="6414900" y="876375"/>
            <a:ext cx="0" cy="3833700"/>
          </a:xfrm>
          <a:prstGeom prst="straightConnector1">
            <a:avLst/>
          </a:prstGeom>
          <a:noFill/>
          <a:ln w="9525" cap="flat" cmpd="sng">
            <a:solidFill>
              <a:schemeClr val="accent5"/>
            </a:solidFill>
            <a:prstDash val="solid"/>
            <a:round/>
            <a:headEnd type="none" w="sm" len="sm"/>
            <a:tailEnd type="none" w="sm" len="sm"/>
          </a:ln>
        </p:spPr>
      </p:cxnSp>
      <p:sp>
        <p:nvSpPr>
          <p:cNvPr id="1560" name="Google Shape;1560;p129"/>
          <p:cNvSpPr txBox="1">
            <a:spLocks noGrp="1"/>
          </p:cNvSpPr>
          <p:nvPr>
            <p:ph type="subTitle" idx="9"/>
          </p:nvPr>
        </p:nvSpPr>
        <p:spPr>
          <a:xfrm>
            <a:off x="6414900" y="876375"/>
            <a:ext cx="2409000" cy="26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1561" name="Google Shape;1561;p129"/>
          <p:cNvSpPr txBox="1">
            <a:spLocks noGrp="1"/>
          </p:cNvSpPr>
          <p:nvPr>
            <p:ph type="subTitle" idx="13"/>
          </p:nvPr>
        </p:nvSpPr>
        <p:spPr>
          <a:xfrm>
            <a:off x="3837450" y="876375"/>
            <a:ext cx="2409000" cy="26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1562" name="Google Shape;1562;p129"/>
          <p:cNvSpPr>
            <a:spLocks noGrp="1"/>
          </p:cNvSpPr>
          <p:nvPr>
            <p:ph type="pic" idx="14"/>
          </p:nvPr>
        </p:nvSpPr>
        <p:spPr>
          <a:xfrm>
            <a:off x="311700" y="2511425"/>
            <a:ext cx="948300" cy="1010400"/>
          </a:xfrm>
          <a:prstGeom prst="rect">
            <a:avLst/>
          </a:prstGeom>
          <a:noFill/>
          <a:ln>
            <a:noFill/>
          </a:ln>
        </p:spPr>
      </p:sp>
      <p:sp>
        <p:nvSpPr>
          <p:cNvPr id="1563" name="Google Shape;1563;p129"/>
          <p:cNvSpPr>
            <a:spLocks noGrp="1"/>
          </p:cNvSpPr>
          <p:nvPr>
            <p:ph type="pic" idx="15"/>
          </p:nvPr>
        </p:nvSpPr>
        <p:spPr>
          <a:xfrm>
            <a:off x="311700" y="1412150"/>
            <a:ext cx="948300" cy="1010400"/>
          </a:xfrm>
          <a:prstGeom prst="rect">
            <a:avLst/>
          </a:prstGeom>
          <a:noFill/>
          <a:ln>
            <a:noFill/>
          </a:ln>
        </p:spPr>
      </p:sp>
      <p:sp>
        <p:nvSpPr>
          <p:cNvPr id="1564" name="Google Shape;1564;p129"/>
          <p:cNvSpPr txBox="1">
            <a:spLocks noGrp="1"/>
          </p:cNvSpPr>
          <p:nvPr>
            <p:ph type="subTitle" idx="16"/>
          </p:nvPr>
        </p:nvSpPr>
        <p:spPr>
          <a:xfrm>
            <a:off x="4086225" y="1632356"/>
            <a:ext cx="2079900" cy="6333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1565" name="Google Shape;1565;p129"/>
          <p:cNvSpPr txBox="1">
            <a:spLocks noGrp="1"/>
          </p:cNvSpPr>
          <p:nvPr>
            <p:ph type="subTitle" idx="17"/>
          </p:nvPr>
        </p:nvSpPr>
        <p:spPr>
          <a:xfrm>
            <a:off x="4086225" y="2678866"/>
            <a:ext cx="2079900" cy="690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1566" name="Google Shape;1566;p129"/>
          <p:cNvSpPr txBox="1">
            <a:spLocks noGrp="1"/>
          </p:cNvSpPr>
          <p:nvPr>
            <p:ph type="subTitle" idx="18"/>
          </p:nvPr>
        </p:nvSpPr>
        <p:spPr>
          <a:xfrm>
            <a:off x="4086225" y="3807428"/>
            <a:ext cx="2079900" cy="675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1567" name="Google Shape;1567;p129"/>
          <p:cNvSpPr txBox="1">
            <a:spLocks noGrp="1"/>
          </p:cNvSpPr>
          <p:nvPr>
            <p:ph type="subTitle" idx="19"/>
          </p:nvPr>
        </p:nvSpPr>
        <p:spPr>
          <a:xfrm>
            <a:off x="6579450" y="1618253"/>
            <a:ext cx="2079900" cy="6333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1568" name="Google Shape;1568;p129"/>
          <p:cNvSpPr txBox="1">
            <a:spLocks noGrp="1"/>
          </p:cNvSpPr>
          <p:nvPr>
            <p:ph type="subTitle" idx="20"/>
          </p:nvPr>
        </p:nvSpPr>
        <p:spPr>
          <a:xfrm>
            <a:off x="6579450" y="2663478"/>
            <a:ext cx="2079900" cy="690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1569" name="Google Shape;1569;p129"/>
          <p:cNvSpPr txBox="1">
            <a:spLocks noGrp="1"/>
          </p:cNvSpPr>
          <p:nvPr>
            <p:ph type="subTitle" idx="21"/>
          </p:nvPr>
        </p:nvSpPr>
        <p:spPr>
          <a:xfrm>
            <a:off x="6579450" y="3792378"/>
            <a:ext cx="2079900" cy="675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Highlights">
  <p:cSld name="Quadrants">
    <p:spTree>
      <p:nvGrpSpPr>
        <p:cNvPr id="1" name="Shape 1570"/>
        <p:cNvGrpSpPr/>
        <p:nvPr/>
      </p:nvGrpSpPr>
      <p:grpSpPr>
        <a:xfrm>
          <a:off x="0" y="0"/>
          <a:ext cx="0" cy="0"/>
          <a:chOff x="0" y="0"/>
          <a:chExt cx="0" cy="0"/>
        </a:xfrm>
      </p:grpSpPr>
      <p:sp>
        <p:nvSpPr>
          <p:cNvPr id="1571" name="Google Shape;1571;p130"/>
          <p:cNvSpPr/>
          <p:nvPr/>
        </p:nvSpPr>
        <p:spPr>
          <a:xfrm rot="10800000">
            <a:off x="330750" y="1080300"/>
            <a:ext cx="73653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572" name="Google Shape;1572;p13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573" name="Google Shape;1573;p13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574" name="Google Shape;1574;p13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575" name="Google Shape;1575;p130"/>
          <p:cNvSpPr/>
          <p:nvPr/>
        </p:nvSpPr>
        <p:spPr>
          <a:xfrm>
            <a:off x="3895425" y="902050"/>
            <a:ext cx="2419200" cy="1866900"/>
          </a:xfrm>
          <a:prstGeom prst="rect">
            <a:avLst/>
          </a:prstGeom>
          <a:solidFill>
            <a:srgbClr val="D3F2FC"/>
          </a:solidFill>
          <a:ln w="9525" cap="flat" cmpd="sng">
            <a:solidFill>
              <a:srgbClr val="2CC3F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130"/>
          <p:cNvSpPr/>
          <p:nvPr/>
        </p:nvSpPr>
        <p:spPr>
          <a:xfrm>
            <a:off x="6413250" y="902050"/>
            <a:ext cx="2419200" cy="1866900"/>
          </a:xfrm>
          <a:prstGeom prst="rect">
            <a:avLst/>
          </a:prstGeom>
          <a:solidFill>
            <a:srgbClr val="FEF6D8"/>
          </a:solidFill>
          <a:ln w="9525" cap="flat" cmpd="sng">
            <a:solidFill>
              <a:srgbClr val="FDD74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130"/>
          <p:cNvSpPr/>
          <p:nvPr/>
        </p:nvSpPr>
        <p:spPr>
          <a:xfrm>
            <a:off x="3895425" y="2865525"/>
            <a:ext cx="2419200" cy="1866900"/>
          </a:xfrm>
          <a:prstGeom prst="rect">
            <a:avLst/>
          </a:prstGeom>
          <a:solidFill>
            <a:srgbClr val="DEF2E5"/>
          </a:solidFill>
          <a:ln w="9525" cap="flat" cmpd="sng">
            <a:solidFill>
              <a:srgbClr val="63C08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130"/>
          <p:cNvSpPr/>
          <p:nvPr/>
        </p:nvSpPr>
        <p:spPr>
          <a:xfrm>
            <a:off x="6413250" y="2865525"/>
            <a:ext cx="2419200" cy="1866900"/>
          </a:xfrm>
          <a:prstGeom prst="rect">
            <a:avLst/>
          </a:prstGeom>
          <a:solidFill>
            <a:srgbClr val="FBD6DA"/>
          </a:solidFill>
          <a:ln w="9525" cap="flat" cmpd="sng">
            <a:solidFill>
              <a:srgbClr val="EF354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130"/>
          <p:cNvSpPr txBox="1">
            <a:spLocks noGrp="1"/>
          </p:cNvSpPr>
          <p:nvPr>
            <p:ph type="subTitle" idx="1"/>
          </p:nvPr>
        </p:nvSpPr>
        <p:spPr>
          <a:xfrm>
            <a:off x="737000" y="1449800"/>
            <a:ext cx="2771700" cy="2690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0" name="Google Shape;1580;p130"/>
          <p:cNvSpPr txBox="1">
            <a:spLocks noGrp="1"/>
          </p:cNvSpPr>
          <p:nvPr>
            <p:ph type="subTitle" idx="2"/>
          </p:nvPr>
        </p:nvSpPr>
        <p:spPr>
          <a:xfrm>
            <a:off x="4180725" y="119255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1" name="Google Shape;1581;p130"/>
          <p:cNvSpPr txBox="1">
            <a:spLocks noGrp="1"/>
          </p:cNvSpPr>
          <p:nvPr>
            <p:ph type="subTitle" idx="3"/>
          </p:nvPr>
        </p:nvSpPr>
        <p:spPr>
          <a:xfrm>
            <a:off x="6698550" y="316680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2" name="Google Shape;1582;p130"/>
          <p:cNvSpPr txBox="1">
            <a:spLocks noGrp="1"/>
          </p:cNvSpPr>
          <p:nvPr>
            <p:ph type="subTitle" idx="4"/>
          </p:nvPr>
        </p:nvSpPr>
        <p:spPr>
          <a:xfrm>
            <a:off x="6701350" y="119255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3" name="Google Shape;1583;p130"/>
          <p:cNvSpPr txBox="1">
            <a:spLocks noGrp="1"/>
          </p:cNvSpPr>
          <p:nvPr>
            <p:ph type="subTitle" idx="5"/>
          </p:nvPr>
        </p:nvSpPr>
        <p:spPr>
          <a:xfrm>
            <a:off x="4180725" y="316680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4" name="Google Shape;1584;p13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emieline">
  <p:cSld name="Quadrants_1">
    <p:spTree>
      <p:nvGrpSpPr>
        <p:cNvPr id="1" name="Shape 1585"/>
        <p:cNvGrpSpPr/>
        <p:nvPr/>
      </p:nvGrpSpPr>
      <p:grpSpPr>
        <a:xfrm>
          <a:off x="0" y="0"/>
          <a:ext cx="0" cy="0"/>
          <a:chOff x="0" y="0"/>
          <a:chExt cx="0" cy="0"/>
        </a:xfrm>
      </p:grpSpPr>
      <p:sp>
        <p:nvSpPr>
          <p:cNvPr id="1586" name="Google Shape;1586;p131"/>
          <p:cNvSpPr/>
          <p:nvPr/>
        </p:nvSpPr>
        <p:spPr>
          <a:xfrm rot="10800000">
            <a:off x="330725" y="2651700"/>
            <a:ext cx="8484600" cy="185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1587" name="Google Shape;1587;p131"/>
          <p:cNvCxnSpPr/>
          <p:nvPr/>
        </p:nvCxnSpPr>
        <p:spPr>
          <a:xfrm>
            <a:off x="579575"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1588" name="Google Shape;1588;p131"/>
          <p:cNvCxnSpPr/>
          <p:nvPr/>
        </p:nvCxnSpPr>
        <p:spPr>
          <a:xfrm>
            <a:off x="1738579"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1589" name="Google Shape;1589;p131"/>
          <p:cNvCxnSpPr/>
          <p:nvPr/>
        </p:nvCxnSpPr>
        <p:spPr>
          <a:xfrm>
            <a:off x="2897583"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1590" name="Google Shape;1590;p131"/>
          <p:cNvCxnSpPr/>
          <p:nvPr/>
        </p:nvCxnSpPr>
        <p:spPr>
          <a:xfrm>
            <a:off x="4056588"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1591" name="Google Shape;1591;p131"/>
          <p:cNvCxnSpPr/>
          <p:nvPr/>
        </p:nvCxnSpPr>
        <p:spPr>
          <a:xfrm>
            <a:off x="5215592"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1592" name="Google Shape;1592;p131"/>
          <p:cNvCxnSpPr/>
          <p:nvPr/>
        </p:nvCxnSpPr>
        <p:spPr>
          <a:xfrm>
            <a:off x="6374596"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1593" name="Google Shape;1593;p131"/>
          <p:cNvCxnSpPr/>
          <p:nvPr/>
        </p:nvCxnSpPr>
        <p:spPr>
          <a:xfrm>
            <a:off x="7533600" y="915095"/>
            <a:ext cx="0" cy="1936500"/>
          </a:xfrm>
          <a:prstGeom prst="straightConnector1">
            <a:avLst/>
          </a:prstGeom>
          <a:noFill/>
          <a:ln w="9525" cap="flat" cmpd="sng">
            <a:solidFill>
              <a:schemeClr val="accent5"/>
            </a:solidFill>
            <a:prstDash val="solid"/>
            <a:round/>
            <a:headEnd type="none" w="sm" len="sm"/>
            <a:tailEnd type="none" w="sm" len="sm"/>
          </a:ln>
        </p:spPr>
      </p:cxnSp>
      <p:sp>
        <p:nvSpPr>
          <p:cNvPr id="1594" name="Google Shape;1594;p13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595" name="Google Shape;1595;p13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596" name="Google Shape;1596;p13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597" name="Google Shape;1597;p131"/>
          <p:cNvSpPr txBox="1">
            <a:spLocks noGrp="1"/>
          </p:cNvSpPr>
          <p:nvPr>
            <p:ph type="subTitle" idx="1"/>
          </p:nvPr>
        </p:nvSpPr>
        <p:spPr>
          <a:xfrm>
            <a:off x="579575"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1598" name="Google Shape;1598;p131"/>
          <p:cNvSpPr txBox="1">
            <a:spLocks noGrp="1"/>
          </p:cNvSpPr>
          <p:nvPr>
            <p:ph type="subTitle" idx="2"/>
          </p:nvPr>
        </p:nvSpPr>
        <p:spPr>
          <a:xfrm>
            <a:off x="579563"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99" name="Google Shape;1599;p131"/>
          <p:cNvSpPr txBox="1">
            <a:spLocks noGrp="1"/>
          </p:cNvSpPr>
          <p:nvPr>
            <p:ph type="subTitle" idx="3"/>
          </p:nvPr>
        </p:nvSpPr>
        <p:spPr>
          <a:xfrm>
            <a:off x="1738567"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00" name="Google Shape;1600;p131"/>
          <p:cNvSpPr txBox="1">
            <a:spLocks noGrp="1"/>
          </p:cNvSpPr>
          <p:nvPr>
            <p:ph type="subTitle" idx="4"/>
          </p:nvPr>
        </p:nvSpPr>
        <p:spPr>
          <a:xfrm>
            <a:off x="2897571"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01" name="Google Shape;1601;p131"/>
          <p:cNvSpPr txBox="1">
            <a:spLocks noGrp="1"/>
          </p:cNvSpPr>
          <p:nvPr>
            <p:ph type="subTitle" idx="5"/>
          </p:nvPr>
        </p:nvSpPr>
        <p:spPr>
          <a:xfrm>
            <a:off x="7533588"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02" name="Google Shape;1602;p131"/>
          <p:cNvSpPr txBox="1">
            <a:spLocks noGrp="1"/>
          </p:cNvSpPr>
          <p:nvPr>
            <p:ph type="subTitle" idx="6"/>
          </p:nvPr>
        </p:nvSpPr>
        <p:spPr>
          <a:xfrm>
            <a:off x="4056575"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03" name="Google Shape;1603;p131"/>
          <p:cNvSpPr txBox="1">
            <a:spLocks noGrp="1"/>
          </p:cNvSpPr>
          <p:nvPr>
            <p:ph type="subTitle" idx="7"/>
          </p:nvPr>
        </p:nvSpPr>
        <p:spPr>
          <a:xfrm>
            <a:off x="5215579"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04" name="Google Shape;1604;p131"/>
          <p:cNvSpPr txBox="1">
            <a:spLocks noGrp="1"/>
          </p:cNvSpPr>
          <p:nvPr>
            <p:ph type="subTitle" idx="8"/>
          </p:nvPr>
        </p:nvSpPr>
        <p:spPr>
          <a:xfrm>
            <a:off x="6374583"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05" name="Google Shape;1605;p131"/>
          <p:cNvSpPr txBox="1">
            <a:spLocks noGrp="1"/>
          </p:cNvSpPr>
          <p:nvPr>
            <p:ph type="subTitle" idx="9"/>
          </p:nvPr>
        </p:nvSpPr>
        <p:spPr>
          <a:xfrm>
            <a:off x="7533588"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1606" name="Google Shape;1606;p131"/>
          <p:cNvSpPr txBox="1">
            <a:spLocks noGrp="1"/>
          </p:cNvSpPr>
          <p:nvPr>
            <p:ph type="subTitle" idx="13"/>
          </p:nvPr>
        </p:nvSpPr>
        <p:spPr>
          <a:xfrm>
            <a:off x="1738577"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1607" name="Google Shape;1607;p131"/>
          <p:cNvSpPr txBox="1">
            <a:spLocks noGrp="1"/>
          </p:cNvSpPr>
          <p:nvPr>
            <p:ph type="subTitle" idx="14"/>
          </p:nvPr>
        </p:nvSpPr>
        <p:spPr>
          <a:xfrm>
            <a:off x="2897579"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1608" name="Google Shape;1608;p131"/>
          <p:cNvSpPr txBox="1">
            <a:spLocks noGrp="1"/>
          </p:cNvSpPr>
          <p:nvPr>
            <p:ph type="subTitle" idx="15"/>
          </p:nvPr>
        </p:nvSpPr>
        <p:spPr>
          <a:xfrm>
            <a:off x="4056581"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1609" name="Google Shape;1609;p131"/>
          <p:cNvSpPr txBox="1">
            <a:spLocks noGrp="1"/>
          </p:cNvSpPr>
          <p:nvPr>
            <p:ph type="subTitle" idx="16"/>
          </p:nvPr>
        </p:nvSpPr>
        <p:spPr>
          <a:xfrm>
            <a:off x="5215583"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1610" name="Google Shape;1610;p131"/>
          <p:cNvSpPr txBox="1">
            <a:spLocks noGrp="1"/>
          </p:cNvSpPr>
          <p:nvPr>
            <p:ph type="subTitle" idx="17"/>
          </p:nvPr>
        </p:nvSpPr>
        <p:spPr>
          <a:xfrm>
            <a:off x="6374585"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1611" name="Google Shape;1611;p13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Video">
  <p:cSld name="Quadrants_1_2">
    <p:spTree>
      <p:nvGrpSpPr>
        <p:cNvPr id="1" name="Shape 1612"/>
        <p:cNvGrpSpPr/>
        <p:nvPr/>
      </p:nvGrpSpPr>
      <p:grpSpPr>
        <a:xfrm>
          <a:off x="0" y="0"/>
          <a:ext cx="0" cy="0"/>
          <a:chOff x="0" y="0"/>
          <a:chExt cx="0" cy="0"/>
        </a:xfrm>
      </p:grpSpPr>
      <p:sp>
        <p:nvSpPr>
          <p:cNvPr id="1613" name="Google Shape;1613;p132"/>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614" name="Google Shape;1614;p132"/>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615" name="Google Shape;1615;p13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616" name="Google Shape;1616;p13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1617" name="Google Shape;1617;p13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18" name="Google Shape;1618;p132"/>
          <p:cNvSpPr>
            <a:spLocks noGrp="1"/>
          </p:cNvSpPr>
          <p:nvPr>
            <p:ph type="pic" idx="2"/>
          </p:nvPr>
        </p:nvSpPr>
        <p:spPr>
          <a:xfrm>
            <a:off x="2688300" y="863675"/>
            <a:ext cx="3767400" cy="3767400"/>
          </a:xfrm>
          <a:prstGeom prst="rect">
            <a:avLst/>
          </a:prstGeom>
          <a:noFill/>
          <a:ln>
            <a:noFill/>
          </a:ln>
        </p:spPr>
      </p:sp>
      <p:pic>
        <p:nvPicPr>
          <p:cNvPr id="1619" name="Google Shape;1619;p132" title="Herrmann_Dr Randal Pinkett_Clip 8_Whole Brain Thinking Bridges Differences in Schools.mp4">
            <a:hlinkClick r:id="rId3"/>
          </p:cNvPr>
          <p:cNvPicPr preferRelativeResize="0"/>
          <p:nvPr/>
        </p:nvPicPr>
        <p:blipFill rotWithShape="1">
          <a:blip r:embed="rId4">
            <a:alphaModFix/>
          </a:blip>
          <a:srcRect/>
          <a:stretch/>
        </p:blipFill>
        <p:spPr>
          <a:xfrm>
            <a:off x="152400" y="818389"/>
            <a:ext cx="7418154" cy="4172711"/>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ustom Layout 2">
  <p:cSld name="CUSTOM_3">
    <p:spTree>
      <p:nvGrpSpPr>
        <p:cNvPr id="1" name="Shape 162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2">
  <p:cSld name="CUSTOM_3">
    <p:spTree>
      <p:nvGrpSpPr>
        <p:cNvPr id="1" name="Shape 195"/>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Quote">
  <p:cSld name="Quadrants_1_2_1">
    <p:spTree>
      <p:nvGrpSpPr>
        <p:cNvPr id="1" name="Shape 1621"/>
        <p:cNvGrpSpPr/>
        <p:nvPr/>
      </p:nvGrpSpPr>
      <p:grpSpPr>
        <a:xfrm>
          <a:off x="0" y="0"/>
          <a:ext cx="0" cy="0"/>
          <a:chOff x="0" y="0"/>
          <a:chExt cx="0" cy="0"/>
        </a:xfrm>
      </p:grpSpPr>
      <p:sp>
        <p:nvSpPr>
          <p:cNvPr id="1622" name="Google Shape;1622;p134"/>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623" name="Google Shape;1623;p13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624" name="Google Shape;1624;p13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625" name="Google Shape;1625;p13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626" name="Google Shape;1626;p13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627" name="Google Shape;1627;p134"/>
          <p:cNvPicPr preferRelativeResize="0"/>
          <p:nvPr/>
        </p:nvPicPr>
        <p:blipFill rotWithShape="1">
          <a:blip r:embed="rId3">
            <a:alphaModFix/>
          </a:blip>
          <a:srcRect t="85109"/>
          <a:stretch/>
        </p:blipFill>
        <p:spPr>
          <a:xfrm rot="10800000">
            <a:off x="993450" y="3983599"/>
            <a:ext cx="524200" cy="524200"/>
          </a:xfrm>
          <a:prstGeom prst="rect">
            <a:avLst/>
          </a:prstGeom>
          <a:noFill/>
          <a:ln>
            <a:noFill/>
          </a:ln>
        </p:spPr>
      </p:pic>
      <p:pic>
        <p:nvPicPr>
          <p:cNvPr id="1628" name="Google Shape;1628;p134"/>
          <p:cNvPicPr preferRelativeResize="0"/>
          <p:nvPr/>
        </p:nvPicPr>
        <p:blipFill rotWithShape="1">
          <a:blip r:embed="rId4">
            <a:alphaModFix/>
          </a:blip>
          <a:srcRect t="85111" b="-1"/>
          <a:stretch/>
        </p:blipFill>
        <p:spPr>
          <a:xfrm rot="5400000" flipH="1">
            <a:off x="7608200" y="3983475"/>
            <a:ext cx="524200" cy="524200"/>
          </a:xfrm>
          <a:prstGeom prst="rect">
            <a:avLst/>
          </a:prstGeom>
          <a:noFill/>
          <a:ln>
            <a:noFill/>
          </a:ln>
        </p:spPr>
      </p:pic>
      <p:pic>
        <p:nvPicPr>
          <p:cNvPr id="1629" name="Google Shape;1629;p134"/>
          <p:cNvPicPr preferRelativeResize="0"/>
          <p:nvPr/>
        </p:nvPicPr>
        <p:blipFill rotWithShape="1">
          <a:blip r:embed="rId4">
            <a:alphaModFix/>
          </a:blip>
          <a:srcRect b="85025"/>
          <a:stretch/>
        </p:blipFill>
        <p:spPr>
          <a:xfrm rot="-5400000" flipH="1">
            <a:off x="7608200" y="987075"/>
            <a:ext cx="524200" cy="527150"/>
          </a:xfrm>
          <a:prstGeom prst="rect">
            <a:avLst/>
          </a:prstGeom>
          <a:noFill/>
          <a:ln>
            <a:noFill/>
          </a:ln>
        </p:spPr>
      </p:pic>
      <p:pic>
        <p:nvPicPr>
          <p:cNvPr id="1630" name="Google Shape;1630;p134"/>
          <p:cNvPicPr preferRelativeResize="0"/>
          <p:nvPr/>
        </p:nvPicPr>
        <p:blipFill rotWithShape="1">
          <a:blip r:embed="rId3">
            <a:alphaModFix/>
          </a:blip>
          <a:srcRect b="82945"/>
          <a:stretch/>
        </p:blipFill>
        <p:spPr>
          <a:xfrm rot="10800000">
            <a:off x="993450" y="987200"/>
            <a:ext cx="524200" cy="600425"/>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tatistic">
  <p:cSld name="Quadrants_1_2_1_2">
    <p:bg>
      <p:bgPr>
        <a:blipFill>
          <a:blip r:embed="rId2">
            <a:alphaModFix/>
          </a:blip>
          <a:stretch>
            <a:fillRect/>
          </a:stretch>
        </a:blipFill>
        <a:effectLst/>
      </p:bgPr>
    </p:bg>
    <p:spTree>
      <p:nvGrpSpPr>
        <p:cNvPr id="1" name="Shape 1631"/>
        <p:cNvGrpSpPr/>
        <p:nvPr/>
      </p:nvGrpSpPr>
      <p:grpSpPr>
        <a:xfrm>
          <a:off x="0" y="0"/>
          <a:ext cx="0" cy="0"/>
          <a:chOff x="0" y="0"/>
          <a:chExt cx="0" cy="0"/>
        </a:xfrm>
      </p:grpSpPr>
      <p:sp>
        <p:nvSpPr>
          <p:cNvPr id="1632" name="Google Shape;1632;p13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4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633" name="Google Shape;1633;p135"/>
          <p:cNvPicPr preferRelativeResize="0"/>
          <p:nvPr/>
        </p:nvPicPr>
        <p:blipFill rotWithShape="1">
          <a:blip r:embed="rId3">
            <a:alphaModFix/>
          </a:blip>
          <a:srcRect/>
          <a:stretch/>
        </p:blipFill>
        <p:spPr>
          <a:xfrm>
            <a:off x="8476214" y="309889"/>
            <a:ext cx="356086" cy="356086"/>
          </a:xfrm>
          <a:prstGeom prst="rect">
            <a:avLst/>
          </a:prstGeom>
          <a:noFill/>
          <a:ln>
            <a:noFill/>
          </a:ln>
        </p:spPr>
      </p:pic>
      <p:sp>
        <p:nvSpPr>
          <p:cNvPr id="1634" name="Google Shape;1634;p13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635" name="Google Shape;1635;p13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36" name="Google Shape;1636;p135"/>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1637" name="Google Shape;1637;p135"/>
          <p:cNvPicPr preferRelativeResize="0"/>
          <p:nvPr/>
        </p:nvPicPr>
        <p:blipFill rotWithShape="1">
          <a:blip r:embed="rId2">
            <a:alphaModFix/>
          </a:blip>
          <a:srcRect/>
          <a:stretch/>
        </p:blipFill>
        <p:spPr>
          <a:xfrm>
            <a:off x="311698" y="990424"/>
            <a:ext cx="1437475" cy="1437475"/>
          </a:xfrm>
          <a:prstGeom prst="rect">
            <a:avLst/>
          </a:prstGeom>
          <a:noFill/>
          <a:ln>
            <a:noFill/>
          </a:ln>
        </p:spPr>
      </p:pic>
      <p:pic>
        <p:nvPicPr>
          <p:cNvPr id="1638" name="Google Shape;1638;p135"/>
          <p:cNvPicPr preferRelativeResize="0"/>
          <p:nvPr/>
        </p:nvPicPr>
        <p:blipFill rotWithShape="1">
          <a:blip r:embed="rId4">
            <a:alphaModFix/>
          </a:blip>
          <a:srcRect/>
          <a:stretch/>
        </p:blipFill>
        <p:spPr>
          <a:xfrm>
            <a:off x="7515250" y="3223912"/>
            <a:ext cx="1159650" cy="1159650"/>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ue">
  <p:cSld name="Quadrants_1_2_1_1">
    <p:spTree>
      <p:nvGrpSpPr>
        <p:cNvPr id="1" name="Shape 1639"/>
        <p:cNvGrpSpPr/>
        <p:nvPr/>
      </p:nvGrpSpPr>
      <p:grpSpPr>
        <a:xfrm>
          <a:off x="0" y="0"/>
          <a:ext cx="0" cy="0"/>
          <a:chOff x="0" y="0"/>
          <a:chExt cx="0" cy="0"/>
        </a:xfrm>
      </p:grpSpPr>
      <p:sp>
        <p:nvSpPr>
          <p:cNvPr id="1640" name="Google Shape;1640;p136"/>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641" name="Google Shape;1641;p13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642" name="Google Shape;1642;p13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643" name="Google Shape;1643;p13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644" name="Google Shape;1644;p13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645" name="Google Shape;1645;p136"/>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1646" name="Google Shape;1646;p136"/>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1647" name="Google Shape;1647;p136"/>
          <p:cNvPicPr preferRelativeResize="0"/>
          <p:nvPr/>
        </p:nvPicPr>
        <p:blipFill rotWithShape="1">
          <a:blip r:embed="rId5">
            <a:alphaModFix/>
          </a:blip>
          <a:srcRect/>
          <a:stretch/>
        </p:blipFill>
        <p:spPr>
          <a:xfrm>
            <a:off x="993450" y="987076"/>
            <a:ext cx="524200" cy="530669"/>
          </a:xfrm>
          <a:prstGeom prst="rect">
            <a:avLst/>
          </a:prstGeom>
          <a:noFill/>
          <a:ln>
            <a:noFill/>
          </a:ln>
        </p:spPr>
      </p:pic>
      <p:sp>
        <p:nvSpPr>
          <p:cNvPr id="1648" name="Google Shape;1648;p136"/>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Green">
  <p:cSld name="Quadrants_1_2_1_1_1">
    <p:spTree>
      <p:nvGrpSpPr>
        <p:cNvPr id="1" name="Shape 1649"/>
        <p:cNvGrpSpPr/>
        <p:nvPr/>
      </p:nvGrpSpPr>
      <p:grpSpPr>
        <a:xfrm>
          <a:off x="0" y="0"/>
          <a:ext cx="0" cy="0"/>
          <a:chOff x="0" y="0"/>
          <a:chExt cx="0" cy="0"/>
        </a:xfrm>
      </p:grpSpPr>
      <p:sp>
        <p:nvSpPr>
          <p:cNvPr id="1650" name="Google Shape;1650;p137"/>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651" name="Google Shape;1651;p13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652" name="Google Shape;1652;p13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653" name="Google Shape;1653;p13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654" name="Google Shape;1654;p13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655" name="Google Shape;1655;p137"/>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1656" name="Google Shape;1656;p137"/>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1657" name="Google Shape;1657;p137"/>
          <p:cNvPicPr preferRelativeResize="0"/>
          <p:nvPr/>
        </p:nvPicPr>
        <p:blipFill rotWithShape="1">
          <a:blip r:embed="rId5">
            <a:alphaModFix/>
          </a:blip>
          <a:srcRect/>
          <a:stretch/>
        </p:blipFill>
        <p:spPr>
          <a:xfrm>
            <a:off x="993450" y="3983601"/>
            <a:ext cx="524200" cy="524200"/>
          </a:xfrm>
          <a:prstGeom prst="rect">
            <a:avLst/>
          </a:prstGeom>
          <a:noFill/>
          <a:ln>
            <a:noFill/>
          </a:ln>
        </p:spPr>
      </p:pic>
      <p:sp>
        <p:nvSpPr>
          <p:cNvPr id="1658" name="Google Shape;1658;p137"/>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Red">
  <p:cSld name="Quadrants_1_2_1_1_1_1">
    <p:spTree>
      <p:nvGrpSpPr>
        <p:cNvPr id="1" name="Shape 1659"/>
        <p:cNvGrpSpPr/>
        <p:nvPr/>
      </p:nvGrpSpPr>
      <p:grpSpPr>
        <a:xfrm>
          <a:off x="0" y="0"/>
          <a:ext cx="0" cy="0"/>
          <a:chOff x="0" y="0"/>
          <a:chExt cx="0" cy="0"/>
        </a:xfrm>
      </p:grpSpPr>
      <p:sp>
        <p:nvSpPr>
          <p:cNvPr id="1660" name="Google Shape;1660;p138"/>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661" name="Google Shape;1661;p13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662" name="Google Shape;1662;p13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663" name="Google Shape;1663;p13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664" name="Google Shape;1664;p13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665" name="Google Shape;1665;p138"/>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1666" name="Google Shape;1666;p138"/>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1667" name="Google Shape;1667;p138"/>
          <p:cNvPicPr preferRelativeResize="0"/>
          <p:nvPr/>
        </p:nvPicPr>
        <p:blipFill rotWithShape="1">
          <a:blip r:embed="rId5">
            <a:alphaModFix/>
          </a:blip>
          <a:srcRect/>
          <a:stretch/>
        </p:blipFill>
        <p:spPr>
          <a:xfrm>
            <a:off x="7583700" y="3958973"/>
            <a:ext cx="548700" cy="548700"/>
          </a:xfrm>
          <a:prstGeom prst="rect">
            <a:avLst/>
          </a:prstGeom>
          <a:noFill/>
          <a:ln>
            <a:noFill/>
          </a:ln>
        </p:spPr>
      </p:pic>
      <p:sp>
        <p:nvSpPr>
          <p:cNvPr id="1668" name="Google Shape;1668;p138"/>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Yellow">
  <p:cSld name="Quadrants_1_2_1_1_1_1_1">
    <p:spTree>
      <p:nvGrpSpPr>
        <p:cNvPr id="1" name="Shape 1669"/>
        <p:cNvGrpSpPr/>
        <p:nvPr/>
      </p:nvGrpSpPr>
      <p:grpSpPr>
        <a:xfrm>
          <a:off x="0" y="0"/>
          <a:ext cx="0" cy="0"/>
          <a:chOff x="0" y="0"/>
          <a:chExt cx="0" cy="0"/>
        </a:xfrm>
      </p:grpSpPr>
      <p:sp>
        <p:nvSpPr>
          <p:cNvPr id="1670" name="Google Shape;1670;p139"/>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671" name="Google Shape;1671;p13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672" name="Google Shape;1672;p13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673" name="Google Shape;1673;p13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674" name="Google Shape;1674;p13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675" name="Google Shape;1675;p139"/>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1676" name="Google Shape;1676;p139"/>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1677" name="Google Shape;1677;p139"/>
          <p:cNvPicPr preferRelativeResize="0"/>
          <p:nvPr/>
        </p:nvPicPr>
        <p:blipFill rotWithShape="1">
          <a:blip r:embed="rId5">
            <a:alphaModFix/>
          </a:blip>
          <a:srcRect/>
          <a:stretch/>
        </p:blipFill>
        <p:spPr>
          <a:xfrm>
            <a:off x="7608200" y="987197"/>
            <a:ext cx="524200" cy="530671"/>
          </a:xfrm>
          <a:prstGeom prst="rect">
            <a:avLst/>
          </a:prstGeom>
          <a:noFill/>
          <a:ln>
            <a:noFill/>
          </a:ln>
        </p:spPr>
      </p:pic>
      <p:sp>
        <p:nvSpPr>
          <p:cNvPr id="1678" name="Google Shape;1678;p139"/>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able">
  <p:cSld name="Quadrants_1_1_1">
    <p:spTree>
      <p:nvGrpSpPr>
        <p:cNvPr id="1" name="Shape 1679"/>
        <p:cNvGrpSpPr/>
        <p:nvPr/>
      </p:nvGrpSpPr>
      <p:grpSpPr>
        <a:xfrm>
          <a:off x="0" y="0"/>
          <a:ext cx="0" cy="0"/>
          <a:chOff x="0" y="0"/>
          <a:chExt cx="0" cy="0"/>
        </a:xfrm>
      </p:grpSpPr>
      <p:sp>
        <p:nvSpPr>
          <p:cNvPr id="1680" name="Google Shape;1680;p14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681" name="Google Shape;1681;p14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682" name="Google Shape;1682;p14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683" name="Google Shape;1683;p140"/>
          <p:cNvSpPr/>
          <p:nvPr/>
        </p:nvSpPr>
        <p:spPr>
          <a:xfrm rot="10800000">
            <a:off x="330750" y="1080300"/>
            <a:ext cx="73653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684" name="Google Shape;1684;p140"/>
          <p:cNvSpPr txBox="1">
            <a:spLocks noGrp="1"/>
          </p:cNvSpPr>
          <p:nvPr>
            <p:ph type="subTitle" idx="1"/>
          </p:nvPr>
        </p:nvSpPr>
        <p:spPr>
          <a:xfrm>
            <a:off x="737000" y="1449800"/>
            <a:ext cx="2032200" cy="2690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85" name="Google Shape;1685;p140"/>
          <p:cNvSpPr txBox="1">
            <a:spLocks noGrp="1"/>
          </p:cNvSpPr>
          <p:nvPr>
            <p:ph type="subTitle" idx="2"/>
          </p:nvPr>
        </p:nvSpPr>
        <p:spPr>
          <a:xfrm>
            <a:off x="3019125" y="902050"/>
            <a:ext cx="1419000" cy="356100"/>
          </a:xfrm>
          <a:prstGeom prst="rect">
            <a:avLst/>
          </a:prstGeom>
          <a:solidFill>
            <a:srgbClr val="7FDBF6"/>
          </a:solidFill>
          <a:ln w="9525" cap="flat" cmpd="sng">
            <a:solidFill>
              <a:schemeClr val="accent1"/>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1686" name="Google Shape;1686;p140"/>
          <p:cNvSpPr txBox="1">
            <a:spLocks noGrp="1"/>
          </p:cNvSpPr>
          <p:nvPr>
            <p:ph type="subTitle" idx="3"/>
          </p:nvPr>
        </p:nvSpPr>
        <p:spPr>
          <a:xfrm>
            <a:off x="4483868" y="902050"/>
            <a:ext cx="1419000" cy="356100"/>
          </a:xfrm>
          <a:prstGeom prst="rect">
            <a:avLst/>
          </a:prstGeom>
          <a:solidFill>
            <a:srgbClr val="A0D9B4"/>
          </a:solidFill>
          <a:ln w="9525" cap="flat" cmpd="sng">
            <a:solidFill>
              <a:schemeClr val="accent2"/>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1687" name="Google Shape;1687;p140"/>
          <p:cNvSpPr txBox="1">
            <a:spLocks noGrp="1"/>
          </p:cNvSpPr>
          <p:nvPr>
            <p:ph type="subTitle" idx="4"/>
          </p:nvPr>
        </p:nvSpPr>
        <p:spPr>
          <a:xfrm>
            <a:off x="5948610" y="902050"/>
            <a:ext cx="1419000" cy="356100"/>
          </a:xfrm>
          <a:prstGeom prst="rect">
            <a:avLst/>
          </a:prstGeom>
          <a:solidFill>
            <a:srgbClr val="F58493"/>
          </a:solidFill>
          <a:ln w="9525" cap="flat" cmpd="sng">
            <a:solidFill>
              <a:schemeClr val="accent3"/>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1688" name="Google Shape;1688;p140"/>
          <p:cNvSpPr txBox="1">
            <a:spLocks noGrp="1"/>
          </p:cNvSpPr>
          <p:nvPr>
            <p:ph type="subTitle" idx="5"/>
          </p:nvPr>
        </p:nvSpPr>
        <p:spPr>
          <a:xfrm>
            <a:off x="7413353" y="902050"/>
            <a:ext cx="1419000" cy="356100"/>
          </a:xfrm>
          <a:prstGeom prst="rect">
            <a:avLst/>
          </a:prstGeom>
          <a:solidFill>
            <a:srgbClr val="FEEEB2"/>
          </a:solidFill>
          <a:ln w="9525" cap="flat" cmpd="sng">
            <a:solidFill>
              <a:schemeClr val="accent4"/>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1689" name="Google Shape;1689;p140"/>
          <p:cNvSpPr txBox="1">
            <a:spLocks noGrp="1"/>
          </p:cNvSpPr>
          <p:nvPr>
            <p:ph type="subTitle" idx="6"/>
          </p:nvPr>
        </p:nvSpPr>
        <p:spPr>
          <a:xfrm>
            <a:off x="3019125" y="134427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90" name="Google Shape;1690;p140"/>
          <p:cNvSpPr txBox="1">
            <a:spLocks noGrp="1"/>
          </p:cNvSpPr>
          <p:nvPr>
            <p:ph type="subTitle" idx="7"/>
          </p:nvPr>
        </p:nvSpPr>
        <p:spPr>
          <a:xfrm>
            <a:off x="4483867" y="134427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91" name="Google Shape;1691;p140"/>
          <p:cNvSpPr txBox="1">
            <a:spLocks noGrp="1"/>
          </p:cNvSpPr>
          <p:nvPr>
            <p:ph type="subTitle" idx="8"/>
          </p:nvPr>
        </p:nvSpPr>
        <p:spPr>
          <a:xfrm>
            <a:off x="5948609" y="134427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92" name="Google Shape;1692;p140"/>
          <p:cNvSpPr txBox="1">
            <a:spLocks noGrp="1"/>
          </p:cNvSpPr>
          <p:nvPr>
            <p:ph type="subTitle" idx="9"/>
          </p:nvPr>
        </p:nvSpPr>
        <p:spPr>
          <a:xfrm>
            <a:off x="7413351" y="134427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93" name="Google Shape;1693;p140"/>
          <p:cNvSpPr txBox="1">
            <a:spLocks noGrp="1"/>
          </p:cNvSpPr>
          <p:nvPr>
            <p:ph type="subTitle" idx="13"/>
          </p:nvPr>
        </p:nvSpPr>
        <p:spPr>
          <a:xfrm>
            <a:off x="3019125" y="203620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94" name="Google Shape;1694;p140"/>
          <p:cNvSpPr txBox="1">
            <a:spLocks noGrp="1"/>
          </p:cNvSpPr>
          <p:nvPr>
            <p:ph type="subTitle" idx="14"/>
          </p:nvPr>
        </p:nvSpPr>
        <p:spPr>
          <a:xfrm>
            <a:off x="4483867" y="203620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95" name="Google Shape;1695;p140"/>
          <p:cNvSpPr txBox="1">
            <a:spLocks noGrp="1"/>
          </p:cNvSpPr>
          <p:nvPr>
            <p:ph type="subTitle" idx="15"/>
          </p:nvPr>
        </p:nvSpPr>
        <p:spPr>
          <a:xfrm>
            <a:off x="5948609" y="203620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96" name="Google Shape;1696;p140"/>
          <p:cNvSpPr txBox="1">
            <a:spLocks noGrp="1"/>
          </p:cNvSpPr>
          <p:nvPr>
            <p:ph type="subTitle" idx="16"/>
          </p:nvPr>
        </p:nvSpPr>
        <p:spPr>
          <a:xfrm>
            <a:off x="7413351" y="203620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97" name="Google Shape;1697;p140"/>
          <p:cNvSpPr txBox="1">
            <a:spLocks noGrp="1"/>
          </p:cNvSpPr>
          <p:nvPr>
            <p:ph type="subTitle" idx="17"/>
          </p:nvPr>
        </p:nvSpPr>
        <p:spPr>
          <a:xfrm>
            <a:off x="3019125" y="272813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98" name="Google Shape;1698;p140"/>
          <p:cNvSpPr txBox="1">
            <a:spLocks noGrp="1"/>
          </p:cNvSpPr>
          <p:nvPr>
            <p:ph type="subTitle" idx="18"/>
          </p:nvPr>
        </p:nvSpPr>
        <p:spPr>
          <a:xfrm>
            <a:off x="4483867" y="272813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99" name="Google Shape;1699;p140"/>
          <p:cNvSpPr txBox="1">
            <a:spLocks noGrp="1"/>
          </p:cNvSpPr>
          <p:nvPr>
            <p:ph type="subTitle" idx="19"/>
          </p:nvPr>
        </p:nvSpPr>
        <p:spPr>
          <a:xfrm>
            <a:off x="5948609" y="272813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00" name="Google Shape;1700;p140"/>
          <p:cNvSpPr txBox="1">
            <a:spLocks noGrp="1"/>
          </p:cNvSpPr>
          <p:nvPr>
            <p:ph type="subTitle" idx="20"/>
          </p:nvPr>
        </p:nvSpPr>
        <p:spPr>
          <a:xfrm>
            <a:off x="7413351" y="272813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01" name="Google Shape;1701;p140"/>
          <p:cNvSpPr txBox="1">
            <a:spLocks noGrp="1"/>
          </p:cNvSpPr>
          <p:nvPr>
            <p:ph type="subTitle" idx="21"/>
          </p:nvPr>
        </p:nvSpPr>
        <p:spPr>
          <a:xfrm>
            <a:off x="3019125" y="342006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02" name="Google Shape;1702;p140"/>
          <p:cNvSpPr txBox="1">
            <a:spLocks noGrp="1"/>
          </p:cNvSpPr>
          <p:nvPr>
            <p:ph type="subTitle" idx="22"/>
          </p:nvPr>
        </p:nvSpPr>
        <p:spPr>
          <a:xfrm>
            <a:off x="4483867" y="342006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03" name="Google Shape;1703;p140"/>
          <p:cNvSpPr txBox="1">
            <a:spLocks noGrp="1"/>
          </p:cNvSpPr>
          <p:nvPr>
            <p:ph type="subTitle" idx="23"/>
          </p:nvPr>
        </p:nvSpPr>
        <p:spPr>
          <a:xfrm>
            <a:off x="5948609" y="342006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04" name="Google Shape;1704;p140"/>
          <p:cNvSpPr txBox="1">
            <a:spLocks noGrp="1"/>
          </p:cNvSpPr>
          <p:nvPr>
            <p:ph type="subTitle" idx="24"/>
          </p:nvPr>
        </p:nvSpPr>
        <p:spPr>
          <a:xfrm>
            <a:off x="7413351" y="342006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05" name="Google Shape;1705;p140"/>
          <p:cNvSpPr txBox="1">
            <a:spLocks noGrp="1"/>
          </p:cNvSpPr>
          <p:nvPr>
            <p:ph type="subTitle" idx="25"/>
          </p:nvPr>
        </p:nvSpPr>
        <p:spPr>
          <a:xfrm>
            <a:off x="3019125" y="411201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06" name="Google Shape;1706;p140"/>
          <p:cNvSpPr txBox="1">
            <a:spLocks noGrp="1"/>
          </p:cNvSpPr>
          <p:nvPr>
            <p:ph type="subTitle" idx="26"/>
          </p:nvPr>
        </p:nvSpPr>
        <p:spPr>
          <a:xfrm>
            <a:off x="4483867" y="411201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07" name="Google Shape;1707;p140"/>
          <p:cNvSpPr txBox="1">
            <a:spLocks noGrp="1"/>
          </p:cNvSpPr>
          <p:nvPr>
            <p:ph type="subTitle" idx="27"/>
          </p:nvPr>
        </p:nvSpPr>
        <p:spPr>
          <a:xfrm>
            <a:off x="5948609" y="411201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08" name="Google Shape;1708;p140"/>
          <p:cNvSpPr txBox="1">
            <a:spLocks noGrp="1"/>
          </p:cNvSpPr>
          <p:nvPr>
            <p:ph type="subTitle" idx="28"/>
          </p:nvPr>
        </p:nvSpPr>
        <p:spPr>
          <a:xfrm>
            <a:off x="7413351" y="411201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09" name="Google Shape;1709;p14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lumns">
  <p:cSld name="Quadrants_1_1_1_1">
    <p:spTree>
      <p:nvGrpSpPr>
        <p:cNvPr id="1" name="Shape 1710"/>
        <p:cNvGrpSpPr/>
        <p:nvPr/>
      </p:nvGrpSpPr>
      <p:grpSpPr>
        <a:xfrm>
          <a:off x="0" y="0"/>
          <a:ext cx="0" cy="0"/>
          <a:chOff x="0" y="0"/>
          <a:chExt cx="0" cy="0"/>
        </a:xfrm>
      </p:grpSpPr>
      <p:sp>
        <p:nvSpPr>
          <p:cNvPr id="1711" name="Google Shape;1711;p141"/>
          <p:cNvSpPr/>
          <p:nvPr/>
        </p:nvSpPr>
        <p:spPr>
          <a:xfrm rot="10800000">
            <a:off x="330946" y="1532400"/>
            <a:ext cx="2031000" cy="297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712" name="Google Shape;1712;p141"/>
          <p:cNvSpPr/>
          <p:nvPr/>
        </p:nvSpPr>
        <p:spPr>
          <a:xfrm rot="10800000">
            <a:off x="2487731"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713" name="Google Shape;1713;p141"/>
          <p:cNvSpPr/>
          <p:nvPr/>
        </p:nvSpPr>
        <p:spPr>
          <a:xfrm rot="10800000">
            <a:off x="4644515"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714" name="Google Shape;1714;p141"/>
          <p:cNvSpPr/>
          <p:nvPr/>
        </p:nvSpPr>
        <p:spPr>
          <a:xfrm rot="10800000">
            <a:off x="6801300"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715" name="Google Shape;1715;p14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716" name="Google Shape;1716;p14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717" name="Google Shape;1717;p14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718" name="Google Shape;1718;p141"/>
          <p:cNvSpPr txBox="1">
            <a:spLocks noGrp="1"/>
          </p:cNvSpPr>
          <p:nvPr>
            <p:ph type="subTitle" idx="1"/>
          </p:nvPr>
        </p:nvSpPr>
        <p:spPr>
          <a:xfrm>
            <a:off x="311700" y="742850"/>
            <a:ext cx="7848000" cy="395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9" name="Google Shape;1719;p141"/>
          <p:cNvSpPr/>
          <p:nvPr/>
        </p:nvSpPr>
        <p:spPr>
          <a:xfrm>
            <a:off x="4915560" y="1352747"/>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0" name="Google Shape;1720;p141"/>
          <p:cNvSpPr/>
          <p:nvPr/>
        </p:nvSpPr>
        <p:spPr>
          <a:xfrm>
            <a:off x="601997" y="1352747"/>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1" name="Google Shape;1721;p141"/>
          <p:cNvSpPr/>
          <p:nvPr/>
        </p:nvSpPr>
        <p:spPr>
          <a:xfrm flipH="1">
            <a:off x="2758782" y="1352747"/>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2" name="Google Shape;1722;p141"/>
          <p:cNvSpPr/>
          <p:nvPr/>
        </p:nvSpPr>
        <p:spPr>
          <a:xfrm flipH="1">
            <a:off x="7072369" y="1352747"/>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3" name="Google Shape;1723;p141"/>
          <p:cNvSpPr txBox="1">
            <a:spLocks noGrp="1"/>
          </p:cNvSpPr>
          <p:nvPr>
            <p:ph type="subTitle" idx="2"/>
          </p:nvPr>
        </p:nvSpPr>
        <p:spPr>
          <a:xfrm>
            <a:off x="500450"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24" name="Google Shape;1724;p141"/>
          <p:cNvSpPr txBox="1">
            <a:spLocks noGrp="1"/>
          </p:cNvSpPr>
          <p:nvPr>
            <p:ph type="subTitle" idx="3"/>
          </p:nvPr>
        </p:nvSpPr>
        <p:spPr>
          <a:xfrm>
            <a:off x="2657229"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25" name="Google Shape;1725;p141"/>
          <p:cNvSpPr txBox="1">
            <a:spLocks noGrp="1"/>
          </p:cNvSpPr>
          <p:nvPr>
            <p:ph type="subTitle" idx="4"/>
          </p:nvPr>
        </p:nvSpPr>
        <p:spPr>
          <a:xfrm>
            <a:off x="4814008"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26" name="Google Shape;1726;p141"/>
          <p:cNvSpPr txBox="1">
            <a:spLocks noGrp="1"/>
          </p:cNvSpPr>
          <p:nvPr>
            <p:ph type="subTitle" idx="5"/>
          </p:nvPr>
        </p:nvSpPr>
        <p:spPr>
          <a:xfrm>
            <a:off x="6970788"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27" name="Google Shape;1727;p14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ase Study">
  <p:cSld name="Quadrants_1_1_1_1_3">
    <p:spTree>
      <p:nvGrpSpPr>
        <p:cNvPr id="1" name="Shape 1728"/>
        <p:cNvGrpSpPr/>
        <p:nvPr/>
      </p:nvGrpSpPr>
      <p:grpSpPr>
        <a:xfrm>
          <a:off x="0" y="0"/>
          <a:ext cx="0" cy="0"/>
          <a:chOff x="0" y="0"/>
          <a:chExt cx="0" cy="0"/>
        </a:xfrm>
      </p:grpSpPr>
      <p:sp>
        <p:nvSpPr>
          <p:cNvPr id="1729" name="Google Shape;1729;p142"/>
          <p:cNvSpPr/>
          <p:nvPr/>
        </p:nvSpPr>
        <p:spPr>
          <a:xfrm rot="10800000">
            <a:off x="1313500" y="1347600"/>
            <a:ext cx="5027100" cy="315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730" name="Google Shape;1730;p142"/>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731" name="Google Shape;1731;p14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732" name="Google Shape;1732;p14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733" name="Google Shape;1733;p142"/>
          <p:cNvSpPr txBox="1">
            <a:spLocks noGrp="1"/>
          </p:cNvSpPr>
          <p:nvPr>
            <p:ph type="subTitle" idx="1"/>
          </p:nvPr>
        </p:nvSpPr>
        <p:spPr>
          <a:xfrm>
            <a:off x="321300" y="742850"/>
            <a:ext cx="7848000" cy="395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4" name="Google Shape;1734;p142"/>
          <p:cNvSpPr txBox="1">
            <a:spLocks noGrp="1"/>
          </p:cNvSpPr>
          <p:nvPr>
            <p:ph type="subTitle" idx="2"/>
          </p:nvPr>
        </p:nvSpPr>
        <p:spPr>
          <a:xfrm>
            <a:off x="1810925" y="1676400"/>
            <a:ext cx="4243800" cy="740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35" name="Google Shape;1735;p14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36" name="Google Shape;1736;p142"/>
          <p:cNvSpPr/>
          <p:nvPr/>
        </p:nvSpPr>
        <p:spPr>
          <a:xfrm>
            <a:off x="314026" y="1676401"/>
            <a:ext cx="12204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737" name="Google Shape;1737;p142"/>
          <p:cNvSpPr/>
          <p:nvPr/>
        </p:nvSpPr>
        <p:spPr>
          <a:xfrm>
            <a:off x="317475" y="2652282"/>
            <a:ext cx="12135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738" name="Google Shape;1738;p142"/>
          <p:cNvSpPr/>
          <p:nvPr/>
        </p:nvSpPr>
        <p:spPr>
          <a:xfrm>
            <a:off x="314026" y="3628162"/>
            <a:ext cx="12204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739" name="Google Shape;1739;p142"/>
          <p:cNvCxnSpPr>
            <a:stCxn id="1736" idx="2"/>
            <a:endCxn id="1737" idx="0"/>
          </p:cNvCxnSpPr>
          <p:nvPr/>
        </p:nvCxnSpPr>
        <p:spPr>
          <a:xfrm>
            <a:off x="924226" y="2032501"/>
            <a:ext cx="0" cy="619800"/>
          </a:xfrm>
          <a:prstGeom prst="straightConnector1">
            <a:avLst/>
          </a:prstGeom>
          <a:noFill/>
          <a:ln w="9525" cap="flat" cmpd="sng">
            <a:solidFill>
              <a:srgbClr val="214363"/>
            </a:solidFill>
            <a:prstDash val="solid"/>
            <a:round/>
            <a:headEnd type="none" w="sm" len="sm"/>
            <a:tailEnd type="none" w="sm" len="sm"/>
          </a:ln>
        </p:spPr>
      </p:cxnSp>
      <p:cxnSp>
        <p:nvCxnSpPr>
          <p:cNvPr id="1740" name="Google Shape;1740;p142"/>
          <p:cNvCxnSpPr>
            <a:stCxn id="1737" idx="2"/>
            <a:endCxn id="1738" idx="0"/>
          </p:cNvCxnSpPr>
          <p:nvPr/>
        </p:nvCxnSpPr>
        <p:spPr>
          <a:xfrm>
            <a:off x="924225" y="3008382"/>
            <a:ext cx="0" cy="619800"/>
          </a:xfrm>
          <a:prstGeom prst="straightConnector1">
            <a:avLst/>
          </a:prstGeom>
          <a:noFill/>
          <a:ln w="9525" cap="flat" cmpd="sng">
            <a:solidFill>
              <a:srgbClr val="214363"/>
            </a:solidFill>
            <a:prstDash val="solid"/>
            <a:round/>
            <a:headEnd type="none" w="sm" len="sm"/>
            <a:tailEnd type="none" w="sm" len="sm"/>
          </a:ln>
        </p:spPr>
      </p:cxnSp>
      <p:sp>
        <p:nvSpPr>
          <p:cNvPr id="1741" name="Google Shape;1741;p142"/>
          <p:cNvSpPr/>
          <p:nvPr/>
        </p:nvSpPr>
        <p:spPr>
          <a:xfrm rot="10800000">
            <a:off x="6721500" y="1347600"/>
            <a:ext cx="2110800" cy="3158400"/>
          </a:xfrm>
          <a:prstGeom prst="snip1Rect">
            <a:avLst>
              <a:gd name="adj" fmla="val 0"/>
            </a:avLst>
          </a:prstGeom>
          <a:noFill/>
          <a:ln w="9525" cap="flat" cmpd="sng">
            <a:solidFill>
              <a:schemeClr val="dk2"/>
            </a:solidFill>
            <a:prstDash val="solid"/>
            <a:round/>
            <a:headEnd type="none" w="sm" len="sm"/>
            <a:tailEnd type="none" w="sm" len="sm"/>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1742" name="Google Shape;1742;p142"/>
          <p:cNvPicPr preferRelativeResize="0"/>
          <p:nvPr/>
        </p:nvPicPr>
        <p:blipFill rotWithShape="1">
          <a:blip r:embed="rId3">
            <a:alphaModFix/>
          </a:blip>
          <a:srcRect/>
          <a:stretch/>
        </p:blipFill>
        <p:spPr>
          <a:xfrm>
            <a:off x="6930900" y="1234440"/>
            <a:ext cx="904756" cy="221087"/>
          </a:xfrm>
          <a:prstGeom prst="rect">
            <a:avLst/>
          </a:prstGeom>
          <a:noFill/>
          <a:ln>
            <a:noFill/>
          </a:ln>
        </p:spPr>
      </p:pic>
      <p:sp>
        <p:nvSpPr>
          <p:cNvPr id="1743" name="Google Shape;1743;p142"/>
          <p:cNvSpPr txBox="1">
            <a:spLocks noGrp="1"/>
          </p:cNvSpPr>
          <p:nvPr>
            <p:ph type="subTitle" idx="3"/>
          </p:nvPr>
        </p:nvSpPr>
        <p:spPr>
          <a:xfrm>
            <a:off x="6930900" y="2290350"/>
            <a:ext cx="1692000" cy="82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44" name="Google Shape;1744;p142"/>
          <p:cNvSpPr txBox="1">
            <a:spLocks noGrp="1"/>
          </p:cNvSpPr>
          <p:nvPr>
            <p:ph type="subTitle" idx="4"/>
          </p:nvPr>
        </p:nvSpPr>
        <p:spPr>
          <a:xfrm>
            <a:off x="6930900" y="192297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2400" b="1"/>
            </a:lvl1pPr>
            <a:lvl2pPr lvl="1" algn="l">
              <a:lnSpc>
                <a:spcPct val="100000"/>
              </a:lnSpc>
              <a:spcBef>
                <a:spcPts val="0"/>
              </a:spcBef>
              <a:spcAft>
                <a:spcPts val="0"/>
              </a:spcAft>
              <a:buSzPts val="2000"/>
              <a:buNone/>
              <a:defRPr sz="2000" b="1"/>
            </a:lvl2pPr>
            <a:lvl3pPr lvl="2" algn="l">
              <a:lnSpc>
                <a:spcPct val="100000"/>
              </a:lnSpc>
              <a:spcBef>
                <a:spcPts val="0"/>
              </a:spcBef>
              <a:spcAft>
                <a:spcPts val="0"/>
              </a:spcAft>
              <a:buSzPts val="2000"/>
              <a:buNone/>
              <a:defRPr sz="2000" b="1"/>
            </a:lvl3pPr>
            <a:lvl4pPr lvl="3" algn="l">
              <a:lnSpc>
                <a:spcPct val="100000"/>
              </a:lnSpc>
              <a:spcBef>
                <a:spcPts val="0"/>
              </a:spcBef>
              <a:spcAft>
                <a:spcPts val="0"/>
              </a:spcAft>
              <a:buSzPts val="2000"/>
              <a:buNone/>
              <a:defRPr sz="2000" b="1"/>
            </a:lvl4pPr>
            <a:lvl5pPr lvl="4" algn="l">
              <a:lnSpc>
                <a:spcPct val="100000"/>
              </a:lnSpc>
              <a:spcBef>
                <a:spcPts val="0"/>
              </a:spcBef>
              <a:spcAft>
                <a:spcPts val="0"/>
              </a:spcAft>
              <a:buSzPts val="2000"/>
              <a:buNone/>
              <a:defRPr sz="2000" b="1"/>
            </a:lvl5pPr>
            <a:lvl6pPr lvl="5" algn="l">
              <a:lnSpc>
                <a:spcPct val="100000"/>
              </a:lnSpc>
              <a:spcBef>
                <a:spcPts val="0"/>
              </a:spcBef>
              <a:spcAft>
                <a:spcPts val="0"/>
              </a:spcAft>
              <a:buSzPts val="2000"/>
              <a:buNone/>
              <a:defRPr sz="2000" b="1"/>
            </a:lvl6pPr>
            <a:lvl7pPr lvl="6" algn="l">
              <a:lnSpc>
                <a:spcPct val="100000"/>
              </a:lnSpc>
              <a:spcBef>
                <a:spcPts val="0"/>
              </a:spcBef>
              <a:spcAft>
                <a:spcPts val="0"/>
              </a:spcAft>
              <a:buSzPts val="2000"/>
              <a:buNone/>
              <a:defRPr sz="2000" b="1"/>
            </a:lvl7pPr>
            <a:lvl8pPr lvl="7" algn="l">
              <a:lnSpc>
                <a:spcPct val="100000"/>
              </a:lnSpc>
              <a:spcBef>
                <a:spcPts val="0"/>
              </a:spcBef>
              <a:spcAft>
                <a:spcPts val="0"/>
              </a:spcAft>
              <a:buSzPts val="2000"/>
              <a:buNone/>
              <a:defRPr sz="2000" b="1"/>
            </a:lvl8pPr>
            <a:lvl9pPr lvl="8" algn="l">
              <a:lnSpc>
                <a:spcPct val="100000"/>
              </a:lnSpc>
              <a:spcBef>
                <a:spcPts val="0"/>
              </a:spcBef>
              <a:spcAft>
                <a:spcPts val="0"/>
              </a:spcAft>
              <a:buSzPts val="2000"/>
              <a:buNone/>
              <a:defRPr sz="2000" b="1"/>
            </a:lvl9pPr>
          </a:lstStyle>
          <a:p>
            <a:endParaRPr/>
          </a:p>
        </p:txBody>
      </p:sp>
      <p:sp>
        <p:nvSpPr>
          <p:cNvPr id="1745" name="Google Shape;1745;p142"/>
          <p:cNvSpPr>
            <a:spLocks noGrp="1"/>
          </p:cNvSpPr>
          <p:nvPr>
            <p:ph type="pic" idx="5"/>
          </p:nvPr>
        </p:nvSpPr>
        <p:spPr>
          <a:xfrm>
            <a:off x="6930900" y="3288400"/>
            <a:ext cx="1692000" cy="1035600"/>
          </a:xfrm>
          <a:prstGeom prst="rect">
            <a:avLst/>
          </a:prstGeom>
          <a:noFill/>
          <a:ln>
            <a:noFill/>
          </a:ln>
        </p:spPr>
      </p:sp>
      <p:sp>
        <p:nvSpPr>
          <p:cNvPr id="1746" name="Google Shape;1746;p142"/>
          <p:cNvSpPr txBox="1">
            <a:spLocks noGrp="1"/>
          </p:cNvSpPr>
          <p:nvPr>
            <p:ph type="subTitle" idx="6"/>
          </p:nvPr>
        </p:nvSpPr>
        <p:spPr>
          <a:xfrm>
            <a:off x="1805675" y="2652300"/>
            <a:ext cx="4243800" cy="740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47" name="Google Shape;1747;p142"/>
          <p:cNvSpPr txBox="1">
            <a:spLocks noGrp="1"/>
          </p:cNvSpPr>
          <p:nvPr>
            <p:ph type="subTitle" idx="7"/>
          </p:nvPr>
        </p:nvSpPr>
        <p:spPr>
          <a:xfrm>
            <a:off x="1805675" y="3628200"/>
            <a:ext cx="4243800" cy="740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48" name="Google Shape;1748;p142"/>
          <p:cNvSpPr txBox="1">
            <a:spLocks noGrp="1"/>
          </p:cNvSpPr>
          <p:nvPr>
            <p:ph type="subTitle" idx="8"/>
          </p:nvPr>
        </p:nvSpPr>
        <p:spPr>
          <a:xfrm>
            <a:off x="288675" y="1682496"/>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1749" name="Google Shape;1749;p142"/>
          <p:cNvSpPr txBox="1">
            <a:spLocks noGrp="1"/>
          </p:cNvSpPr>
          <p:nvPr>
            <p:ph type="subTitle" idx="9"/>
          </p:nvPr>
        </p:nvSpPr>
        <p:spPr>
          <a:xfrm>
            <a:off x="288675" y="2660900"/>
            <a:ext cx="12711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1750" name="Google Shape;1750;p142"/>
          <p:cNvSpPr txBox="1">
            <a:spLocks noGrp="1"/>
          </p:cNvSpPr>
          <p:nvPr>
            <p:ph type="subTitle" idx="13"/>
          </p:nvPr>
        </p:nvSpPr>
        <p:spPr>
          <a:xfrm>
            <a:off x="288675" y="3628200"/>
            <a:ext cx="12711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lumns 1a">
  <p:cSld name="Quadrants_1_1_1_1_2">
    <p:spTree>
      <p:nvGrpSpPr>
        <p:cNvPr id="1" name="Shape 1751"/>
        <p:cNvGrpSpPr/>
        <p:nvPr/>
      </p:nvGrpSpPr>
      <p:grpSpPr>
        <a:xfrm>
          <a:off x="0" y="0"/>
          <a:ext cx="0" cy="0"/>
          <a:chOff x="0" y="0"/>
          <a:chExt cx="0" cy="0"/>
        </a:xfrm>
      </p:grpSpPr>
      <p:cxnSp>
        <p:nvCxnSpPr>
          <p:cNvPr id="1752" name="Google Shape;1752;p143"/>
          <p:cNvCxnSpPr/>
          <p:nvPr/>
        </p:nvCxnSpPr>
        <p:spPr>
          <a:xfrm rot="10800000" flipH="1">
            <a:off x="1345958" y="952697"/>
            <a:ext cx="983700" cy="483900"/>
          </a:xfrm>
          <a:prstGeom prst="bentConnector3">
            <a:avLst>
              <a:gd name="adj1" fmla="val -583"/>
            </a:avLst>
          </a:prstGeom>
          <a:noFill/>
          <a:ln w="9525" cap="flat" cmpd="sng">
            <a:solidFill>
              <a:schemeClr val="dk2"/>
            </a:solidFill>
            <a:prstDash val="solid"/>
            <a:round/>
            <a:headEnd type="none" w="sm" len="sm"/>
            <a:tailEnd type="none" w="sm" len="sm"/>
          </a:ln>
        </p:spPr>
      </p:cxnSp>
      <p:cxnSp>
        <p:nvCxnSpPr>
          <p:cNvPr id="1753" name="Google Shape;1753;p143"/>
          <p:cNvCxnSpPr/>
          <p:nvPr/>
        </p:nvCxnSpPr>
        <p:spPr>
          <a:xfrm rot="10800000">
            <a:off x="6833508" y="950447"/>
            <a:ext cx="983700" cy="483900"/>
          </a:xfrm>
          <a:prstGeom prst="bentConnector2">
            <a:avLst/>
          </a:prstGeom>
          <a:noFill/>
          <a:ln w="9525" cap="flat" cmpd="sng">
            <a:solidFill>
              <a:schemeClr val="dk2"/>
            </a:solidFill>
            <a:prstDash val="solid"/>
            <a:round/>
            <a:headEnd type="none" w="sm" len="sm"/>
            <a:tailEnd type="none" w="sm" len="sm"/>
          </a:ln>
        </p:spPr>
      </p:cxnSp>
      <p:sp>
        <p:nvSpPr>
          <p:cNvPr id="1754" name="Google Shape;1754;p143"/>
          <p:cNvSpPr/>
          <p:nvPr/>
        </p:nvSpPr>
        <p:spPr>
          <a:xfrm rot="10800000">
            <a:off x="330949"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755" name="Google Shape;1755;p143"/>
          <p:cNvSpPr/>
          <p:nvPr/>
        </p:nvSpPr>
        <p:spPr>
          <a:xfrm rot="10800000">
            <a:off x="2487733"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756" name="Google Shape;1756;p143"/>
          <p:cNvSpPr/>
          <p:nvPr/>
        </p:nvSpPr>
        <p:spPr>
          <a:xfrm rot="10800000">
            <a:off x="4644516"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757" name="Google Shape;1757;p143"/>
          <p:cNvSpPr/>
          <p:nvPr/>
        </p:nvSpPr>
        <p:spPr>
          <a:xfrm rot="10800000">
            <a:off x="6801300"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758" name="Google Shape;1758;p14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759" name="Google Shape;1759;p14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760" name="Google Shape;1760;p14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761" name="Google Shape;1761;p143"/>
          <p:cNvSpPr txBox="1">
            <a:spLocks noGrp="1"/>
          </p:cNvSpPr>
          <p:nvPr>
            <p:ph type="subTitle" idx="1"/>
          </p:nvPr>
        </p:nvSpPr>
        <p:spPr>
          <a:xfrm>
            <a:off x="2478150" y="742925"/>
            <a:ext cx="4187700" cy="3957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1762" name="Google Shape;1762;p143"/>
          <p:cNvSpPr/>
          <p:nvPr/>
        </p:nvSpPr>
        <p:spPr>
          <a:xfrm>
            <a:off x="4915560" y="1352747"/>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63" name="Google Shape;1763;p143"/>
          <p:cNvSpPr/>
          <p:nvPr/>
        </p:nvSpPr>
        <p:spPr>
          <a:xfrm>
            <a:off x="601997" y="1352747"/>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64" name="Google Shape;1764;p143"/>
          <p:cNvSpPr/>
          <p:nvPr/>
        </p:nvSpPr>
        <p:spPr>
          <a:xfrm flipH="1">
            <a:off x="2758782" y="1352747"/>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65" name="Google Shape;1765;p143"/>
          <p:cNvSpPr/>
          <p:nvPr/>
        </p:nvSpPr>
        <p:spPr>
          <a:xfrm flipH="1">
            <a:off x="7072369" y="1352747"/>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66" name="Google Shape;1766;p14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67" name="Google Shape;1767;p143"/>
          <p:cNvSpPr txBox="1">
            <a:spLocks noGrp="1"/>
          </p:cNvSpPr>
          <p:nvPr>
            <p:ph type="subTitle" idx="2"/>
          </p:nvPr>
        </p:nvSpPr>
        <p:spPr>
          <a:xfrm>
            <a:off x="771500"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768" name="Google Shape;1768;p143"/>
          <p:cNvSpPr txBox="1">
            <a:spLocks noGrp="1"/>
          </p:cNvSpPr>
          <p:nvPr>
            <p:ph type="subTitle" idx="3"/>
          </p:nvPr>
        </p:nvSpPr>
        <p:spPr>
          <a:xfrm>
            <a:off x="7241875"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769" name="Google Shape;1769;p143"/>
          <p:cNvSpPr txBox="1">
            <a:spLocks noGrp="1"/>
          </p:cNvSpPr>
          <p:nvPr>
            <p:ph type="subTitle" idx="4"/>
          </p:nvPr>
        </p:nvSpPr>
        <p:spPr>
          <a:xfrm>
            <a:off x="5085063"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770" name="Google Shape;1770;p143"/>
          <p:cNvSpPr txBox="1">
            <a:spLocks noGrp="1"/>
          </p:cNvSpPr>
          <p:nvPr>
            <p:ph type="subTitle" idx="5"/>
          </p:nvPr>
        </p:nvSpPr>
        <p:spPr>
          <a:xfrm>
            <a:off x="2912125"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771" name="Google Shape;1771;p143"/>
          <p:cNvSpPr txBox="1">
            <a:spLocks noGrp="1"/>
          </p:cNvSpPr>
          <p:nvPr>
            <p:ph type="subTitle" idx="6"/>
          </p:nvPr>
        </p:nvSpPr>
        <p:spPr>
          <a:xfrm>
            <a:off x="2478150" y="4143200"/>
            <a:ext cx="4187700" cy="3957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cxnSp>
        <p:nvCxnSpPr>
          <p:cNvPr id="1772" name="Google Shape;1772;p143"/>
          <p:cNvCxnSpPr/>
          <p:nvPr/>
        </p:nvCxnSpPr>
        <p:spPr>
          <a:xfrm flipH="1">
            <a:off x="6736083" y="3883021"/>
            <a:ext cx="983700" cy="483900"/>
          </a:xfrm>
          <a:prstGeom prst="bentConnector2">
            <a:avLst/>
          </a:prstGeom>
          <a:noFill/>
          <a:ln w="9525" cap="flat" cmpd="sng">
            <a:solidFill>
              <a:schemeClr val="dk2"/>
            </a:solidFill>
            <a:prstDash val="solid"/>
            <a:round/>
            <a:headEnd type="none" w="sm" len="sm"/>
            <a:tailEnd type="none" w="sm" len="sm"/>
          </a:ln>
        </p:spPr>
      </p:cxnSp>
      <p:cxnSp>
        <p:nvCxnSpPr>
          <p:cNvPr id="1773" name="Google Shape;1773;p143"/>
          <p:cNvCxnSpPr/>
          <p:nvPr/>
        </p:nvCxnSpPr>
        <p:spPr>
          <a:xfrm>
            <a:off x="1340233" y="3883021"/>
            <a:ext cx="983700" cy="483900"/>
          </a:xfrm>
          <a:prstGeom prst="bentConnector2">
            <a:avLst/>
          </a:prstGeom>
          <a:noFill/>
          <a:ln w="9525" cap="flat" cmpd="sng">
            <a:solidFill>
              <a:schemeClr val="dk2"/>
            </a:solidFill>
            <a:prstDash val="solid"/>
            <a:round/>
            <a:headEnd type="none" w="sm" len="sm"/>
            <a:tailEnd type="none" w="sm" len="sm"/>
          </a:ln>
        </p:spPr>
      </p:cxnSp>
      <p:sp>
        <p:nvSpPr>
          <p:cNvPr id="1774" name="Google Shape;1774;p143"/>
          <p:cNvSpPr txBox="1">
            <a:spLocks noGrp="1"/>
          </p:cNvSpPr>
          <p:nvPr>
            <p:ph type="subTitle" idx="7"/>
          </p:nvPr>
        </p:nvSpPr>
        <p:spPr>
          <a:xfrm>
            <a:off x="416450" y="2101025"/>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775" name="Google Shape;1775;p143"/>
          <p:cNvCxnSpPr/>
          <p:nvPr/>
        </p:nvCxnSpPr>
        <p:spPr>
          <a:xfrm rot="10800000">
            <a:off x="950300" y="2400752"/>
            <a:ext cx="792300" cy="0"/>
          </a:xfrm>
          <a:prstGeom prst="straightConnector1">
            <a:avLst/>
          </a:prstGeom>
          <a:noFill/>
          <a:ln w="9525" cap="flat" cmpd="sng">
            <a:solidFill>
              <a:schemeClr val="accent5"/>
            </a:solidFill>
            <a:prstDash val="solid"/>
            <a:round/>
            <a:headEnd type="none" w="sm" len="sm"/>
            <a:tailEnd type="none" w="sm" len="sm"/>
          </a:ln>
        </p:spPr>
      </p:cxnSp>
      <p:sp>
        <p:nvSpPr>
          <p:cNvPr id="1776" name="Google Shape;1776;p143"/>
          <p:cNvSpPr txBox="1">
            <a:spLocks noGrp="1"/>
          </p:cNvSpPr>
          <p:nvPr>
            <p:ph type="subTitle" idx="8"/>
          </p:nvPr>
        </p:nvSpPr>
        <p:spPr>
          <a:xfrm>
            <a:off x="416450" y="2496796"/>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777" name="Google Shape;1777;p143"/>
          <p:cNvCxnSpPr/>
          <p:nvPr/>
        </p:nvCxnSpPr>
        <p:spPr>
          <a:xfrm rot="10800000">
            <a:off x="950300" y="2804670"/>
            <a:ext cx="792300" cy="0"/>
          </a:xfrm>
          <a:prstGeom prst="straightConnector1">
            <a:avLst/>
          </a:prstGeom>
          <a:noFill/>
          <a:ln w="9525" cap="flat" cmpd="sng">
            <a:solidFill>
              <a:schemeClr val="accent5"/>
            </a:solidFill>
            <a:prstDash val="solid"/>
            <a:round/>
            <a:headEnd type="none" w="sm" len="sm"/>
            <a:tailEnd type="none" w="sm" len="sm"/>
          </a:ln>
        </p:spPr>
      </p:cxnSp>
      <p:sp>
        <p:nvSpPr>
          <p:cNvPr id="1778" name="Google Shape;1778;p143"/>
          <p:cNvSpPr txBox="1">
            <a:spLocks noGrp="1"/>
          </p:cNvSpPr>
          <p:nvPr>
            <p:ph type="subTitle" idx="9"/>
          </p:nvPr>
        </p:nvSpPr>
        <p:spPr>
          <a:xfrm>
            <a:off x="416450" y="2892567"/>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779" name="Google Shape;1779;p143"/>
          <p:cNvCxnSpPr/>
          <p:nvPr/>
        </p:nvCxnSpPr>
        <p:spPr>
          <a:xfrm rot="10800000">
            <a:off x="950300" y="3208588"/>
            <a:ext cx="792300" cy="0"/>
          </a:xfrm>
          <a:prstGeom prst="straightConnector1">
            <a:avLst/>
          </a:prstGeom>
          <a:noFill/>
          <a:ln w="9525" cap="flat" cmpd="sng">
            <a:solidFill>
              <a:schemeClr val="accent5"/>
            </a:solidFill>
            <a:prstDash val="solid"/>
            <a:round/>
            <a:headEnd type="none" w="sm" len="sm"/>
            <a:tailEnd type="none" w="sm" len="sm"/>
          </a:ln>
        </p:spPr>
      </p:cxnSp>
      <p:sp>
        <p:nvSpPr>
          <p:cNvPr id="1780" name="Google Shape;1780;p143"/>
          <p:cNvSpPr txBox="1">
            <a:spLocks noGrp="1"/>
          </p:cNvSpPr>
          <p:nvPr>
            <p:ph type="subTitle" idx="13"/>
          </p:nvPr>
        </p:nvSpPr>
        <p:spPr>
          <a:xfrm>
            <a:off x="416450" y="3288338"/>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81" name="Google Shape;1781;p143"/>
          <p:cNvSpPr txBox="1">
            <a:spLocks noGrp="1"/>
          </p:cNvSpPr>
          <p:nvPr>
            <p:ph type="subTitle" idx="14"/>
          </p:nvPr>
        </p:nvSpPr>
        <p:spPr>
          <a:xfrm>
            <a:off x="2573225" y="210976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782" name="Google Shape;1782;p143"/>
          <p:cNvCxnSpPr/>
          <p:nvPr/>
        </p:nvCxnSpPr>
        <p:spPr>
          <a:xfrm rot="10800000">
            <a:off x="3107075" y="2409490"/>
            <a:ext cx="792300" cy="0"/>
          </a:xfrm>
          <a:prstGeom prst="straightConnector1">
            <a:avLst/>
          </a:prstGeom>
          <a:noFill/>
          <a:ln w="9525" cap="flat" cmpd="sng">
            <a:solidFill>
              <a:schemeClr val="accent5"/>
            </a:solidFill>
            <a:prstDash val="solid"/>
            <a:round/>
            <a:headEnd type="none" w="sm" len="sm"/>
            <a:tailEnd type="none" w="sm" len="sm"/>
          </a:ln>
        </p:spPr>
      </p:cxnSp>
      <p:sp>
        <p:nvSpPr>
          <p:cNvPr id="1783" name="Google Shape;1783;p143"/>
          <p:cNvSpPr txBox="1">
            <a:spLocks noGrp="1"/>
          </p:cNvSpPr>
          <p:nvPr>
            <p:ph type="subTitle" idx="15"/>
          </p:nvPr>
        </p:nvSpPr>
        <p:spPr>
          <a:xfrm>
            <a:off x="2573225" y="250553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784" name="Google Shape;1784;p143"/>
          <p:cNvCxnSpPr/>
          <p:nvPr/>
        </p:nvCxnSpPr>
        <p:spPr>
          <a:xfrm rot="10800000">
            <a:off x="3107075" y="2813407"/>
            <a:ext cx="792300" cy="0"/>
          </a:xfrm>
          <a:prstGeom prst="straightConnector1">
            <a:avLst/>
          </a:prstGeom>
          <a:noFill/>
          <a:ln w="9525" cap="flat" cmpd="sng">
            <a:solidFill>
              <a:schemeClr val="accent5"/>
            </a:solidFill>
            <a:prstDash val="solid"/>
            <a:round/>
            <a:headEnd type="none" w="sm" len="sm"/>
            <a:tailEnd type="none" w="sm" len="sm"/>
          </a:ln>
        </p:spPr>
      </p:cxnSp>
      <p:sp>
        <p:nvSpPr>
          <p:cNvPr id="1785" name="Google Shape;1785;p143"/>
          <p:cNvSpPr txBox="1">
            <a:spLocks noGrp="1"/>
          </p:cNvSpPr>
          <p:nvPr>
            <p:ph type="subTitle" idx="16"/>
          </p:nvPr>
        </p:nvSpPr>
        <p:spPr>
          <a:xfrm>
            <a:off x="2573225" y="2901304"/>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786" name="Google Shape;1786;p143"/>
          <p:cNvCxnSpPr/>
          <p:nvPr/>
        </p:nvCxnSpPr>
        <p:spPr>
          <a:xfrm rot="10800000">
            <a:off x="3107075" y="3217325"/>
            <a:ext cx="792300" cy="0"/>
          </a:xfrm>
          <a:prstGeom prst="straightConnector1">
            <a:avLst/>
          </a:prstGeom>
          <a:noFill/>
          <a:ln w="9525" cap="flat" cmpd="sng">
            <a:solidFill>
              <a:schemeClr val="accent5"/>
            </a:solidFill>
            <a:prstDash val="solid"/>
            <a:round/>
            <a:headEnd type="none" w="sm" len="sm"/>
            <a:tailEnd type="none" w="sm" len="sm"/>
          </a:ln>
        </p:spPr>
      </p:cxnSp>
      <p:sp>
        <p:nvSpPr>
          <p:cNvPr id="1787" name="Google Shape;1787;p143"/>
          <p:cNvSpPr txBox="1">
            <a:spLocks noGrp="1"/>
          </p:cNvSpPr>
          <p:nvPr>
            <p:ph type="subTitle" idx="17"/>
          </p:nvPr>
        </p:nvSpPr>
        <p:spPr>
          <a:xfrm>
            <a:off x="2573225" y="3297075"/>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88" name="Google Shape;1788;p143"/>
          <p:cNvSpPr txBox="1">
            <a:spLocks noGrp="1"/>
          </p:cNvSpPr>
          <p:nvPr>
            <p:ph type="subTitle" idx="18"/>
          </p:nvPr>
        </p:nvSpPr>
        <p:spPr>
          <a:xfrm>
            <a:off x="4730000" y="2118488"/>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789" name="Google Shape;1789;p143"/>
          <p:cNvCxnSpPr/>
          <p:nvPr/>
        </p:nvCxnSpPr>
        <p:spPr>
          <a:xfrm rot="10800000">
            <a:off x="5263850" y="2418215"/>
            <a:ext cx="792300" cy="0"/>
          </a:xfrm>
          <a:prstGeom prst="straightConnector1">
            <a:avLst/>
          </a:prstGeom>
          <a:noFill/>
          <a:ln w="9525" cap="flat" cmpd="sng">
            <a:solidFill>
              <a:schemeClr val="accent5"/>
            </a:solidFill>
            <a:prstDash val="solid"/>
            <a:round/>
            <a:headEnd type="none" w="sm" len="sm"/>
            <a:tailEnd type="none" w="sm" len="sm"/>
          </a:ln>
        </p:spPr>
      </p:cxnSp>
      <p:sp>
        <p:nvSpPr>
          <p:cNvPr id="1790" name="Google Shape;1790;p143"/>
          <p:cNvSpPr txBox="1">
            <a:spLocks noGrp="1"/>
          </p:cNvSpPr>
          <p:nvPr>
            <p:ph type="subTitle" idx="19"/>
          </p:nvPr>
        </p:nvSpPr>
        <p:spPr>
          <a:xfrm>
            <a:off x="4730000" y="2514258"/>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791" name="Google Shape;1791;p143"/>
          <p:cNvCxnSpPr/>
          <p:nvPr/>
        </p:nvCxnSpPr>
        <p:spPr>
          <a:xfrm rot="10800000">
            <a:off x="5263850" y="2822132"/>
            <a:ext cx="792300" cy="0"/>
          </a:xfrm>
          <a:prstGeom prst="straightConnector1">
            <a:avLst/>
          </a:prstGeom>
          <a:noFill/>
          <a:ln w="9525" cap="flat" cmpd="sng">
            <a:solidFill>
              <a:schemeClr val="accent5"/>
            </a:solidFill>
            <a:prstDash val="solid"/>
            <a:round/>
            <a:headEnd type="none" w="sm" len="sm"/>
            <a:tailEnd type="none" w="sm" len="sm"/>
          </a:ln>
        </p:spPr>
      </p:cxnSp>
      <p:sp>
        <p:nvSpPr>
          <p:cNvPr id="1792" name="Google Shape;1792;p143"/>
          <p:cNvSpPr txBox="1">
            <a:spLocks noGrp="1"/>
          </p:cNvSpPr>
          <p:nvPr>
            <p:ph type="subTitle" idx="20"/>
          </p:nvPr>
        </p:nvSpPr>
        <p:spPr>
          <a:xfrm>
            <a:off x="4730000" y="2910029"/>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793" name="Google Shape;1793;p143"/>
          <p:cNvCxnSpPr/>
          <p:nvPr/>
        </p:nvCxnSpPr>
        <p:spPr>
          <a:xfrm rot="10800000">
            <a:off x="5263850" y="3226050"/>
            <a:ext cx="792300" cy="0"/>
          </a:xfrm>
          <a:prstGeom prst="straightConnector1">
            <a:avLst/>
          </a:prstGeom>
          <a:noFill/>
          <a:ln w="9525" cap="flat" cmpd="sng">
            <a:solidFill>
              <a:schemeClr val="accent5"/>
            </a:solidFill>
            <a:prstDash val="solid"/>
            <a:round/>
            <a:headEnd type="none" w="sm" len="sm"/>
            <a:tailEnd type="none" w="sm" len="sm"/>
          </a:ln>
        </p:spPr>
      </p:cxnSp>
      <p:sp>
        <p:nvSpPr>
          <p:cNvPr id="1794" name="Google Shape;1794;p143"/>
          <p:cNvSpPr txBox="1">
            <a:spLocks noGrp="1"/>
          </p:cNvSpPr>
          <p:nvPr>
            <p:ph type="subTitle" idx="21"/>
          </p:nvPr>
        </p:nvSpPr>
        <p:spPr>
          <a:xfrm>
            <a:off x="4730000" y="3305800"/>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95" name="Google Shape;1795;p143"/>
          <p:cNvSpPr txBox="1">
            <a:spLocks noGrp="1"/>
          </p:cNvSpPr>
          <p:nvPr>
            <p:ph type="subTitle" idx="22"/>
          </p:nvPr>
        </p:nvSpPr>
        <p:spPr>
          <a:xfrm>
            <a:off x="6886825" y="212721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796" name="Google Shape;1796;p143"/>
          <p:cNvCxnSpPr/>
          <p:nvPr/>
        </p:nvCxnSpPr>
        <p:spPr>
          <a:xfrm rot="10800000">
            <a:off x="7420675" y="2426940"/>
            <a:ext cx="792300" cy="0"/>
          </a:xfrm>
          <a:prstGeom prst="straightConnector1">
            <a:avLst/>
          </a:prstGeom>
          <a:noFill/>
          <a:ln w="9525" cap="flat" cmpd="sng">
            <a:solidFill>
              <a:schemeClr val="accent5"/>
            </a:solidFill>
            <a:prstDash val="solid"/>
            <a:round/>
            <a:headEnd type="none" w="sm" len="sm"/>
            <a:tailEnd type="none" w="sm" len="sm"/>
          </a:ln>
        </p:spPr>
      </p:cxnSp>
      <p:sp>
        <p:nvSpPr>
          <p:cNvPr id="1797" name="Google Shape;1797;p143"/>
          <p:cNvSpPr txBox="1">
            <a:spLocks noGrp="1"/>
          </p:cNvSpPr>
          <p:nvPr>
            <p:ph type="subTitle" idx="23"/>
          </p:nvPr>
        </p:nvSpPr>
        <p:spPr>
          <a:xfrm>
            <a:off x="6886825" y="252298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798" name="Google Shape;1798;p143"/>
          <p:cNvCxnSpPr/>
          <p:nvPr/>
        </p:nvCxnSpPr>
        <p:spPr>
          <a:xfrm rot="10800000">
            <a:off x="7420675" y="2830857"/>
            <a:ext cx="792300" cy="0"/>
          </a:xfrm>
          <a:prstGeom prst="straightConnector1">
            <a:avLst/>
          </a:prstGeom>
          <a:noFill/>
          <a:ln w="9525" cap="flat" cmpd="sng">
            <a:solidFill>
              <a:schemeClr val="accent5"/>
            </a:solidFill>
            <a:prstDash val="solid"/>
            <a:round/>
            <a:headEnd type="none" w="sm" len="sm"/>
            <a:tailEnd type="none" w="sm" len="sm"/>
          </a:ln>
        </p:spPr>
      </p:cxnSp>
      <p:sp>
        <p:nvSpPr>
          <p:cNvPr id="1799" name="Google Shape;1799;p143"/>
          <p:cNvSpPr txBox="1">
            <a:spLocks noGrp="1"/>
          </p:cNvSpPr>
          <p:nvPr>
            <p:ph type="subTitle" idx="24"/>
          </p:nvPr>
        </p:nvSpPr>
        <p:spPr>
          <a:xfrm>
            <a:off x="6886825" y="2918754"/>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800" name="Google Shape;1800;p143"/>
          <p:cNvCxnSpPr/>
          <p:nvPr/>
        </p:nvCxnSpPr>
        <p:spPr>
          <a:xfrm rot="10800000">
            <a:off x="7420675" y="3234775"/>
            <a:ext cx="792300" cy="0"/>
          </a:xfrm>
          <a:prstGeom prst="straightConnector1">
            <a:avLst/>
          </a:prstGeom>
          <a:noFill/>
          <a:ln w="9525" cap="flat" cmpd="sng">
            <a:solidFill>
              <a:schemeClr val="accent5"/>
            </a:solidFill>
            <a:prstDash val="solid"/>
            <a:round/>
            <a:headEnd type="none" w="sm" len="sm"/>
            <a:tailEnd type="none" w="sm" len="sm"/>
          </a:ln>
        </p:spPr>
      </p:cxnSp>
      <p:sp>
        <p:nvSpPr>
          <p:cNvPr id="1801" name="Google Shape;1801;p143"/>
          <p:cNvSpPr txBox="1">
            <a:spLocks noGrp="1"/>
          </p:cNvSpPr>
          <p:nvPr>
            <p:ph type="subTitle" idx="25"/>
          </p:nvPr>
        </p:nvSpPr>
        <p:spPr>
          <a:xfrm>
            <a:off x="6886825" y="3314525"/>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adrants_1_2_1">
    <p:spTree>
      <p:nvGrpSpPr>
        <p:cNvPr id="1" name="Shape 196"/>
        <p:cNvGrpSpPr/>
        <p:nvPr/>
      </p:nvGrpSpPr>
      <p:grpSpPr>
        <a:xfrm>
          <a:off x="0" y="0"/>
          <a:ext cx="0" cy="0"/>
          <a:chOff x="0" y="0"/>
          <a:chExt cx="0" cy="0"/>
        </a:xfrm>
      </p:grpSpPr>
      <p:sp>
        <p:nvSpPr>
          <p:cNvPr id="197" name="Google Shape;197;p15"/>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98" name="Google Shape;198;p1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199" name="Google Shape;199;p1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00" name="Google Shape;200;p1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201" name="Google Shape;201;p15"/>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pic>
        <p:nvPicPr>
          <p:cNvPr id="202" name="Google Shape;202;p15"/>
          <p:cNvPicPr preferRelativeResize="0"/>
          <p:nvPr/>
        </p:nvPicPr>
        <p:blipFill rotWithShape="1">
          <a:blip r:embed="rId3">
            <a:alphaModFix/>
          </a:blip>
          <a:srcRect t="85110"/>
          <a:stretch/>
        </p:blipFill>
        <p:spPr>
          <a:xfrm rot="10800000">
            <a:off x="993450" y="3983599"/>
            <a:ext cx="524200" cy="524200"/>
          </a:xfrm>
          <a:prstGeom prst="rect">
            <a:avLst/>
          </a:prstGeom>
          <a:noFill/>
          <a:ln>
            <a:noFill/>
          </a:ln>
        </p:spPr>
      </p:pic>
      <p:pic>
        <p:nvPicPr>
          <p:cNvPr id="203" name="Google Shape;203;p15"/>
          <p:cNvPicPr preferRelativeResize="0"/>
          <p:nvPr/>
        </p:nvPicPr>
        <p:blipFill rotWithShape="1">
          <a:blip r:embed="rId4">
            <a:alphaModFix/>
          </a:blip>
          <a:srcRect t="85111" b="-1"/>
          <a:stretch/>
        </p:blipFill>
        <p:spPr>
          <a:xfrm rot="5400000" flipH="1">
            <a:off x="7608200" y="3983475"/>
            <a:ext cx="524200" cy="524200"/>
          </a:xfrm>
          <a:prstGeom prst="rect">
            <a:avLst/>
          </a:prstGeom>
          <a:noFill/>
          <a:ln>
            <a:noFill/>
          </a:ln>
        </p:spPr>
      </p:pic>
      <p:pic>
        <p:nvPicPr>
          <p:cNvPr id="204" name="Google Shape;204;p15"/>
          <p:cNvPicPr preferRelativeResize="0"/>
          <p:nvPr/>
        </p:nvPicPr>
        <p:blipFill rotWithShape="1">
          <a:blip r:embed="rId4">
            <a:alphaModFix/>
          </a:blip>
          <a:srcRect b="85026"/>
          <a:stretch/>
        </p:blipFill>
        <p:spPr>
          <a:xfrm rot="-5400000" flipH="1">
            <a:off x="7608200" y="987075"/>
            <a:ext cx="524200" cy="527150"/>
          </a:xfrm>
          <a:prstGeom prst="rect">
            <a:avLst/>
          </a:prstGeom>
          <a:noFill/>
          <a:ln>
            <a:noFill/>
          </a:ln>
        </p:spPr>
      </p:pic>
      <p:pic>
        <p:nvPicPr>
          <p:cNvPr id="205" name="Google Shape;205;p15"/>
          <p:cNvPicPr preferRelativeResize="0"/>
          <p:nvPr/>
        </p:nvPicPr>
        <p:blipFill rotWithShape="1">
          <a:blip r:embed="rId3">
            <a:alphaModFix/>
          </a:blip>
          <a:srcRect b="82945"/>
          <a:stretch/>
        </p:blipFill>
        <p:spPr>
          <a:xfrm rot="10800000">
            <a:off x="993450" y="987200"/>
            <a:ext cx="524200" cy="600425"/>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lumns 2">
  <p:cSld name="Quadrants_1_1_1_1_1">
    <p:spTree>
      <p:nvGrpSpPr>
        <p:cNvPr id="1" name="Shape 1802"/>
        <p:cNvGrpSpPr/>
        <p:nvPr/>
      </p:nvGrpSpPr>
      <p:grpSpPr>
        <a:xfrm>
          <a:off x="0" y="0"/>
          <a:ext cx="0" cy="0"/>
          <a:chOff x="0" y="0"/>
          <a:chExt cx="0" cy="0"/>
        </a:xfrm>
      </p:grpSpPr>
      <p:sp>
        <p:nvSpPr>
          <p:cNvPr id="1803" name="Google Shape;1803;p144"/>
          <p:cNvSpPr/>
          <p:nvPr/>
        </p:nvSpPr>
        <p:spPr>
          <a:xfrm rot="10800000">
            <a:off x="330950"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804" name="Google Shape;1804;p144"/>
          <p:cNvSpPr/>
          <p:nvPr/>
        </p:nvSpPr>
        <p:spPr>
          <a:xfrm rot="10800000">
            <a:off x="2487733"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805" name="Google Shape;1805;p144"/>
          <p:cNvSpPr/>
          <p:nvPr/>
        </p:nvSpPr>
        <p:spPr>
          <a:xfrm rot="10800000">
            <a:off x="4644517"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806" name="Google Shape;1806;p144"/>
          <p:cNvSpPr/>
          <p:nvPr/>
        </p:nvSpPr>
        <p:spPr>
          <a:xfrm rot="10800000">
            <a:off x="6801300"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807" name="Google Shape;1807;p14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808" name="Google Shape;1808;p14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809" name="Google Shape;1809;p14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810" name="Google Shape;1810;p144"/>
          <p:cNvSpPr txBox="1">
            <a:spLocks noGrp="1"/>
          </p:cNvSpPr>
          <p:nvPr>
            <p:ph type="subTitle" idx="1"/>
          </p:nvPr>
        </p:nvSpPr>
        <p:spPr>
          <a:xfrm>
            <a:off x="500450" y="2175750"/>
            <a:ext cx="1692000" cy="223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811" name="Google Shape;1811;p144"/>
          <p:cNvSpPr txBox="1">
            <a:spLocks noGrp="1"/>
          </p:cNvSpPr>
          <p:nvPr>
            <p:ph type="subTitle" idx="2"/>
          </p:nvPr>
        </p:nvSpPr>
        <p:spPr>
          <a:xfrm>
            <a:off x="2657233" y="2175750"/>
            <a:ext cx="1692000" cy="223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812" name="Google Shape;1812;p144"/>
          <p:cNvSpPr txBox="1">
            <a:spLocks noGrp="1"/>
          </p:cNvSpPr>
          <p:nvPr>
            <p:ph type="subTitle" idx="3"/>
          </p:nvPr>
        </p:nvSpPr>
        <p:spPr>
          <a:xfrm>
            <a:off x="4814016" y="2175750"/>
            <a:ext cx="1692000" cy="223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813" name="Google Shape;1813;p144"/>
          <p:cNvSpPr txBox="1">
            <a:spLocks noGrp="1"/>
          </p:cNvSpPr>
          <p:nvPr>
            <p:ph type="subTitle" idx="4"/>
          </p:nvPr>
        </p:nvSpPr>
        <p:spPr>
          <a:xfrm>
            <a:off x="6970799" y="2175750"/>
            <a:ext cx="1692000" cy="223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814" name="Google Shape;1814;p14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15" name="Google Shape;1815;p144"/>
          <p:cNvSpPr txBox="1">
            <a:spLocks noGrp="1"/>
          </p:cNvSpPr>
          <p:nvPr>
            <p:ph type="subTitle" idx="5"/>
          </p:nvPr>
        </p:nvSpPr>
        <p:spPr>
          <a:xfrm>
            <a:off x="490825" y="153292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816" name="Google Shape;1816;p144"/>
          <p:cNvSpPr txBox="1">
            <a:spLocks noGrp="1"/>
          </p:cNvSpPr>
          <p:nvPr>
            <p:ph type="subTitle" idx="6"/>
          </p:nvPr>
        </p:nvSpPr>
        <p:spPr>
          <a:xfrm>
            <a:off x="2647608" y="153292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817" name="Google Shape;1817;p144"/>
          <p:cNvSpPr txBox="1">
            <a:spLocks noGrp="1"/>
          </p:cNvSpPr>
          <p:nvPr>
            <p:ph type="subTitle" idx="7"/>
          </p:nvPr>
        </p:nvSpPr>
        <p:spPr>
          <a:xfrm>
            <a:off x="4804392" y="153292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818" name="Google Shape;1818;p144"/>
          <p:cNvSpPr txBox="1">
            <a:spLocks noGrp="1"/>
          </p:cNvSpPr>
          <p:nvPr>
            <p:ph type="subTitle" idx="8"/>
          </p:nvPr>
        </p:nvSpPr>
        <p:spPr>
          <a:xfrm>
            <a:off x="6961175" y="153292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819" name="Google Shape;1819;p144"/>
          <p:cNvSpPr>
            <a:spLocks noGrp="1"/>
          </p:cNvSpPr>
          <p:nvPr>
            <p:ph type="pic" idx="9"/>
          </p:nvPr>
        </p:nvSpPr>
        <p:spPr>
          <a:xfrm>
            <a:off x="490825" y="877225"/>
            <a:ext cx="548700" cy="548700"/>
          </a:xfrm>
          <a:prstGeom prst="rect">
            <a:avLst/>
          </a:prstGeom>
          <a:noFill/>
          <a:ln>
            <a:noFill/>
          </a:ln>
        </p:spPr>
      </p:sp>
      <p:sp>
        <p:nvSpPr>
          <p:cNvPr id="1820" name="Google Shape;1820;p144"/>
          <p:cNvSpPr>
            <a:spLocks noGrp="1"/>
          </p:cNvSpPr>
          <p:nvPr>
            <p:ph type="pic" idx="13"/>
          </p:nvPr>
        </p:nvSpPr>
        <p:spPr>
          <a:xfrm>
            <a:off x="2650817" y="877225"/>
            <a:ext cx="548700" cy="548700"/>
          </a:xfrm>
          <a:prstGeom prst="rect">
            <a:avLst/>
          </a:prstGeom>
          <a:noFill/>
          <a:ln>
            <a:noFill/>
          </a:ln>
        </p:spPr>
      </p:sp>
      <p:sp>
        <p:nvSpPr>
          <p:cNvPr id="1821" name="Google Shape;1821;p144"/>
          <p:cNvSpPr>
            <a:spLocks noGrp="1"/>
          </p:cNvSpPr>
          <p:nvPr>
            <p:ph type="pic" idx="14"/>
          </p:nvPr>
        </p:nvSpPr>
        <p:spPr>
          <a:xfrm>
            <a:off x="4810808" y="877225"/>
            <a:ext cx="548700" cy="548700"/>
          </a:xfrm>
          <a:prstGeom prst="rect">
            <a:avLst/>
          </a:prstGeom>
          <a:noFill/>
          <a:ln>
            <a:noFill/>
          </a:ln>
        </p:spPr>
      </p:sp>
      <p:sp>
        <p:nvSpPr>
          <p:cNvPr id="1822" name="Google Shape;1822;p144"/>
          <p:cNvSpPr>
            <a:spLocks noGrp="1"/>
          </p:cNvSpPr>
          <p:nvPr>
            <p:ph type="pic" idx="15"/>
          </p:nvPr>
        </p:nvSpPr>
        <p:spPr>
          <a:xfrm>
            <a:off x="6970800" y="877225"/>
            <a:ext cx="548700" cy="548700"/>
          </a:xfrm>
          <a:prstGeom prst="rect">
            <a:avLst/>
          </a:prstGeom>
          <a:noFill/>
          <a:ln>
            <a:noFill/>
          </a:ln>
        </p:spPr>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Highlights_2">
  <p:cSld name="Quadrants_1_1_1_1_1_1">
    <p:spTree>
      <p:nvGrpSpPr>
        <p:cNvPr id="1" name="Shape 1823"/>
        <p:cNvGrpSpPr/>
        <p:nvPr/>
      </p:nvGrpSpPr>
      <p:grpSpPr>
        <a:xfrm>
          <a:off x="0" y="0"/>
          <a:ext cx="0" cy="0"/>
          <a:chOff x="0" y="0"/>
          <a:chExt cx="0" cy="0"/>
        </a:xfrm>
      </p:grpSpPr>
      <p:sp>
        <p:nvSpPr>
          <p:cNvPr id="1824" name="Google Shape;1824;p145"/>
          <p:cNvSpPr/>
          <p:nvPr/>
        </p:nvSpPr>
        <p:spPr>
          <a:xfrm rot="10800000">
            <a:off x="6182396"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825" name="Google Shape;1825;p145"/>
          <p:cNvSpPr/>
          <p:nvPr/>
        </p:nvSpPr>
        <p:spPr>
          <a:xfrm rot="10800000">
            <a:off x="3247063"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826" name="Google Shape;1826;p145"/>
          <p:cNvSpPr/>
          <p:nvPr/>
        </p:nvSpPr>
        <p:spPr>
          <a:xfrm rot="10800000">
            <a:off x="311729"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1827" name="Google Shape;1827;p145"/>
          <p:cNvCxnSpPr/>
          <p:nvPr/>
        </p:nvCxnSpPr>
        <p:spPr>
          <a:xfrm>
            <a:off x="559290"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1828" name="Google Shape;1828;p145"/>
          <p:cNvCxnSpPr/>
          <p:nvPr/>
        </p:nvCxnSpPr>
        <p:spPr>
          <a:xfrm>
            <a:off x="3494624"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1829" name="Google Shape;1829;p145"/>
          <p:cNvCxnSpPr/>
          <p:nvPr/>
        </p:nvCxnSpPr>
        <p:spPr>
          <a:xfrm>
            <a:off x="6429958" y="2763692"/>
            <a:ext cx="2154600" cy="0"/>
          </a:xfrm>
          <a:prstGeom prst="straightConnector1">
            <a:avLst/>
          </a:prstGeom>
          <a:noFill/>
          <a:ln w="9525" cap="flat" cmpd="sng">
            <a:solidFill>
              <a:srgbClr val="214263"/>
            </a:solidFill>
            <a:prstDash val="solid"/>
            <a:round/>
            <a:headEnd type="none" w="sm" len="sm"/>
            <a:tailEnd type="none" w="sm" len="sm"/>
          </a:ln>
        </p:spPr>
      </p:cxnSp>
      <p:sp>
        <p:nvSpPr>
          <p:cNvPr id="1830" name="Google Shape;1830;p14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831" name="Google Shape;1831;p14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832" name="Google Shape;1832;p14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833" name="Google Shape;1833;p14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34" name="Google Shape;1834;p145"/>
          <p:cNvSpPr>
            <a:spLocks noGrp="1"/>
          </p:cNvSpPr>
          <p:nvPr>
            <p:ph type="pic" idx="2"/>
          </p:nvPr>
        </p:nvSpPr>
        <p:spPr>
          <a:xfrm>
            <a:off x="559375" y="1207025"/>
            <a:ext cx="548700" cy="548700"/>
          </a:xfrm>
          <a:prstGeom prst="rect">
            <a:avLst/>
          </a:prstGeom>
          <a:noFill/>
          <a:ln>
            <a:noFill/>
          </a:ln>
        </p:spPr>
      </p:sp>
      <p:sp>
        <p:nvSpPr>
          <p:cNvPr id="1835" name="Google Shape;1835;p145"/>
          <p:cNvSpPr txBox="1">
            <a:spLocks noGrp="1"/>
          </p:cNvSpPr>
          <p:nvPr>
            <p:ph type="subTitle" idx="1"/>
          </p:nvPr>
        </p:nvSpPr>
        <p:spPr>
          <a:xfrm>
            <a:off x="559375" y="189217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6" name="Google Shape;1836;p145"/>
          <p:cNvSpPr>
            <a:spLocks noGrp="1"/>
          </p:cNvSpPr>
          <p:nvPr>
            <p:ph type="pic" idx="3"/>
          </p:nvPr>
        </p:nvSpPr>
        <p:spPr>
          <a:xfrm>
            <a:off x="559375" y="3139438"/>
            <a:ext cx="548700" cy="548700"/>
          </a:xfrm>
          <a:prstGeom prst="rect">
            <a:avLst/>
          </a:prstGeom>
          <a:noFill/>
          <a:ln>
            <a:noFill/>
          </a:ln>
        </p:spPr>
      </p:sp>
      <p:sp>
        <p:nvSpPr>
          <p:cNvPr id="1837" name="Google Shape;1837;p145"/>
          <p:cNvSpPr txBox="1">
            <a:spLocks noGrp="1"/>
          </p:cNvSpPr>
          <p:nvPr>
            <p:ph type="subTitle" idx="4"/>
          </p:nvPr>
        </p:nvSpPr>
        <p:spPr>
          <a:xfrm>
            <a:off x="559375" y="38245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8" name="Google Shape;1838;p145"/>
          <p:cNvSpPr>
            <a:spLocks noGrp="1"/>
          </p:cNvSpPr>
          <p:nvPr>
            <p:ph type="pic" idx="5"/>
          </p:nvPr>
        </p:nvSpPr>
        <p:spPr>
          <a:xfrm>
            <a:off x="3494713" y="1180588"/>
            <a:ext cx="548700" cy="548700"/>
          </a:xfrm>
          <a:prstGeom prst="rect">
            <a:avLst/>
          </a:prstGeom>
          <a:noFill/>
          <a:ln>
            <a:noFill/>
          </a:ln>
        </p:spPr>
      </p:sp>
      <p:sp>
        <p:nvSpPr>
          <p:cNvPr id="1839" name="Google Shape;1839;p145"/>
          <p:cNvSpPr txBox="1">
            <a:spLocks noGrp="1"/>
          </p:cNvSpPr>
          <p:nvPr>
            <p:ph type="subTitle" idx="6"/>
          </p:nvPr>
        </p:nvSpPr>
        <p:spPr>
          <a:xfrm>
            <a:off x="3494713" y="186573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0" name="Google Shape;1840;p145"/>
          <p:cNvSpPr>
            <a:spLocks noGrp="1"/>
          </p:cNvSpPr>
          <p:nvPr>
            <p:ph type="pic" idx="7"/>
          </p:nvPr>
        </p:nvSpPr>
        <p:spPr>
          <a:xfrm>
            <a:off x="3494713" y="3113000"/>
            <a:ext cx="548700" cy="548700"/>
          </a:xfrm>
          <a:prstGeom prst="rect">
            <a:avLst/>
          </a:prstGeom>
          <a:noFill/>
          <a:ln>
            <a:noFill/>
          </a:ln>
        </p:spPr>
      </p:sp>
      <p:sp>
        <p:nvSpPr>
          <p:cNvPr id="1841" name="Google Shape;1841;p145"/>
          <p:cNvSpPr txBox="1">
            <a:spLocks noGrp="1"/>
          </p:cNvSpPr>
          <p:nvPr>
            <p:ph type="subTitle" idx="8"/>
          </p:nvPr>
        </p:nvSpPr>
        <p:spPr>
          <a:xfrm>
            <a:off x="3494713" y="37981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2" name="Google Shape;1842;p145"/>
          <p:cNvSpPr>
            <a:spLocks noGrp="1"/>
          </p:cNvSpPr>
          <p:nvPr>
            <p:ph type="pic" idx="9"/>
          </p:nvPr>
        </p:nvSpPr>
        <p:spPr>
          <a:xfrm>
            <a:off x="6430063" y="1180588"/>
            <a:ext cx="548700" cy="548700"/>
          </a:xfrm>
          <a:prstGeom prst="rect">
            <a:avLst/>
          </a:prstGeom>
          <a:noFill/>
          <a:ln>
            <a:noFill/>
          </a:ln>
        </p:spPr>
      </p:sp>
      <p:sp>
        <p:nvSpPr>
          <p:cNvPr id="1843" name="Google Shape;1843;p145"/>
          <p:cNvSpPr txBox="1">
            <a:spLocks noGrp="1"/>
          </p:cNvSpPr>
          <p:nvPr>
            <p:ph type="subTitle" idx="13"/>
          </p:nvPr>
        </p:nvSpPr>
        <p:spPr>
          <a:xfrm>
            <a:off x="6430063" y="186573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4" name="Google Shape;1844;p145"/>
          <p:cNvSpPr>
            <a:spLocks noGrp="1"/>
          </p:cNvSpPr>
          <p:nvPr>
            <p:ph type="pic" idx="14"/>
          </p:nvPr>
        </p:nvSpPr>
        <p:spPr>
          <a:xfrm>
            <a:off x="6430063" y="3113000"/>
            <a:ext cx="548700" cy="548700"/>
          </a:xfrm>
          <a:prstGeom prst="rect">
            <a:avLst/>
          </a:prstGeom>
          <a:noFill/>
          <a:ln>
            <a:noFill/>
          </a:ln>
        </p:spPr>
      </p:sp>
      <p:sp>
        <p:nvSpPr>
          <p:cNvPr id="1845" name="Google Shape;1845;p145"/>
          <p:cNvSpPr txBox="1">
            <a:spLocks noGrp="1"/>
          </p:cNvSpPr>
          <p:nvPr>
            <p:ph type="subTitle" idx="15"/>
          </p:nvPr>
        </p:nvSpPr>
        <p:spPr>
          <a:xfrm>
            <a:off x="6430063" y="37981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Highlights_3">
  <p:cSld name="Quadrants_1_1_1_1_1_1_1">
    <p:spTree>
      <p:nvGrpSpPr>
        <p:cNvPr id="1" name="Shape 1846"/>
        <p:cNvGrpSpPr/>
        <p:nvPr/>
      </p:nvGrpSpPr>
      <p:grpSpPr>
        <a:xfrm>
          <a:off x="0" y="0"/>
          <a:ext cx="0" cy="0"/>
          <a:chOff x="0" y="0"/>
          <a:chExt cx="0" cy="0"/>
        </a:xfrm>
      </p:grpSpPr>
      <p:sp>
        <p:nvSpPr>
          <p:cNvPr id="1847" name="Google Shape;1847;p146"/>
          <p:cNvSpPr/>
          <p:nvPr/>
        </p:nvSpPr>
        <p:spPr>
          <a:xfrm rot="10800000">
            <a:off x="6182396"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848" name="Google Shape;1848;p146"/>
          <p:cNvSpPr/>
          <p:nvPr/>
        </p:nvSpPr>
        <p:spPr>
          <a:xfrm rot="10800000">
            <a:off x="3247063"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849" name="Google Shape;1849;p146"/>
          <p:cNvSpPr/>
          <p:nvPr/>
        </p:nvSpPr>
        <p:spPr>
          <a:xfrm rot="10800000">
            <a:off x="311729"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1850" name="Google Shape;1850;p146"/>
          <p:cNvCxnSpPr/>
          <p:nvPr/>
        </p:nvCxnSpPr>
        <p:spPr>
          <a:xfrm>
            <a:off x="559290"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1851" name="Google Shape;1851;p146"/>
          <p:cNvCxnSpPr/>
          <p:nvPr/>
        </p:nvCxnSpPr>
        <p:spPr>
          <a:xfrm>
            <a:off x="3494624"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1852" name="Google Shape;1852;p146"/>
          <p:cNvCxnSpPr/>
          <p:nvPr/>
        </p:nvCxnSpPr>
        <p:spPr>
          <a:xfrm>
            <a:off x="6429958" y="2763692"/>
            <a:ext cx="2154600" cy="0"/>
          </a:xfrm>
          <a:prstGeom prst="straightConnector1">
            <a:avLst/>
          </a:prstGeom>
          <a:noFill/>
          <a:ln w="9525" cap="flat" cmpd="sng">
            <a:solidFill>
              <a:srgbClr val="214263"/>
            </a:solidFill>
            <a:prstDash val="solid"/>
            <a:round/>
            <a:headEnd type="none" w="sm" len="sm"/>
            <a:tailEnd type="none" w="sm" len="sm"/>
          </a:ln>
        </p:spPr>
      </p:cxnSp>
      <p:sp>
        <p:nvSpPr>
          <p:cNvPr id="1853" name="Google Shape;1853;p14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854" name="Google Shape;1854;p14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855" name="Google Shape;1855;p14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856" name="Google Shape;1856;p14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57" name="Google Shape;1857;p146"/>
          <p:cNvSpPr txBox="1">
            <a:spLocks noGrp="1"/>
          </p:cNvSpPr>
          <p:nvPr>
            <p:ph type="subTitle" idx="1"/>
          </p:nvPr>
        </p:nvSpPr>
        <p:spPr>
          <a:xfrm>
            <a:off x="559375" y="12148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858" name="Google Shape;1858;p146"/>
          <p:cNvSpPr txBox="1">
            <a:spLocks noGrp="1"/>
          </p:cNvSpPr>
          <p:nvPr>
            <p:ph type="subTitle" idx="2"/>
          </p:nvPr>
        </p:nvSpPr>
        <p:spPr>
          <a:xfrm>
            <a:off x="559375" y="18454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1859" name="Google Shape;1859;p146"/>
          <p:cNvSpPr txBox="1">
            <a:spLocks noGrp="1"/>
          </p:cNvSpPr>
          <p:nvPr>
            <p:ph type="subTitle" idx="3"/>
          </p:nvPr>
        </p:nvSpPr>
        <p:spPr>
          <a:xfrm>
            <a:off x="3494713" y="1188413"/>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860" name="Google Shape;1860;p146"/>
          <p:cNvSpPr txBox="1">
            <a:spLocks noGrp="1"/>
          </p:cNvSpPr>
          <p:nvPr>
            <p:ph type="subTitle" idx="4"/>
          </p:nvPr>
        </p:nvSpPr>
        <p:spPr>
          <a:xfrm>
            <a:off x="3494713" y="18190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1861" name="Google Shape;1861;p146"/>
          <p:cNvSpPr txBox="1">
            <a:spLocks noGrp="1"/>
          </p:cNvSpPr>
          <p:nvPr>
            <p:ph type="subTitle" idx="5"/>
          </p:nvPr>
        </p:nvSpPr>
        <p:spPr>
          <a:xfrm>
            <a:off x="6430063" y="1188413"/>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862" name="Google Shape;1862;p146"/>
          <p:cNvSpPr txBox="1">
            <a:spLocks noGrp="1"/>
          </p:cNvSpPr>
          <p:nvPr>
            <p:ph type="subTitle" idx="6"/>
          </p:nvPr>
        </p:nvSpPr>
        <p:spPr>
          <a:xfrm>
            <a:off x="6430063" y="18190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1863" name="Google Shape;1863;p146"/>
          <p:cNvSpPr txBox="1">
            <a:spLocks noGrp="1"/>
          </p:cNvSpPr>
          <p:nvPr>
            <p:ph type="subTitle" idx="7"/>
          </p:nvPr>
        </p:nvSpPr>
        <p:spPr>
          <a:xfrm>
            <a:off x="559275" y="310292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864" name="Google Shape;1864;p146"/>
          <p:cNvSpPr txBox="1">
            <a:spLocks noGrp="1"/>
          </p:cNvSpPr>
          <p:nvPr>
            <p:ph type="subTitle" idx="8"/>
          </p:nvPr>
        </p:nvSpPr>
        <p:spPr>
          <a:xfrm>
            <a:off x="559275" y="3733563"/>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1865" name="Google Shape;1865;p146"/>
          <p:cNvSpPr txBox="1">
            <a:spLocks noGrp="1"/>
          </p:cNvSpPr>
          <p:nvPr>
            <p:ph type="subTitle" idx="9"/>
          </p:nvPr>
        </p:nvSpPr>
        <p:spPr>
          <a:xfrm>
            <a:off x="3494613" y="30764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866" name="Google Shape;1866;p146"/>
          <p:cNvSpPr txBox="1">
            <a:spLocks noGrp="1"/>
          </p:cNvSpPr>
          <p:nvPr>
            <p:ph type="subTitle" idx="13"/>
          </p:nvPr>
        </p:nvSpPr>
        <p:spPr>
          <a:xfrm>
            <a:off x="3494613" y="370712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1867" name="Google Shape;1867;p146"/>
          <p:cNvSpPr txBox="1">
            <a:spLocks noGrp="1"/>
          </p:cNvSpPr>
          <p:nvPr>
            <p:ph type="subTitle" idx="14"/>
          </p:nvPr>
        </p:nvSpPr>
        <p:spPr>
          <a:xfrm>
            <a:off x="6429963" y="30764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868" name="Google Shape;1868;p146"/>
          <p:cNvSpPr txBox="1">
            <a:spLocks noGrp="1"/>
          </p:cNvSpPr>
          <p:nvPr>
            <p:ph type="subTitle" idx="15"/>
          </p:nvPr>
        </p:nvSpPr>
        <p:spPr>
          <a:xfrm>
            <a:off x="6429963" y="370712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Closing">
  <p:cSld name="Last slide">
    <p:bg>
      <p:bgPr>
        <a:solidFill>
          <a:schemeClr val="lt2"/>
        </a:solidFill>
        <a:effectLst/>
      </p:bgPr>
    </p:bg>
    <p:spTree>
      <p:nvGrpSpPr>
        <p:cNvPr id="1" name="Shape 1869"/>
        <p:cNvGrpSpPr/>
        <p:nvPr/>
      </p:nvGrpSpPr>
      <p:grpSpPr>
        <a:xfrm>
          <a:off x="0" y="0"/>
          <a:ext cx="0" cy="0"/>
          <a:chOff x="0" y="0"/>
          <a:chExt cx="0" cy="0"/>
        </a:xfrm>
      </p:grpSpPr>
      <p:sp>
        <p:nvSpPr>
          <p:cNvPr id="1870" name="Google Shape;1870;p147"/>
          <p:cNvSpPr/>
          <p:nvPr/>
        </p:nvSpPr>
        <p:spPr>
          <a:xfrm>
            <a:off x="6343652" y="588419"/>
            <a:ext cx="2019300" cy="561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1" name="Google Shape;1871;p147"/>
          <p:cNvSpPr/>
          <p:nvPr/>
        </p:nvSpPr>
        <p:spPr>
          <a:xfrm>
            <a:off x="6343651" y="2734939"/>
            <a:ext cx="2019300" cy="2017800"/>
          </a:xfrm>
          <a:prstGeom prst="roundRect">
            <a:avLst>
              <a:gd name="adj" fmla="val 2879"/>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2" name="Google Shape;1872;p147">
            <a:hlinkClick r:id="rId2"/>
          </p:cNvPr>
          <p:cNvSpPr txBox="1"/>
          <p:nvPr/>
        </p:nvSpPr>
        <p:spPr>
          <a:xfrm>
            <a:off x="6343800" y="749395"/>
            <a:ext cx="2019000" cy="2154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1400" b="1" i="0" u="none" strike="noStrike" cap="none">
                <a:solidFill>
                  <a:schemeClr val="dk1"/>
                </a:solidFill>
                <a:latin typeface="Arial"/>
                <a:ea typeface="Arial"/>
                <a:cs typeface="Arial"/>
                <a:sym typeface="Arial"/>
              </a:rPr>
              <a:t>ThinkHerrmann.com</a:t>
            </a:r>
            <a:endParaRPr sz="1400" b="0" i="0" u="none" strike="noStrike" cap="none">
              <a:solidFill>
                <a:schemeClr val="dk1"/>
              </a:solidFill>
              <a:latin typeface="Arial"/>
              <a:ea typeface="Arial"/>
              <a:cs typeface="Arial"/>
              <a:sym typeface="Arial"/>
            </a:endParaRPr>
          </a:p>
        </p:txBody>
      </p:sp>
      <p:sp>
        <p:nvSpPr>
          <p:cNvPr id="1873" name="Google Shape;1873;p147"/>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pic>
        <p:nvPicPr>
          <p:cNvPr id="1874" name="Google Shape;1874;p147" descr="A blue and black background with circles and squares&#10;&#10;Description automatically generated"/>
          <p:cNvPicPr preferRelativeResize="0"/>
          <p:nvPr/>
        </p:nvPicPr>
        <p:blipFill rotWithShape="1">
          <a:blip r:embed="rId3">
            <a:alphaModFix/>
          </a:blip>
          <a:srcRect/>
          <a:stretch/>
        </p:blipFill>
        <p:spPr>
          <a:xfrm>
            <a:off x="6688748" y="3119968"/>
            <a:ext cx="1329106" cy="1327324"/>
          </a:xfrm>
          <a:prstGeom prst="rect">
            <a:avLst/>
          </a:prstGeom>
          <a:noFill/>
          <a:ln>
            <a:noFill/>
          </a:ln>
        </p:spPr>
      </p:pic>
      <p:pic>
        <p:nvPicPr>
          <p:cNvPr id="1875" name="Google Shape;1875;p147">
            <a:hlinkClick r:id="rId4"/>
          </p:cNvPr>
          <p:cNvPicPr preferRelativeResize="0"/>
          <p:nvPr/>
        </p:nvPicPr>
        <p:blipFill rotWithShape="1">
          <a:blip r:embed="rId5">
            <a:alphaModFix/>
          </a:blip>
          <a:srcRect/>
          <a:stretch/>
        </p:blipFill>
        <p:spPr>
          <a:xfrm>
            <a:off x="6688748" y="2567006"/>
            <a:ext cx="361950" cy="361950"/>
          </a:xfrm>
          <a:prstGeom prst="rect">
            <a:avLst/>
          </a:prstGeom>
          <a:noFill/>
          <a:ln>
            <a:noFill/>
          </a:ln>
        </p:spPr>
      </p:pic>
      <p:pic>
        <p:nvPicPr>
          <p:cNvPr id="1876" name="Google Shape;1876;p147"/>
          <p:cNvPicPr preferRelativeResize="0"/>
          <p:nvPr/>
        </p:nvPicPr>
        <p:blipFill rotWithShape="1">
          <a:blip r:embed="rId6">
            <a:alphaModFix/>
          </a:blip>
          <a:srcRect/>
          <a:stretch/>
        </p:blipFill>
        <p:spPr>
          <a:xfrm>
            <a:off x="569913" y="507092"/>
            <a:ext cx="1726714" cy="479880"/>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losing 1">
  <p:cSld name="Last slide_1">
    <p:bg>
      <p:bgPr>
        <a:solidFill>
          <a:schemeClr val="lt2"/>
        </a:solidFill>
        <a:effectLst/>
      </p:bgPr>
    </p:bg>
    <p:spTree>
      <p:nvGrpSpPr>
        <p:cNvPr id="1" name="Shape 1877"/>
        <p:cNvGrpSpPr/>
        <p:nvPr/>
      </p:nvGrpSpPr>
      <p:grpSpPr>
        <a:xfrm>
          <a:off x="0" y="0"/>
          <a:ext cx="0" cy="0"/>
          <a:chOff x="0" y="0"/>
          <a:chExt cx="0" cy="0"/>
        </a:xfrm>
      </p:grpSpPr>
      <p:sp>
        <p:nvSpPr>
          <p:cNvPr id="1878" name="Google Shape;1878;p148"/>
          <p:cNvSpPr/>
          <p:nvPr/>
        </p:nvSpPr>
        <p:spPr>
          <a:xfrm>
            <a:off x="6343652" y="588419"/>
            <a:ext cx="2019300" cy="5619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9" name="Google Shape;1879;p148">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b="0" i="0" u="none" strike="noStrike" cap="none">
                <a:solidFill>
                  <a:schemeClr val="dk2"/>
                </a:solidFill>
                <a:latin typeface="Arial"/>
                <a:ea typeface="Arial"/>
                <a:cs typeface="Arial"/>
                <a:sym typeface="Arial"/>
              </a:rPr>
              <a:t>ThinkHerrmann.com</a:t>
            </a:r>
            <a:endParaRPr sz="900" b="0" i="0" u="none" strike="noStrike" cap="none">
              <a:solidFill>
                <a:schemeClr val="dk2"/>
              </a:solidFill>
              <a:latin typeface="Arial"/>
              <a:ea typeface="Arial"/>
              <a:cs typeface="Arial"/>
              <a:sym typeface="Arial"/>
            </a:endParaRPr>
          </a:p>
        </p:txBody>
      </p:sp>
      <p:sp>
        <p:nvSpPr>
          <p:cNvPr id="1880" name="Google Shape;1880;p148"/>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pic>
        <p:nvPicPr>
          <p:cNvPr id="1881" name="Google Shape;1881;p148"/>
          <p:cNvPicPr preferRelativeResize="0"/>
          <p:nvPr/>
        </p:nvPicPr>
        <p:blipFill rotWithShape="1">
          <a:blip r:embed="rId3">
            <a:alphaModFix/>
          </a:blip>
          <a:srcRect/>
          <a:stretch/>
        </p:blipFill>
        <p:spPr>
          <a:xfrm>
            <a:off x="2328400" y="1796319"/>
            <a:ext cx="4015250" cy="1115868"/>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losing 1 1">
  <p:cSld name="Last slide_1_1">
    <p:bg>
      <p:bgPr>
        <a:solidFill>
          <a:schemeClr val="lt2"/>
        </a:solidFill>
        <a:effectLst/>
      </p:bgPr>
    </p:bg>
    <p:spTree>
      <p:nvGrpSpPr>
        <p:cNvPr id="1" name="Shape 1882"/>
        <p:cNvGrpSpPr/>
        <p:nvPr/>
      </p:nvGrpSpPr>
      <p:grpSpPr>
        <a:xfrm>
          <a:off x="0" y="0"/>
          <a:ext cx="0" cy="0"/>
          <a:chOff x="0" y="0"/>
          <a:chExt cx="0" cy="0"/>
        </a:xfrm>
      </p:grpSpPr>
      <p:sp>
        <p:nvSpPr>
          <p:cNvPr id="1883" name="Google Shape;1883;p149">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b="0" i="0" u="none" strike="noStrike" cap="none">
                <a:solidFill>
                  <a:schemeClr val="dk2"/>
                </a:solidFill>
                <a:latin typeface="Arial"/>
                <a:ea typeface="Arial"/>
                <a:cs typeface="Arial"/>
                <a:sym typeface="Arial"/>
              </a:rPr>
              <a:t>ThinkHerrmann.com</a:t>
            </a:r>
            <a:endParaRPr sz="900" b="0" i="0" u="none" strike="noStrike" cap="none">
              <a:solidFill>
                <a:schemeClr val="dk2"/>
              </a:solidFill>
              <a:latin typeface="Arial"/>
              <a:ea typeface="Arial"/>
              <a:cs typeface="Arial"/>
              <a:sym typeface="Arial"/>
            </a:endParaRPr>
          </a:p>
        </p:txBody>
      </p:sp>
      <p:sp>
        <p:nvSpPr>
          <p:cNvPr id="1884" name="Google Shape;1884;p149"/>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pic>
        <p:nvPicPr>
          <p:cNvPr id="1885" name="Google Shape;1885;p149"/>
          <p:cNvPicPr preferRelativeResize="0"/>
          <p:nvPr/>
        </p:nvPicPr>
        <p:blipFill rotWithShape="1">
          <a:blip r:embed="rId3">
            <a:alphaModFix/>
          </a:blip>
          <a:srcRect/>
          <a:stretch/>
        </p:blipFill>
        <p:spPr>
          <a:xfrm>
            <a:off x="468750" y="1784306"/>
            <a:ext cx="3762299" cy="1045575"/>
          </a:xfrm>
          <a:prstGeom prst="rect">
            <a:avLst/>
          </a:prstGeom>
          <a:noFill/>
          <a:ln>
            <a:noFill/>
          </a:ln>
        </p:spPr>
      </p:pic>
      <p:sp>
        <p:nvSpPr>
          <p:cNvPr id="1886" name="Google Shape;1886;p149"/>
          <p:cNvSpPr/>
          <p:nvPr/>
        </p:nvSpPr>
        <p:spPr>
          <a:xfrm>
            <a:off x="4709964" y="2105932"/>
            <a:ext cx="2391300" cy="482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87" name="Google Shape;1887;p149">
            <a:hlinkClick r:id="rId2"/>
          </p:cNvPr>
          <p:cNvSpPr txBox="1"/>
          <p:nvPr/>
        </p:nvSpPr>
        <p:spPr>
          <a:xfrm>
            <a:off x="4671540" y="2191719"/>
            <a:ext cx="2484300" cy="2847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1850" b="0" i="0" u="none" strike="noStrike" cap="none">
                <a:solidFill>
                  <a:schemeClr val="accent6"/>
                </a:solidFill>
                <a:latin typeface="Arial"/>
                <a:ea typeface="Arial"/>
                <a:cs typeface="Arial"/>
                <a:sym typeface="Arial"/>
              </a:rPr>
              <a:t>ThinkHerrmann.com</a:t>
            </a:r>
            <a:endParaRPr sz="1850" b="0" i="0" u="none" strike="noStrike" cap="none">
              <a:solidFill>
                <a:schemeClr val="accent6"/>
              </a:solidFill>
              <a:latin typeface="Arial"/>
              <a:ea typeface="Arial"/>
              <a:cs typeface="Arial"/>
              <a:sym typeface="Aria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losing 1 1 1">
  <p:cSld name="Last slide_1_1_1">
    <p:bg>
      <p:bgPr>
        <a:solidFill>
          <a:schemeClr val="lt2"/>
        </a:solidFill>
        <a:effectLst/>
      </p:bgPr>
    </p:bg>
    <p:spTree>
      <p:nvGrpSpPr>
        <p:cNvPr id="1" name="Shape 1888"/>
        <p:cNvGrpSpPr/>
        <p:nvPr/>
      </p:nvGrpSpPr>
      <p:grpSpPr>
        <a:xfrm>
          <a:off x="0" y="0"/>
          <a:ext cx="0" cy="0"/>
          <a:chOff x="0" y="0"/>
          <a:chExt cx="0" cy="0"/>
        </a:xfrm>
      </p:grpSpPr>
      <p:sp>
        <p:nvSpPr>
          <p:cNvPr id="1889" name="Google Shape;1889;p150">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b="0" i="0" u="none" strike="noStrike" cap="none">
                <a:solidFill>
                  <a:schemeClr val="dk2"/>
                </a:solidFill>
                <a:latin typeface="Arial"/>
                <a:ea typeface="Arial"/>
                <a:cs typeface="Arial"/>
                <a:sym typeface="Arial"/>
              </a:rPr>
              <a:t>ThinkHerrmann.com</a:t>
            </a:r>
            <a:endParaRPr sz="900" b="0" i="0" u="none" strike="noStrike" cap="none">
              <a:solidFill>
                <a:schemeClr val="dk2"/>
              </a:solidFill>
              <a:latin typeface="Arial"/>
              <a:ea typeface="Arial"/>
              <a:cs typeface="Arial"/>
              <a:sym typeface="Arial"/>
            </a:endParaRPr>
          </a:p>
        </p:txBody>
      </p:sp>
      <p:sp>
        <p:nvSpPr>
          <p:cNvPr id="1890" name="Google Shape;1890;p150"/>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891" name="Google Shape;1891;p150"/>
          <p:cNvSpPr/>
          <p:nvPr/>
        </p:nvSpPr>
        <p:spPr>
          <a:xfrm>
            <a:off x="6343652" y="588419"/>
            <a:ext cx="2019300" cy="561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92" name="Google Shape;1892;p150">
            <a:hlinkClick r:id="rId2"/>
          </p:cNvPr>
          <p:cNvSpPr txBox="1"/>
          <p:nvPr/>
        </p:nvSpPr>
        <p:spPr>
          <a:xfrm>
            <a:off x="6343800" y="749395"/>
            <a:ext cx="2019000" cy="2154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1400" b="1" i="0" u="none" strike="noStrike" cap="none">
                <a:solidFill>
                  <a:schemeClr val="dk1"/>
                </a:solidFill>
                <a:latin typeface="Arial"/>
                <a:ea typeface="Arial"/>
                <a:cs typeface="Arial"/>
                <a:sym typeface="Arial"/>
              </a:rPr>
              <a:t>ThinkHerrmann.com</a:t>
            </a:r>
            <a:endParaRPr sz="1400" b="0" i="0" u="none" strike="noStrike" cap="none">
              <a:solidFill>
                <a:schemeClr val="dk1"/>
              </a:solidFill>
              <a:latin typeface="Arial"/>
              <a:ea typeface="Arial"/>
              <a:cs typeface="Arial"/>
              <a:sym typeface="Arial"/>
            </a:endParaRPr>
          </a:p>
        </p:txBody>
      </p:sp>
      <p:pic>
        <p:nvPicPr>
          <p:cNvPr id="1893" name="Google Shape;1893;p150"/>
          <p:cNvPicPr preferRelativeResize="0"/>
          <p:nvPr/>
        </p:nvPicPr>
        <p:blipFill rotWithShape="1">
          <a:blip r:embed="rId3">
            <a:alphaModFix/>
          </a:blip>
          <a:srcRect/>
          <a:stretch/>
        </p:blipFill>
        <p:spPr>
          <a:xfrm>
            <a:off x="569913" y="507092"/>
            <a:ext cx="1726714" cy="479880"/>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94"/>
        <p:cNvGrpSpPr/>
        <p:nvPr/>
      </p:nvGrpSpPr>
      <p:grpSpPr>
        <a:xfrm>
          <a:off x="0" y="0"/>
          <a:ext cx="0" cy="0"/>
          <a:chOff x="0" y="0"/>
          <a:chExt cx="0" cy="0"/>
        </a:xfrm>
      </p:grpSpPr>
      <p:sp>
        <p:nvSpPr>
          <p:cNvPr id="1895" name="Google Shape;1895;p151"/>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a:lnSpc>
                <a:spcPct val="90000"/>
              </a:lnSpc>
              <a:spcBef>
                <a:spcPts val="0"/>
              </a:spcBef>
              <a:spcAft>
                <a:spcPts val="0"/>
              </a:spcAft>
              <a:buClr>
                <a:schemeClr val="dk1"/>
              </a:buClr>
              <a:buSzPts val="3300"/>
              <a:buNone/>
              <a:defRPr sz="3300" i="0" u="none" strike="noStrike" cap="none">
                <a:solidFill>
                  <a:schemeClr val="dk1"/>
                </a:solidFil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96" name="Google Shape;1896;p151"/>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a:lnSpc>
                <a:spcPct val="90000"/>
              </a:lnSpc>
              <a:spcBef>
                <a:spcPts val="800"/>
              </a:spcBef>
              <a:spcAft>
                <a:spcPts val="0"/>
              </a:spcAft>
              <a:buClr>
                <a:schemeClr val="dk1"/>
              </a:buClr>
              <a:buSzPts val="2100"/>
              <a:buChar char="•"/>
              <a:defRPr sz="2100" i="0" u="none" strike="noStrike" cap="none">
                <a:solidFill>
                  <a:schemeClr val="dk1"/>
                </a:solidFill>
              </a:defRPr>
            </a:lvl1pPr>
            <a:lvl2pPr marL="914400" marR="0" lvl="1" indent="-342900" algn="l">
              <a:lnSpc>
                <a:spcPct val="90000"/>
              </a:lnSpc>
              <a:spcBef>
                <a:spcPts val="400"/>
              </a:spcBef>
              <a:spcAft>
                <a:spcPts val="0"/>
              </a:spcAft>
              <a:buClr>
                <a:schemeClr val="dk1"/>
              </a:buClr>
              <a:buSzPts val="1800"/>
              <a:buChar char="•"/>
              <a:defRPr sz="1800" i="0" u="none" strike="noStrike" cap="none">
                <a:solidFill>
                  <a:schemeClr val="dk1"/>
                </a:solidFill>
              </a:defRPr>
            </a:lvl2pPr>
            <a:lvl3pPr marL="1371600" marR="0" lvl="2" indent="-323850" algn="l">
              <a:lnSpc>
                <a:spcPct val="90000"/>
              </a:lnSpc>
              <a:spcBef>
                <a:spcPts val="400"/>
              </a:spcBef>
              <a:spcAft>
                <a:spcPts val="0"/>
              </a:spcAft>
              <a:buClr>
                <a:schemeClr val="dk1"/>
              </a:buClr>
              <a:buSzPts val="1500"/>
              <a:buChar char="•"/>
              <a:defRPr sz="1500" i="0" u="none" strike="noStrike" cap="none">
                <a:solidFill>
                  <a:schemeClr val="dk1"/>
                </a:solidFill>
              </a:defRPr>
            </a:lvl3pPr>
            <a:lvl4pPr marL="1828800" marR="0" lvl="3" indent="-317500" algn="l">
              <a:lnSpc>
                <a:spcPct val="90000"/>
              </a:lnSpc>
              <a:spcBef>
                <a:spcPts val="400"/>
              </a:spcBef>
              <a:spcAft>
                <a:spcPts val="0"/>
              </a:spcAft>
              <a:buClr>
                <a:schemeClr val="dk1"/>
              </a:buClr>
              <a:buSzPts val="1400"/>
              <a:buChar char="•"/>
              <a:defRPr sz="1400" i="0" u="none" strike="noStrike" cap="none">
                <a:solidFill>
                  <a:schemeClr val="dk1"/>
                </a:solidFill>
              </a:defRPr>
            </a:lvl4pPr>
            <a:lvl5pPr marL="2286000" marR="0" lvl="4" indent="-317500" algn="l">
              <a:lnSpc>
                <a:spcPct val="90000"/>
              </a:lnSpc>
              <a:spcBef>
                <a:spcPts val="400"/>
              </a:spcBef>
              <a:spcAft>
                <a:spcPts val="0"/>
              </a:spcAft>
              <a:buClr>
                <a:schemeClr val="dk1"/>
              </a:buClr>
              <a:buSzPts val="1400"/>
              <a:buChar char="•"/>
              <a:defRPr sz="1400" i="0" u="none" strike="noStrike" cap="none">
                <a:solidFill>
                  <a:schemeClr val="dk1"/>
                </a:solidFill>
              </a:defRPr>
            </a:lvl5pPr>
            <a:lvl6pPr marL="2743200" marR="0" lvl="5" indent="-317500" algn="l">
              <a:lnSpc>
                <a:spcPct val="90000"/>
              </a:lnSpc>
              <a:spcBef>
                <a:spcPts val="400"/>
              </a:spcBef>
              <a:spcAft>
                <a:spcPts val="0"/>
              </a:spcAft>
              <a:buClr>
                <a:schemeClr val="dk1"/>
              </a:buClr>
              <a:buSzPts val="1400"/>
              <a:buChar char="•"/>
              <a:defRPr sz="1400" i="0" u="none" strike="noStrike" cap="none">
                <a:solidFill>
                  <a:schemeClr val="dk1"/>
                </a:solidFill>
              </a:defRPr>
            </a:lvl6pPr>
            <a:lvl7pPr marL="3200400" marR="0" lvl="6" indent="-317500" algn="l">
              <a:lnSpc>
                <a:spcPct val="90000"/>
              </a:lnSpc>
              <a:spcBef>
                <a:spcPts val="400"/>
              </a:spcBef>
              <a:spcAft>
                <a:spcPts val="0"/>
              </a:spcAft>
              <a:buClr>
                <a:schemeClr val="dk1"/>
              </a:buClr>
              <a:buSzPts val="1400"/>
              <a:buChar char="•"/>
              <a:defRPr sz="1400" i="0" u="none" strike="noStrike" cap="none">
                <a:solidFill>
                  <a:schemeClr val="dk1"/>
                </a:solidFill>
              </a:defRPr>
            </a:lvl7pPr>
            <a:lvl8pPr marL="3657600" marR="0" lvl="7" indent="-317500" algn="l">
              <a:lnSpc>
                <a:spcPct val="90000"/>
              </a:lnSpc>
              <a:spcBef>
                <a:spcPts val="400"/>
              </a:spcBef>
              <a:spcAft>
                <a:spcPts val="0"/>
              </a:spcAft>
              <a:buClr>
                <a:schemeClr val="dk1"/>
              </a:buClr>
              <a:buSzPts val="1400"/>
              <a:buChar char="•"/>
              <a:defRPr sz="1400" i="0" u="none" strike="noStrike" cap="none">
                <a:solidFill>
                  <a:schemeClr val="dk1"/>
                </a:solidFill>
              </a:defRPr>
            </a:lvl8pPr>
            <a:lvl9pPr marL="4114800" marR="0" lvl="8" indent="-317500" algn="l">
              <a:lnSpc>
                <a:spcPct val="90000"/>
              </a:lnSpc>
              <a:spcBef>
                <a:spcPts val="400"/>
              </a:spcBef>
              <a:spcAft>
                <a:spcPts val="0"/>
              </a:spcAft>
              <a:buClr>
                <a:schemeClr val="dk1"/>
              </a:buClr>
              <a:buSzPts val="1400"/>
              <a:buChar char="•"/>
              <a:defRPr sz="1400" i="0" u="none" strike="noStrike" cap="none">
                <a:solidFill>
                  <a:schemeClr val="dk1"/>
                </a:solidFill>
              </a:defRPr>
            </a:lvl9pPr>
          </a:lstStyle>
          <a:p>
            <a:endParaRPr/>
          </a:p>
        </p:txBody>
      </p:sp>
      <p:sp>
        <p:nvSpPr>
          <p:cNvPr id="1897" name="Google Shape;1897;p151"/>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lank 1 2 1">
  <p:cSld name="BLANK_2_2_1">
    <p:spTree>
      <p:nvGrpSpPr>
        <p:cNvPr id="1" name="Shape 1898"/>
        <p:cNvGrpSpPr/>
        <p:nvPr/>
      </p:nvGrpSpPr>
      <p:grpSpPr>
        <a:xfrm>
          <a:off x="0" y="0"/>
          <a:ext cx="0" cy="0"/>
          <a:chOff x="0" y="0"/>
          <a:chExt cx="0" cy="0"/>
        </a:xfrm>
      </p:grpSpPr>
      <p:sp>
        <p:nvSpPr>
          <p:cNvPr id="1899" name="Google Shape;1899;p152"/>
          <p:cNvSpPr/>
          <p:nvPr/>
        </p:nvSpPr>
        <p:spPr>
          <a:xfrm flipH="1">
            <a:off x="4581000" y="2803098"/>
            <a:ext cx="4242900" cy="19080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900" name="Google Shape;1900;p152"/>
          <p:cNvSpPr/>
          <p:nvPr/>
        </p:nvSpPr>
        <p:spPr>
          <a:xfrm>
            <a:off x="311700" y="2803098"/>
            <a:ext cx="4242900" cy="1908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901" name="Google Shape;1901;p152"/>
          <p:cNvSpPr/>
          <p:nvPr/>
        </p:nvSpPr>
        <p:spPr>
          <a:xfrm rot="10800000" flipH="1">
            <a:off x="311700" y="872127"/>
            <a:ext cx="4242900" cy="19080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902" name="Google Shape;1902;p152"/>
          <p:cNvSpPr/>
          <p:nvPr/>
        </p:nvSpPr>
        <p:spPr>
          <a:xfrm rot="10800000">
            <a:off x="4581000" y="872127"/>
            <a:ext cx="4242900" cy="19080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903" name="Google Shape;1903;p152"/>
          <p:cNvSpPr txBox="1"/>
          <p:nvPr/>
        </p:nvSpPr>
        <p:spPr>
          <a:xfrm>
            <a:off x="640705" y="1230314"/>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904" name="Google Shape;1904;p152"/>
          <p:cNvSpPr txBox="1"/>
          <p:nvPr/>
        </p:nvSpPr>
        <p:spPr>
          <a:xfrm>
            <a:off x="5887821" y="1230314"/>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905" name="Google Shape;1905;p152"/>
          <p:cNvSpPr txBox="1"/>
          <p:nvPr/>
        </p:nvSpPr>
        <p:spPr>
          <a:xfrm>
            <a:off x="640705" y="3115952"/>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906" name="Google Shape;1906;p152"/>
          <p:cNvSpPr txBox="1"/>
          <p:nvPr/>
        </p:nvSpPr>
        <p:spPr>
          <a:xfrm>
            <a:off x="5887821" y="3115952"/>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907" name="Google Shape;1907;p152"/>
          <p:cNvSpPr txBox="1"/>
          <p:nvPr/>
        </p:nvSpPr>
        <p:spPr>
          <a:xfrm>
            <a:off x="650680" y="1547040"/>
            <a:ext cx="2588400" cy="9900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908" name="Google Shape;1908;p152"/>
          <p:cNvSpPr txBox="1"/>
          <p:nvPr/>
        </p:nvSpPr>
        <p:spPr>
          <a:xfrm>
            <a:off x="640705" y="3432678"/>
            <a:ext cx="2588400" cy="9906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909" name="Google Shape;1909;p152"/>
          <p:cNvSpPr txBox="1"/>
          <p:nvPr/>
        </p:nvSpPr>
        <p:spPr>
          <a:xfrm>
            <a:off x="5887821" y="3432678"/>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910" name="Google Shape;1910;p152"/>
          <p:cNvSpPr txBox="1"/>
          <p:nvPr/>
        </p:nvSpPr>
        <p:spPr>
          <a:xfrm>
            <a:off x="5887821" y="1547040"/>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911" name="Google Shape;1911;p152"/>
          <p:cNvSpPr/>
          <p:nvPr/>
        </p:nvSpPr>
        <p:spPr>
          <a:xfrm rot="10800000">
            <a:off x="360001" y="922361"/>
            <a:ext cx="552600" cy="208500"/>
          </a:xfrm>
          <a:prstGeom prst="roundRect">
            <a:avLst>
              <a:gd name="adj" fmla="val 50000"/>
            </a:avLst>
          </a:prstGeom>
          <a:solidFill>
            <a:srgbClr val="FFFFFF"/>
          </a:solidFill>
          <a:ln w="9525" cap="flat" cmpd="sng">
            <a:solidFill>
              <a:srgbClr val="2CC3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912" name="Google Shape;1912;p152"/>
          <p:cNvSpPr txBox="1"/>
          <p:nvPr/>
        </p:nvSpPr>
        <p:spPr>
          <a:xfrm>
            <a:off x="507601" y="963908"/>
            <a:ext cx="257400" cy="125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A</a:t>
            </a:r>
            <a:endParaRPr sz="1200" b="1" i="0" u="none" strike="noStrike" cap="none">
              <a:solidFill>
                <a:srgbClr val="44546A"/>
              </a:solidFill>
              <a:latin typeface="Arial"/>
              <a:ea typeface="Arial"/>
              <a:cs typeface="Arial"/>
              <a:sym typeface="Arial"/>
            </a:endParaRPr>
          </a:p>
        </p:txBody>
      </p:sp>
      <p:sp>
        <p:nvSpPr>
          <p:cNvPr id="1913" name="Google Shape;1913;p152"/>
          <p:cNvSpPr/>
          <p:nvPr/>
        </p:nvSpPr>
        <p:spPr>
          <a:xfrm rot="10800000">
            <a:off x="360001" y="4452086"/>
            <a:ext cx="552600" cy="208500"/>
          </a:xfrm>
          <a:prstGeom prst="roundRect">
            <a:avLst>
              <a:gd name="adj" fmla="val 50000"/>
            </a:avLst>
          </a:prstGeom>
          <a:solidFill>
            <a:srgbClr val="FFFFFF"/>
          </a:solidFill>
          <a:ln w="9525" cap="flat" cmpd="sng">
            <a:solidFill>
              <a:srgbClr val="63C0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914" name="Google Shape;1914;p152"/>
          <p:cNvSpPr txBox="1"/>
          <p:nvPr/>
        </p:nvSpPr>
        <p:spPr>
          <a:xfrm>
            <a:off x="50760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B</a:t>
            </a:r>
            <a:endParaRPr sz="1200" b="1" i="0" u="none" strike="noStrike" cap="none">
              <a:solidFill>
                <a:srgbClr val="44546A"/>
              </a:solidFill>
              <a:latin typeface="Arial"/>
              <a:ea typeface="Arial"/>
              <a:cs typeface="Arial"/>
              <a:sym typeface="Arial"/>
            </a:endParaRPr>
          </a:p>
        </p:txBody>
      </p:sp>
      <p:sp>
        <p:nvSpPr>
          <p:cNvPr id="1915" name="Google Shape;1915;p152"/>
          <p:cNvSpPr/>
          <p:nvPr/>
        </p:nvSpPr>
        <p:spPr>
          <a:xfrm rot="10800000">
            <a:off x="8218851" y="4452086"/>
            <a:ext cx="552600" cy="208500"/>
          </a:xfrm>
          <a:prstGeom prst="roundRect">
            <a:avLst>
              <a:gd name="adj" fmla="val 50000"/>
            </a:avLst>
          </a:prstGeom>
          <a:solidFill>
            <a:srgbClr val="FFFFFF"/>
          </a:solidFill>
          <a:ln w="9525" cap="flat" cmpd="sng">
            <a:solidFill>
              <a:srgbClr val="EF35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916" name="Google Shape;1916;p152"/>
          <p:cNvSpPr txBox="1"/>
          <p:nvPr/>
        </p:nvSpPr>
        <p:spPr>
          <a:xfrm>
            <a:off x="836645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C</a:t>
            </a:r>
            <a:endParaRPr sz="1200" b="1" i="0" u="none" strike="noStrike" cap="none">
              <a:solidFill>
                <a:srgbClr val="44546A"/>
              </a:solidFill>
              <a:latin typeface="Arial"/>
              <a:ea typeface="Arial"/>
              <a:cs typeface="Arial"/>
              <a:sym typeface="Arial"/>
            </a:endParaRPr>
          </a:p>
        </p:txBody>
      </p:sp>
      <p:sp>
        <p:nvSpPr>
          <p:cNvPr id="1917" name="Google Shape;1917;p152"/>
          <p:cNvSpPr/>
          <p:nvPr/>
        </p:nvSpPr>
        <p:spPr>
          <a:xfrm rot="10800000">
            <a:off x="8218851" y="922349"/>
            <a:ext cx="552600" cy="208500"/>
          </a:xfrm>
          <a:prstGeom prst="roundRect">
            <a:avLst>
              <a:gd name="adj" fmla="val 50000"/>
            </a:avLst>
          </a:prstGeom>
          <a:solidFill>
            <a:srgbClr val="FFFFFF"/>
          </a:solidFill>
          <a:ln w="9525" cap="flat" cmpd="sng">
            <a:solidFill>
              <a:srgbClr val="FDD7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918" name="Google Shape;1918;p152"/>
          <p:cNvSpPr txBox="1"/>
          <p:nvPr/>
        </p:nvSpPr>
        <p:spPr>
          <a:xfrm>
            <a:off x="8366451" y="963895"/>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D</a:t>
            </a:r>
            <a:endParaRPr sz="1200" b="1" i="0" u="none" strike="noStrike" cap="none">
              <a:solidFill>
                <a:srgbClr val="44546A"/>
              </a:solidFill>
              <a:latin typeface="Arial"/>
              <a:ea typeface="Arial"/>
              <a:cs typeface="Arial"/>
              <a:sym typeface="Arial"/>
            </a:endParaRPr>
          </a:p>
        </p:txBody>
      </p:sp>
      <p:pic>
        <p:nvPicPr>
          <p:cNvPr id="1919" name="Google Shape;1919;p15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920" name="Google Shape;1920;p15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921" name="Google Shape;1921;p152"/>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22" name="Google Shape;1922;p152"/>
          <p:cNvSpPr/>
          <p:nvPr/>
        </p:nvSpPr>
        <p:spPr>
          <a:xfrm rot="10800000">
            <a:off x="2161650" y="2571750"/>
            <a:ext cx="4820700" cy="428400"/>
          </a:xfrm>
          <a:prstGeom prst="roundRect">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Quadrants 1 2">
  <p:cSld name="Title &amp; quadrants_4_2">
    <p:spTree>
      <p:nvGrpSpPr>
        <p:cNvPr id="1" name="Shape 1923"/>
        <p:cNvGrpSpPr/>
        <p:nvPr/>
      </p:nvGrpSpPr>
      <p:grpSpPr>
        <a:xfrm>
          <a:off x="0" y="0"/>
          <a:ext cx="0" cy="0"/>
          <a:chOff x="0" y="0"/>
          <a:chExt cx="0" cy="0"/>
        </a:xfrm>
      </p:grpSpPr>
      <p:sp>
        <p:nvSpPr>
          <p:cNvPr id="1924" name="Google Shape;1924;p15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925" name="Google Shape;1925;p15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926" name="Google Shape;1926;p15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927" name="Google Shape;1927;p153"/>
          <p:cNvSpPr/>
          <p:nvPr/>
        </p:nvSpPr>
        <p:spPr>
          <a:xfrm rot="10800000" flipH="1">
            <a:off x="311700" y="838438"/>
            <a:ext cx="8520600" cy="3690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1928" name="Google Shape;1928;p153"/>
          <p:cNvPicPr preferRelativeResize="0"/>
          <p:nvPr/>
        </p:nvPicPr>
        <p:blipFill rotWithShape="1">
          <a:blip r:embed="rId3">
            <a:alphaModFix/>
          </a:blip>
          <a:srcRect/>
          <a:stretch/>
        </p:blipFill>
        <p:spPr>
          <a:xfrm>
            <a:off x="6994998" y="2695135"/>
            <a:ext cx="1837302" cy="1848290"/>
          </a:xfrm>
          <a:prstGeom prst="rect">
            <a:avLst/>
          </a:prstGeom>
          <a:noFill/>
          <a:ln>
            <a:noFill/>
          </a:ln>
        </p:spPr>
      </p:pic>
      <p:sp>
        <p:nvSpPr>
          <p:cNvPr id="1929" name="Google Shape;1929;p153"/>
          <p:cNvSpPr txBox="1"/>
          <p:nvPr/>
        </p:nvSpPr>
        <p:spPr>
          <a:xfrm>
            <a:off x="7695420" y="3618171"/>
            <a:ext cx="842700" cy="309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A</a:t>
            </a:r>
            <a:endParaRPr sz="2400" b="1" i="0" u="none" strike="noStrike" cap="none">
              <a:solidFill>
                <a:srgbClr val="000000"/>
              </a:solidFill>
              <a:latin typeface="Arial"/>
              <a:ea typeface="Arial"/>
              <a:cs typeface="Arial"/>
              <a:sym typeface="Arial"/>
            </a:endParaRPr>
          </a:p>
        </p:txBody>
      </p:sp>
      <p:sp>
        <p:nvSpPr>
          <p:cNvPr id="1930" name="Google Shape;1930;p15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tatistic">
  <p:cSld name="Quadrants_1_2_1_2">
    <p:bg>
      <p:bgPr>
        <a:blipFill>
          <a:blip r:embed="rId2">
            <a:alphaModFix/>
          </a:blip>
          <a:stretch>
            <a:fillRect/>
          </a:stretch>
        </a:blipFill>
        <a:effectLst/>
      </p:bgPr>
    </p:bg>
    <p:spTree>
      <p:nvGrpSpPr>
        <p:cNvPr id="1" name="Shape 206"/>
        <p:cNvGrpSpPr/>
        <p:nvPr/>
      </p:nvGrpSpPr>
      <p:grpSpPr>
        <a:xfrm>
          <a:off x="0" y="0"/>
          <a:ext cx="0" cy="0"/>
          <a:chOff x="0" y="0"/>
          <a:chExt cx="0" cy="0"/>
        </a:xfrm>
      </p:grpSpPr>
      <p:sp>
        <p:nvSpPr>
          <p:cNvPr id="207" name="Google Shape;207;p1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400"/>
              <a:buNone/>
              <a:defRPr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208" name="Google Shape;208;p16"/>
          <p:cNvPicPr preferRelativeResize="0"/>
          <p:nvPr/>
        </p:nvPicPr>
        <p:blipFill rotWithShape="1">
          <a:blip r:embed="rId3">
            <a:alphaModFix/>
          </a:blip>
          <a:srcRect/>
          <a:stretch/>
        </p:blipFill>
        <p:spPr>
          <a:xfrm>
            <a:off x="8476214" y="309889"/>
            <a:ext cx="356086" cy="356086"/>
          </a:xfrm>
          <a:prstGeom prst="rect">
            <a:avLst/>
          </a:prstGeom>
          <a:noFill/>
          <a:ln>
            <a:noFill/>
          </a:ln>
        </p:spPr>
      </p:pic>
      <p:sp>
        <p:nvSpPr>
          <p:cNvPr id="209" name="Google Shape;209;p1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210" name="Google Shape;210;p16"/>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
        <p:nvSpPr>
          <p:cNvPr id="211" name="Google Shape;211;p16"/>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212" name="Google Shape;212;p16"/>
          <p:cNvPicPr preferRelativeResize="0"/>
          <p:nvPr/>
        </p:nvPicPr>
        <p:blipFill>
          <a:blip r:embed="rId2">
            <a:alphaModFix/>
          </a:blip>
          <a:stretch>
            <a:fillRect/>
          </a:stretch>
        </p:blipFill>
        <p:spPr>
          <a:xfrm>
            <a:off x="311698" y="990424"/>
            <a:ext cx="1437475" cy="1437475"/>
          </a:xfrm>
          <a:prstGeom prst="rect">
            <a:avLst/>
          </a:prstGeom>
          <a:noFill/>
          <a:ln>
            <a:noFill/>
          </a:ln>
        </p:spPr>
      </p:pic>
      <p:pic>
        <p:nvPicPr>
          <p:cNvPr id="213" name="Google Shape;213;p16"/>
          <p:cNvPicPr preferRelativeResize="0"/>
          <p:nvPr/>
        </p:nvPicPr>
        <p:blipFill>
          <a:blip r:embed="rId4">
            <a:alphaModFix/>
          </a:blip>
          <a:stretch>
            <a:fillRect/>
          </a:stretch>
        </p:blipFill>
        <p:spPr>
          <a:xfrm>
            <a:off x="7515250" y="3223912"/>
            <a:ext cx="1159650" cy="1159650"/>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Quadrants 1 2 1">
  <p:cSld name="Title &amp; quadrants_4_2_1">
    <p:spTree>
      <p:nvGrpSpPr>
        <p:cNvPr id="1" name="Shape 1931"/>
        <p:cNvGrpSpPr/>
        <p:nvPr/>
      </p:nvGrpSpPr>
      <p:grpSpPr>
        <a:xfrm>
          <a:off x="0" y="0"/>
          <a:ext cx="0" cy="0"/>
          <a:chOff x="0" y="0"/>
          <a:chExt cx="0" cy="0"/>
        </a:xfrm>
      </p:grpSpPr>
      <p:sp>
        <p:nvSpPr>
          <p:cNvPr id="1932" name="Google Shape;1932;p15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933" name="Google Shape;1933;p15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934" name="Google Shape;1934;p15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935" name="Google Shape;1935;p154"/>
          <p:cNvSpPr/>
          <p:nvPr/>
        </p:nvSpPr>
        <p:spPr>
          <a:xfrm>
            <a:off x="311700" y="838200"/>
            <a:ext cx="8520600" cy="3693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1936" name="Google Shape;1936;p154"/>
          <p:cNvPicPr preferRelativeResize="0"/>
          <p:nvPr/>
        </p:nvPicPr>
        <p:blipFill rotWithShape="1">
          <a:blip r:embed="rId3">
            <a:alphaModFix/>
          </a:blip>
          <a:srcRect/>
          <a:stretch/>
        </p:blipFill>
        <p:spPr>
          <a:xfrm>
            <a:off x="6994995" y="846482"/>
            <a:ext cx="1837305" cy="1832480"/>
          </a:xfrm>
          <a:prstGeom prst="rect">
            <a:avLst/>
          </a:prstGeom>
          <a:noFill/>
          <a:ln>
            <a:noFill/>
          </a:ln>
        </p:spPr>
      </p:pic>
      <p:sp>
        <p:nvSpPr>
          <p:cNvPr id="1937" name="Google Shape;1937;p154"/>
          <p:cNvSpPr txBox="1"/>
          <p:nvPr/>
        </p:nvSpPr>
        <p:spPr>
          <a:xfrm>
            <a:off x="7695382" y="1428967"/>
            <a:ext cx="842700" cy="309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B</a:t>
            </a:r>
            <a:endParaRPr sz="2400" b="1" i="0" u="none" strike="noStrike" cap="none">
              <a:solidFill>
                <a:srgbClr val="000000"/>
              </a:solidFill>
              <a:latin typeface="Arial"/>
              <a:ea typeface="Arial"/>
              <a:cs typeface="Arial"/>
              <a:sym typeface="Arial"/>
            </a:endParaRPr>
          </a:p>
        </p:txBody>
      </p:sp>
      <p:sp>
        <p:nvSpPr>
          <p:cNvPr id="1938" name="Google Shape;1938;p15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Quadrants 1 3">
  <p:cSld name="Title &amp; quadrants_4_3">
    <p:spTree>
      <p:nvGrpSpPr>
        <p:cNvPr id="1" name="Shape 1939"/>
        <p:cNvGrpSpPr/>
        <p:nvPr/>
      </p:nvGrpSpPr>
      <p:grpSpPr>
        <a:xfrm>
          <a:off x="0" y="0"/>
          <a:ext cx="0" cy="0"/>
          <a:chOff x="0" y="0"/>
          <a:chExt cx="0" cy="0"/>
        </a:xfrm>
      </p:grpSpPr>
      <p:sp>
        <p:nvSpPr>
          <p:cNvPr id="1940" name="Google Shape;1940;p15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941" name="Google Shape;1941;p15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942" name="Google Shape;1942;p15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943" name="Google Shape;1943;p155"/>
          <p:cNvSpPr/>
          <p:nvPr/>
        </p:nvSpPr>
        <p:spPr>
          <a:xfrm flipH="1">
            <a:off x="311700" y="838203"/>
            <a:ext cx="8512200" cy="36930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1944" name="Google Shape;1944;p155"/>
          <p:cNvPicPr preferRelativeResize="0"/>
          <p:nvPr/>
        </p:nvPicPr>
        <p:blipFill rotWithShape="1">
          <a:blip r:embed="rId3">
            <a:alphaModFix/>
          </a:blip>
          <a:srcRect/>
          <a:stretch/>
        </p:blipFill>
        <p:spPr>
          <a:xfrm>
            <a:off x="311703" y="846511"/>
            <a:ext cx="1835493" cy="1832426"/>
          </a:xfrm>
          <a:prstGeom prst="rect">
            <a:avLst/>
          </a:prstGeom>
          <a:noFill/>
          <a:ln>
            <a:noFill/>
          </a:ln>
        </p:spPr>
      </p:pic>
      <p:sp>
        <p:nvSpPr>
          <p:cNvPr id="1945" name="Google Shape;1945;p155"/>
          <p:cNvSpPr txBox="1"/>
          <p:nvPr/>
        </p:nvSpPr>
        <p:spPr>
          <a:xfrm>
            <a:off x="599254" y="1428995"/>
            <a:ext cx="842100" cy="309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C</a:t>
            </a:r>
            <a:endParaRPr sz="2400" b="1" i="0" u="none" strike="noStrike" cap="none">
              <a:solidFill>
                <a:srgbClr val="000000"/>
              </a:solidFill>
              <a:latin typeface="Arial"/>
              <a:ea typeface="Arial"/>
              <a:cs typeface="Arial"/>
              <a:sym typeface="Arial"/>
            </a:endParaRPr>
          </a:p>
        </p:txBody>
      </p:sp>
      <p:sp>
        <p:nvSpPr>
          <p:cNvPr id="1946" name="Google Shape;1946;p15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Quadrants 1 4 1">
  <p:cSld name="Title &amp; quadrants_4_4_1">
    <p:spTree>
      <p:nvGrpSpPr>
        <p:cNvPr id="1" name="Shape 1947"/>
        <p:cNvGrpSpPr/>
        <p:nvPr/>
      </p:nvGrpSpPr>
      <p:grpSpPr>
        <a:xfrm>
          <a:off x="0" y="0"/>
          <a:ext cx="0" cy="0"/>
          <a:chOff x="0" y="0"/>
          <a:chExt cx="0" cy="0"/>
        </a:xfrm>
      </p:grpSpPr>
      <p:sp>
        <p:nvSpPr>
          <p:cNvPr id="1948" name="Google Shape;1948;p156"/>
          <p:cNvSpPr/>
          <p:nvPr/>
        </p:nvSpPr>
        <p:spPr>
          <a:xfrm rot="10800000">
            <a:off x="311700" y="838195"/>
            <a:ext cx="8512200" cy="3678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1949" name="Google Shape;1949;p156"/>
          <p:cNvPicPr preferRelativeResize="0"/>
          <p:nvPr/>
        </p:nvPicPr>
        <p:blipFill rotWithShape="1">
          <a:blip r:embed="rId2">
            <a:alphaModFix/>
          </a:blip>
          <a:srcRect/>
          <a:stretch/>
        </p:blipFill>
        <p:spPr>
          <a:xfrm>
            <a:off x="311711" y="2688945"/>
            <a:ext cx="1835503" cy="1842154"/>
          </a:xfrm>
          <a:prstGeom prst="rect">
            <a:avLst/>
          </a:prstGeom>
          <a:noFill/>
          <a:ln>
            <a:noFill/>
          </a:ln>
        </p:spPr>
      </p:pic>
      <p:sp>
        <p:nvSpPr>
          <p:cNvPr id="1950" name="Google Shape;1950;p156"/>
          <p:cNvSpPr txBox="1"/>
          <p:nvPr/>
        </p:nvSpPr>
        <p:spPr>
          <a:xfrm>
            <a:off x="599279" y="3608894"/>
            <a:ext cx="842100" cy="308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D</a:t>
            </a:r>
            <a:endParaRPr sz="2400" b="1" i="0" u="none" strike="noStrike" cap="none">
              <a:solidFill>
                <a:srgbClr val="000000"/>
              </a:solidFill>
              <a:latin typeface="Arial"/>
              <a:ea typeface="Arial"/>
              <a:cs typeface="Arial"/>
              <a:sym typeface="Arial"/>
            </a:endParaRPr>
          </a:p>
        </p:txBody>
      </p:sp>
      <p:sp>
        <p:nvSpPr>
          <p:cNvPr id="1951" name="Google Shape;1951;p15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952" name="Google Shape;1952;p156"/>
          <p:cNvPicPr preferRelativeResize="0"/>
          <p:nvPr/>
        </p:nvPicPr>
        <p:blipFill rotWithShape="1">
          <a:blip r:embed="rId3">
            <a:alphaModFix/>
          </a:blip>
          <a:srcRect/>
          <a:stretch/>
        </p:blipFill>
        <p:spPr>
          <a:xfrm>
            <a:off x="8476214" y="309889"/>
            <a:ext cx="356086" cy="356086"/>
          </a:xfrm>
          <a:prstGeom prst="rect">
            <a:avLst/>
          </a:prstGeom>
          <a:noFill/>
          <a:ln>
            <a:noFill/>
          </a:ln>
        </p:spPr>
      </p:pic>
      <p:sp>
        <p:nvSpPr>
          <p:cNvPr id="1953" name="Google Shape;1953;p15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954" name="Google Shape;1954;p15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Custom Layout 3 1">
  <p:cSld name="CUSTOM_2_1">
    <p:spTree>
      <p:nvGrpSpPr>
        <p:cNvPr id="1" name="Shape 1955"/>
        <p:cNvGrpSpPr/>
        <p:nvPr/>
      </p:nvGrpSpPr>
      <p:grpSpPr>
        <a:xfrm>
          <a:off x="0" y="0"/>
          <a:ext cx="0" cy="0"/>
          <a:chOff x="0" y="0"/>
          <a:chExt cx="0" cy="0"/>
        </a:xfrm>
      </p:grpSpPr>
      <p:sp>
        <p:nvSpPr>
          <p:cNvPr id="1956" name="Google Shape;1956;p157"/>
          <p:cNvSpPr/>
          <p:nvPr/>
        </p:nvSpPr>
        <p:spPr>
          <a:xfrm rot="10800000" flipH="1">
            <a:off x="6007650" y="903075"/>
            <a:ext cx="2774400" cy="9543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957" name="Google Shape;1957;p15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958" name="Google Shape;1958;p15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959" name="Google Shape;1959;p15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960" name="Google Shape;1960;p157"/>
          <p:cNvSpPr/>
          <p:nvPr/>
        </p:nvSpPr>
        <p:spPr>
          <a:xfrm>
            <a:off x="311700" y="1924050"/>
            <a:ext cx="8470200" cy="2703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961" name="Google Shape;1961;p157"/>
          <p:cNvSpPr/>
          <p:nvPr/>
        </p:nvSpPr>
        <p:spPr>
          <a:xfrm rot="10800000" flipH="1">
            <a:off x="3159675" y="903075"/>
            <a:ext cx="2774400" cy="9543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962" name="Google Shape;1962;p15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63" name="Google Shape;1963;p157"/>
          <p:cNvSpPr/>
          <p:nvPr/>
        </p:nvSpPr>
        <p:spPr>
          <a:xfrm rot="10800000" flipH="1">
            <a:off x="311700" y="903075"/>
            <a:ext cx="2774400" cy="9543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64"/>
        <p:cNvGrpSpPr/>
        <p:nvPr/>
      </p:nvGrpSpPr>
      <p:grpSpPr>
        <a:xfrm>
          <a:off x="0" y="0"/>
          <a:ext cx="0" cy="0"/>
          <a:chOff x="0" y="0"/>
          <a:chExt cx="0" cy="0"/>
        </a:xfrm>
      </p:grpSpPr>
      <p:sp>
        <p:nvSpPr>
          <p:cNvPr id="1965" name="Google Shape;1965;p158"/>
          <p:cNvSpPr txBox="1">
            <a:spLocks noGrp="1"/>
          </p:cNvSpPr>
          <p:nvPr>
            <p:ph type="ftr" idx="11"/>
          </p:nvPr>
        </p:nvSpPr>
        <p:spPr>
          <a:xfrm>
            <a:off x="3124200" y="4767263"/>
            <a:ext cx="2895600" cy="273900"/>
          </a:xfrm>
          <a:prstGeom prst="rect">
            <a:avLst/>
          </a:prstGeom>
          <a:noFill/>
          <a:ln>
            <a:noFill/>
          </a:ln>
        </p:spPr>
        <p:txBody>
          <a:bodyPr spcFirstLastPara="1" wrap="square" lIns="60500" tIns="30250" rIns="60500" bIns="30250" anchor="t" anchorCtr="0">
            <a:noAutofit/>
          </a:bodyPr>
          <a:lstStyle>
            <a:lvl1pPr marR="0" lvl="0"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Columns 1">
  <p:cSld name="Quadrants_1_1_1_1_4">
    <p:spTree>
      <p:nvGrpSpPr>
        <p:cNvPr id="1" name="Shape 1966"/>
        <p:cNvGrpSpPr/>
        <p:nvPr/>
      </p:nvGrpSpPr>
      <p:grpSpPr>
        <a:xfrm>
          <a:off x="0" y="0"/>
          <a:ext cx="0" cy="0"/>
          <a:chOff x="0" y="0"/>
          <a:chExt cx="0" cy="0"/>
        </a:xfrm>
      </p:grpSpPr>
      <p:sp>
        <p:nvSpPr>
          <p:cNvPr id="1967" name="Google Shape;1967;p159"/>
          <p:cNvSpPr/>
          <p:nvPr/>
        </p:nvSpPr>
        <p:spPr>
          <a:xfrm rot="10800000">
            <a:off x="6886075" y="1354850"/>
            <a:ext cx="1861500" cy="210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968" name="Google Shape;1968;p159"/>
          <p:cNvSpPr/>
          <p:nvPr/>
        </p:nvSpPr>
        <p:spPr>
          <a:xfrm rot="10800000">
            <a:off x="4729250" y="1354850"/>
            <a:ext cx="1861500" cy="210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969" name="Google Shape;1969;p159"/>
          <p:cNvSpPr/>
          <p:nvPr/>
        </p:nvSpPr>
        <p:spPr>
          <a:xfrm rot="10800000">
            <a:off x="2572475" y="1354850"/>
            <a:ext cx="1861500" cy="210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970" name="Google Shape;1970;p159"/>
          <p:cNvSpPr/>
          <p:nvPr/>
        </p:nvSpPr>
        <p:spPr>
          <a:xfrm rot="10800000">
            <a:off x="415700" y="1356650"/>
            <a:ext cx="1861500" cy="21018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971" name="Google Shape;1971;p15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972" name="Google Shape;1972;p15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973" name="Google Shape;1973;p15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1974" name="Google Shape;1974;p159"/>
          <p:cNvSpPr/>
          <p:nvPr/>
        </p:nvSpPr>
        <p:spPr>
          <a:xfrm>
            <a:off x="4915560" y="1176957"/>
            <a:ext cx="1488900" cy="356100"/>
          </a:xfrm>
          <a:prstGeom prst="round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3. Who?</a:t>
            </a:r>
            <a:endParaRPr sz="1400" b="1" i="0" u="none" strike="noStrike" cap="none">
              <a:solidFill>
                <a:schemeClr val="dk1"/>
              </a:solidFill>
              <a:latin typeface="Arial"/>
              <a:ea typeface="Arial"/>
              <a:cs typeface="Arial"/>
              <a:sym typeface="Arial"/>
            </a:endParaRPr>
          </a:p>
        </p:txBody>
      </p:sp>
      <p:sp>
        <p:nvSpPr>
          <p:cNvPr id="1975" name="Google Shape;1975;p159"/>
          <p:cNvSpPr/>
          <p:nvPr/>
        </p:nvSpPr>
        <p:spPr>
          <a:xfrm>
            <a:off x="601997" y="1176957"/>
            <a:ext cx="1488900" cy="356100"/>
          </a:xfrm>
          <a:prstGeom prst="roundRect">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1. What?</a:t>
            </a:r>
            <a:endParaRPr sz="1400" b="1" i="0" u="none" strike="noStrike" cap="none">
              <a:solidFill>
                <a:schemeClr val="dk1"/>
              </a:solidFill>
              <a:latin typeface="Arial"/>
              <a:ea typeface="Arial"/>
              <a:cs typeface="Arial"/>
              <a:sym typeface="Arial"/>
            </a:endParaRPr>
          </a:p>
        </p:txBody>
      </p:sp>
      <p:sp>
        <p:nvSpPr>
          <p:cNvPr id="1976" name="Google Shape;1976;p159"/>
          <p:cNvSpPr/>
          <p:nvPr/>
        </p:nvSpPr>
        <p:spPr>
          <a:xfrm flipH="1">
            <a:off x="2758782" y="1176957"/>
            <a:ext cx="1488900" cy="356100"/>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2. Why?</a:t>
            </a:r>
            <a:endParaRPr sz="1400" b="0" i="0" u="none" strike="noStrike" cap="none">
              <a:solidFill>
                <a:srgbClr val="000000"/>
              </a:solidFill>
              <a:latin typeface="Arial"/>
              <a:ea typeface="Arial"/>
              <a:cs typeface="Arial"/>
              <a:sym typeface="Arial"/>
            </a:endParaRPr>
          </a:p>
        </p:txBody>
      </p:sp>
      <p:sp>
        <p:nvSpPr>
          <p:cNvPr id="1977" name="Google Shape;1977;p159"/>
          <p:cNvSpPr/>
          <p:nvPr/>
        </p:nvSpPr>
        <p:spPr>
          <a:xfrm flipH="1">
            <a:off x="7072369" y="1176957"/>
            <a:ext cx="1488900" cy="356100"/>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4. How?</a:t>
            </a:r>
            <a:endParaRPr sz="1400" b="0" i="0" u="none" strike="noStrike" cap="none">
              <a:solidFill>
                <a:srgbClr val="000000"/>
              </a:solidFill>
              <a:latin typeface="Arial"/>
              <a:ea typeface="Arial"/>
              <a:cs typeface="Arial"/>
              <a:sym typeface="Arial"/>
            </a:endParaRPr>
          </a:p>
        </p:txBody>
      </p:sp>
      <p:sp>
        <p:nvSpPr>
          <p:cNvPr id="1978" name="Google Shape;1978;p15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Quadrants 1">
  <p:cSld name="Title &amp; quadrants_4_4">
    <p:spTree>
      <p:nvGrpSpPr>
        <p:cNvPr id="1" name="Shape 1979"/>
        <p:cNvGrpSpPr/>
        <p:nvPr/>
      </p:nvGrpSpPr>
      <p:grpSpPr>
        <a:xfrm>
          <a:off x="0" y="0"/>
          <a:ext cx="0" cy="0"/>
          <a:chOff x="0" y="0"/>
          <a:chExt cx="0" cy="0"/>
        </a:xfrm>
      </p:grpSpPr>
      <p:sp>
        <p:nvSpPr>
          <p:cNvPr id="1980" name="Google Shape;1980;p160"/>
          <p:cNvSpPr/>
          <p:nvPr/>
        </p:nvSpPr>
        <p:spPr>
          <a:xfrm flipH="1">
            <a:off x="4581009" y="2761488"/>
            <a:ext cx="4242900" cy="18669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981" name="Google Shape;1981;p160"/>
          <p:cNvSpPr/>
          <p:nvPr/>
        </p:nvSpPr>
        <p:spPr>
          <a:xfrm>
            <a:off x="311694" y="2761488"/>
            <a:ext cx="4242900" cy="18669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982" name="Google Shape;1982;p160"/>
          <p:cNvSpPr/>
          <p:nvPr/>
        </p:nvSpPr>
        <p:spPr>
          <a:xfrm rot="10800000" flipH="1">
            <a:off x="311694" y="872112"/>
            <a:ext cx="4242900" cy="1866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983" name="Google Shape;1983;p160"/>
          <p:cNvSpPr/>
          <p:nvPr/>
        </p:nvSpPr>
        <p:spPr>
          <a:xfrm rot="10800000">
            <a:off x="4581009" y="872112"/>
            <a:ext cx="4242900" cy="1866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984" name="Google Shape;1984;p16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985" name="Google Shape;1985;p16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986" name="Google Shape;1986;p16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pic>
        <p:nvPicPr>
          <p:cNvPr id="1987" name="Google Shape;1987;p160"/>
          <p:cNvPicPr preferRelativeResize="0"/>
          <p:nvPr/>
        </p:nvPicPr>
        <p:blipFill rotWithShape="1">
          <a:blip r:embed="rId3">
            <a:alphaModFix/>
          </a:blip>
          <a:srcRect/>
          <a:stretch/>
        </p:blipFill>
        <p:spPr>
          <a:xfrm>
            <a:off x="4585205" y="1819938"/>
            <a:ext cx="914905" cy="919050"/>
          </a:xfrm>
          <a:prstGeom prst="rect">
            <a:avLst/>
          </a:prstGeom>
          <a:noFill/>
          <a:ln>
            <a:noFill/>
          </a:ln>
        </p:spPr>
      </p:pic>
      <p:pic>
        <p:nvPicPr>
          <p:cNvPr id="1988" name="Google Shape;1988;p160"/>
          <p:cNvPicPr preferRelativeResize="0"/>
          <p:nvPr/>
        </p:nvPicPr>
        <p:blipFill rotWithShape="1">
          <a:blip r:embed="rId4">
            <a:alphaModFix/>
          </a:blip>
          <a:srcRect/>
          <a:stretch/>
        </p:blipFill>
        <p:spPr>
          <a:xfrm>
            <a:off x="3639706" y="1819947"/>
            <a:ext cx="914900" cy="919059"/>
          </a:xfrm>
          <a:prstGeom prst="rect">
            <a:avLst/>
          </a:prstGeom>
          <a:noFill/>
          <a:ln>
            <a:noFill/>
          </a:ln>
        </p:spPr>
      </p:pic>
      <p:pic>
        <p:nvPicPr>
          <p:cNvPr id="1989" name="Google Shape;1989;p160"/>
          <p:cNvPicPr preferRelativeResize="0"/>
          <p:nvPr/>
        </p:nvPicPr>
        <p:blipFill rotWithShape="1">
          <a:blip r:embed="rId5">
            <a:alphaModFix/>
          </a:blip>
          <a:srcRect/>
          <a:stretch/>
        </p:blipFill>
        <p:spPr>
          <a:xfrm>
            <a:off x="4585201" y="2761501"/>
            <a:ext cx="914900" cy="910730"/>
          </a:xfrm>
          <a:prstGeom prst="rect">
            <a:avLst/>
          </a:prstGeom>
          <a:noFill/>
          <a:ln>
            <a:noFill/>
          </a:ln>
        </p:spPr>
      </p:pic>
      <p:pic>
        <p:nvPicPr>
          <p:cNvPr id="1990" name="Google Shape;1990;p160"/>
          <p:cNvPicPr preferRelativeResize="0"/>
          <p:nvPr/>
        </p:nvPicPr>
        <p:blipFill rotWithShape="1">
          <a:blip r:embed="rId6">
            <a:alphaModFix/>
          </a:blip>
          <a:srcRect/>
          <a:stretch/>
        </p:blipFill>
        <p:spPr>
          <a:xfrm>
            <a:off x="3639699" y="2761475"/>
            <a:ext cx="914900" cy="910757"/>
          </a:xfrm>
          <a:prstGeom prst="rect">
            <a:avLst/>
          </a:prstGeom>
          <a:noFill/>
          <a:ln>
            <a:noFill/>
          </a:ln>
        </p:spPr>
      </p:pic>
      <p:sp>
        <p:nvSpPr>
          <p:cNvPr id="1991" name="Google Shape;1991;p160"/>
          <p:cNvSpPr txBox="1"/>
          <p:nvPr/>
        </p:nvSpPr>
        <p:spPr>
          <a:xfrm>
            <a:off x="3988488" y="22789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A</a:t>
            </a:r>
            <a:endParaRPr sz="2400" b="1" i="0" u="none" strike="noStrike" cap="none">
              <a:solidFill>
                <a:srgbClr val="000000"/>
              </a:solidFill>
              <a:latin typeface="Arial"/>
              <a:ea typeface="Arial"/>
              <a:cs typeface="Arial"/>
              <a:sym typeface="Arial"/>
            </a:endParaRPr>
          </a:p>
        </p:txBody>
      </p:sp>
      <p:sp>
        <p:nvSpPr>
          <p:cNvPr id="1992" name="Google Shape;1992;p160"/>
          <p:cNvSpPr txBox="1"/>
          <p:nvPr/>
        </p:nvSpPr>
        <p:spPr>
          <a:xfrm>
            <a:off x="4728544" y="2278900"/>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D</a:t>
            </a:r>
            <a:endParaRPr sz="2400" b="1" i="0" u="none" strike="noStrike" cap="none">
              <a:solidFill>
                <a:srgbClr val="000000"/>
              </a:solidFill>
              <a:latin typeface="Arial"/>
              <a:ea typeface="Arial"/>
              <a:cs typeface="Arial"/>
              <a:sym typeface="Arial"/>
            </a:endParaRPr>
          </a:p>
        </p:txBody>
      </p:sp>
      <p:sp>
        <p:nvSpPr>
          <p:cNvPr id="1993" name="Google Shape;1993;p160"/>
          <p:cNvSpPr txBox="1"/>
          <p:nvPr/>
        </p:nvSpPr>
        <p:spPr>
          <a:xfrm>
            <a:off x="3988463" y="305097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B</a:t>
            </a:r>
            <a:endParaRPr sz="2400" b="1" i="0" u="none" strike="noStrike" cap="none">
              <a:solidFill>
                <a:srgbClr val="000000"/>
              </a:solidFill>
              <a:latin typeface="Arial"/>
              <a:ea typeface="Arial"/>
              <a:cs typeface="Arial"/>
              <a:sym typeface="Arial"/>
            </a:endParaRPr>
          </a:p>
        </p:txBody>
      </p:sp>
      <p:sp>
        <p:nvSpPr>
          <p:cNvPr id="1994" name="Google Shape;1994;p160"/>
          <p:cNvSpPr txBox="1"/>
          <p:nvPr/>
        </p:nvSpPr>
        <p:spPr>
          <a:xfrm>
            <a:off x="4728531" y="3051000"/>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C</a:t>
            </a:r>
            <a:endParaRPr sz="2400" b="1" i="0" u="none" strike="noStrike" cap="none">
              <a:solidFill>
                <a:srgbClr val="000000"/>
              </a:solidFill>
              <a:latin typeface="Arial"/>
              <a:ea typeface="Arial"/>
              <a:cs typeface="Arial"/>
              <a:sym typeface="Arial"/>
            </a:endParaRPr>
          </a:p>
        </p:txBody>
      </p:sp>
      <p:sp>
        <p:nvSpPr>
          <p:cNvPr id="1995" name="Google Shape;1995;p160"/>
          <p:cNvSpPr txBox="1">
            <a:spLocks noGrp="1"/>
          </p:cNvSpPr>
          <p:nvPr>
            <p:ph type="subTitle" idx="1"/>
          </p:nvPr>
        </p:nvSpPr>
        <p:spPr>
          <a:xfrm>
            <a:off x="644905" y="1206551"/>
            <a:ext cx="2588400" cy="1346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6" name="Google Shape;1996;p160"/>
          <p:cNvSpPr txBox="1">
            <a:spLocks noGrp="1"/>
          </p:cNvSpPr>
          <p:nvPr>
            <p:ph type="subTitle" idx="2"/>
          </p:nvPr>
        </p:nvSpPr>
        <p:spPr>
          <a:xfrm>
            <a:off x="5892021" y="1206551"/>
            <a:ext cx="2588400" cy="13467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7" name="Google Shape;1997;p160"/>
          <p:cNvSpPr txBox="1">
            <a:spLocks noGrp="1"/>
          </p:cNvSpPr>
          <p:nvPr>
            <p:ph type="subTitle" idx="3"/>
          </p:nvPr>
        </p:nvSpPr>
        <p:spPr>
          <a:xfrm>
            <a:off x="5892021" y="3085923"/>
            <a:ext cx="2588400" cy="13467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1998" name="Google Shape;1998;p160"/>
          <p:cNvSpPr txBox="1">
            <a:spLocks noGrp="1"/>
          </p:cNvSpPr>
          <p:nvPr>
            <p:ph type="subTitle" idx="4"/>
          </p:nvPr>
        </p:nvSpPr>
        <p:spPr>
          <a:xfrm>
            <a:off x="644905" y="3086397"/>
            <a:ext cx="2588400" cy="1346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9" name="Google Shape;1999;p16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Walk Around Slide One 1">
  <p:cSld name="Walk Around Slide One_1">
    <p:spTree>
      <p:nvGrpSpPr>
        <p:cNvPr id="1" name="Shape 2000"/>
        <p:cNvGrpSpPr/>
        <p:nvPr/>
      </p:nvGrpSpPr>
      <p:grpSpPr>
        <a:xfrm>
          <a:off x="0" y="0"/>
          <a:ext cx="0" cy="0"/>
          <a:chOff x="0" y="0"/>
          <a:chExt cx="0" cy="0"/>
        </a:xfrm>
      </p:grpSpPr>
      <p:pic>
        <p:nvPicPr>
          <p:cNvPr id="2001" name="Google Shape;2001;p16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002" name="Google Shape;2002;p16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 2024 Herrmann Global, LLC</a:t>
            </a:r>
            <a:endParaRPr sz="900" b="0" i="0" u="none" strike="noStrike" cap="none">
              <a:solidFill>
                <a:srgbClr val="000000"/>
              </a:solidFill>
              <a:latin typeface="Arial"/>
              <a:ea typeface="Arial"/>
              <a:cs typeface="Arial"/>
              <a:sym typeface="Arial"/>
            </a:endParaRPr>
          </a:p>
        </p:txBody>
      </p:sp>
      <p:sp>
        <p:nvSpPr>
          <p:cNvPr id="2003" name="Google Shape;2003;p161"/>
          <p:cNvSpPr txBox="1"/>
          <p:nvPr/>
        </p:nvSpPr>
        <p:spPr>
          <a:xfrm>
            <a:off x="8645121" y="4762048"/>
            <a:ext cx="702300" cy="184200"/>
          </a:xfrm>
          <a:prstGeom prst="rect">
            <a:avLst/>
          </a:prstGeom>
          <a:noFill/>
          <a:ln>
            <a:noFill/>
          </a:ln>
        </p:spPr>
        <p:txBody>
          <a:bodyPr spcFirstLastPara="1" wrap="square" lIns="60500" tIns="30250" rIns="60500" bIns="30250" anchor="t" anchorCtr="0">
            <a:sp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chemeClr val="dk1"/>
                </a:solidFill>
                <a:latin typeface="Arial"/>
                <a:ea typeface="Arial"/>
                <a:cs typeface="Arial"/>
                <a:sym typeface="Arial"/>
              </a:rPr>
              <a:t>‹#›</a:t>
            </a:fld>
            <a:endParaRPr sz="800" b="0" i="0" u="none" strike="noStrike" cap="none">
              <a:solidFill>
                <a:schemeClr val="dk1"/>
              </a:solidFill>
              <a:latin typeface="Arial"/>
              <a:ea typeface="Arial"/>
              <a:cs typeface="Arial"/>
              <a:sym typeface="Arial"/>
            </a:endParaRPr>
          </a:p>
        </p:txBody>
      </p:sp>
      <p:sp>
        <p:nvSpPr>
          <p:cNvPr id="2004" name="Google Shape;2004;p161"/>
          <p:cNvSpPr/>
          <p:nvPr/>
        </p:nvSpPr>
        <p:spPr>
          <a:xfrm flipH="1">
            <a:off x="4581000" y="2803098"/>
            <a:ext cx="4242900" cy="19080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005" name="Google Shape;2005;p161"/>
          <p:cNvSpPr/>
          <p:nvPr/>
        </p:nvSpPr>
        <p:spPr>
          <a:xfrm>
            <a:off x="311700" y="2803098"/>
            <a:ext cx="4242900" cy="1908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006" name="Google Shape;2006;p161"/>
          <p:cNvSpPr/>
          <p:nvPr/>
        </p:nvSpPr>
        <p:spPr>
          <a:xfrm rot="10800000" flipH="1">
            <a:off x="311700" y="872127"/>
            <a:ext cx="4242900" cy="19080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007" name="Google Shape;2007;p161"/>
          <p:cNvSpPr/>
          <p:nvPr/>
        </p:nvSpPr>
        <p:spPr>
          <a:xfrm rot="10800000">
            <a:off x="4581000" y="872127"/>
            <a:ext cx="4242900" cy="19080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008" name="Google Shape;2008;p161"/>
          <p:cNvSpPr txBox="1"/>
          <p:nvPr/>
        </p:nvSpPr>
        <p:spPr>
          <a:xfrm>
            <a:off x="640705" y="1230314"/>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2009" name="Google Shape;2009;p161"/>
          <p:cNvSpPr txBox="1"/>
          <p:nvPr/>
        </p:nvSpPr>
        <p:spPr>
          <a:xfrm>
            <a:off x="5887821" y="1230314"/>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2010" name="Google Shape;2010;p161"/>
          <p:cNvSpPr txBox="1"/>
          <p:nvPr/>
        </p:nvSpPr>
        <p:spPr>
          <a:xfrm>
            <a:off x="640705" y="3115952"/>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2011" name="Google Shape;2011;p161"/>
          <p:cNvSpPr txBox="1"/>
          <p:nvPr/>
        </p:nvSpPr>
        <p:spPr>
          <a:xfrm>
            <a:off x="5887821" y="3115952"/>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2012" name="Google Shape;2012;p161"/>
          <p:cNvSpPr txBox="1"/>
          <p:nvPr/>
        </p:nvSpPr>
        <p:spPr>
          <a:xfrm>
            <a:off x="650680" y="1547040"/>
            <a:ext cx="2588400" cy="9900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2013" name="Google Shape;2013;p161"/>
          <p:cNvSpPr txBox="1"/>
          <p:nvPr/>
        </p:nvSpPr>
        <p:spPr>
          <a:xfrm>
            <a:off x="640705" y="3432678"/>
            <a:ext cx="2588400" cy="9906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2014" name="Google Shape;2014;p161"/>
          <p:cNvSpPr txBox="1"/>
          <p:nvPr/>
        </p:nvSpPr>
        <p:spPr>
          <a:xfrm>
            <a:off x="5887821" y="3432678"/>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2015" name="Google Shape;2015;p161"/>
          <p:cNvSpPr txBox="1"/>
          <p:nvPr/>
        </p:nvSpPr>
        <p:spPr>
          <a:xfrm>
            <a:off x="5887821" y="1547040"/>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2016" name="Google Shape;2016;p161"/>
          <p:cNvSpPr/>
          <p:nvPr/>
        </p:nvSpPr>
        <p:spPr>
          <a:xfrm rot="10800000">
            <a:off x="360001" y="922361"/>
            <a:ext cx="552600" cy="208500"/>
          </a:xfrm>
          <a:prstGeom prst="roundRect">
            <a:avLst>
              <a:gd name="adj" fmla="val 50000"/>
            </a:avLst>
          </a:prstGeom>
          <a:solidFill>
            <a:srgbClr val="FFFFFF"/>
          </a:solidFill>
          <a:ln w="9525" cap="flat" cmpd="sng">
            <a:solidFill>
              <a:srgbClr val="2CC3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017" name="Google Shape;2017;p161"/>
          <p:cNvSpPr txBox="1"/>
          <p:nvPr/>
        </p:nvSpPr>
        <p:spPr>
          <a:xfrm>
            <a:off x="507601" y="963908"/>
            <a:ext cx="257400" cy="125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A</a:t>
            </a:r>
            <a:endParaRPr sz="1200" b="1" i="0" u="none" strike="noStrike" cap="none">
              <a:solidFill>
                <a:srgbClr val="44546A"/>
              </a:solidFill>
              <a:latin typeface="Arial"/>
              <a:ea typeface="Arial"/>
              <a:cs typeface="Arial"/>
              <a:sym typeface="Arial"/>
            </a:endParaRPr>
          </a:p>
        </p:txBody>
      </p:sp>
      <p:sp>
        <p:nvSpPr>
          <p:cNvPr id="2018" name="Google Shape;2018;p161"/>
          <p:cNvSpPr/>
          <p:nvPr/>
        </p:nvSpPr>
        <p:spPr>
          <a:xfrm rot="10800000">
            <a:off x="360001" y="4452086"/>
            <a:ext cx="552600" cy="208500"/>
          </a:xfrm>
          <a:prstGeom prst="roundRect">
            <a:avLst>
              <a:gd name="adj" fmla="val 50000"/>
            </a:avLst>
          </a:prstGeom>
          <a:solidFill>
            <a:srgbClr val="FFFFFF"/>
          </a:solidFill>
          <a:ln w="9525" cap="flat" cmpd="sng">
            <a:solidFill>
              <a:srgbClr val="63C0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019" name="Google Shape;2019;p161"/>
          <p:cNvSpPr txBox="1"/>
          <p:nvPr/>
        </p:nvSpPr>
        <p:spPr>
          <a:xfrm>
            <a:off x="50760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B</a:t>
            </a:r>
            <a:endParaRPr sz="1200" b="1" i="0" u="none" strike="noStrike" cap="none">
              <a:solidFill>
                <a:srgbClr val="44546A"/>
              </a:solidFill>
              <a:latin typeface="Arial"/>
              <a:ea typeface="Arial"/>
              <a:cs typeface="Arial"/>
              <a:sym typeface="Arial"/>
            </a:endParaRPr>
          </a:p>
        </p:txBody>
      </p:sp>
      <p:sp>
        <p:nvSpPr>
          <p:cNvPr id="2020" name="Google Shape;2020;p161"/>
          <p:cNvSpPr/>
          <p:nvPr/>
        </p:nvSpPr>
        <p:spPr>
          <a:xfrm rot="10800000">
            <a:off x="8218851" y="4452086"/>
            <a:ext cx="552600" cy="208500"/>
          </a:xfrm>
          <a:prstGeom prst="roundRect">
            <a:avLst>
              <a:gd name="adj" fmla="val 50000"/>
            </a:avLst>
          </a:prstGeom>
          <a:solidFill>
            <a:srgbClr val="FFFFFF"/>
          </a:solidFill>
          <a:ln w="9525" cap="flat" cmpd="sng">
            <a:solidFill>
              <a:srgbClr val="EF35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021" name="Google Shape;2021;p161"/>
          <p:cNvSpPr txBox="1"/>
          <p:nvPr/>
        </p:nvSpPr>
        <p:spPr>
          <a:xfrm>
            <a:off x="836645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C</a:t>
            </a:r>
            <a:endParaRPr sz="1200" b="1" i="0" u="none" strike="noStrike" cap="none">
              <a:solidFill>
                <a:srgbClr val="44546A"/>
              </a:solidFill>
              <a:latin typeface="Arial"/>
              <a:ea typeface="Arial"/>
              <a:cs typeface="Arial"/>
              <a:sym typeface="Arial"/>
            </a:endParaRPr>
          </a:p>
        </p:txBody>
      </p:sp>
      <p:sp>
        <p:nvSpPr>
          <p:cNvPr id="2022" name="Google Shape;2022;p161"/>
          <p:cNvSpPr/>
          <p:nvPr/>
        </p:nvSpPr>
        <p:spPr>
          <a:xfrm rot="10800000">
            <a:off x="8218851" y="922349"/>
            <a:ext cx="552600" cy="208500"/>
          </a:xfrm>
          <a:prstGeom prst="roundRect">
            <a:avLst>
              <a:gd name="adj" fmla="val 50000"/>
            </a:avLst>
          </a:prstGeom>
          <a:solidFill>
            <a:srgbClr val="FFFFFF"/>
          </a:solidFill>
          <a:ln w="9525" cap="flat" cmpd="sng">
            <a:solidFill>
              <a:srgbClr val="FDD7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023" name="Google Shape;2023;p161"/>
          <p:cNvSpPr txBox="1"/>
          <p:nvPr/>
        </p:nvSpPr>
        <p:spPr>
          <a:xfrm>
            <a:off x="8366451" y="963895"/>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D</a:t>
            </a:r>
            <a:endParaRPr sz="1200" b="1" i="0" u="none" strike="noStrike" cap="none">
              <a:solidFill>
                <a:srgbClr val="44546A"/>
              </a:solidFill>
              <a:latin typeface="Arial"/>
              <a:ea typeface="Arial"/>
              <a:cs typeface="Arial"/>
              <a:sym typeface="Arial"/>
            </a:endParaRPr>
          </a:p>
        </p:txBody>
      </p:sp>
      <p:sp>
        <p:nvSpPr>
          <p:cNvPr id="2024" name="Google Shape;2024;p161"/>
          <p:cNvSpPr/>
          <p:nvPr/>
        </p:nvSpPr>
        <p:spPr>
          <a:xfrm rot="10800000">
            <a:off x="2161650" y="2571750"/>
            <a:ext cx="4820700" cy="4284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2025"/>
        <p:cNvGrpSpPr/>
        <p:nvPr/>
      </p:nvGrpSpPr>
      <p:grpSpPr>
        <a:xfrm>
          <a:off x="0" y="0"/>
          <a:ext cx="0" cy="0"/>
          <a:chOff x="0" y="0"/>
          <a:chExt cx="0" cy="0"/>
        </a:xfrm>
      </p:grpSpPr>
      <p:sp>
        <p:nvSpPr>
          <p:cNvPr id="2026" name="Google Shape;2026;p162"/>
          <p:cNvSpPr txBox="1">
            <a:spLocks noGrp="1"/>
          </p:cNvSpPr>
          <p:nvPr>
            <p:ph type="body" idx="1"/>
          </p:nvPr>
        </p:nvSpPr>
        <p:spPr>
          <a:xfrm>
            <a:off x="311701" y="10762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a:lnSpc>
                <a:spcPct val="115000"/>
              </a:lnSpc>
              <a:spcBef>
                <a:spcPts val="0"/>
              </a:spcBef>
              <a:spcAft>
                <a:spcPts val="0"/>
              </a:spcAft>
              <a:buClr>
                <a:schemeClr val="dk1"/>
              </a:buClr>
              <a:buSzPts val="1800"/>
              <a:buFont typeface="Arial"/>
              <a:buChar char="●"/>
              <a:defRPr sz="1400" b="0" i="0" u="none" strike="noStrike" cap="none">
                <a:solidFill>
                  <a:srgbClr val="000000"/>
                </a:solidFill>
                <a:latin typeface="Proxima Nova"/>
                <a:ea typeface="Proxima Nova"/>
                <a:cs typeface="Proxima Nova"/>
                <a:sym typeface="Proxima Nova"/>
              </a:defRPr>
            </a:lvl1pPr>
            <a:lvl2pPr marL="914400" marR="0" lvl="1" indent="-330200" algn="l">
              <a:lnSpc>
                <a:spcPct val="115000"/>
              </a:lnSpc>
              <a:spcBef>
                <a:spcPts val="1600"/>
              </a:spcBef>
              <a:spcAft>
                <a:spcPts val="0"/>
              </a:spcAft>
              <a:buClr>
                <a:schemeClr val="dk1"/>
              </a:buClr>
              <a:buSzPts val="1600"/>
              <a:buFont typeface="Arial"/>
              <a:buChar char="○"/>
              <a:defRPr sz="1400" b="0" i="0" u="none" strike="noStrike" cap="none">
                <a:solidFill>
                  <a:srgbClr val="000000"/>
                </a:solidFill>
                <a:latin typeface="Arial"/>
                <a:ea typeface="Arial"/>
                <a:cs typeface="Arial"/>
                <a:sym typeface="Arial"/>
              </a:defRPr>
            </a:lvl2pPr>
            <a:lvl3pPr marL="1371600" marR="0" lvl="2" indent="-317500" algn="l">
              <a:lnSpc>
                <a:spcPct val="115000"/>
              </a:lnSpc>
              <a:spcBef>
                <a:spcPts val="16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04800" algn="l">
              <a:lnSpc>
                <a:spcPct val="115000"/>
              </a:lnSpc>
              <a:spcBef>
                <a:spcPts val="1600"/>
              </a:spcBef>
              <a:spcAft>
                <a:spcPts val="0"/>
              </a:spcAft>
              <a:buClr>
                <a:schemeClr val="dk1"/>
              </a:buClr>
              <a:buSzPts val="1200"/>
              <a:buFont typeface="Arial"/>
              <a:buChar char="●"/>
              <a:defRPr sz="1400" b="0" i="0" u="none" strike="noStrike" cap="none">
                <a:solidFill>
                  <a:srgbClr val="000000"/>
                </a:solidFill>
                <a:latin typeface="Arial"/>
                <a:ea typeface="Arial"/>
                <a:cs typeface="Arial"/>
                <a:sym typeface="Arial"/>
              </a:defRPr>
            </a:lvl4pPr>
            <a:lvl5pPr marL="2286000" marR="0" lvl="4"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5pPr>
            <a:lvl6pPr marL="2743200" marR="0" lvl="5"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6pPr>
            <a:lvl7pPr marL="3200400" marR="0" lvl="6"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7pPr>
            <a:lvl8pPr marL="3657600" marR="0" lvl="7"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8pPr>
            <a:lvl9pPr marL="4114800" marR="0" lvl="8" indent="-292100" algn="l">
              <a:lnSpc>
                <a:spcPct val="115000"/>
              </a:lnSpc>
              <a:spcBef>
                <a:spcPts val="1600"/>
              </a:spcBef>
              <a:spcAft>
                <a:spcPts val="1600"/>
              </a:spcAft>
              <a:buClr>
                <a:schemeClr val="dk1"/>
              </a:buClr>
              <a:buSzPts val="1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027" name="Google Shape;2027;p162"/>
          <p:cNvSpPr txBox="1">
            <a:spLocks noGrp="1"/>
          </p:cNvSpPr>
          <p:nvPr>
            <p:ph type="title"/>
          </p:nvPr>
        </p:nvSpPr>
        <p:spPr>
          <a:xfrm>
            <a:off x="311701" y="481011"/>
            <a:ext cx="85206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2"/>
              </a:buClr>
              <a:buSzPts val="2800"/>
              <a:buFont typeface="Proxima Nova"/>
              <a:buNone/>
              <a:defRPr sz="2400" b="0" i="0" u="none" strike="noStrike" cap="none">
                <a:solidFill>
                  <a:schemeClr val="dk2"/>
                </a:solidFill>
                <a:latin typeface="Proxima Nova"/>
                <a:ea typeface="Proxima Nova"/>
                <a:cs typeface="Proxima Nova"/>
                <a:sym typeface="Proxima Nova"/>
              </a:defRPr>
            </a:lvl1pPr>
            <a:lvl2pPr marR="0" lvl="1"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ody - Title and Content 1">
  <p:cSld name="Body - Title and Content 1">
    <p:spTree>
      <p:nvGrpSpPr>
        <p:cNvPr id="1" name="Shape 2028"/>
        <p:cNvGrpSpPr/>
        <p:nvPr/>
      </p:nvGrpSpPr>
      <p:grpSpPr>
        <a:xfrm>
          <a:off x="0" y="0"/>
          <a:ext cx="0" cy="0"/>
          <a:chOff x="0" y="0"/>
          <a:chExt cx="0" cy="0"/>
        </a:xfrm>
      </p:grpSpPr>
      <p:sp>
        <p:nvSpPr>
          <p:cNvPr id="2029" name="Google Shape;2029;p163"/>
          <p:cNvSpPr/>
          <p:nvPr/>
        </p:nvSpPr>
        <p:spPr>
          <a:xfrm>
            <a:off x="478488" y="1375001"/>
            <a:ext cx="7863300" cy="3036000"/>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2030" name="Google Shape;2030;p163"/>
          <p:cNvSpPr txBox="1">
            <a:spLocks noGrp="1"/>
          </p:cNvSpPr>
          <p:nvPr>
            <p:ph type="body" idx="1"/>
          </p:nvPr>
        </p:nvSpPr>
        <p:spPr>
          <a:xfrm>
            <a:off x="628650" y="1198347"/>
            <a:ext cx="7886700" cy="3056700"/>
          </a:xfrm>
          <a:prstGeom prst="rect">
            <a:avLst/>
          </a:prstGeom>
          <a:solidFill>
            <a:schemeClr val="lt1"/>
          </a:solidFill>
          <a:ln>
            <a:noFill/>
          </a:ln>
          <a:effectLst>
            <a:outerShdw blurRad="228600" dist="38100" dir="8100000" algn="tr" rotWithShape="0">
              <a:srgbClr val="000000">
                <a:alpha val="5490"/>
              </a:srgbClr>
            </a:outerShdw>
          </a:effectLst>
        </p:spPr>
        <p:txBody>
          <a:bodyPr spcFirstLastPara="1" wrap="square" lIns="136150" tIns="136150" rIns="136150" bIns="136150" anchor="t" anchorCtr="0">
            <a:noAutofit/>
          </a:bodyPr>
          <a:lstStyle>
            <a:lvl1pPr marL="457200" marR="0" lvl="0" indent="-317500" algn="l">
              <a:lnSpc>
                <a:spcPct val="90000"/>
              </a:lnSpc>
              <a:spcBef>
                <a:spcPts val="800"/>
              </a:spcBef>
              <a:spcAft>
                <a:spcPts val="0"/>
              </a:spcAft>
              <a:buClr>
                <a:schemeClr val="dk2"/>
              </a:buClr>
              <a:buSzPts val="1400"/>
              <a:buFont typeface="Arial"/>
              <a:buChar char="●"/>
              <a:defRPr sz="3200" b="0" i="0" u="none" strike="noStrike" cap="none">
                <a:solidFill>
                  <a:schemeClr val="dk2"/>
                </a:solidFill>
                <a:latin typeface="Calibri"/>
                <a:ea typeface="Calibri"/>
                <a:cs typeface="Calibri"/>
                <a:sym typeface="Calibri"/>
              </a:defRPr>
            </a:lvl1pPr>
            <a:lvl2pPr marL="914400" marR="0" lvl="1" indent="-304800" algn="l">
              <a:lnSpc>
                <a:spcPct val="90000"/>
              </a:lnSpc>
              <a:spcBef>
                <a:spcPts val="1600"/>
              </a:spcBef>
              <a:spcAft>
                <a:spcPts val="0"/>
              </a:spcAft>
              <a:buClr>
                <a:schemeClr val="dk2"/>
              </a:buClr>
              <a:buSzPts val="1200"/>
              <a:buFont typeface="Arial"/>
              <a:buChar char="○"/>
              <a:defRPr sz="2800" b="0" i="0" u="none" strike="noStrike" cap="none">
                <a:solidFill>
                  <a:schemeClr val="dk2"/>
                </a:solidFill>
                <a:latin typeface="Calibri"/>
                <a:ea typeface="Calibri"/>
                <a:cs typeface="Calibri"/>
                <a:sym typeface="Calibri"/>
              </a:defRPr>
            </a:lvl2pPr>
            <a:lvl3pPr marL="1371600" marR="0" lvl="2" indent="-292100" algn="l">
              <a:lnSpc>
                <a:spcPct val="90000"/>
              </a:lnSpc>
              <a:spcBef>
                <a:spcPts val="1600"/>
              </a:spcBef>
              <a:spcAft>
                <a:spcPts val="0"/>
              </a:spcAft>
              <a:buClr>
                <a:schemeClr val="dk2"/>
              </a:buClr>
              <a:buSzPts val="1000"/>
              <a:buFont typeface="Arial"/>
              <a:buChar char="■"/>
              <a:defRPr sz="2400" b="0" i="0" u="none" strike="noStrike" cap="none">
                <a:solidFill>
                  <a:schemeClr val="dk2"/>
                </a:solidFill>
                <a:latin typeface="Calibri"/>
                <a:ea typeface="Calibri"/>
                <a:cs typeface="Calibri"/>
                <a:sym typeface="Calibri"/>
              </a:defRPr>
            </a:lvl3pPr>
            <a:lvl4pPr marL="1828800" marR="0" lvl="3" indent="-285750" algn="l">
              <a:lnSpc>
                <a:spcPct val="90000"/>
              </a:lnSpc>
              <a:spcBef>
                <a:spcPts val="1600"/>
              </a:spcBef>
              <a:spcAft>
                <a:spcPts val="0"/>
              </a:spcAft>
              <a:buClr>
                <a:schemeClr val="dk2"/>
              </a:buClr>
              <a:buSzPts val="900"/>
              <a:buFont typeface="Arial"/>
              <a:buChar char="●"/>
              <a:defRPr sz="2000" b="0" i="0" u="none" strike="noStrike" cap="none">
                <a:solidFill>
                  <a:schemeClr val="dk2"/>
                </a:solidFill>
                <a:latin typeface="Calibri"/>
                <a:ea typeface="Calibri"/>
                <a:cs typeface="Calibri"/>
                <a:sym typeface="Calibri"/>
              </a:defRPr>
            </a:lvl4pPr>
            <a:lvl5pPr marL="2286000" marR="0" lvl="4" indent="-285750" algn="l">
              <a:lnSpc>
                <a:spcPct val="90000"/>
              </a:lnSpc>
              <a:spcBef>
                <a:spcPts val="1600"/>
              </a:spcBef>
              <a:spcAft>
                <a:spcPts val="0"/>
              </a:spcAft>
              <a:buClr>
                <a:schemeClr val="dk2"/>
              </a:buClr>
              <a:buSzPts val="900"/>
              <a:buFont typeface="Arial"/>
              <a:buChar char="○"/>
              <a:defRPr sz="2000" b="0" i="0" u="none" strike="noStrike" cap="none">
                <a:solidFill>
                  <a:schemeClr val="dk2"/>
                </a:solidFill>
                <a:latin typeface="Calibri"/>
                <a:ea typeface="Calibri"/>
                <a:cs typeface="Calibri"/>
                <a:sym typeface="Calibri"/>
              </a:defRPr>
            </a:lvl5pPr>
            <a:lvl6pPr marL="2743200" marR="0" lvl="5" indent="-285750" algn="l">
              <a:lnSpc>
                <a:spcPct val="90000"/>
              </a:lnSpc>
              <a:spcBef>
                <a:spcPts val="1600"/>
              </a:spcBef>
              <a:spcAft>
                <a:spcPts val="0"/>
              </a:spcAft>
              <a:buClr>
                <a:schemeClr val="dk1"/>
              </a:buClr>
              <a:buSzPts val="900"/>
              <a:buFont typeface="Arial"/>
              <a:buChar char="■"/>
              <a:defRPr sz="2000" b="0" i="0" u="none" strike="noStrike" cap="none">
                <a:solidFill>
                  <a:schemeClr val="dk1"/>
                </a:solidFill>
                <a:latin typeface="Calibri"/>
                <a:ea typeface="Calibri"/>
                <a:cs typeface="Calibri"/>
                <a:sym typeface="Calibri"/>
              </a:defRPr>
            </a:lvl6pPr>
            <a:lvl7pPr marL="3200400" marR="0" lvl="6" indent="-285750" algn="l">
              <a:lnSpc>
                <a:spcPct val="90000"/>
              </a:lnSpc>
              <a:spcBef>
                <a:spcPts val="1600"/>
              </a:spcBef>
              <a:spcAft>
                <a:spcPts val="0"/>
              </a:spcAft>
              <a:buClr>
                <a:schemeClr val="dk1"/>
              </a:buClr>
              <a:buSzPts val="900"/>
              <a:buFont typeface="Arial"/>
              <a:buChar char="●"/>
              <a:defRPr sz="2000" b="0" i="0" u="none" strike="noStrike" cap="none">
                <a:solidFill>
                  <a:schemeClr val="dk1"/>
                </a:solidFill>
                <a:latin typeface="Calibri"/>
                <a:ea typeface="Calibri"/>
                <a:cs typeface="Calibri"/>
                <a:sym typeface="Calibri"/>
              </a:defRPr>
            </a:lvl7pPr>
            <a:lvl8pPr marL="3657600" marR="0" lvl="7" indent="-285750" algn="l">
              <a:lnSpc>
                <a:spcPct val="90000"/>
              </a:lnSpc>
              <a:spcBef>
                <a:spcPts val="1600"/>
              </a:spcBef>
              <a:spcAft>
                <a:spcPts val="0"/>
              </a:spcAft>
              <a:buClr>
                <a:schemeClr val="dk1"/>
              </a:buClr>
              <a:buSzPts val="900"/>
              <a:buFont typeface="Arial"/>
              <a:buChar char="○"/>
              <a:defRPr sz="2000" b="0" i="0" u="none" strike="noStrike" cap="none">
                <a:solidFill>
                  <a:schemeClr val="dk1"/>
                </a:solidFill>
                <a:latin typeface="Calibri"/>
                <a:ea typeface="Calibri"/>
                <a:cs typeface="Calibri"/>
                <a:sym typeface="Calibri"/>
              </a:defRPr>
            </a:lvl8pPr>
            <a:lvl9pPr marL="4114800" marR="0" lvl="8" indent="-285750" algn="l">
              <a:lnSpc>
                <a:spcPct val="90000"/>
              </a:lnSpc>
              <a:spcBef>
                <a:spcPts val="1600"/>
              </a:spcBef>
              <a:spcAft>
                <a:spcPts val="1600"/>
              </a:spcAft>
              <a:buClr>
                <a:schemeClr val="dk1"/>
              </a:buClr>
              <a:buSzPts val="9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31" name="Google Shape;2031;p163"/>
          <p:cNvSpPr txBox="1">
            <a:spLocks noGrp="1"/>
          </p:cNvSpPr>
          <p:nvPr>
            <p:ph type="title"/>
          </p:nvPr>
        </p:nvSpPr>
        <p:spPr>
          <a:xfrm>
            <a:off x="628650" y="273844"/>
            <a:ext cx="7886700" cy="787200"/>
          </a:xfrm>
          <a:prstGeom prst="rect">
            <a:avLst/>
          </a:prstGeom>
          <a:noFill/>
          <a:ln>
            <a:noFill/>
          </a:ln>
        </p:spPr>
        <p:txBody>
          <a:bodyPr spcFirstLastPara="1" wrap="square" lIns="45375" tIns="22675" rIns="45375" bIns="22675" anchor="ctr" anchorCtr="0">
            <a:noAutofit/>
          </a:bodyPr>
          <a:lstStyle>
            <a:lvl1pPr marR="0" lvl="0" algn="l">
              <a:lnSpc>
                <a:spcPct val="90000"/>
              </a:lnSpc>
              <a:spcBef>
                <a:spcPts val="0"/>
              </a:spcBef>
              <a:spcAft>
                <a:spcPts val="0"/>
              </a:spcAft>
              <a:buClr>
                <a:schemeClr val="dk1"/>
              </a:buClr>
              <a:buSzPts val="1800"/>
              <a:buFont typeface="Calibri"/>
              <a:buNone/>
              <a:defRPr sz="27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2pPr>
            <a:lvl3pPr marR="0" lvl="2"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3pPr>
            <a:lvl4pPr marR="0" lvl="3"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4pPr>
            <a:lvl5pPr marR="0" lvl="4"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5pPr>
            <a:lvl6pPr marR="0" lvl="5"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6pPr>
            <a:lvl7pPr marR="0" lvl="6"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7pPr>
            <a:lvl8pPr marR="0" lvl="7"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8pPr>
            <a:lvl9pPr marR="0" lvl="8"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9pPr>
          </a:lstStyle>
          <a:p>
            <a:endParaRPr/>
          </a:p>
        </p:txBody>
      </p:sp>
      <p:pic>
        <p:nvPicPr>
          <p:cNvPr id="2032" name="Google Shape;2032;p16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033" name="Google Shape;2033;p16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034" name="Google Shape;2034;p163"/>
          <p:cNvSpPr txBox="1"/>
          <p:nvPr/>
        </p:nvSpPr>
        <p:spPr>
          <a:xfrm>
            <a:off x="8645121" y="4762048"/>
            <a:ext cx="702300" cy="184200"/>
          </a:xfrm>
          <a:prstGeom prst="rect">
            <a:avLst/>
          </a:prstGeom>
          <a:noFill/>
          <a:ln>
            <a:noFill/>
          </a:ln>
        </p:spPr>
        <p:txBody>
          <a:bodyPr spcFirstLastPara="1" wrap="square" lIns="60500" tIns="30250" rIns="60500" bIns="30250" anchor="t" anchorCtr="0">
            <a:sp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chemeClr val="dk1"/>
                </a:solidFill>
                <a:latin typeface="Arial"/>
                <a:ea typeface="Arial"/>
                <a:cs typeface="Arial"/>
                <a:sym typeface="Arial"/>
              </a:rPr>
              <a:t>‹#›</a:t>
            </a:fld>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ue">
  <p:cSld name="Quadrants_1_2_1_1">
    <p:spTree>
      <p:nvGrpSpPr>
        <p:cNvPr id="1" name="Shape 214"/>
        <p:cNvGrpSpPr/>
        <p:nvPr/>
      </p:nvGrpSpPr>
      <p:grpSpPr>
        <a:xfrm>
          <a:off x="0" y="0"/>
          <a:ext cx="0" cy="0"/>
          <a:chOff x="0" y="0"/>
          <a:chExt cx="0" cy="0"/>
        </a:xfrm>
      </p:grpSpPr>
      <p:sp>
        <p:nvSpPr>
          <p:cNvPr id="215" name="Google Shape;215;p17"/>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16" name="Google Shape;216;p1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217" name="Google Shape;217;p1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18" name="Google Shape;218;p1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219" name="Google Shape;219;p17"/>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pic>
        <p:nvPicPr>
          <p:cNvPr id="220" name="Google Shape;220;p17"/>
          <p:cNvPicPr preferRelativeResize="0"/>
          <p:nvPr/>
        </p:nvPicPr>
        <p:blipFill>
          <a:blip r:embed="rId3">
            <a:alphaModFix/>
          </a:blip>
          <a:stretch>
            <a:fillRect/>
          </a:stretch>
        </p:blipFill>
        <p:spPr>
          <a:xfrm>
            <a:off x="7608191" y="987075"/>
            <a:ext cx="524209" cy="3520597"/>
          </a:xfrm>
          <a:prstGeom prst="rect">
            <a:avLst/>
          </a:prstGeom>
          <a:noFill/>
          <a:ln>
            <a:noFill/>
          </a:ln>
        </p:spPr>
      </p:pic>
      <p:pic>
        <p:nvPicPr>
          <p:cNvPr id="221" name="Google Shape;221;p17"/>
          <p:cNvPicPr preferRelativeResize="0"/>
          <p:nvPr/>
        </p:nvPicPr>
        <p:blipFill>
          <a:blip r:embed="rId4">
            <a:alphaModFix/>
          </a:blip>
          <a:stretch>
            <a:fillRect/>
          </a:stretch>
        </p:blipFill>
        <p:spPr>
          <a:xfrm>
            <a:off x="993450" y="987200"/>
            <a:ext cx="524209" cy="3520597"/>
          </a:xfrm>
          <a:prstGeom prst="rect">
            <a:avLst/>
          </a:prstGeom>
          <a:noFill/>
          <a:ln>
            <a:noFill/>
          </a:ln>
        </p:spPr>
      </p:pic>
      <p:pic>
        <p:nvPicPr>
          <p:cNvPr id="222" name="Google Shape;222;p17"/>
          <p:cNvPicPr preferRelativeResize="0"/>
          <p:nvPr/>
        </p:nvPicPr>
        <p:blipFill>
          <a:blip r:embed="rId5">
            <a:alphaModFix/>
          </a:blip>
          <a:stretch>
            <a:fillRect/>
          </a:stretch>
        </p:blipFill>
        <p:spPr>
          <a:xfrm>
            <a:off x="993450" y="987076"/>
            <a:ext cx="524200" cy="530669"/>
          </a:xfrm>
          <a:prstGeom prst="rect">
            <a:avLst/>
          </a:prstGeom>
          <a:noFill/>
          <a:ln>
            <a:noFill/>
          </a:ln>
        </p:spPr>
      </p:pic>
      <p:sp>
        <p:nvSpPr>
          <p:cNvPr id="223" name="Google Shape;223;p17"/>
          <p:cNvSpPr txBox="1">
            <a:spLocks noGrp="1"/>
          </p:cNvSpPr>
          <p:nvPr>
            <p:ph type="subTitle" idx="1"/>
          </p:nvPr>
        </p:nvSpPr>
        <p:spPr>
          <a:xfrm>
            <a:off x="2079150" y="1827575"/>
            <a:ext cx="4985700" cy="1839600"/>
          </a:xfrm>
          <a:prstGeom prst="rect">
            <a:avLst/>
          </a:prstGeom>
        </p:spPr>
        <p:txBody>
          <a:bodyPr spcFirstLastPara="1" wrap="square" lIns="0" tIns="0" rIns="0" bIns="0" anchor="ctr" anchorCtr="0">
            <a:normAutofit/>
          </a:bodyPr>
          <a:lstStyle>
            <a:lvl1pPr lvl="0" algn="ctr" rtl="0">
              <a:lnSpc>
                <a:spcPct val="115000"/>
              </a:lnSpc>
              <a:spcBef>
                <a:spcPts val="0"/>
              </a:spcBef>
              <a:spcAft>
                <a:spcPts val="0"/>
              </a:spcAft>
              <a:buSzPts val="2200"/>
              <a:buNone/>
              <a:defRPr sz="2200" b="1"/>
            </a:lvl1pPr>
            <a:lvl2pPr lvl="1" algn="ctr" rtl="0">
              <a:lnSpc>
                <a:spcPct val="115000"/>
              </a:lnSpc>
              <a:spcBef>
                <a:spcPts val="0"/>
              </a:spcBef>
              <a:spcAft>
                <a:spcPts val="0"/>
              </a:spcAft>
              <a:buSzPts val="2200"/>
              <a:buNone/>
              <a:defRPr sz="2200" b="1"/>
            </a:lvl2pPr>
            <a:lvl3pPr lvl="2" algn="ctr" rtl="0">
              <a:lnSpc>
                <a:spcPct val="115000"/>
              </a:lnSpc>
              <a:spcBef>
                <a:spcPts val="0"/>
              </a:spcBef>
              <a:spcAft>
                <a:spcPts val="0"/>
              </a:spcAft>
              <a:buSzPts val="2200"/>
              <a:buNone/>
              <a:defRPr sz="2200" b="1"/>
            </a:lvl3pPr>
            <a:lvl4pPr lvl="3" algn="ctr" rtl="0">
              <a:lnSpc>
                <a:spcPct val="115000"/>
              </a:lnSpc>
              <a:spcBef>
                <a:spcPts val="0"/>
              </a:spcBef>
              <a:spcAft>
                <a:spcPts val="0"/>
              </a:spcAft>
              <a:buSzPts val="2200"/>
              <a:buNone/>
              <a:defRPr sz="2200" b="1"/>
            </a:lvl4pPr>
            <a:lvl5pPr lvl="4" algn="ctr" rtl="0">
              <a:lnSpc>
                <a:spcPct val="115000"/>
              </a:lnSpc>
              <a:spcBef>
                <a:spcPts val="0"/>
              </a:spcBef>
              <a:spcAft>
                <a:spcPts val="0"/>
              </a:spcAft>
              <a:buSzPts val="2200"/>
              <a:buNone/>
              <a:defRPr sz="2200" b="1"/>
            </a:lvl5pPr>
            <a:lvl6pPr lvl="5" algn="ctr" rtl="0">
              <a:lnSpc>
                <a:spcPct val="115000"/>
              </a:lnSpc>
              <a:spcBef>
                <a:spcPts val="0"/>
              </a:spcBef>
              <a:spcAft>
                <a:spcPts val="0"/>
              </a:spcAft>
              <a:buSzPts val="2200"/>
              <a:buNone/>
              <a:defRPr sz="2200" b="1"/>
            </a:lvl6pPr>
            <a:lvl7pPr lvl="6" algn="ctr" rtl="0">
              <a:lnSpc>
                <a:spcPct val="115000"/>
              </a:lnSpc>
              <a:spcBef>
                <a:spcPts val="0"/>
              </a:spcBef>
              <a:spcAft>
                <a:spcPts val="0"/>
              </a:spcAft>
              <a:buSzPts val="2200"/>
              <a:buNone/>
              <a:defRPr sz="2200" b="1"/>
            </a:lvl7pPr>
            <a:lvl8pPr lvl="7" algn="ctr" rtl="0">
              <a:lnSpc>
                <a:spcPct val="115000"/>
              </a:lnSpc>
              <a:spcBef>
                <a:spcPts val="0"/>
              </a:spcBef>
              <a:spcAft>
                <a:spcPts val="0"/>
              </a:spcAft>
              <a:buSzPts val="2200"/>
              <a:buNone/>
              <a:defRPr sz="2200" b="1"/>
            </a:lvl8pPr>
            <a:lvl9pPr lvl="8" algn="ctr" rtl="0">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Custom Layout 2 2 1">
  <p:cSld name="1_Custom Layout 2 2 3_1">
    <p:bg>
      <p:bgPr>
        <a:solidFill>
          <a:schemeClr val="lt1"/>
        </a:solidFill>
        <a:effectLst/>
      </p:bgPr>
    </p:bg>
    <p:spTree>
      <p:nvGrpSpPr>
        <p:cNvPr id="1" name="Shape 2035"/>
        <p:cNvGrpSpPr/>
        <p:nvPr/>
      </p:nvGrpSpPr>
      <p:grpSpPr>
        <a:xfrm>
          <a:off x="0" y="0"/>
          <a:ext cx="0" cy="0"/>
          <a:chOff x="0" y="0"/>
          <a:chExt cx="0" cy="0"/>
        </a:xfrm>
      </p:grpSpPr>
      <p:pic>
        <p:nvPicPr>
          <p:cNvPr id="2036" name="Google Shape;2036;p164"/>
          <p:cNvPicPr preferRelativeResize="0"/>
          <p:nvPr/>
        </p:nvPicPr>
        <p:blipFill rotWithShape="1">
          <a:blip r:embed="rId2">
            <a:alphaModFix/>
          </a:blip>
          <a:srcRect/>
          <a:stretch/>
        </p:blipFill>
        <p:spPr>
          <a:xfrm>
            <a:off x="8476214" y="309889"/>
            <a:ext cx="356086" cy="356086"/>
          </a:xfrm>
          <a:prstGeom prst="rect">
            <a:avLst/>
          </a:prstGeom>
          <a:noFill/>
          <a:ln>
            <a:noFill/>
          </a:ln>
        </p:spPr>
      </p:pic>
      <p:pic>
        <p:nvPicPr>
          <p:cNvPr id="2037" name="Google Shape;2037;p164"/>
          <p:cNvPicPr preferRelativeResize="0"/>
          <p:nvPr/>
        </p:nvPicPr>
        <p:blipFill rotWithShape="1">
          <a:blip r:embed="rId3">
            <a:alphaModFix/>
          </a:blip>
          <a:srcRect l="4490" r="6762"/>
          <a:stretch/>
        </p:blipFill>
        <p:spPr>
          <a:xfrm>
            <a:off x="4572000" y="1298283"/>
            <a:ext cx="4572000" cy="2897854"/>
          </a:xfrm>
          <a:prstGeom prst="rect">
            <a:avLst/>
          </a:prstGeom>
          <a:noFill/>
          <a:ln>
            <a:noFill/>
          </a:ln>
        </p:spPr>
      </p:pic>
      <p:sp>
        <p:nvSpPr>
          <p:cNvPr id="2038" name="Google Shape;2038;p16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2039" name="Google Shape;2039;p16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Walk Around Slide One">
  <p:cSld name="Walk Around Slide One_2">
    <p:spTree>
      <p:nvGrpSpPr>
        <p:cNvPr id="1" name="Shape 2040"/>
        <p:cNvGrpSpPr/>
        <p:nvPr/>
      </p:nvGrpSpPr>
      <p:grpSpPr>
        <a:xfrm>
          <a:off x="0" y="0"/>
          <a:ext cx="0" cy="0"/>
          <a:chOff x="0" y="0"/>
          <a:chExt cx="0" cy="0"/>
        </a:xfrm>
      </p:grpSpPr>
      <p:sp>
        <p:nvSpPr>
          <p:cNvPr id="2041" name="Google Shape;2041;p165"/>
          <p:cNvSpPr/>
          <p:nvPr/>
        </p:nvSpPr>
        <p:spPr>
          <a:xfrm>
            <a:off x="389829" y="4401259"/>
            <a:ext cx="4170600" cy="232800"/>
          </a:xfrm>
          <a:prstGeom prst="rect">
            <a:avLst/>
          </a:prstGeom>
          <a:solidFill>
            <a:srgbClr val="55B671"/>
          </a:solidFill>
          <a:ln>
            <a:noFill/>
          </a:ln>
        </p:spPr>
        <p:txBody>
          <a:bodyPr spcFirstLastPara="1" wrap="square" lIns="60500" tIns="30250" rIns="60500" bIns="3025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55B671"/>
                </a:solidFill>
                <a:latin typeface="Arial"/>
                <a:ea typeface="Arial"/>
                <a:cs typeface="Arial"/>
                <a:sym typeface="Arial"/>
              </a:rPr>
              <a:t> </a:t>
            </a:r>
            <a:endParaRPr sz="900" b="0" i="0" u="none" strike="noStrike" cap="none">
              <a:solidFill>
                <a:srgbClr val="000000"/>
              </a:solidFill>
              <a:latin typeface="Arial"/>
              <a:ea typeface="Arial"/>
              <a:cs typeface="Arial"/>
              <a:sym typeface="Arial"/>
            </a:endParaRPr>
          </a:p>
        </p:txBody>
      </p:sp>
      <p:sp>
        <p:nvSpPr>
          <p:cNvPr id="2042" name="Google Shape;2042;p165"/>
          <p:cNvSpPr/>
          <p:nvPr/>
        </p:nvSpPr>
        <p:spPr>
          <a:xfrm>
            <a:off x="397684" y="633746"/>
            <a:ext cx="4161900" cy="1911600"/>
          </a:xfrm>
          <a:prstGeom prst="rect">
            <a:avLst/>
          </a:prstGeom>
          <a:noFill/>
          <a:ln w="28575" cap="flat" cmpd="sng">
            <a:solidFill>
              <a:srgbClr val="2BB6ED"/>
            </a:solidFill>
            <a:prstDash val="solid"/>
            <a:round/>
            <a:headEnd type="none" w="sm" len="sm"/>
            <a:tailEnd type="none" w="sm" len="sm"/>
          </a:ln>
        </p:spPr>
        <p:txBody>
          <a:bodyPr spcFirstLastPara="1" wrap="square" lIns="60500" tIns="30250" rIns="60500" bIns="302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43" name="Google Shape;2043;p165"/>
          <p:cNvSpPr/>
          <p:nvPr/>
        </p:nvSpPr>
        <p:spPr>
          <a:xfrm>
            <a:off x="393576" y="2568242"/>
            <a:ext cx="4163100" cy="2067900"/>
          </a:xfrm>
          <a:prstGeom prst="rect">
            <a:avLst/>
          </a:prstGeom>
          <a:noFill/>
          <a:ln w="28575" cap="flat" cmpd="sng">
            <a:solidFill>
              <a:srgbClr val="55B671"/>
            </a:solidFill>
            <a:prstDash val="solid"/>
            <a:round/>
            <a:headEnd type="none" w="sm" len="sm"/>
            <a:tailEnd type="none" w="sm" len="sm"/>
          </a:ln>
        </p:spPr>
        <p:txBody>
          <a:bodyPr spcFirstLastPara="1" wrap="square" lIns="60500" tIns="30250" rIns="60500" bIns="302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44" name="Google Shape;2044;p165"/>
          <p:cNvSpPr/>
          <p:nvPr/>
        </p:nvSpPr>
        <p:spPr>
          <a:xfrm>
            <a:off x="4588038" y="625477"/>
            <a:ext cx="4145400" cy="1917900"/>
          </a:xfrm>
          <a:prstGeom prst="rect">
            <a:avLst/>
          </a:prstGeom>
          <a:noFill/>
          <a:ln w="28575" cap="flat" cmpd="sng">
            <a:solidFill>
              <a:srgbClr val="FAD233"/>
            </a:solidFill>
            <a:prstDash val="solid"/>
            <a:round/>
            <a:headEnd type="none" w="sm" len="sm"/>
            <a:tailEnd type="none" w="sm" len="sm"/>
          </a:ln>
        </p:spPr>
        <p:txBody>
          <a:bodyPr spcFirstLastPara="1" wrap="square" lIns="60500" tIns="30250" rIns="60500" bIns="302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45" name="Google Shape;2045;p165"/>
          <p:cNvSpPr/>
          <p:nvPr/>
        </p:nvSpPr>
        <p:spPr>
          <a:xfrm>
            <a:off x="4588271" y="2564674"/>
            <a:ext cx="4145100" cy="2069400"/>
          </a:xfrm>
          <a:prstGeom prst="rect">
            <a:avLst/>
          </a:prstGeom>
          <a:noFill/>
          <a:ln w="28575" cap="flat" cmpd="sng">
            <a:solidFill>
              <a:srgbClr val="DF193D"/>
            </a:solidFill>
            <a:prstDash val="solid"/>
            <a:round/>
            <a:headEnd type="none" w="sm" len="sm"/>
            <a:tailEnd type="none" w="sm" len="sm"/>
          </a:ln>
        </p:spPr>
        <p:txBody>
          <a:bodyPr spcFirstLastPara="1" wrap="square" lIns="60500" tIns="30250" rIns="60500" bIns="302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46" name="Google Shape;2046;p165"/>
          <p:cNvSpPr/>
          <p:nvPr/>
        </p:nvSpPr>
        <p:spPr>
          <a:xfrm>
            <a:off x="383886" y="589281"/>
            <a:ext cx="4229100" cy="261600"/>
          </a:xfrm>
          <a:prstGeom prst="rect">
            <a:avLst/>
          </a:prstGeom>
          <a:solidFill>
            <a:srgbClr val="2BB6ED"/>
          </a:solidFill>
          <a:ln>
            <a:noFill/>
          </a:ln>
        </p:spPr>
        <p:txBody>
          <a:bodyPr spcFirstLastPara="1" wrap="square" lIns="60500" tIns="30250" rIns="60500" bIns="302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47" name="Google Shape;2047;p165"/>
          <p:cNvSpPr/>
          <p:nvPr/>
        </p:nvSpPr>
        <p:spPr>
          <a:xfrm>
            <a:off x="4569979" y="589282"/>
            <a:ext cx="4176900" cy="262500"/>
          </a:xfrm>
          <a:prstGeom prst="rect">
            <a:avLst/>
          </a:prstGeom>
          <a:solidFill>
            <a:srgbClr val="FAD233"/>
          </a:solidFill>
          <a:ln>
            <a:noFill/>
          </a:ln>
        </p:spPr>
        <p:txBody>
          <a:bodyPr spcFirstLastPara="1" wrap="square" lIns="60500" tIns="30250" rIns="60500" bIns="302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48" name="Google Shape;2048;p165"/>
          <p:cNvSpPr/>
          <p:nvPr/>
        </p:nvSpPr>
        <p:spPr>
          <a:xfrm>
            <a:off x="4593188" y="4401134"/>
            <a:ext cx="4140000" cy="241500"/>
          </a:xfrm>
          <a:prstGeom prst="rect">
            <a:avLst/>
          </a:prstGeom>
          <a:solidFill>
            <a:srgbClr val="DF193D"/>
          </a:solidFill>
          <a:ln>
            <a:noFill/>
          </a:ln>
        </p:spPr>
        <p:txBody>
          <a:bodyPr spcFirstLastPara="1" wrap="square" lIns="60500" tIns="30250" rIns="60500" bIns="302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49" name="Google Shape;2049;p165"/>
          <p:cNvSpPr txBox="1"/>
          <p:nvPr/>
        </p:nvSpPr>
        <p:spPr>
          <a:xfrm>
            <a:off x="369247" y="529745"/>
            <a:ext cx="606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A</a:t>
            </a:r>
            <a:endParaRPr sz="900" b="0" i="0" u="none" strike="noStrike" cap="none">
              <a:solidFill>
                <a:srgbClr val="000000"/>
              </a:solidFill>
              <a:latin typeface="Arial"/>
              <a:ea typeface="Arial"/>
              <a:cs typeface="Arial"/>
              <a:sym typeface="Arial"/>
            </a:endParaRPr>
          </a:p>
        </p:txBody>
      </p:sp>
      <p:sp>
        <p:nvSpPr>
          <p:cNvPr id="2050" name="Google Shape;2050;p165"/>
          <p:cNvSpPr txBox="1"/>
          <p:nvPr/>
        </p:nvSpPr>
        <p:spPr>
          <a:xfrm>
            <a:off x="367845" y="4333627"/>
            <a:ext cx="312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B</a:t>
            </a:r>
            <a:endParaRPr sz="900" b="0" i="0" u="none" strike="noStrike" cap="none">
              <a:solidFill>
                <a:srgbClr val="000000"/>
              </a:solidFill>
              <a:latin typeface="Arial"/>
              <a:ea typeface="Arial"/>
              <a:cs typeface="Arial"/>
              <a:sym typeface="Arial"/>
            </a:endParaRPr>
          </a:p>
        </p:txBody>
      </p:sp>
      <p:sp>
        <p:nvSpPr>
          <p:cNvPr id="2051" name="Google Shape;2051;p165"/>
          <p:cNvSpPr txBox="1"/>
          <p:nvPr/>
        </p:nvSpPr>
        <p:spPr>
          <a:xfrm>
            <a:off x="8430298" y="517132"/>
            <a:ext cx="606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D</a:t>
            </a:r>
            <a:endParaRPr sz="900" b="0" i="0" u="none" strike="noStrike" cap="none">
              <a:solidFill>
                <a:srgbClr val="000000"/>
              </a:solidFill>
              <a:latin typeface="Arial"/>
              <a:ea typeface="Arial"/>
              <a:cs typeface="Arial"/>
              <a:sym typeface="Arial"/>
            </a:endParaRPr>
          </a:p>
        </p:txBody>
      </p:sp>
      <p:sp>
        <p:nvSpPr>
          <p:cNvPr id="2052" name="Google Shape;2052;p165"/>
          <p:cNvSpPr txBox="1"/>
          <p:nvPr/>
        </p:nvSpPr>
        <p:spPr>
          <a:xfrm>
            <a:off x="8441228" y="4312572"/>
            <a:ext cx="312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C</a:t>
            </a:r>
            <a:endParaRPr sz="900" b="0" i="0" u="none" strike="noStrike" cap="none">
              <a:solidFill>
                <a:srgbClr val="000000"/>
              </a:solidFill>
              <a:latin typeface="Arial"/>
              <a:ea typeface="Arial"/>
              <a:cs typeface="Arial"/>
              <a:sym typeface="Arial"/>
            </a:endParaRPr>
          </a:p>
        </p:txBody>
      </p:sp>
      <p:cxnSp>
        <p:nvCxnSpPr>
          <p:cNvPr id="2053" name="Google Shape;2053;p165"/>
          <p:cNvCxnSpPr/>
          <p:nvPr/>
        </p:nvCxnSpPr>
        <p:spPr>
          <a:xfrm>
            <a:off x="362857" y="506907"/>
            <a:ext cx="8311800" cy="0"/>
          </a:xfrm>
          <a:prstGeom prst="straightConnector1">
            <a:avLst/>
          </a:prstGeom>
          <a:noFill/>
          <a:ln w="9525" cap="flat" cmpd="sng">
            <a:solidFill>
              <a:srgbClr val="BFBFBF"/>
            </a:solidFill>
            <a:prstDash val="solid"/>
            <a:round/>
            <a:headEnd type="none" w="sm" len="sm"/>
            <a:tailEnd type="none" w="sm" len="sm"/>
          </a:ln>
        </p:spPr>
      </p:cxnSp>
      <p:sp>
        <p:nvSpPr>
          <p:cNvPr id="2054" name="Google Shape;2054;p165"/>
          <p:cNvSpPr txBox="1">
            <a:spLocks noGrp="1"/>
          </p:cNvSpPr>
          <p:nvPr>
            <p:ph type="title"/>
          </p:nvPr>
        </p:nvSpPr>
        <p:spPr>
          <a:xfrm>
            <a:off x="362858" y="132856"/>
            <a:ext cx="4931100" cy="471000"/>
          </a:xfrm>
          <a:prstGeom prst="rect">
            <a:avLst/>
          </a:prstGeom>
          <a:noFill/>
          <a:ln>
            <a:noFill/>
          </a:ln>
        </p:spPr>
        <p:txBody>
          <a:bodyPr spcFirstLastPara="1" wrap="square" lIns="60500" tIns="30250" rIns="60500" bIns="30250" anchor="t" anchorCtr="0">
            <a:noAutofit/>
          </a:bodyPr>
          <a:lstStyle>
            <a:lvl1pPr marR="0" lvl="0" algn="l">
              <a:lnSpc>
                <a:spcPct val="100000"/>
              </a:lnSpc>
              <a:spcBef>
                <a:spcPts val="0"/>
              </a:spcBef>
              <a:spcAft>
                <a:spcPts val="0"/>
              </a:spcAft>
              <a:buClr>
                <a:srgbClr val="3A3838"/>
              </a:buClr>
              <a:buSzPts val="2400"/>
              <a:buFont typeface="Geo"/>
              <a:buNone/>
              <a:defRPr sz="2400" b="1" i="1" u="none" strike="noStrike" cap="none">
                <a:solidFill>
                  <a:srgbClr val="3A3838"/>
                </a:solidFill>
                <a:latin typeface="Geo"/>
                <a:ea typeface="Geo"/>
                <a:cs typeface="Geo"/>
                <a:sym typeface="Geo"/>
              </a:defRPr>
            </a:lvl1pPr>
            <a:lvl2pPr marR="0" lvl="1"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endParaRPr/>
          </a:p>
        </p:txBody>
      </p:sp>
      <p:sp>
        <p:nvSpPr>
          <p:cNvPr id="2055" name="Google Shape;2055;p165"/>
          <p:cNvSpPr/>
          <p:nvPr/>
        </p:nvSpPr>
        <p:spPr>
          <a:xfrm>
            <a:off x="2124366" y="466835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The four-color, four-quadrant graphic and Whole Brain® are registered Trademarks of Herrmann Global, LLC.</a:t>
            </a:r>
            <a:endParaRPr sz="6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60"/>
        <p:cNvGrpSpPr/>
        <p:nvPr/>
      </p:nvGrpSpPr>
      <p:grpSpPr>
        <a:xfrm>
          <a:off x="0" y="0"/>
          <a:ext cx="0" cy="0"/>
          <a:chOff x="0" y="0"/>
          <a:chExt cx="0" cy="0"/>
        </a:xfrm>
      </p:grpSpPr>
      <p:sp>
        <p:nvSpPr>
          <p:cNvPr id="2061" name="Google Shape;2061;p167"/>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a:lnSpc>
                <a:spcPct val="90000"/>
              </a:lnSpc>
              <a:spcBef>
                <a:spcPts val="0"/>
              </a:spcBef>
              <a:spcAft>
                <a:spcPts val="0"/>
              </a:spcAft>
              <a:buClr>
                <a:schemeClr val="dk1"/>
              </a:buClr>
              <a:buSzPts val="3300"/>
              <a:buNone/>
              <a:defRPr sz="3300" i="0" u="none" strike="noStrike" cap="none">
                <a:solidFill>
                  <a:schemeClr val="dk1"/>
                </a:solidFil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62" name="Google Shape;2062;p167"/>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a:lnSpc>
                <a:spcPct val="90000"/>
              </a:lnSpc>
              <a:spcBef>
                <a:spcPts val="800"/>
              </a:spcBef>
              <a:spcAft>
                <a:spcPts val="0"/>
              </a:spcAft>
              <a:buClr>
                <a:schemeClr val="dk1"/>
              </a:buClr>
              <a:buSzPts val="2100"/>
              <a:buChar char="•"/>
              <a:defRPr sz="2100" i="0" u="none" strike="noStrike" cap="none">
                <a:solidFill>
                  <a:schemeClr val="dk1"/>
                </a:solidFill>
              </a:defRPr>
            </a:lvl1pPr>
            <a:lvl2pPr marL="914400" marR="0" lvl="1" indent="-342900" algn="l">
              <a:lnSpc>
                <a:spcPct val="90000"/>
              </a:lnSpc>
              <a:spcBef>
                <a:spcPts val="400"/>
              </a:spcBef>
              <a:spcAft>
                <a:spcPts val="0"/>
              </a:spcAft>
              <a:buClr>
                <a:schemeClr val="dk1"/>
              </a:buClr>
              <a:buSzPts val="1800"/>
              <a:buChar char="•"/>
              <a:defRPr sz="1800" i="0" u="none" strike="noStrike" cap="none">
                <a:solidFill>
                  <a:schemeClr val="dk1"/>
                </a:solidFill>
              </a:defRPr>
            </a:lvl2pPr>
            <a:lvl3pPr marL="1371600" marR="0" lvl="2" indent="-323850" algn="l">
              <a:lnSpc>
                <a:spcPct val="90000"/>
              </a:lnSpc>
              <a:spcBef>
                <a:spcPts val="400"/>
              </a:spcBef>
              <a:spcAft>
                <a:spcPts val="0"/>
              </a:spcAft>
              <a:buClr>
                <a:schemeClr val="dk1"/>
              </a:buClr>
              <a:buSzPts val="1500"/>
              <a:buChar char="•"/>
              <a:defRPr sz="1500" i="0" u="none" strike="noStrike" cap="none">
                <a:solidFill>
                  <a:schemeClr val="dk1"/>
                </a:solidFill>
              </a:defRPr>
            </a:lvl3pPr>
            <a:lvl4pPr marL="1828800" marR="0" lvl="3" indent="-317500" algn="l">
              <a:lnSpc>
                <a:spcPct val="90000"/>
              </a:lnSpc>
              <a:spcBef>
                <a:spcPts val="400"/>
              </a:spcBef>
              <a:spcAft>
                <a:spcPts val="0"/>
              </a:spcAft>
              <a:buClr>
                <a:schemeClr val="dk1"/>
              </a:buClr>
              <a:buSzPts val="1400"/>
              <a:buChar char="•"/>
              <a:defRPr sz="1400" i="0" u="none" strike="noStrike" cap="none">
                <a:solidFill>
                  <a:schemeClr val="dk1"/>
                </a:solidFill>
              </a:defRPr>
            </a:lvl4pPr>
            <a:lvl5pPr marL="2286000" marR="0" lvl="4" indent="-317500" algn="l">
              <a:lnSpc>
                <a:spcPct val="90000"/>
              </a:lnSpc>
              <a:spcBef>
                <a:spcPts val="400"/>
              </a:spcBef>
              <a:spcAft>
                <a:spcPts val="0"/>
              </a:spcAft>
              <a:buClr>
                <a:schemeClr val="dk1"/>
              </a:buClr>
              <a:buSzPts val="1400"/>
              <a:buChar char="•"/>
              <a:defRPr sz="1400" i="0" u="none" strike="noStrike" cap="none">
                <a:solidFill>
                  <a:schemeClr val="dk1"/>
                </a:solidFill>
              </a:defRPr>
            </a:lvl5pPr>
            <a:lvl6pPr marL="2743200" marR="0" lvl="5" indent="-317500" algn="l">
              <a:lnSpc>
                <a:spcPct val="90000"/>
              </a:lnSpc>
              <a:spcBef>
                <a:spcPts val="400"/>
              </a:spcBef>
              <a:spcAft>
                <a:spcPts val="0"/>
              </a:spcAft>
              <a:buClr>
                <a:schemeClr val="dk1"/>
              </a:buClr>
              <a:buSzPts val="1400"/>
              <a:buChar char="•"/>
              <a:defRPr sz="1400" i="0" u="none" strike="noStrike" cap="none">
                <a:solidFill>
                  <a:schemeClr val="dk1"/>
                </a:solidFill>
              </a:defRPr>
            </a:lvl6pPr>
            <a:lvl7pPr marL="3200400" marR="0" lvl="6" indent="-317500" algn="l">
              <a:lnSpc>
                <a:spcPct val="90000"/>
              </a:lnSpc>
              <a:spcBef>
                <a:spcPts val="400"/>
              </a:spcBef>
              <a:spcAft>
                <a:spcPts val="0"/>
              </a:spcAft>
              <a:buClr>
                <a:schemeClr val="dk1"/>
              </a:buClr>
              <a:buSzPts val="1400"/>
              <a:buChar char="•"/>
              <a:defRPr sz="1400" i="0" u="none" strike="noStrike" cap="none">
                <a:solidFill>
                  <a:schemeClr val="dk1"/>
                </a:solidFill>
              </a:defRPr>
            </a:lvl7pPr>
            <a:lvl8pPr marL="3657600" marR="0" lvl="7" indent="-317500" algn="l">
              <a:lnSpc>
                <a:spcPct val="90000"/>
              </a:lnSpc>
              <a:spcBef>
                <a:spcPts val="400"/>
              </a:spcBef>
              <a:spcAft>
                <a:spcPts val="0"/>
              </a:spcAft>
              <a:buClr>
                <a:schemeClr val="dk1"/>
              </a:buClr>
              <a:buSzPts val="1400"/>
              <a:buChar char="•"/>
              <a:defRPr sz="1400" i="0" u="none" strike="noStrike" cap="none">
                <a:solidFill>
                  <a:schemeClr val="dk1"/>
                </a:solidFill>
              </a:defRPr>
            </a:lvl8pPr>
            <a:lvl9pPr marL="4114800" marR="0" lvl="8" indent="-317500" algn="l">
              <a:lnSpc>
                <a:spcPct val="90000"/>
              </a:lnSpc>
              <a:spcBef>
                <a:spcPts val="400"/>
              </a:spcBef>
              <a:spcAft>
                <a:spcPts val="0"/>
              </a:spcAft>
              <a:buClr>
                <a:schemeClr val="dk1"/>
              </a:buClr>
              <a:buSzPts val="1400"/>
              <a:buChar char="•"/>
              <a:defRPr sz="1400" i="0" u="none" strike="noStrike" cap="none">
                <a:solidFill>
                  <a:schemeClr val="dk1"/>
                </a:solidFill>
              </a:defRPr>
            </a:lvl9pPr>
          </a:lstStyle>
          <a:p>
            <a:endParaRPr/>
          </a:p>
        </p:txBody>
      </p:sp>
      <p:sp>
        <p:nvSpPr>
          <p:cNvPr id="2063" name="Google Shape;2063;p167"/>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Custom Layout 2">
  <p:cSld name="CUSTOM_3">
    <p:spTree>
      <p:nvGrpSpPr>
        <p:cNvPr id="1" name="Shape 2064"/>
        <p:cNvGrpSpPr/>
        <p:nvPr/>
      </p:nvGrpSpPr>
      <p:grpSpPr>
        <a:xfrm>
          <a:off x="0" y="0"/>
          <a:ext cx="0" cy="0"/>
          <a:chOff x="0" y="0"/>
          <a:chExt cx="0" cy="0"/>
        </a:xfrm>
      </p:grpSpPr>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Empty">
  <p:cSld name="Quadrants_1_2_2">
    <p:spTree>
      <p:nvGrpSpPr>
        <p:cNvPr id="1" name="Shape 2065"/>
        <p:cNvGrpSpPr/>
        <p:nvPr/>
      </p:nvGrpSpPr>
      <p:grpSpPr>
        <a:xfrm>
          <a:off x="0" y="0"/>
          <a:ext cx="0" cy="0"/>
          <a:chOff x="0" y="0"/>
          <a:chExt cx="0" cy="0"/>
        </a:xfrm>
      </p:grpSpPr>
      <p:sp>
        <p:nvSpPr>
          <p:cNvPr id="2066" name="Google Shape;2066;p16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Font typeface="Proxima Nova"/>
              <a:buNone/>
              <a:defRPr sz="1600" b="1">
                <a:latin typeface="Proxima Nova"/>
                <a:ea typeface="Proxima Nova"/>
                <a:cs typeface="Proxima Nova"/>
                <a:sym typeface="Proxima Nova"/>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067" name="Google Shape;2067;p16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068" name="Google Shape;2068;p16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latin typeface="Proxima Nova"/>
                <a:ea typeface="Proxima Nova"/>
                <a:cs typeface="Proxima Nova"/>
                <a:sym typeface="Proxima Nova"/>
              </a:rPr>
              <a:t>© 202</a:t>
            </a:r>
            <a:r>
              <a:rPr lang="en" sz="900">
                <a:solidFill>
                  <a:schemeClr val="dk1"/>
                </a:solidFill>
                <a:latin typeface="Proxima Nova"/>
                <a:ea typeface="Proxima Nova"/>
                <a:cs typeface="Proxima Nova"/>
                <a:sym typeface="Proxima Nova"/>
              </a:rPr>
              <a:t>6</a:t>
            </a:r>
            <a:r>
              <a:rPr lang="en" sz="900" i="0" u="none" strike="noStrike" cap="none">
                <a:solidFill>
                  <a:schemeClr val="dk1"/>
                </a:solidFill>
                <a:latin typeface="Proxima Nova"/>
                <a:ea typeface="Proxima Nova"/>
                <a:cs typeface="Proxima Nova"/>
                <a:sym typeface="Proxima Nova"/>
              </a:rPr>
              <a:t> Herrmann Global, LLC</a:t>
            </a:r>
            <a:endParaRPr sz="900" i="0" u="none" strike="noStrike" cap="none">
              <a:solidFill>
                <a:schemeClr val="dk1"/>
              </a:solidFill>
              <a:latin typeface="Proxima Nova"/>
              <a:ea typeface="Proxima Nova"/>
              <a:cs typeface="Proxima Nova"/>
              <a:sym typeface="Proxima Nova"/>
            </a:endParaRPr>
          </a:p>
        </p:txBody>
      </p:sp>
      <p:sp>
        <p:nvSpPr>
          <p:cNvPr id="2069" name="Google Shape;2069;p16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Quadrants 1 2 2">
  <p:cSld name="Title &amp; quadrants_4_2_2">
    <p:spTree>
      <p:nvGrpSpPr>
        <p:cNvPr id="1" name="Shape 2070"/>
        <p:cNvGrpSpPr/>
        <p:nvPr/>
      </p:nvGrpSpPr>
      <p:grpSpPr>
        <a:xfrm>
          <a:off x="0" y="0"/>
          <a:ext cx="0" cy="0"/>
          <a:chOff x="0" y="0"/>
          <a:chExt cx="0" cy="0"/>
        </a:xfrm>
      </p:grpSpPr>
      <p:pic>
        <p:nvPicPr>
          <p:cNvPr id="2071" name="Google Shape;2071;p17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072" name="Google Shape;2072;p17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latin typeface="Proxima Nova"/>
                <a:ea typeface="Proxima Nova"/>
                <a:cs typeface="Proxima Nova"/>
                <a:sym typeface="Proxima Nova"/>
              </a:rPr>
              <a:t>© 202</a:t>
            </a:r>
            <a:r>
              <a:rPr lang="en" sz="900">
                <a:solidFill>
                  <a:schemeClr val="dk1"/>
                </a:solidFill>
                <a:latin typeface="Proxima Nova"/>
                <a:ea typeface="Proxima Nova"/>
                <a:cs typeface="Proxima Nova"/>
                <a:sym typeface="Proxima Nova"/>
              </a:rPr>
              <a:t>6</a:t>
            </a:r>
            <a:r>
              <a:rPr lang="en" sz="900" i="0" u="none" strike="noStrike" cap="none">
                <a:solidFill>
                  <a:schemeClr val="dk1"/>
                </a:solidFill>
                <a:latin typeface="Proxima Nova"/>
                <a:ea typeface="Proxima Nova"/>
                <a:cs typeface="Proxima Nova"/>
                <a:sym typeface="Proxima Nova"/>
              </a:rPr>
              <a:t> Herrmann Global, LLC</a:t>
            </a:r>
            <a:endParaRPr sz="900" i="0" u="none" strike="noStrike" cap="none">
              <a:solidFill>
                <a:schemeClr val="dk1"/>
              </a:solidFill>
              <a:latin typeface="Proxima Nova"/>
              <a:ea typeface="Proxima Nova"/>
              <a:cs typeface="Proxima Nova"/>
              <a:sym typeface="Proxima Nova"/>
            </a:endParaRPr>
          </a:p>
        </p:txBody>
      </p:sp>
      <p:pic>
        <p:nvPicPr>
          <p:cNvPr id="2073" name="Google Shape;2073;p170"/>
          <p:cNvPicPr preferRelativeResize="0"/>
          <p:nvPr/>
        </p:nvPicPr>
        <p:blipFill rotWithShape="1">
          <a:blip r:embed="rId3">
            <a:alphaModFix/>
          </a:blip>
          <a:srcRect/>
          <a:stretch/>
        </p:blipFill>
        <p:spPr>
          <a:xfrm>
            <a:off x="212375" y="235700"/>
            <a:ext cx="503450" cy="506475"/>
          </a:xfrm>
          <a:prstGeom prst="rect">
            <a:avLst/>
          </a:prstGeom>
          <a:noFill/>
          <a:ln>
            <a:noFill/>
          </a:ln>
        </p:spPr>
      </p:pic>
      <p:sp>
        <p:nvSpPr>
          <p:cNvPr id="2074" name="Google Shape;2074;p170"/>
          <p:cNvSpPr txBox="1"/>
          <p:nvPr/>
        </p:nvSpPr>
        <p:spPr>
          <a:xfrm>
            <a:off x="404302" y="488634"/>
            <a:ext cx="231000" cy="84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A</a:t>
            </a:r>
            <a:endParaRPr sz="2000" b="1" i="0" u="none" strike="noStrike" cap="none">
              <a:solidFill>
                <a:srgbClr val="000000"/>
              </a:solidFill>
              <a:latin typeface="Arial"/>
              <a:ea typeface="Arial"/>
              <a:cs typeface="Arial"/>
              <a:sym typeface="Arial"/>
            </a:endParaRPr>
          </a:p>
        </p:txBody>
      </p:sp>
      <p:sp>
        <p:nvSpPr>
          <p:cNvPr id="2075" name="Google Shape;2075;p17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cxnSp>
        <p:nvCxnSpPr>
          <p:cNvPr id="2076" name="Google Shape;2076;p170"/>
          <p:cNvCxnSpPr/>
          <p:nvPr/>
        </p:nvCxnSpPr>
        <p:spPr>
          <a:xfrm>
            <a:off x="214325" y="817375"/>
            <a:ext cx="8020200" cy="0"/>
          </a:xfrm>
          <a:prstGeom prst="straightConnector1">
            <a:avLst/>
          </a:prstGeom>
          <a:noFill/>
          <a:ln w="38100" cap="flat" cmpd="sng">
            <a:solidFill>
              <a:schemeClr val="accent1"/>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Quadrants 1 4 1 1">
  <p:cSld name="Title &amp; quadrants_4_4_1_1">
    <p:spTree>
      <p:nvGrpSpPr>
        <p:cNvPr id="1" name="Shape 2077"/>
        <p:cNvGrpSpPr/>
        <p:nvPr/>
      </p:nvGrpSpPr>
      <p:grpSpPr>
        <a:xfrm>
          <a:off x="0" y="0"/>
          <a:ext cx="0" cy="0"/>
          <a:chOff x="0" y="0"/>
          <a:chExt cx="0" cy="0"/>
        </a:xfrm>
      </p:grpSpPr>
      <p:pic>
        <p:nvPicPr>
          <p:cNvPr id="2078" name="Google Shape;2078;p171"/>
          <p:cNvPicPr preferRelativeResize="0"/>
          <p:nvPr/>
        </p:nvPicPr>
        <p:blipFill rotWithShape="1">
          <a:blip r:embed="rId2">
            <a:alphaModFix/>
          </a:blip>
          <a:srcRect/>
          <a:stretch/>
        </p:blipFill>
        <p:spPr>
          <a:xfrm>
            <a:off x="212377" y="235312"/>
            <a:ext cx="503450" cy="505262"/>
          </a:xfrm>
          <a:prstGeom prst="rect">
            <a:avLst/>
          </a:prstGeom>
          <a:noFill/>
          <a:ln>
            <a:noFill/>
          </a:ln>
        </p:spPr>
      </p:pic>
      <p:pic>
        <p:nvPicPr>
          <p:cNvPr id="2079" name="Google Shape;2079;p171"/>
          <p:cNvPicPr preferRelativeResize="0"/>
          <p:nvPr/>
        </p:nvPicPr>
        <p:blipFill rotWithShape="1">
          <a:blip r:embed="rId3">
            <a:alphaModFix/>
          </a:blip>
          <a:srcRect/>
          <a:stretch/>
        </p:blipFill>
        <p:spPr>
          <a:xfrm>
            <a:off x="8476214" y="309889"/>
            <a:ext cx="356086" cy="356086"/>
          </a:xfrm>
          <a:prstGeom prst="rect">
            <a:avLst/>
          </a:prstGeom>
          <a:noFill/>
          <a:ln>
            <a:noFill/>
          </a:ln>
        </p:spPr>
      </p:pic>
      <p:sp>
        <p:nvSpPr>
          <p:cNvPr id="2080" name="Google Shape;2080;p17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latin typeface="Proxima Nova"/>
                <a:ea typeface="Proxima Nova"/>
                <a:cs typeface="Proxima Nova"/>
                <a:sym typeface="Proxima Nova"/>
              </a:rPr>
              <a:t>© 202</a:t>
            </a:r>
            <a:r>
              <a:rPr lang="en" sz="900">
                <a:solidFill>
                  <a:schemeClr val="dk1"/>
                </a:solidFill>
                <a:latin typeface="Proxima Nova"/>
                <a:ea typeface="Proxima Nova"/>
                <a:cs typeface="Proxima Nova"/>
                <a:sym typeface="Proxima Nova"/>
              </a:rPr>
              <a:t>6</a:t>
            </a:r>
            <a:r>
              <a:rPr lang="en" sz="900" i="0" u="none" strike="noStrike" cap="none">
                <a:solidFill>
                  <a:schemeClr val="dk1"/>
                </a:solidFill>
                <a:latin typeface="Proxima Nova"/>
                <a:ea typeface="Proxima Nova"/>
                <a:cs typeface="Proxima Nova"/>
                <a:sym typeface="Proxima Nova"/>
              </a:rPr>
              <a:t> Herrmann Global, LLC</a:t>
            </a:r>
            <a:endParaRPr sz="900" i="0" u="none" strike="noStrike" cap="none">
              <a:solidFill>
                <a:schemeClr val="dk1"/>
              </a:solidFill>
              <a:latin typeface="Proxima Nova"/>
              <a:ea typeface="Proxima Nova"/>
              <a:cs typeface="Proxima Nova"/>
              <a:sym typeface="Proxima Nova"/>
            </a:endParaRPr>
          </a:p>
        </p:txBody>
      </p:sp>
      <p:sp>
        <p:nvSpPr>
          <p:cNvPr id="2081" name="Google Shape;2081;p17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
        <p:nvSpPr>
          <p:cNvPr id="2082" name="Google Shape;2082;p171"/>
          <p:cNvSpPr txBox="1"/>
          <p:nvPr/>
        </p:nvSpPr>
        <p:spPr>
          <a:xfrm>
            <a:off x="311700" y="413975"/>
            <a:ext cx="231000" cy="252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Proxima Nova"/>
                <a:ea typeface="Proxima Nova"/>
                <a:cs typeface="Proxima Nova"/>
                <a:sym typeface="Proxima Nova"/>
              </a:rPr>
              <a:t>D</a:t>
            </a:r>
            <a:endParaRPr sz="2000" b="1" i="0" u="none" strike="noStrike" cap="none">
              <a:solidFill>
                <a:srgbClr val="000000"/>
              </a:solidFill>
              <a:latin typeface="Proxima Nova"/>
              <a:ea typeface="Proxima Nova"/>
              <a:cs typeface="Proxima Nova"/>
              <a:sym typeface="Proxima Nova"/>
            </a:endParaRPr>
          </a:p>
        </p:txBody>
      </p:sp>
      <p:cxnSp>
        <p:nvCxnSpPr>
          <p:cNvPr id="2083" name="Google Shape;2083;p171"/>
          <p:cNvCxnSpPr/>
          <p:nvPr/>
        </p:nvCxnSpPr>
        <p:spPr>
          <a:xfrm>
            <a:off x="214325" y="817375"/>
            <a:ext cx="8020200" cy="0"/>
          </a:xfrm>
          <a:prstGeom prst="straightConnector1">
            <a:avLst/>
          </a:prstGeom>
          <a:noFill/>
          <a:ln w="38100" cap="flat" cmpd="sng">
            <a:solidFill>
              <a:schemeClr val="accent4"/>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Quadrants 1 3 1">
  <p:cSld name="Title &amp; quadrants_4_3_1">
    <p:spTree>
      <p:nvGrpSpPr>
        <p:cNvPr id="1" name="Shape 2084"/>
        <p:cNvGrpSpPr/>
        <p:nvPr/>
      </p:nvGrpSpPr>
      <p:grpSpPr>
        <a:xfrm>
          <a:off x="0" y="0"/>
          <a:ext cx="0" cy="0"/>
          <a:chOff x="0" y="0"/>
          <a:chExt cx="0" cy="0"/>
        </a:xfrm>
      </p:grpSpPr>
      <p:pic>
        <p:nvPicPr>
          <p:cNvPr id="2085" name="Google Shape;2085;p17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086" name="Google Shape;2086;p17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latin typeface="Proxima Nova"/>
                <a:ea typeface="Proxima Nova"/>
                <a:cs typeface="Proxima Nova"/>
                <a:sym typeface="Proxima Nova"/>
              </a:rPr>
              <a:t>© 202</a:t>
            </a:r>
            <a:r>
              <a:rPr lang="en" sz="900">
                <a:solidFill>
                  <a:schemeClr val="dk1"/>
                </a:solidFill>
                <a:latin typeface="Proxima Nova"/>
                <a:ea typeface="Proxima Nova"/>
                <a:cs typeface="Proxima Nova"/>
                <a:sym typeface="Proxima Nova"/>
              </a:rPr>
              <a:t>6</a:t>
            </a:r>
            <a:r>
              <a:rPr lang="en" sz="900" i="0" u="none" strike="noStrike" cap="none">
                <a:solidFill>
                  <a:schemeClr val="dk1"/>
                </a:solidFill>
                <a:latin typeface="Proxima Nova"/>
                <a:ea typeface="Proxima Nova"/>
                <a:cs typeface="Proxima Nova"/>
                <a:sym typeface="Proxima Nova"/>
              </a:rPr>
              <a:t> Herrmann Global, LLC</a:t>
            </a:r>
            <a:endParaRPr sz="900" i="0" u="none" strike="noStrike" cap="none">
              <a:solidFill>
                <a:schemeClr val="dk1"/>
              </a:solidFill>
              <a:latin typeface="Proxima Nova"/>
              <a:ea typeface="Proxima Nova"/>
              <a:cs typeface="Proxima Nova"/>
              <a:sym typeface="Proxima Nova"/>
            </a:endParaRPr>
          </a:p>
        </p:txBody>
      </p:sp>
      <p:pic>
        <p:nvPicPr>
          <p:cNvPr id="2087" name="Google Shape;2087;p172"/>
          <p:cNvPicPr preferRelativeResize="0"/>
          <p:nvPr/>
        </p:nvPicPr>
        <p:blipFill rotWithShape="1">
          <a:blip r:embed="rId3">
            <a:alphaModFix/>
          </a:blip>
          <a:srcRect/>
          <a:stretch/>
        </p:blipFill>
        <p:spPr>
          <a:xfrm>
            <a:off x="212372" y="236633"/>
            <a:ext cx="503450" cy="502607"/>
          </a:xfrm>
          <a:prstGeom prst="rect">
            <a:avLst/>
          </a:prstGeom>
          <a:noFill/>
          <a:ln>
            <a:noFill/>
          </a:ln>
        </p:spPr>
      </p:pic>
      <p:sp>
        <p:nvSpPr>
          <p:cNvPr id="2088" name="Google Shape;2088;p17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
        <p:nvSpPr>
          <p:cNvPr id="2089" name="Google Shape;2089;p172"/>
          <p:cNvSpPr txBox="1"/>
          <p:nvPr/>
        </p:nvSpPr>
        <p:spPr>
          <a:xfrm>
            <a:off x="311700" y="309912"/>
            <a:ext cx="231000" cy="252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Proxima Nova"/>
                <a:ea typeface="Proxima Nova"/>
                <a:cs typeface="Proxima Nova"/>
                <a:sym typeface="Proxima Nova"/>
              </a:rPr>
              <a:t>C</a:t>
            </a:r>
            <a:endParaRPr sz="2000" b="1" i="0" u="none" strike="noStrike" cap="none">
              <a:solidFill>
                <a:srgbClr val="000000"/>
              </a:solidFill>
              <a:latin typeface="Proxima Nova"/>
              <a:ea typeface="Proxima Nova"/>
              <a:cs typeface="Proxima Nova"/>
              <a:sym typeface="Proxima Nova"/>
            </a:endParaRPr>
          </a:p>
        </p:txBody>
      </p:sp>
      <p:cxnSp>
        <p:nvCxnSpPr>
          <p:cNvPr id="2090" name="Google Shape;2090;p172"/>
          <p:cNvCxnSpPr/>
          <p:nvPr/>
        </p:nvCxnSpPr>
        <p:spPr>
          <a:xfrm>
            <a:off x="214325" y="817375"/>
            <a:ext cx="8020200" cy="0"/>
          </a:xfrm>
          <a:prstGeom prst="straightConnector1">
            <a:avLst/>
          </a:prstGeom>
          <a:noFill/>
          <a:ln w="38100" cap="flat" cmpd="sng">
            <a:solidFill>
              <a:schemeClr val="accent3"/>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Quadrants 1 2 1 1">
  <p:cSld name="Title &amp; quadrants_4_2_1_1">
    <p:spTree>
      <p:nvGrpSpPr>
        <p:cNvPr id="1" name="Shape 2091"/>
        <p:cNvGrpSpPr/>
        <p:nvPr/>
      </p:nvGrpSpPr>
      <p:grpSpPr>
        <a:xfrm>
          <a:off x="0" y="0"/>
          <a:ext cx="0" cy="0"/>
          <a:chOff x="0" y="0"/>
          <a:chExt cx="0" cy="0"/>
        </a:xfrm>
      </p:grpSpPr>
      <p:pic>
        <p:nvPicPr>
          <p:cNvPr id="2092" name="Google Shape;2092;p17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093" name="Google Shape;2093;p17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latin typeface="Proxima Nova"/>
                <a:ea typeface="Proxima Nova"/>
                <a:cs typeface="Proxima Nova"/>
                <a:sym typeface="Proxima Nova"/>
              </a:rPr>
              <a:t>© 202</a:t>
            </a:r>
            <a:r>
              <a:rPr lang="en" sz="900">
                <a:solidFill>
                  <a:schemeClr val="dk1"/>
                </a:solidFill>
                <a:latin typeface="Proxima Nova"/>
                <a:ea typeface="Proxima Nova"/>
                <a:cs typeface="Proxima Nova"/>
                <a:sym typeface="Proxima Nova"/>
              </a:rPr>
              <a:t>6</a:t>
            </a:r>
            <a:r>
              <a:rPr lang="en" sz="900" i="0" u="none" strike="noStrike" cap="none">
                <a:solidFill>
                  <a:schemeClr val="dk1"/>
                </a:solidFill>
                <a:latin typeface="Proxima Nova"/>
                <a:ea typeface="Proxima Nova"/>
                <a:cs typeface="Proxima Nova"/>
                <a:sym typeface="Proxima Nova"/>
              </a:rPr>
              <a:t> Herrmann Global, LLC</a:t>
            </a:r>
            <a:endParaRPr sz="900" i="0" u="none" strike="noStrike" cap="none">
              <a:solidFill>
                <a:schemeClr val="dk1"/>
              </a:solidFill>
              <a:latin typeface="Proxima Nova"/>
              <a:ea typeface="Proxima Nova"/>
              <a:cs typeface="Proxima Nova"/>
              <a:sym typeface="Proxima Nova"/>
            </a:endParaRPr>
          </a:p>
        </p:txBody>
      </p:sp>
      <p:pic>
        <p:nvPicPr>
          <p:cNvPr id="2094" name="Google Shape;2094;p173"/>
          <p:cNvPicPr preferRelativeResize="0"/>
          <p:nvPr/>
        </p:nvPicPr>
        <p:blipFill rotWithShape="1">
          <a:blip r:embed="rId3">
            <a:alphaModFix/>
          </a:blip>
          <a:srcRect/>
          <a:stretch/>
        </p:blipFill>
        <p:spPr>
          <a:xfrm>
            <a:off x="212371" y="236880"/>
            <a:ext cx="503450" cy="502128"/>
          </a:xfrm>
          <a:prstGeom prst="rect">
            <a:avLst/>
          </a:prstGeom>
          <a:noFill/>
          <a:ln>
            <a:noFill/>
          </a:ln>
        </p:spPr>
      </p:pic>
      <p:sp>
        <p:nvSpPr>
          <p:cNvPr id="2095" name="Google Shape;2095;p17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
        <p:nvSpPr>
          <p:cNvPr id="2096" name="Google Shape;2096;p173"/>
          <p:cNvSpPr txBox="1"/>
          <p:nvPr/>
        </p:nvSpPr>
        <p:spPr>
          <a:xfrm>
            <a:off x="404950" y="309912"/>
            <a:ext cx="231000" cy="252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Proxima Nova"/>
                <a:ea typeface="Proxima Nova"/>
                <a:cs typeface="Proxima Nova"/>
                <a:sym typeface="Proxima Nova"/>
              </a:rPr>
              <a:t>B</a:t>
            </a:r>
            <a:endParaRPr sz="2000" b="1" i="0" u="none" strike="noStrike" cap="none">
              <a:solidFill>
                <a:srgbClr val="000000"/>
              </a:solidFill>
              <a:latin typeface="Proxima Nova"/>
              <a:ea typeface="Proxima Nova"/>
              <a:cs typeface="Proxima Nova"/>
              <a:sym typeface="Proxima Nova"/>
            </a:endParaRPr>
          </a:p>
        </p:txBody>
      </p:sp>
      <p:cxnSp>
        <p:nvCxnSpPr>
          <p:cNvPr id="2097" name="Google Shape;2097;p173"/>
          <p:cNvCxnSpPr/>
          <p:nvPr/>
        </p:nvCxnSpPr>
        <p:spPr>
          <a:xfrm>
            <a:off x="214325" y="817375"/>
            <a:ext cx="8020200" cy="0"/>
          </a:xfrm>
          <a:prstGeom prst="straightConnector1">
            <a:avLst/>
          </a:prstGeom>
          <a:noFill/>
          <a:ln w="38100" cap="flat" cmpd="sng">
            <a:solidFill>
              <a:schemeClr val="accent2"/>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olumns 2">
  <p:cSld name="Quadrants_1_1_1_1_1">
    <p:spTree>
      <p:nvGrpSpPr>
        <p:cNvPr id="1" name="Shape 2098"/>
        <p:cNvGrpSpPr/>
        <p:nvPr/>
      </p:nvGrpSpPr>
      <p:grpSpPr>
        <a:xfrm>
          <a:off x="0" y="0"/>
          <a:ext cx="0" cy="0"/>
          <a:chOff x="0" y="0"/>
          <a:chExt cx="0" cy="0"/>
        </a:xfrm>
      </p:grpSpPr>
      <p:sp>
        <p:nvSpPr>
          <p:cNvPr id="2099" name="Google Shape;2099;p17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100" name="Google Shape;2100;p17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101" name="Google Shape;2101;p17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2102" name="Google Shape;2102;p17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Green">
  <p:cSld name="Quadrants_1_2_1_1_1">
    <p:spTree>
      <p:nvGrpSpPr>
        <p:cNvPr id="1" name="Shape 224"/>
        <p:cNvGrpSpPr/>
        <p:nvPr/>
      </p:nvGrpSpPr>
      <p:grpSpPr>
        <a:xfrm>
          <a:off x="0" y="0"/>
          <a:ext cx="0" cy="0"/>
          <a:chOff x="0" y="0"/>
          <a:chExt cx="0" cy="0"/>
        </a:xfrm>
      </p:grpSpPr>
      <p:sp>
        <p:nvSpPr>
          <p:cNvPr id="225" name="Google Shape;225;p18"/>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26" name="Google Shape;226;p1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227" name="Google Shape;227;p1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28" name="Google Shape;228;p1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229" name="Google Shape;229;p18"/>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pic>
        <p:nvPicPr>
          <p:cNvPr id="230" name="Google Shape;230;p18"/>
          <p:cNvPicPr preferRelativeResize="0"/>
          <p:nvPr/>
        </p:nvPicPr>
        <p:blipFill>
          <a:blip r:embed="rId3">
            <a:alphaModFix/>
          </a:blip>
          <a:stretch>
            <a:fillRect/>
          </a:stretch>
        </p:blipFill>
        <p:spPr>
          <a:xfrm>
            <a:off x="7608191" y="987075"/>
            <a:ext cx="524209" cy="3520597"/>
          </a:xfrm>
          <a:prstGeom prst="rect">
            <a:avLst/>
          </a:prstGeom>
          <a:noFill/>
          <a:ln>
            <a:noFill/>
          </a:ln>
        </p:spPr>
      </p:pic>
      <p:pic>
        <p:nvPicPr>
          <p:cNvPr id="231" name="Google Shape;231;p18"/>
          <p:cNvPicPr preferRelativeResize="0"/>
          <p:nvPr/>
        </p:nvPicPr>
        <p:blipFill>
          <a:blip r:embed="rId4">
            <a:alphaModFix/>
          </a:blip>
          <a:stretch>
            <a:fillRect/>
          </a:stretch>
        </p:blipFill>
        <p:spPr>
          <a:xfrm>
            <a:off x="993450" y="987200"/>
            <a:ext cx="524209" cy="3520597"/>
          </a:xfrm>
          <a:prstGeom prst="rect">
            <a:avLst/>
          </a:prstGeom>
          <a:noFill/>
          <a:ln>
            <a:noFill/>
          </a:ln>
        </p:spPr>
      </p:pic>
      <p:pic>
        <p:nvPicPr>
          <p:cNvPr id="232" name="Google Shape;232;p18"/>
          <p:cNvPicPr preferRelativeResize="0"/>
          <p:nvPr/>
        </p:nvPicPr>
        <p:blipFill>
          <a:blip r:embed="rId5">
            <a:alphaModFix/>
          </a:blip>
          <a:stretch>
            <a:fillRect/>
          </a:stretch>
        </p:blipFill>
        <p:spPr>
          <a:xfrm>
            <a:off x="993450" y="3983601"/>
            <a:ext cx="524200" cy="524200"/>
          </a:xfrm>
          <a:prstGeom prst="rect">
            <a:avLst/>
          </a:prstGeom>
          <a:noFill/>
          <a:ln>
            <a:noFill/>
          </a:ln>
        </p:spPr>
      </p:pic>
      <p:sp>
        <p:nvSpPr>
          <p:cNvPr id="233" name="Google Shape;233;p18"/>
          <p:cNvSpPr txBox="1">
            <a:spLocks noGrp="1"/>
          </p:cNvSpPr>
          <p:nvPr>
            <p:ph type="subTitle" idx="1"/>
          </p:nvPr>
        </p:nvSpPr>
        <p:spPr>
          <a:xfrm>
            <a:off x="2079150" y="1827575"/>
            <a:ext cx="4985700" cy="1839600"/>
          </a:xfrm>
          <a:prstGeom prst="rect">
            <a:avLst/>
          </a:prstGeom>
        </p:spPr>
        <p:txBody>
          <a:bodyPr spcFirstLastPara="1" wrap="square" lIns="0" tIns="0" rIns="0" bIns="0" anchor="ctr" anchorCtr="0">
            <a:normAutofit/>
          </a:bodyPr>
          <a:lstStyle>
            <a:lvl1pPr lvl="0" algn="ctr" rtl="0">
              <a:lnSpc>
                <a:spcPct val="115000"/>
              </a:lnSpc>
              <a:spcBef>
                <a:spcPts val="0"/>
              </a:spcBef>
              <a:spcAft>
                <a:spcPts val="0"/>
              </a:spcAft>
              <a:buSzPts val="2200"/>
              <a:buNone/>
              <a:defRPr sz="2200" b="1"/>
            </a:lvl1pPr>
            <a:lvl2pPr lvl="1" algn="ctr" rtl="0">
              <a:lnSpc>
                <a:spcPct val="115000"/>
              </a:lnSpc>
              <a:spcBef>
                <a:spcPts val="0"/>
              </a:spcBef>
              <a:spcAft>
                <a:spcPts val="0"/>
              </a:spcAft>
              <a:buSzPts val="2200"/>
              <a:buNone/>
              <a:defRPr sz="2200" b="1"/>
            </a:lvl2pPr>
            <a:lvl3pPr lvl="2" algn="ctr" rtl="0">
              <a:lnSpc>
                <a:spcPct val="115000"/>
              </a:lnSpc>
              <a:spcBef>
                <a:spcPts val="0"/>
              </a:spcBef>
              <a:spcAft>
                <a:spcPts val="0"/>
              </a:spcAft>
              <a:buSzPts val="2200"/>
              <a:buNone/>
              <a:defRPr sz="2200" b="1"/>
            </a:lvl3pPr>
            <a:lvl4pPr lvl="3" algn="ctr" rtl="0">
              <a:lnSpc>
                <a:spcPct val="115000"/>
              </a:lnSpc>
              <a:spcBef>
                <a:spcPts val="0"/>
              </a:spcBef>
              <a:spcAft>
                <a:spcPts val="0"/>
              </a:spcAft>
              <a:buSzPts val="2200"/>
              <a:buNone/>
              <a:defRPr sz="2200" b="1"/>
            </a:lvl4pPr>
            <a:lvl5pPr lvl="4" algn="ctr" rtl="0">
              <a:lnSpc>
                <a:spcPct val="115000"/>
              </a:lnSpc>
              <a:spcBef>
                <a:spcPts val="0"/>
              </a:spcBef>
              <a:spcAft>
                <a:spcPts val="0"/>
              </a:spcAft>
              <a:buSzPts val="2200"/>
              <a:buNone/>
              <a:defRPr sz="2200" b="1"/>
            </a:lvl5pPr>
            <a:lvl6pPr lvl="5" algn="ctr" rtl="0">
              <a:lnSpc>
                <a:spcPct val="115000"/>
              </a:lnSpc>
              <a:spcBef>
                <a:spcPts val="0"/>
              </a:spcBef>
              <a:spcAft>
                <a:spcPts val="0"/>
              </a:spcAft>
              <a:buSzPts val="2200"/>
              <a:buNone/>
              <a:defRPr sz="2200" b="1"/>
            </a:lvl6pPr>
            <a:lvl7pPr lvl="6" algn="ctr" rtl="0">
              <a:lnSpc>
                <a:spcPct val="115000"/>
              </a:lnSpc>
              <a:spcBef>
                <a:spcPts val="0"/>
              </a:spcBef>
              <a:spcAft>
                <a:spcPts val="0"/>
              </a:spcAft>
              <a:buSzPts val="2200"/>
              <a:buNone/>
              <a:defRPr sz="2200" b="1"/>
            </a:lvl7pPr>
            <a:lvl8pPr lvl="7" algn="ctr" rtl="0">
              <a:lnSpc>
                <a:spcPct val="115000"/>
              </a:lnSpc>
              <a:spcBef>
                <a:spcPts val="0"/>
              </a:spcBef>
              <a:spcAft>
                <a:spcPts val="0"/>
              </a:spcAft>
              <a:buSzPts val="2200"/>
              <a:buNone/>
              <a:defRPr sz="2200" b="1"/>
            </a:lvl8pPr>
            <a:lvl9pPr lvl="8" algn="ctr" rtl="0">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losing 1 1 1">
  <p:cSld name="Last slide_1_1_1">
    <p:bg>
      <p:bgPr>
        <a:solidFill>
          <a:schemeClr val="lt2"/>
        </a:solidFill>
        <a:effectLst/>
      </p:bgPr>
    </p:bg>
    <p:spTree>
      <p:nvGrpSpPr>
        <p:cNvPr id="1" name="Shape 2103"/>
        <p:cNvGrpSpPr/>
        <p:nvPr/>
      </p:nvGrpSpPr>
      <p:grpSpPr>
        <a:xfrm>
          <a:off x="0" y="0"/>
          <a:ext cx="0" cy="0"/>
          <a:chOff x="0" y="0"/>
          <a:chExt cx="0" cy="0"/>
        </a:xfrm>
      </p:grpSpPr>
      <p:sp>
        <p:nvSpPr>
          <p:cNvPr id="2104" name="Google Shape;2104;p175">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i="0" u="none" strike="noStrike" cap="none">
                <a:solidFill>
                  <a:schemeClr val="dk2"/>
                </a:solidFill>
                <a:latin typeface="Proxima Nova"/>
                <a:ea typeface="Proxima Nova"/>
                <a:cs typeface="Proxima Nova"/>
                <a:sym typeface="Proxima Nova"/>
              </a:rPr>
              <a:t>ThinkHerrmann.com</a:t>
            </a:r>
            <a:endParaRPr sz="900" i="0" u="none" strike="noStrike" cap="none">
              <a:solidFill>
                <a:schemeClr val="dk2"/>
              </a:solidFill>
              <a:latin typeface="Proxima Nova"/>
              <a:ea typeface="Proxima Nova"/>
              <a:cs typeface="Proxima Nova"/>
              <a:sym typeface="Proxima Nova"/>
            </a:endParaRPr>
          </a:p>
        </p:txBody>
      </p:sp>
      <p:sp>
        <p:nvSpPr>
          <p:cNvPr id="2105" name="Google Shape;2105;p175"/>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2"/>
                </a:solidFill>
                <a:latin typeface="Proxima Nova"/>
                <a:ea typeface="Proxima Nova"/>
                <a:cs typeface="Proxima Nova"/>
                <a:sym typeface="Proxima Nova"/>
              </a:rPr>
              <a:t>© 202</a:t>
            </a:r>
            <a:r>
              <a:rPr lang="en" sz="900">
                <a:solidFill>
                  <a:schemeClr val="dk2"/>
                </a:solidFill>
                <a:latin typeface="Proxima Nova"/>
                <a:ea typeface="Proxima Nova"/>
                <a:cs typeface="Proxima Nova"/>
                <a:sym typeface="Proxima Nova"/>
              </a:rPr>
              <a:t>6</a:t>
            </a:r>
            <a:r>
              <a:rPr lang="en" sz="900" i="0" u="none" strike="noStrike" cap="none">
                <a:solidFill>
                  <a:schemeClr val="dk2"/>
                </a:solidFill>
                <a:latin typeface="Proxima Nova"/>
                <a:ea typeface="Proxima Nova"/>
                <a:cs typeface="Proxima Nova"/>
                <a:sym typeface="Proxima Nova"/>
              </a:rPr>
              <a:t> Herrmann Global, LLC</a:t>
            </a:r>
            <a:endParaRPr sz="900" i="0" u="none" strike="noStrike" cap="none">
              <a:solidFill>
                <a:schemeClr val="dk2"/>
              </a:solidFill>
              <a:latin typeface="Proxima Nova"/>
              <a:ea typeface="Proxima Nova"/>
              <a:cs typeface="Proxima Nova"/>
              <a:sym typeface="Proxima Nova"/>
            </a:endParaRPr>
          </a:p>
        </p:txBody>
      </p:sp>
      <p:pic>
        <p:nvPicPr>
          <p:cNvPr id="2106" name="Google Shape;2106;p175"/>
          <p:cNvPicPr preferRelativeResize="0"/>
          <p:nvPr/>
        </p:nvPicPr>
        <p:blipFill rotWithShape="1">
          <a:blip r:embed="rId3">
            <a:alphaModFix/>
          </a:blip>
          <a:srcRect/>
          <a:stretch/>
        </p:blipFill>
        <p:spPr>
          <a:xfrm>
            <a:off x="569913" y="507092"/>
            <a:ext cx="1726714" cy="479880"/>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ustom Layout 2 2">
  <p:cSld name="1_Custom Layout 2 2 3">
    <p:bg>
      <p:bgPr>
        <a:solidFill>
          <a:schemeClr val="lt1"/>
        </a:solidFill>
        <a:effectLst/>
      </p:bgPr>
    </p:bg>
    <p:spTree>
      <p:nvGrpSpPr>
        <p:cNvPr id="1" name="Shape 2107"/>
        <p:cNvGrpSpPr/>
        <p:nvPr/>
      </p:nvGrpSpPr>
      <p:grpSpPr>
        <a:xfrm>
          <a:off x="0" y="0"/>
          <a:ext cx="0" cy="0"/>
          <a:chOff x="0" y="0"/>
          <a:chExt cx="0" cy="0"/>
        </a:xfrm>
      </p:grpSpPr>
      <p:sp>
        <p:nvSpPr>
          <p:cNvPr id="2108" name="Google Shape;2108;p176"/>
          <p:cNvSpPr txBox="1">
            <a:spLocks noGrp="1"/>
          </p:cNvSpPr>
          <p:nvPr>
            <p:ph type="title"/>
          </p:nvPr>
        </p:nvSpPr>
        <p:spPr>
          <a:xfrm>
            <a:off x="311698" y="309889"/>
            <a:ext cx="7870800" cy="356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109" name="Google Shape;2109;p17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110" name="Google Shape;2110;p176"/>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111" name="Google Shape;2111;p176"/>
          <p:cNvPicPr preferRelativeResize="0"/>
          <p:nvPr/>
        </p:nvPicPr>
        <p:blipFill rotWithShape="1">
          <a:blip r:embed="rId3">
            <a:alphaModFix/>
          </a:blip>
          <a:srcRect l="4490" r="6762"/>
          <a:stretch/>
        </p:blipFill>
        <p:spPr>
          <a:xfrm>
            <a:off x="4572000" y="1298283"/>
            <a:ext cx="4572000" cy="2897854"/>
          </a:xfrm>
          <a:prstGeom prst="rect">
            <a:avLst/>
          </a:prstGeom>
          <a:noFill/>
          <a:ln>
            <a:noFill/>
          </a:ln>
        </p:spPr>
      </p:pic>
      <p:sp>
        <p:nvSpPr>
          <p:cNvPr id="2112" name="Google Shape;2112;p176"/>
          <p:cNvSpPr/>
          <p:nvPr/>
        </p:nvSpPr>
        <p:spPr>
          <a:xfrm rot="10800000">
            <a:off x="0" y="1026726"/>
            <a:ext cx="4572000" cy="34410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113" name="Google Shape;2113;p176"/>
          <p:cNvSpPr txBox="1">
            <a:spLocks noGrp="1"/>
          </p:cNvSpPr>
          <p:nvPr>
            <p:ph type="body" idx="1"/>
          </p:nvPr>
        </p:nvSpPr>
        <p:spPr>
          <a:xfrm>
            <a:off x="413854" y="1806833"/>
            <a:ext cx="3705300" cy="18807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400"/>
              <a:buNone/>
              <a:defRPr sz="18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14" name="Google Shape;2114;p176"/>
          <p:cNvSpPr txBox="1"/>
          <p:nvPr/>
        </p:nvSpPr>
        <p:spPr>
          <a:xfrm>
            <a:off x="413854" y="2287064"/>
            <a:ext cx="3705300" cy="585000"/>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accent6"/>
                </a:solidFill>
                <a:latin typeface="Arial"/>
                <a:ea typeface="Arial"/>
                <a:cs typeface="Arial"/>
                <a:sym typeface="Arial"/>
              </a:rPr>
              <a:t>– and the teams and organizations </a:t>
            </a:r>
            <a:br>
              <a:rPr lang="en" sz="1600" b="0" i="0" u="none" strike="noStrike" cap="none">
                <a:solidFill>
                  <a:schemeClr val="accent6"/>
                </a:solidFill>
                <a:latin typeface="Arial"/>
                <a:ea typeface="Arial"/>
                <a:cs typeface="Arial"/>
                <a:sym typeface="Arial"/>
              </a:rPr>
            </a:br>
            <a:r>
              <a:rPr lang="en" sz="1600" b="0" i="0" u="none" strike="noStrike" cap="none">
                <a:solidFill>
                  <a:schemeClr val="accent6"/>
                </a:solidFill>
                <a:latin typeface="Arial"/>
                <a:ea typeface="Arial"/>
                <a:cs typeface="Arial"/>
                <a:sym typeface="Arial"/>
              </a:rPr>
              <a:t>they work with –</a:t>
            </a:r>
            <a:endParaRPr sz="1400" b="0" i="0" u="none" strike="noStrike" cap="none">
              <a:solidFill>
                <a:srgbClr val="000000"/>
              </a:solidFill>
              <a:latin typeface="Arial"/>
              <a:ea typeface="Arial"/>
              <a:cs typeface="Arial"/>
              <a:sym typeface="Arial"/>
            </a:endParaRPr>
          </a:p>
        </p:txBody>
      </p:sp>
      <p:sp>
        <p:nvSpPr>
          <p:cNvPr id="2115" name="Google Shape;2115;p17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116"/>
        <p:cNvGrpSpPr/>
        <p:nvPr/>
      </p:nvGrpSpPr>
      <p:grpSpPr>
        <a:xfrm>
          <a:off x="0" y="0"/>
          <a:ext cx="0" cy="0"/>
          <a:chOff x="0" y="0"/>
          <a:chExt cx="0" cy="0"/>
        </a:xfrm>
      </p:grpSpPr>
      <p:sp>
        <p:nvSpPr>
          <p:cNvPr id="2117" name="Google Shape;2117;p177"/>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2118" name="Google Shape;2118;p177"/>
          <p:cNvSpPr txBox="1">
            <a:spLocks noGrp="1"/>
          </p:cNvSpPr>
          <p:nvPr>
            <p:ph type="title"/>
          </p:nvPr>
        </p:nvSpPr>
        <p:spPr>
          <a:xfrm>
            <a:off x="569913" y="1922403"/>
            <a:ext cx="3348000" cy="962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800"/>
              <a:buFont typeface="Arial"/>
              <a:buNone/>
              <a:defRPr b="1">
                <a:solidFill>
                  <a:schemeClr val="dk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119" name="Google Shape;2119;p177"/>
          <p:cNvPicPr preferRelativeResize="0"/>
          <p:nvPr/>
        </p:nvPicPr>
        <p:blipFill rotWithShape="1">
          <a:blip r:embed="rId2">
            <a:alphaModFix/>
          </a:blip>
          <a:srcRect/>
          <a:stretch/>
        </p:blipFill>
        <p:spPr>
          <a:xfrm>
            <a:off x="569913" y="507092"/>
            <a:ext cx="1726714" cy="479880"/>
          </a:xfrm>
          <a:prstGeom prst="rect">
            <a:avLst/>
          </a:prstGeom>
          <a:noFill/>
          <a:ln>
            <a:noFill/>
          </a:ln>
        </p:spPr>
      </p:pic>
      <p:sp>
        <p:nvSpPr>
          <p:cNvPr id="2120" name="Google Shape;2120;p177"/>
          <p:cNvSpPr txBox="1">
            <a:spLocks noGrp="1"/>
          </p:cNvSpPr>
          <p:nvPr>
            <p:ph type="subTitle" idx="1"/>
          </p:nvPr>
        </p:nvSpPr>
        <p:spPr>
          <a:xfrm>
            <a:off x="569925" y="2884450"/>
            <a:ext cx="3237900" cy="1079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000"/>
              <a:buFont typeface="Arial"/>
              <a:buNone/>
              <a:defRPr sz="2000">
                <a:latin typeface="Arial"/>
                <a:ea typeface="Arial"/>
                <a:cs typeface="Arial"/>
                <a:sym typeface="Aria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a:endParaRPr/>
          </a:p>
        </p:txBody>
      </p:sp>
      <p:sp>
        <p:nvSpPr>
          <p:cNvPr id="2121" name="Google Shape;2121;p177"/>
          <p:cNvSpPr txBox="1">
            <a:spLocks noGrp="1"/>
          </p:cNvSpPr>
          <p:nvPr>
            <p:ph type="sldNum" idx="12"/>
          </p:nvPr>
        </p:nvSpPr>
        <p:spPr>
          <a:xfrm>
            <a:off x="7556150" y="4829000"/>
            <a:ext cx="12762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endParaRPr/>
          </a:p>
        </p:txBody>
      </p:sp>
      <p:sp>
        <p:nvSpPr>
          <p:cNvPr id="2122" name="Google Shape;2122;p177"/>
          <p:cNvSpPr>
            <a:spLocks noGrp="1"/>
          </p:cNvSpPr>
          <p:nvPr>
            <p:ph type="pic" idx="2"/>
          </p:nvPr>
        </p:nvSpPr>
        <p:spPr>
          <a:xfrm>
            <a:off x="4572000" y="-6650"/>
            <a:ext cx="4593000" cy="5143500"/>
          </a:xfrm>
          <a:prstGeom prst="rect">
            <a:avLst/>
          </a:prstGeom>
          <a:noFill/>
          <a:ln>
            <a:noFill/>
          </a:ln>
        </p:spPr>
      </p:sp>
    </p:spTree>
  </p:cSld>
  <p:clrMapOvr>
    <a:masterClrMapping/>
  </p:clrMapOvr>
  <p:extLst>
    <p:ext uri="{DCECCB84-F9BA-43D5-87BE-67443E8EF086}">
      <p15:sldGuideLst xmlns:p15="http://schemas.microsoft.com/office/powerpoint/2012/main">
        <p15:guide id="1" pos="359">
          <p15:clr>
            <a:srgbClr val="E46962"/>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123"/>
        <p:cNvGrpSpPr/>
        <p:nvPr/>
      </p:nvGrpSpPr>
      <p:grpSpPr>
        <a:xfrm>
          <a:off x="0" y="0"/>
          <a:ext cx="0" cy="0"/>
          <a:chOff x="0" y="0"/>
          <a:chExt cx="0" cy="0"/>
        </a:xfrm>
      </p:grpSpPr>
      <p:sp>
        <p:nvSpPr>
          <p:cNvPr id="2124" name="Google Shape;2124;p178"/>
          <p:cNvSpPr txBox="1">
            <a:spLocks noGrp="1"/>
          </p:cNvSpPr>
          <p:nvPr>
            <p:ph type="title"/>
          </p:nvPr>
        </p:nvSpPr>
        <p:spPr>
          <a:xfrm>
            <a:off x="298712" y="179574"/>
            <a:ext cx="7886700" cy="9939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5" name="Google Shape;2125;p178"/>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ustom Layout 4">
  <p:cSld name="CUSTOM_4">
    <p:bg>
      <p:bgPr>
        <a:solidFill>
          <a:schemeClr val="lt2"/>
        </a:solidFill>
        <a:effectLst/>
      </p:bgPr>
    </p:bg>
    <p:spTree>
      <p:nvGrpSpPr>
        <p:cNvPr id="1" name="Shape 2126"/>
        <p:cNvGrpSpPr/>
        <p:nvPr/>
      </p:nvGrpSpPr>
      <p:grpSpPr>
        <a:xfrm>
          <a:off x="0" y="0"/>
          <a:ext cx="0" cy="0"/>
          <a:chOff x="0" y="0"/>
          <a:chExt cx="0" cy="0"/>
        </a:xfrm>
      </p:grpSpPr>
      <p:pic>
        <p:nvPicPr>
          <p:cNvPr id="2127" name="Google Shape;2127;p179"/>
          <p:cNvPicPr preferRelativeResize="0"/>
          <p:nvPr/>
        </p:nvPicPr>
        <p:blipFill rotWithShape="1">
          <a:blip r:embed="rId2">
            <a:alphaModFix amt="37000"/>
          </a:blip>
          <a:srcRect/>
          <a:stretch/>
        </p:blipFill>
        <p:spPr>
          <a:xfrm>
            <a:off x="2266950" y="266700"/>
            <a:ext cx="4610100" cy="4610100"/>
          </a:xfrm>
          <a:prstGeom prst="rect">
            <a:avLst/>
          </a:prstGeom>
          <a:noFill/>
          <a:ln>
            <a:noFill/>
          </a:ln>
        </p:spPr>
      </p:pic>
      <p:sp>
        <p:nvSpPr>
          <p:cNvPr id="2128" name="Google Shape;2128;p179"/>
          <p:cNvSpPr txBox="1">
            <a:spLocks noGrp="1"/>
          </p:cNvSpPr>
          <p:nvPr>
            <p:ph type="title"/>
          </p:nvPr>
        </p:nvSpPr>
        <p:spPr>
          <a:xfrm>
            <a:off x="2543193" y="2036447"/>
            <a:ext cx="4050000" cy="991800"/>
          </a:xfrm>
          <a:prstGeom prst="rect">
            <a:avLst/>
          </a:prstGeom>
          <a:noFill/>
          <a:ln>
            <a:noFill/>
          </a:ln>
        </p:spPr>
        <p:txBody>
          <a:bodyPr spcFirstLastPara="1" wrap="square" lIns="0" tIns="0" rIns="91425" bIns="0" anchor="t" anchorCtr="0">
            <a:noAutofit/>
          </a:bodyPr>
          <a:lstStyle>
            <a:lvl1pPr lvl="0" algn="ctr">
              <a:lnSpc>
                <a:spcPct val="80000"/>
              </a:lnSpc>
              <a:spcBef>
                <a:spcPts val="0"/>
              </a:spcBef>
              <a:spcAft>
                <a:spcPts val="0"/>
              </a:spcAft>
              <a:buClr>
                <a:schemeClr val="dk2"/>
              </a:buClr>
              <a:buSzPts val="4200"/>
              <a:buNone/>
              <a:defRPr sz="4200" b="1">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2129"/>
        <p:cNvGrpSpPr/>
        <p:nvPr/>
      </p:nvGrpSpPr>
      <p:grpSpPr>
        <a:xfrm>
          <a:off x="0" y="0"/>
          <a:ext cx="0" cy="0"/>
          <a:chOff x="0" y="0"/>
          <a:chExt cx="0" cy="0"/>
        </a:xfrm>
      </p:grpSpPr>
      <p:sp>
        <p:nvSpPr>
          <p:cNvPr id="2130" name="Google Shape;2130;p18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131" name="Google Shape;2131;p18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132" name="Google Shape;2132;p18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133" name="Google Shape;2133;p180"/>
          <p:cNvSpPr/>
          <p:nvPr/>
        </p:nvSpPr>
        <p:spPr>
          <a:xfrm flipH="1">
            <a:off x="4581000" y="2776174"/>
            <a:ext cx="4242900" cy="18507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134" name="Google Shape;2134;p180"/>
          <p:cNvSpPr/>
          <p:nvPr/>
        </p:nvSpPr>
        <p:spPr>
          <a:xfrm>
            <a:off x="311700" y="2776174"/>
            <a:ext cx="4242900" cy="18507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135" name="Google Shape;2135;p180"/>
          <p:cNvSpPr/>
          <p:nvPr/>
        </p:nvSpPr>
        <p:spPr>
          <a:xfrm rot="10800000" flipH="1">
            <a:off x="311700" y="903194"/>
            <a:ext cx="4242900" cy="18507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136" name="Google Shape;2136;p180"/>
          <p:cNvSpPr/>
          <p:nvPr/>
        </p:nvSpPr>
        <p:spPr>
          <a:xfrm rot="10800000">
            <a:off x="4581000" y="903194"/>
            <a:ext cx="4242900" cy="18507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137" name="Google Shape;2137;p180"/>
          <p:cNvSpPr txBox="1">
            <a:spLocks noGrp="1"/>
          </p:cNvSpPr>
          <p:nvPr>
            <p:ph type="subTitle" idx="1"/>
          </p:nvPr>
        </p:nvSpPr>
        <p:spPr>
          <a:xfrm>
            <a:off x="656075" y="1232085"/>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8" name="Google Shape;2138;p180"/>
          <p:cNvSpPr txBox="1">
            <a:spLocks noGrp="1"/>
          </p:cNvSpPr>
          <p:nvPr>
            <p:ph type="subTitle" idx="2"/>
          </p:nvPr>
        </p:nvSpPr>
        <p:spPr>
          <a:xfrm>
            <a:off x="756304" y="1657910"/>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2139" name="Google Shape;2139;p180"/>
          <p:cNvSpPr txBox="1">
            <a:spLocks noGrp="1"/>
          </p:cNvSpPr>
          <p:nvPr>
            <p:ph type="subTitle" idx="3"/>
          </p:nvPr>
        </p:nvSpPr>
        <p:spPr>
          <a:xfrm>
            <a:off x="4861825" y="1232085"/>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0" name="Google Shape;2140;p180"/>
          <p:cNvSpPr txBox="1">
            <a:spLocks noGrp="1"/>
          </p:cNvSpPr>
          <p:nvPr>
            <p:ph type="subTitle" idx="4"/>
          </p:nvPr>
        </p:nvSpPr>
        <p:spPr>
          <a:xfrm>
            <a:off x="656075" y="3094503"/>
            <a:ext cx="17367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1" name="Google Shape;2141;p180"/>
          <p:cNvSpPr txBox="1">
            <a:spLocks noGrp="1"/>
          </p:cNvSpPr>
          <p:nvPr>
            <p:ph type="subTitle" idx="5"/>
          </p:nvPr>
        </p:nvSpPr>
        <p:spPr>
          <a:xfrm>
            <a:off x="706286" y="3562910"/>
            <a:ext cx="1736700" cy="3075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2142" name="Google Shape;2142;p180"/>
          <p:cNvSpPr txBox="1">
            <a:spLocks noGrp="1"/>
          </p:cNvSpPr>
          <p:nvPr>
            <p:ph type="subTitle" idx="6"/>
          </p:nvPr>
        </p:nvSpPr>
        <p:spPr>
          <a:xfrm>
            <a:off x="4861825" y="3094503"/>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3" name="Google Shape;2143;p180"/>
          <p:cNvSpPr txBox="1">
            <a:spLocks noGrp="1"/>
          </p:cNvSpPr>
          <p:nvPr>
            <p:ph type="subTitle" idx="7"/>
          </p:nvPr>
        </p:nvSpPr>
        <p:spPr>
          <a:xfrm>
            <a:off x="4962054" y="3562910"/>
            <a:ext cx="3466500" cy="3075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300"/>
              <a:buChar char="●"/>
              <a:defRPr sz="1300"/>
            </a:lvl1pPr>
            <a:lvl2pPr lvl="1" algn="l">
              <a:lnSpc>
                <a:spcPct val="115000"/>
              </a:lnSpc>
              <a:spcBef>
                <a:spcPts val="0"/>
              </a:spcBef>
              <a:spcAft>
                <a:spcPts val="0"/>
              </a:spcAft>
              <a:buSzPts val="1300"/>
              <a:buChar char="○"/>
              <a:defRPr sz="1300"/>
            </a:lvl2pPr>
            <a:lvl3pPr lvl="2" algn="l">
              <a:lnSpc>
                <a:spcPct val="115000"/>
              </a:lnSpc>
              <a:spcBef>
                <a:spcPts val="0"/>
              </a:spcBef>
              <a:spcAft>
                <a:spcPts val="0"/>
              </a:spcAft>
              <a:buSzPts val="1300"/>
              <a:buChar char="■"/>
              <a:defRPr sz="1300"/>
            </a:lvl3pPr>
            <a:lvl4pPr lvl="3" algn="l">
              <a:lnSpc>
                <a:spcPct val="115000"/>
              </a:lnSpc>
              <a:spcBef>
                <a:spcPts val="0"/>
              </a:spcBef>
              <a:spcAft>
                <a:spcPts val="0"/>
              </a:spcAft>
              <a:buSzPts val="1300"/>
              <a:buChar char="●"/>
              <a:defRPr sz="1300"/>
            </a:lvl4pPr>
            <a:lvl5pPr lvl="4" algn="l">
              <a:lnSpc>
                <a:spcPct val="115000"/>
              </a:lnSpc>
              <a:spcBef>
                <a:spcPts val="0"/>
              </a:spcBef>
              <a:spcAft>
                <a:spcPts val="0"/>
              </a:spcAft>
              <a:buSzPts val="1300"/>
              <a:buChar char="○"/>
              <a:defRPr sz="1300"/>
            </a:lvl5pPr>
            <a:lvl6pPr lvl="5" algn="l">
              <a:lnSpc>
                <a:spcPct val="115000"/>
              </a:lnSpc>
              <a:spcBef>
                <a:spcPts val="0"/>
              </a:spcBef>
              <a:spcAft>
                <a:spcPts val="0"/>
              </a:spcAft>
              <a:buSzPts val="1300"/>
              <a:buChar char="■"/>
              <a:defRPr sz="1300"/>
            </a:lvl6pPr>
            <a:lvl7pPr lvl="6" algn="l">
              <a:lnSpc>
                <a:spcPct val="115000"/>
              </a:lnSpc>
              <a:spcBef>
                <a:spcPts val="0"/>
              </a:spcBef>
              <a:spcAft>
                <a:spcPts val="0"/>
              </a:spcAft>
              <a:buSzPts val="1300"/>
              <a:buChar char="●"/>
              <a:defRPr sz="1300"/>
            </a:lvl7pPr>
            <a:lvl8pPr lvl="7" algn="l">
              <a:lnSpc>
                <a:spcPct val="115000"/>
              </a:lnSpc>
              <a:spcBef>
                <a:spcPts val="0"/>
              </a:spcBef>
              <a:spcAft>
                <a:spcPts val="0"/>
              </a:spcAft>
              <a:buSzPts val="1300"/>
              <a:buChar char="○"/>
              <a:defRPr sz="1300"/>
            </a:lvl8pPr>
            <a:lvl9pPr lvl="8" algn="l">
              <a:lnSpc>
                <a:spcPct val="115000"/>
              </a:lnSpc>
              <a:spcBef>
                <a:spcPts val="0"/>
              </a:spcBef>
              <a:spcAft>
                <a:spcPts val="0"/>
              </a:spcAft>
              <a:buSzPts val="1300"/>
              <a:buChar char="■"/>
              <a:defRPr sz="1300"/>
            </a:lvl9pPr>
          </a:lstStyle>
          <a:p>
            <a:endParaRPr/>
          </a:p>
        </p:txBody>
      </p:sp>
      <p:sp>
        <p:nvSpPr>
          <p:cNvPr id="2144" name="Google Shape;2144;p180"/>
          <p:cNvSpPr txBox="1">
            <a:spLocks noGrp="1"/>
          </p:cNvSpPr>
          <p:nvPr>
            <p:ph type="subTitle" idx="8"/>
          </p:nvPr>
        </p:nvSpPr>
        <p:spPr>
          <a:xfrm>
            <a:off x="2549875" y="3094503"/>
            <a:ext cx="17367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5" name="Google Shape;2145;p180"/>
          <p:cNvSpPr txBox="1">
            <a:spLocks noGrp="1"/>
          </p:cNvSpPr>
          <p:nvPr>
            <p:ph type="subTitle" idx="9"/>
          </p:nvPr>
        </p:nvSpPr>
        <p:spPr>
          <a:xfrm>
            <a:off x="2600086" y="3562910"/>
            <a:ext cx="17367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2146" name="Google Shape;2146;p180"/>
          <p:cNvSpPr txBox="1">
            <a:spLocks noGrp="1"/>
          </p:cNvSpPr>
          <p:nvPr>
            <p:ph type="subTitle" idx="13"/>
          </p:nvPr>
        </p:nvSpPr>
        <p:spPr>
          <a:xfrm>
            <a:off x="4962054" y="1657910"/>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2147" name="Google Shape;2147;p18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Quadrants">
  <p:cSld name="Title &amp; quadrants">
    <p:spTree>
      <p:nvGrpSpPr>
        <p:cNvPr id="1" name="Shape 2148"/>
        <p:cNvGrpSpPr/>
        <p:nvPr/>
      </p:nvGrpSpPr>
      <p:grpSpPr>
        <a:xfrm>
          <a:off x="0" y="0"/>
          <a:ext cx="0" cy="0"/>
          <a:chOff x="0" y="0"/>
          <a:chExt cx="0" cy="0"/>
        </a:xfrm>
      </p:grpSpPr>
      <p:sp>
        <p:nvSpPr>
          <p:cNvPr id="2149" name="Google Shape;2149;p18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150" name="Google Shape;2150;p18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151" name="Google Shape;2151;p18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152" name="Google Shape;2152;p181"/>
          <p:cNvSpPr/>
          <p:nvPr/>
        </p:nvSpPr>
        <p:spPr>
          <a:xfrm flipH="1">
            <a:off x="4581009" y="2936007"/>
            <a:ext cx="4242900" cy="15951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153" name="Google Shape;2153;p181"/>
          <p:cNvSpPr/>
          <p:nvPr/>
        </p:nvSpPr>
        <p:spPr>
          <a:xfrm>
            <a:off x="311694" y="2936007"/>
            <a:ext cx="4242900" cy="15951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154" name="Google Shape;2154;p181"/>
          <p:cNvSpPr/>
          <p:nvPr/>
        </p:nvSpPr>
        <p:spPr>
          <a:xfrm rot="10800000" flipH="1">
            <a:off x="311694" y="1321704"/>
            <a:ext cx="4242900" cy="15951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155" name="Google Shape;2155;p181"/>
          <p:cNvSpPr/>
          <p:nvPr/>
        </p:nvSpPr>
        <p:spPr>
          <a:xfrm rot="10800000">
            <a:off x="4581009" y="1321704"/>
            <a:ext cx="4242900" cy="15951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2156" name="Google Shape;2156;p181"/>
          <p:cNvPicPr preferRelativeResize="0"/>
          <p:nvPr/>
        </p:nvPicPr>
        <p:blipFill rotWithShape="1">
          <a:blip r:embed="rId3">
            <a:alphaModFix/>
          </a:blip>
          <a:srcRect/>
          <a:stretch/>
        </p:blipFill>
        <p:spPr>
          <a:xfrm>
            <a:off x="4580993" y="1997738"/>
            <a:ext cx="914905" cy="919050"/>
          </a:xfrm>
          <a:prstGeom prst="rect">
            <a:avLst/>
          </a:prstGeom>
          <a:noFill/>
          <a:ln>
            <a:noFill/>
          </a:ln>
        </p:spPr>
      </p:pic>
      <p:pic>
        <p:nvPicPr>
          <p:cNvPr id="2157" name="Google Shape;2157;p181"/>
          <p:cNvPicPr preferRelativeResize="0"/>
          <p:nvPr/>
        </p:nvPicPr>
        <p:blipFill rotWithShape="1">
          <a:blip r:embed="rId4">
            <a:alphaModFix/>
          </a:blip>
          <a:srcRect/>
          <a:stretch/>
        </p:blipFill>
        <p:spPr>
          <a:xfrm>
            <a:off x="3639694" y="1997722"/>
            <a:ext cx="914900" cy="919059"/>
          </a:xfrm>
          <a:prstGeom prst="rect">
            <a:avLst/>
          </a:prstGeom>
          <a:noFill/>
          <a:ln>
            <a:noFill/>
          </a:ln>
        </p:spPr>
      </p:pic>
      <p:pic>
        <p:nvPicPr>
          <p:cNvPr id="2158" name="Google Shape;2158;p181"/>
          <p:cNvPicPr preferRelativeResize="0"/>
          <p:nvPr/>
        </p:nvPicPr>
        <p:blipFill rotWithShape="1">
          <a:blip r:embed="rId5">
            <a:alphaModFix/>
          </a:blip>
          <a:srcRect/>
          <a:stretch/>
        </p:blipFill>
        <p:spPr>
          <a:xfrm>
            <a:off x="4581001" y="2936001"/>
            <a:ext cx="914900" cy="910730"/>
          </a:xfrm>
          <a:prstGeom prst="rect">
            <a:avLst/>
          </a:prstGeom>
          <a:noFill/>
          <a:ln>
            <a:noFill/>
          </a:ln>
        </p:spPr>
      </p:pic>
      <p:pic>
        <p:nvPicPr>
          <p:cNvPr id="2159" name="Google Shape;2159;p181"/>
          <p:cNvPicPr preferRelativeResize="0"/>
          <p:nvPr/>
        </p:nvPicPr>
        <p:blipFill rotWithShape="1">
          <a:blip r:embed="rId6">
            <a:alphaModFix/>
          </a:blip>
          <a:srcRect/>
          <a:stretch/>
        </p:blipFill>
        <p:spPr>
          <a:xfrm>
            <a:off x="3639699" y="2936000"/>
            <a:ext cx="914900" cy="910757"/>
          </a:xfrm>
          <a:prstGeom prst="rect">
            <a:avLst/>
          </a:prstGeom>
          <a:noFill/>
          <a:ln>
            <a:noFill/>
          </a:ln>
        </p:spPr>
      </p:pic>
      <p:sp>
        <p:nvSpPr>
          <p:cNvPr id="2160" name="Google Shape;2160;p181"/>
          <p:cNvSpPr txBox="1"/>
          <p:nvPr/>
        </p:nvSpPr>
        <p:spPr>
          <a:xfrm>
            <a:off x="3988475" y="2418600"/>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A</a:t>
            </a:r>
            <a:endParaRPr sz="1300" b="1" i="0" u="none" strike="noStrike" cap="none">
              <a:solidFill>
                <a:srgbClr val="000000"/>
              </a:solidFill>
              <a:latin typeface="Arial"/>
              <a:ea typeface="Arial"/>
              <a:cs typeface="Arial"/>
              <a:sym typeface="Arial"/>
            </a:endParaRPr>
          </a:p>
        </p:txBody>
      </p:sp>
      <p:sp>
        <p:nvSpPr>
          <p:cNvPr id="2161" name="Google Shape;2161;p181"/>
          <p:cNvSpPr txBox="1"/>
          <p:nvPr/>
        </p:nvSpPr>
        <p:spPr>
          <a:xfrm>
            <a:off x="4724331" y="2418600"/>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D</a:t>
            </a:r>
            <a:endParaRPr sz="1300" b="1" i="0" u="none" strike="noStrike" cap="none">
              <a:solidFill>
                <a:srgbClr val="000000"/>
              </a:solidFill>
              <a:latin typeface="Arial"/>
              <a:ea typeface="Arial"/>
              <a:cs typeface="Arial"/>
              <a:sym typeface="Arial"/>
            </a:endParaRPr>
          </a:p>
        </p:txBody>
      </p:sp>
      <p:sp>
        <p:nvSpPr>
          <p:cNvPr id="2162" name="Google Shape;2162;p181"/>
          <p:cNvSpPr txBox="1"/>
          <p:nvPr/>
        </p:nvSpPr>
        <p:spPr>
          <a:xfrm>
            <a:off x="3996138" y="3193750"/>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B</a:t>
            </a:r>
            <a:endParaRPr sz="1300" b="1" i="0" u="none" strike="noStrike" cap="none">
              <a:solidFill>
                <a:srgbClr val="000000"/>
              </a:solidFill>
              <a:latin typeface="Arial"/>
              <a:ea typeface="Arial"/>
              <a:cs typeface="Arial"/>
              <a:sym typeface="Arial"/>
            </a:endParaRPr>
          </a:p>
        </p:txBody>
      </p:sp>
      <p:sp>
        <p:nvSpPr>
          <p:cNvPr id="2163" name="Google Shape;2163;p181"/>
          <p:cNvSpPr txBox="1"/>
          <p:nvPr/>
        </p:nvSpPr>
        <p:spPr>
          <a:xfrm>
            <a:off x="4724331" y="3193750"/>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C</a:t>
            </a:r>
            <a:endParaRPr sz="1300" b="1" i="0" u="none" strike="noStrike" cap="none">
              <a:solidFill>
                <a:srgbClr val="000000"/>
              </a:solidFill>
              <a:latin typeface="Arial"/>
              <a:ea typeface="Arial"/>
              <a:cs typeface="Arial"/>
              <a:sym typeface="Arial"/>
            </a:endParaRPr>
          </a:p>
        </p:txBody>
      </p:sp>
      <p:sp>
        <p:nvSpPr>
          <p:cNvPr id="2164" name="Google Shape;2164;p181"/>
          <p:cNvSpPr txBox="1">
            <a:spLocks noGrp="1"/>
          </p:cNvSpPr>
          <p:nvPr>
            <p:ph type="subTitle" idx="1"/>
          </p:nvPr>
        </p:nvSpPr>
        <p:spPr>
          <a:xfrm>
            <a:off x="640700" y="1562375"/>
            <a:ext cx="2588400" cy="1170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5" name="Google Shape;2165;p181"/>
          <p:cNvSpPr txBox="1">
            <a:spLocks noGrp="1"/>
          </p:cNvSpPr>
          <p:nvPr>
            <p:ph type="subTitle" idx="2"/>
          </p:nvPr>
        </p:nvSpPr>
        <p:spPr>
          <a:xfrm>
            <a:off x="5887825" y="1562375"/>
            <a:ext cx="2588400" cy="1170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6" name="Google Shape;2166;p181"/>
          <p:cNvSpPr txBox="1">
            <a:spLocks noGrp="1"/>
          </p:cNvSpPr>
          <p:nvPr>
            <p:ph type="subTitle" idx="3"/>
          </p:nvPr>
        </p:nvSpPr>
        <p:spPr>
          <a:xfrm>
            <a:off x="5887825" y="3195688"/>
            <a:ext cx="2588400" cy="1170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2167" name="Google Shape;2167;p181"/>
          <p:cNvSpPr txBox="1">
            <a:spLocks noGrp="1"/>
          </p:cNvSpPr>
          <p:nvPr>
            <p:ph type="subTitle" idx="4"/>
          </p:nvPr>
        </p:nvSpPr>
        <p:spPr>
          <a:xfrm>
            <a:off x="311699" y="742850"/>
            <a:ext cx="7848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8" name="Google Shape;2168;p181"/>
          <p:cNvSpPr txBox="1">
            <a:spLocks noGrp="1"/>
          </p:cNvSpPr>
          <p:nvPr>
            <p:ph type="subTitle" idx="5"/>
          </p:nvPr>
        </p:nvSpPr>
        <p:spPr>
          <a:xfrm>
            <a:off x="640700" y="3196100"/>
            <a:ext cx="2588400" cy="1170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9" name="Google Shape;2169;p18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Quadrants_2">
  <p:cSld name="Title &amp; quadrants_3">
    <p:spTree>
      <p:nvGrpSpPr>
        <p:cNvPr id="1" name="Shape 2170"/>
        <p:cNvGrpSpPr/>
        <p:nvPr/>
      </p:nvGrpSpPr>
      <p:grpSpPr>
        <a:xfrm>
          <a:off x="0" y="0"/>
          <a:ext cx="0" cy="0"/>
          <a:chOff x="0" y="0"/>
          <a:chExt cx="0" cy="0"/>
        </a:xfrm>
      </p:grpSpPr>
      <p:sp>
        <p:nvSpPr>
          <p:cNvPr id="2171" name="Google Shape;2171;p182"/>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172" name="Google Shape;2172;p18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173" name="Google Shape;2173;p18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174" name="Google Shape;2174;p182"/>
          <p:cNvSpPr/>
          <p:nvPr/>
        </p:nvSpPr>
        <p:spPr>
          <a:xfrm flipH="1">
            <a:off x="4581009" y="2761488"/>
            <a:ext cx="4242900" cy="18669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175" name="Google Shape;2175;p182"/>
          <p:cNvSpPr/>
          <p:nvPr/>
        </p:nvSpPr>
        <p:spPr>
          <a:xfrm>
            <a:off x="311694" y="2761488"/>
            <a:ext cx="4242900" cy="18669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176" name="Google Shape;2176;p182"/>
          <p:cNvSpPr/>
          <p:nvPr/>
        </p:nvSpPr>
        <p:spPr>
          <a:xfrm rot="10800000" flipH="1">
            <a:off x="311694" y="872112"/>
            <a:ext cx="4242900" cy="1866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177" name="Google Shape;2177;p182"/>
          <p:cNvSpPr/>
          <p:nvPr/>
        </p:nvSpPr>
        <p:spPr>
          <a:xfrm rot="10800000">
            <a:off x="4581009" y="872112"/>
            <a:ext cx="4242900" cy="1866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2178" name="Google Shape;2178;p182"/>
          <p:cNvPicPr preferRelativeResize="0"/>
          <p:nvPr/>
        </p:nvPicPr>
        <p:blipFill rotWithShape="1">
          <a:blip r:embed="rId3">
            <a:alphaModFix/>
          </a:blip>
          <a:srcRect/>
          <a:stretch/>
        </p:blipFill>
        <p:spPr>
          <a:xfrm>
            <a:off x="4580993" y="1819950"/>
            <a:ext cx="914905" cy="919050"/>
          </a:xfrm>
          <a:prstGeom prst="rect">
            <a:avLst/>
          </a:prstGeom>
          <a:noFill/>
          <a:ln>
            <a:noFill/>
          </a:ln>
        </p:spPr>
      </p:pic>
      <p:pic>
        <p:nvPicPr>
          <p:cNvPr id="2179" name="Google Shape;2179;p182"/>
          <p:cNvPicPr preferRelativeResize="0"/>
          <p:nvPr/>
        </p:nvPicPr>
        <p:blipFill rotWithShape="1">
          <a:blip r:embed="rId4">
            <a:alphaModFix/>
          </a:blip>
          <a:srcRect/>
          <a:stretch/>
        </p:blipFill>
        <p:spPr>
          <a:xfrm>
            <a:off x="3639694" y="1819934"/>
            <a:ext cx="914900" cy="919059"/>
          </a:xfrm>
          <a:prstGeom prst="rect">
            <a:avLst/>
          </a:prstGeom>
          <a:noFill/>
          <a:ln>
            <a:noFill/>
          </a:ln>
        </p:spPr>
      </p:pic>
      <p:pic>
        <p:nvPicPr>
          <p:cNvPr id="2180" name="Google Shape;2180;p182"/>
          <p:cNvPicPr preferRelativeResize="0"/>
          <p:nvPr/>
        </p:nvPicPr>
        <p:blipFill rotWithShape="1">
          <a:blip r:embed="rId5">
            <a:alphaModFix/>
          </a:blip>
          <a:srcRect/>
          <a:stretch/>
        </p:blipFill>
        <p:spPr>
          <a:xfrm>
            <a:off x="4581001" y="2761501"/>
            <a:ext cx="914900" cy="910730"/>
          </a:xfrm>
          <a:prstGeom prst="rect">
            <a:avLst/>
          </a:prstGeom>
          <a:noFill/>
          <a:ln>
            <a:noFill/>
          </a:ln>
        </p:spPr>
      </p:pic>
      <p:pic>
        <p:nvPicPr>
          <p:cNvPr id="2181" name="Google Shape;2181;p182"/>
          <p:cNvPicPr preferRelativeResize="0"/>
          <p:nvPr/>
        </p:nvPicPr>
        <p:blipFill rotWithShape="1">
          <a:blip r:embed="rId6">
            <a:alphaModFix/>
          </a:blip>
          <a:srcRect/>
          <a:stretch/>
        </p:blipFill>
        <p:spPr>
          <a:xfrm>
            <a:off x="3639699" y="2761500"/>
            <a:ext cx="914900" cy="910757"/>
          </a:xfrm>
          <a:prstGeom prst="rect">
            <a:avLst/>
          </a:prstGeom>
          <a:noFill/>
          <a:ln>
            <a:noFill/>
          </a:ln>
        </p:spPr>
      </p:pic>
      <p:sp>
        <p:nvSpPr>
          <p:cNvPr id="2182" name="Google Shape;2182;p182"/>
          <p:cNvSpPr txBox="1"/>
          <p:nvPr/>
        </p:nvSpPr>
        <p:spPr>
          <a:xfrm>
            <a:off x="3988475" y="2261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WHAT</a:t>
            </a:r>
            <a:endParaRPr sz="1100" b="1" i="0" u="none" strike="noStrike" cap="none">
              <a:solidFill>
                <a:srgbClr val="000000"/>
              </a:solidFill>
              <a:latin typeface="Arial"/>
              <a:ea typeface="Arial"/>
              <a:cs typeface="Arial"/>
              <a:sym typeface="Arial"/>
            </a:endParaRPr>
          </a:p>
        </p:txBody>
      </p:sp>
      <p:sp>
        <p:nvSpPr>
          <p:cNvPr id="2183" name="Google Shape;2183;p182"/>
          <p:cNvSpPr txBox="1"/>
          <p:nvPr/>
        </p:nvSpPr>
        <p:spPr>
          <a:xfrm>
            <a:off x="4724331" y="2261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WHY</a:t>
            </a:r>
            <a:endParaRPr sz="1100" b="1" i="0" u="none" strike="noStrike" cap="none">
              <a:solidFill>
                <a:srgbClr val="000000"/>
              </a:solidFill>
              <a:latin typeface="Arial"/>
              <a:ea typeface="Arial"/>
              <a:cs typeface="Arial"/>
              <a:sym typeface="Arial"/>
            </a:endParaRPr>
          </a:p>
        </p:txBody>
      </p:sp>
      <p:sp>
        <p:nvSpPr>
          <p:cNvPr id="2184" name="Google Shape;2184;p182"/>
          <p:cNvSpPr txBox="1"/>
          <p:nvPr/>
        </p:nvSpPr>
        <p:spPr>
          <a:xfrm>
            <a:off x="3996138" y="3023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HOW</a:t>
            </a:r>
            <a:endParaRPr sz="1100" b="1" i="0" u="none" strike="noStrike" cap="none">
              <a:solidFill>
                <a:srgbClr val="000000"/>
              </a:solidFill>
              <a:latin typeface="Arial"/>
              <a:ea typeface="Arial"/>
              <a:cs typeface="Arial"/>
              <a:sym typeface="Arial"/>
            </a:endParaRPr>
          </a:p>
        </p:txBody>
      </p:sp>
      <p:sp>
        <p:nvSpPr>
          <p:cNvPr id="2185" name="Google Shape;2185;p182"/>
          <p:cNvSpPr txBox="1"/>
          <p:nvPr/>
        </p:nvSpPr>
        <p:spPr>
          <a:xfrm>
            <a:off x="4724331" y="3023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WHO</a:t>
            </a:r>
            <a:endParaRPr sz="1100" b="1" i="0" u="none" strike="noStrike" cap="none">
              <a:solidFill>
                <a:srgbClr val="000000"/>
              </a:solidFill>
              <a:latin typeface="Arial"/>
              <a:ea typeface="Arial"/>
              <a:cs typeface="Arial"/>
              <a:sym typeface="Arial"/>
            </a:endParaRPr>
          </a:p>
        </p:txBody>
      </p:sp>
      <p:sp>
        <p:nvSpPr>
          <p:cNvPr id="2186" name="Google Shape;2186;p182"/>
          <p:cNvSpPr txBox="1">
            <a:spLocks noGrp="1"/>
          </p:cNvSpPr>
          <p:nvPr>
            <p:ph type="subTitle" idx="1"/>
          </p:nvPr>
        </p:nvSpPr>
        <p:spPr>
          <a:xfrm>
            <a:off x="640700" y="1222600"/>
            <a:ext cx="2588400" cy="309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7" name="Google Shape;2187;p182"/>
          <p:cNvSpPr txBox="1">
            <a:spLocks noGrp="1"/>
          </p:cNvSpPr>
          <p:nvPr>
            <p:ph type="subTitle" idx="2"/>
          </p:nvPr>
        </p:nvSpPr>
        <p:spPr>
          <a:xfrm>
            <a:off x="5887825" y="1222600"/>
            <a:ext cx="2588400" cy="3099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8" name="Google Shape;2188;p182"/>
          <p:cNvSpPr txBox="1">
            <a:spLocks noGrp="1"/>
          </p:cNvSpPr>
          <p:nvPr>
            <p:ph type="subTitle" idx="3"/>
          </p:nvPr>
        </p:nvSpPr>
        <p:spPr>
          <a:xfrm>
            <a:off x="640700" y="3067600"/>
            <a:ext cx="2588400" cy="309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9" name="Google Shape;2189;p182"/>
          <p:cNvSpPr txBox="1">
            <a:spLocks noGrp="1"/>
          </p:cNvSpPr>
          <p:nvPr>
            <p:ph type="subTitle" idx="4"/>
          </p:nvPr>
        </p:nvSpPr>
        <p:spPr>
          <a:xfrm>
            <a:off x="5887825" y="3067600"/>
            <a:ext cx="2588400" cy="3099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2190" name="Google Shape;2190;p182"/>
          <p:cNvSpPr txBox="1">
            <a:spLocks noGrp="1"/>
          </p:cNvSpPr>
          <p:nvPr>
            <p:ph type="subTitle" idx="5"/>
          </p:nvPr>
        </p:nvSpPr>
        <p:spPr>
          <a:xfrm>
            <a:off x="650675" y="1532500"/>
            <a:ext cx="2588400" cy="96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1" name="Google Shape;2191;p182"/>
          <p:cNvSpPr txBox="1">
            <a:spLocks noGrp="1"/>
          </p:cNvSpPr>
          <p:nvPr>
            <p:ph type="subTitle" idx="6"/>
          </p:nvPr>
        </p:nvSpPr>
        <p:spPr>
          <a:xfrm>
            <a:off x="640700" y="3377500"/>
            <a:ext cx="2588400" cy="96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2" name="Google Shape;2192;p182"/>
          <p:cNvSpPr txBox="1">
            <a:spLocks noGrp="1"/>
          </p:cNvSpPr>
          <p:nvPr>
            <p:ph type="subTitle" idx="7"/>
          </p:nvPr>
        </p:nvSpPr>
        <p:spPr>
          <a:xfrm>
            <a:off x="5887825" y="3377500"/>
            <a:ext cx="2588400" cy="969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2193" name="Google Shape;2193;p182"/>
          <p:cNvSpPr txBox="1">
            <a:spLocks noGrp="1"/>
          </p:cNvSpPr>
          <p:nvPr>
            <p:ph type="subTitle" idx="8"/>
          </p:nvPr>
        </p:nvSpPr>
        <p:spPr>
          <a:xfrm>
            <a:off x="5887825" y="1532500"/>
            <a:ext cx="2588400" cy="969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2194" name="Google Shape;2194;p18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orient="horz" pos="2916">
          <p15:clr>
            <a:srgbClr val="E46962"/>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Rows">
  <p:cSld name="Title &amp; quadrants_3_1">
    <p:spTree>
      <p:nvGrpSpPr>
        <p:cNvPr id="1" name="Shape 2195"/>
        <p:cNvGrpSpPr/>
        <p:nvPr/>
      </p:nvGrpSpPr>
      <p:grpSpPr>
        <a:xfrm>
          <a:off x="0" y="0"/>
          <a:ext cx="0" cy="0"/>
          <a:chOff x="0" y="0"/>
          <a:chExt cx="0" cy="0"/>
        </a:xfrm>
      </p:grpSpPr>
      <p:sp>
        <p:nvSpPr>
          <p:cNvPr id="2196" name="Google Shape;2196;p183"/>
          <p:cNvSpPr/>
          <p:nvPr/>
        </p:nvSpPr>
        <p:spPr>
          <a:xfrm rot="10800000">
            <a:off x="1700100" y="1080300"/>
            <a:ext cx="71322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197" name="Google Shape;2197;p183"/>
          <p:cNvSpPr/>
          <p:nvPr/>
        </p:nvSpPr>
        <p:spPr>
          <a:xfrm>
            <a:off x="311698" y="3026500"/>
            <a:ext cx="1488900" cy="356100"/>
          </a:xfrm>
          <a:prstGeom prst="roundRect">
            <a:avLst>
              <a:gd name="adj" fmla="val 50000"/>
            </a:avLst>
          </a:prstGeom>
          <a:solidFill>
            <a:srgbClr val="FBD6DA"/>
          </a:solidFill>
          <a:ln w="9525" cap="flat" cmpd="sng">
            <a:solidFill>
              <a:srgbClr val="FBD6D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8" name="Google Shape;2198;p183"/>
          <p:cNvSpPr/>
          <p:nvPr/>
        </p:nvSpPr>
        <p:spPr>
          <a:xfrm>
            <a:off x="625295" y="3026500"/>
            <a:ext cx="1488900" cy="356100"/>
          </a:xfrm>
          <a:prstGeom prst="roundRect">
            <a:avLst>
              <a:gd name="adj" fmla="val 50000"/>
            </a:avLst>
          </a:prstGeom>
          <a:solidFill>
            <a:srgbClr val="F8ADB6"/>
          </a:solidFill>
          <a:ln w="9525" cap="flat" cmpd="sng">
            <a:solidFill>
              <a:srgbClr val="F8ADB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9" name="Google Shape;2199;p183"/>
          <p:cNvSpPr/>
          <p:nvPr/>
        </p:nvSpPr>
        <p:spPr>
          <a:xfrm>
            <a:off x="928847" y="3026500"/>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0" name="Google Shape;2200;p183"/>
          <p:cNvSpPr/>
          <p:nvPr/>
        </p:nvSpPr>
        <p:spPr>
          <a:xfrm>
            <a:off x="311698" y="1329871"/>
            <a:ext cx="1488900" cy="356100"/>
          </a:xfrm>
          <a:prstGeom prst="roundRect">
            <a:avLst>
              <a:gd name="adj" fmla="val 50000"/>
            </a:avLst>
          </a:prstGeom>
          <a:solidFill>
            <a:srgbClr val="D3F2FC"/>
          </a:solidFill>
          <a:ln w="9525" cap="flat" cmpd="sng">
            <a:solidFill>
              <a:srgbClr val="D3F2F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1" name="Google Shape;2201;p183"/>
          <p:cNvSpPr/>
          <p:nvPr/>
        </p:nvSpPr>
        <p:spPr>
          <a:xfrm>
            <a:off x="625295" y="1329871"/>
            <a:ext cx="1488900" cy="356100"/>
          </a:xfrm>
          <a:prstGeom prst="roundRect">
            <a:avLst>
              <a:gd name="adj" fmla="val 50000"/>
            </a:avLst>
          </a:prstGeom>
          <a:solidFill>
            <a:srgbClr val="A9E6F9"/>
          </a:solidFill>
          <a:ln w="9525" cap="flat" cmpd="sng">
            <a:solidFill>
              <a:srgbClr val="A9E6F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2" name="Google Shape;2202;p183"/>
          <p:cNvSpPr/>
          <p:nvPr/>
        </p:nvSpPr>
        <p:spPr>
          <a:xfrm>
            <a:off x="928847" y="1329871"/>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3" name="Google Shape;2203;p183"/>
          <p:cNvSpPr/>
          <p:nvPr/>
        </p:nvSpPr>
        <p:spPr>
          <a:xfrm flipH="1">
            <a:off x="311620" y="2178493"/>
            <a:ext cx="1488900" cy="356100"/>
          </a:xfrm>
          <a:prstGeom prst="roundRect">
            <a:avLst>
              <a:gd name="adj" fmla="val 50000"/>
            </a:avLst>
          </a:prstGeom>
          <a:solidFill>
            <a:srgbClr val="DEF2E5"/>
          </a:solidFill>
          <a:ln w="9525" cap="flat" cmpd="sng">
            <a:solidFill>
              <a:srgbClr val="DEF2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4" name="Google Shape;2204;p183"/>
          <p:cNvSpPr/>
          <p:nvPr/>
        </p:nvSpPr>
        <p:spPr>
          <a:xfrm flipH="1">
            <a:off x="625217" y="2178493"/>
            <a:ext cx="1488900" cy="356100"/>
          </a:xfrm>
          <a:prstGeom prst="roundRect">
            <a:avLst>
              <a:gd name="adj" fmla="val 50000"/>
            </a:avLst>
          </a:prstGeom>
          <a:solidFill>
            <a:srgbClr val="BFE5CD"/>
          </a:solidFill>
          <a:ln w="9525" cap="flat" cmpd="sng">
            <a:solidFill>
              <a:srgbClr val="BFE5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5" name="Google Shape;2205;p183"/>
          <p:cNvSpPr/>
          <p:nvPr/>
        </p:nvSpPr>
        <p:spPr>
          <a:xfrm flipH="1">
            <a:off x="928769" y="2178493"/>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6" name="Google Shape;2206;p183"/>
          <p:cNvSpPr/>
          <p:nvPr/>
        </p:nvSpPr>
        <p:spPr>
          <a:xfrm flipH="1">
            <a:off x="311620" y="3876595"/>
            <a:ext cx="1488900" cy="356100"/>
          </a:xfrm>
          <a:prstGeom prst="roundRect">
            <a:avLst>
              <a:gd name="adj" fmla="val 50000"/>
            </a:avLst>
          </a:prstGeom>
          <a:solidFill>
            <a:srgbClr val="FEF6D8"/>
          </a:solidFill>
          <a:ln w="9525" cap="flat" cmpd="sng">
            <a:solidFill>
              <a:srgbClr val="FEF6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7" name="Google Shape;2207;p183"/>
          <p:cNvSpPr/>
          <p:nvPr/>
        </p:nvSpPr>
        <p:spPr>
          <a:xfrm flipH="1">
            <a:off x="625217" y="3876595"/>
            <a:ext cx="1488900" cy="356100"/>
          </a:xfrm>
          <a:prstGeom prst="roundRect">
            <a:avLst>
              <a:gd name="adj" fmla="val 50000"/>
            </a:avLst>
          </a:prstGeom>
          <a:solidFill>
            <a:srgbClr val="FEEEB2"/>
          </a:solidFill>
          <a:ln w="9525" cap="flat" cmpd="sng">
            <a:solidFill>
              <a:srgbClr val="FEEE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8" name="Google Shape;2208;p183"/>
          <p:cNvSpPr/>
          <p:nvPr/>
        </p:nvSpPr>
        <p:spPr>
          <a:xfrm flipH="1">
            <a:off x="928769" y="3876595"/>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2209" name="Google Shape;2209;p183"/>
          <p:cNvCxnSpPr/>
          <p:nvPr/>
        </p:nvCxnSpPr>
        <p:spPr>
          <a:xfrm>
            <a:off x="3055477" y="1936820"/>
            <a:ext cx="4985700" cy="0"/>
          </a:xfrm>
          <a:prstGeom prst="straightConnector1">
            <a:avLst/>
          </a:prstGeom>
          <a:noFill/>
          <a:ln w="9525" cap="flat" cmpd="sng">
            <a:solidFill>
              <a:schemeClr val="accent5"/>
            </a:solidFill>
            <a:prstDash val="solid"/>
            <a:round/>
            <a:headEnd type="none" w="sm" len="sm"/>
            <a:tailEnd type="none" w="sm" len="sm"/>
          </a:ln>
        </p:spPr>
      </p:cxnSp>
      <p:cxnSp>
        <p:nvCxnSpPr>
          <p:cNvPr id="2210" name="Google Shape;2210;p183"/>
          <p:cNvCxnSpPr/>
          <p:nvPr/>
        </p:nvCxnSpPr>
        <p:spPr>
          <a:xfrm>
            <a:off x="3055477" y="2793217"/>
            <a:ext cx="4985700" cy="0"/>
          </a:xfrm>
          <a:prstGeom prst="straightConnector1">
            <a:avLst/>
          </a:prstGeom>
          <a:noFill/>
          <a:ln w="9525" cap="flat" cmpd="sng">
            <a:solidFill>
              <a:schemeClr val="accent5"/>
            </a:solidFill>
            <a:prstDash val="solid"/>
            <a:round/>
            <a:headEnd type="none" w="sm" len="sm"/>
            <a:tailEnd type="none" w="sm" len="sm"/>
          </a:ln>
        </p:spPr>
      </p:cxnSp>
      <p:cxnSp>
        <p:nvCxnSpPr>
          <p:cNvPr id="2211" name="Google Shape;2211;p183"/>
          <p:cNvCxnSpPr/>
          <p:nvPr/>
        </p:nvCxnSpPr>
        <p:spPr>
          <a:xfrm>
            <a:off x="3055477" y="3649614"/>
            <a:ext cx="4985700" cy="0"/>
          </a:xfrm>
          <a:prstGeom prst="straightConnector1">
            <a:avLst/>
          </a:prstGeom>
          <a:noFill/>
          <a:ln w="9525" cap="flat" cmpd="sng">
            <a:solidFill>
              <a:schemeClr val="accent5"/>
            </a:solidFill>
            <a:prstDash val="solid"/>
            <a:round/>
            <a:headEnd type="none" w="sm" len="sm"/>
            <a:tailEnd type="none" w="sm" len="sm"/>
          </a:ln>
        </p:spPr>
      </p:cxnSp>
      <p:sp>
        <p:nvSpPr>
          <p:cNvPr id="2212" name="Google Shape;2212;p18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213" name="Google Shape;2213;p18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214" name="Google Shape;2214;p18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215" name="Google Shape;2215;p183"/>
          <p:cNvSpPr txBox="1">
            <a:spLocks noGrp="1"/>
          </p:cNvSpPr>
          <p:nvPr>
            <p:ph type="subTitle" idx="1"/>
          </p:nvPr>
        </p:nvSpPr>
        <p:spPr>
          <a:xfrm>
            <a:off x="3055475" y="1329875"/>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216" name="Google Shape;2216;p183"/>
          <p:cNvSpPr txBox="1">
            <a:spLocks noGrp="1"/>
          </p:cNvSpPr>
          <p:nvPr>
            <p:ph type="subTitle" idx="2"/>
          </p:nvPr>
        </p:nvSpPr>
        <p:spPr>
          <a:xfrm>
            <a:off x="3055475" y="2154375"/>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217" name="Google Shape;2217;p183"/>
          <p:cNvSpPr txBox="1">
            <a:spLocks noGrp="1"/>
          </p:cNvSpPr>
          <p:nvPr>
            <p:ph type="subTitle" idx="3"/>
          </p:nvPr>
        </p:nvSpPr>
        <p:spPr>
          <a:xfrm>
            <a:off x="3055475" y="2993210"/>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218" name="Google Shape;2218;p183"/>
          <p:cNvSpPr txBox="1">
            <a:spLocks noGrp="1"/>
          </p:cNvSpPr>
          <p:nvPr>
            <p:ph type="subTitle" idx="4"/>
          </p:nvPr>
        </p:nvSpPr>
        <p:spPr>
          <a:xfrm>
            <a:off x="3055475" y="3832020"/>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219" name="Google Shape;2219;p18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20" name="Google Shape;2220;p183"/>
          <p:cNvSpPr txBox="1">
            <a:spLocks noGrp="1"/>
          </p:cNvSpPr>
          <p:nvPr>
            <p:ph type="subTitle" idx="5"/>
          </p:nvPr>
        </p:nvSpPr>
        <p:spPr>
          <a:xfrm>
            <a:off x="1091200" y="1316736"/>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2221" name="Google Shape;2221;p183"/>
          <p:cNvSpPr txBox="1">
            <a:spLocks noGrp="1"/>
          </p:cNvSpPr>
          <p:nvPr>
            <p:ph type="subTitle" idx="6"/>
          </p:nvPr>
        </p:nvSpPr>
        <p:spPr>
          <a:xfrm>
            <a:off x="1091200" y="2176272"/>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2222" name="Google Shape;2222;p183"/>
          <p:cNvSpPr txBox="1">
            <a:spLocks noGrp="1"/>
          </p:cNvSpPr>
          <p:nvPr>
            <p:ph type="subTitle" idx="7"/>
          </p:nvPr>
        </p:nvSpPr>
        <p:spPr>
          <a:xfrm>
            <a:off x="1091200" y="3026664"/>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2223" name="Google Shape;2223;p183"/>
          <p:cNvSpPr txBox="1">
            <a:spLocks noGrp="1"/>
          </p:cNvSpPr>
          <p:nvPr>
            <p:ph type="subTitle" idx="8"/>
          </p:nvPr>
        </p:nvSpPr>
        <p:spPr>
          <a:xfrm>
            <a:off x="1091200" y="3877056"/>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Rows 2">
  <p:cSld name="Title &amp; quadrants_3_1_1">
    <p:spTree>
      <p:nvGrpSpPr>
        <p:cNvPr id="1" name="Shape 2224"/>
        <p:cNvGrpSpPr/>
        <p:nvPr/>
      </p:nvGrpSpPr>
      <p:grpSpPr>
        <a:xfrm>
          <a:off x="0" y="0"/>
          <a:ext cx="0" cy="0"/>
          <a:chOff x="0" y="0"/>
          <a:chExt cx="0" cy="0"/>
        </a:xfrm>
      </p:grpSpPr>
      <p:sp>
        <p:nvSpPr>
          <p:cNvPr id="2225" name="Google Shape;2225;p184"/>
          <p:cNvSpPr/>
          <p:nvPr/>
        </p:nvSpPr>
        <p:spPr>
          <a:xfrm rot="10800000">
            <a:off x="311700" y="3648050"/>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226" name="Google Shape;2226;p184"/>
          <p:cNvSpPr/>
          <p:nvPr/>
        </p:nvSpPr>
        <p:spPr>
          <a:xfrm rot="10800000">
            <a:off x="311700" y="1449498"/>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2227" name="Google Shape;2227;p184"/>
          <p:cNvCxnSpPr/>
          <p:nvPr/>
        </p:nvCxnSpPr>
        <p:spPr>
          <a:xfrm>
            <a:off x="3055477" y="2793217"/>
            <a:ext cx="4985700" cy="0"/>
          </a:xfrm>
          <a:prstGeom prst="straightConnector1">
            <a:avLst/>
          </a:prstGeom>
          <a:noFill/>
          <a:ln w="9525" cap="flat" cmpd="sng">
            <a:solidFill>
              <a:schemeClr val="accent5"/>
            </a:solidFill>
            <a:prstDash val="solid"/>
            <a:round/>
            <a:headEnd type="none" w="sm" len="sm"/>
            <a:tailEnd type="none" w="sm" len="sm"/>
          </a:ln>
        </p:spPr>
      </p:cxnSp>
      <p:sp>
        <p:nvSpPr>
          <p:cNvPr id="2228" name="Google Shape;2228;p18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229" name="Google Shape;2229;p18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230" name="Google Shape;2230;p18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231" name="Google Shape;2231;p184"/>
          <p:cNvSpPr txBox="1">
            <a:spLocks noGrp="1"/>
          </p:cNvSpPr>
          <p:nvPr>
            <p:ph type="subTitle" idx="1"/>
          </p:nvPr>
        </p:nvSpPr>
        <p:spPr>
          <a:xfrm>
            <a:off x="1479850" y="1610250"/>
            <a:ext cx="2079900" cy="214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2232" name="Google Shape;2232;p184"/>
          <p:cNvSpPr txBox="1">
            <a:spLocks noGrp="1"/>
          </p:cNvSpPr>
          <p:nvPr>
            <p:ph type="subTitle" idx="2"/>
          </p:nvPr>
        </p:nvSpPr>
        <p:spPr>
          <a:xfrm>
            <a:off x="3055475" y="3043375"/>
            <a:ext cx="4985700" cy="3561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3" name="Google Shape;2233;p18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34" name="Google Shape;2234;p184"/>
          <p:cNvSpPr/>
          <p:nvPr/>
        </p:nvSpPr>
        <p:spPr>
          <a:xfrm rot="10800000">
            <a:off x="311700" y="2548774"/>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2235" name="Google Shape;2235;p184"/>
          <p:cNvCxnSpPr/>
          <p:nvPr/>
        </p:nvCxnSpPr>
        <p:spPr>
          <a:xfrm>
            <a:off x="3837450" y="886433"/>
            <a:ext cx="0" cy="3833700"/>
          </a:xfrm>
          <a:prstGeom prst="straightConnector1">
            <a:avLst/>
          </a:prstGeom>
          <a:noFill/>
          <a:ln w="9525" cap="flat" cmpd="sng">
            <a:solidFill>
              <a:schemeClr val="accent5"/>
            </a:solidFill>
            <a:prstDash val="solid"/>
            <a:round/>
            <a:headEnd type="none" w="sm" len="sm"/>
            <a:tailEnd type="none" w="sm" len="sm"/>
          </a:ln>
        </p:spPr>
      </p:cxnSp>
      <p:sp>
        <p:nvSpPr>
          <p:cNvPr id="2236" name="Google Shape;2236;p184"/>
          <p:cNvSpPr>
            <a:spLocks noGrp="1"/>
          </p:cNvSpPr>
          <p:nvPr>
            <p:ph type="pic" idx="3"/>
          </p:nvPr>
        </p:nvSpPr>
        <p:spPr>
          <a:xfrm>
            <a:off x="311700" y="3610700"/>
            <a:ext cx="948300" cy="1010400"/>
          </a:xfrm>
          <a:prstGeom prst="rect">
            <a:avLst/>
          </a:prstGeom>
          <a:noFill/>
          <a:ln>
            <a:noFill/>
          </a:ln>
        </p:spPr>
      </p:sp>
      <p:sp>
        <p:nvSpPr>
          <p:cNvPr id="2237" name="Google Shape;2237;p184"/>
          <p:cNvSpPr txBox="1">
            <a:spLocks noGrp="1"/>
          </p:cNvSpPr>
          <p:nvPr>
            <p:ph type="subTitle" idx="4"/>
          </p:nvPr>
        </p:nvSpPr>
        <p:spPr>
          <a:xfrm>
            <a:off x="1479850" y="1859725"/>
            <a:ext cx="20799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2238" name="Google Shape;2238;p184"/>
          <p:cNvSpPr txBox="1">
            <a:spLocks noGrp="1"/>
          </p:cNvSpPr>
          <p:nvPr>
            <p:ph type="subTitle" idx="5"/>
          </p:nvPr>
        </p:nvSpPr>
        <p:spPr>
          <a:xfrm>
            <a:off x="1479850" y="2755013"/>
            <a:ext cx="2079900" cy="214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2239" name="Google Shape;2239;p184"/>
          <p:cNvSpPr txBox="1">
            <a:spLocks noGrp="1"/>
          </p:cNvSpPr>
          <p:nvPr>
            <p:ph type="subTitle" idx="6"/>
          </p:nvPr>
        </p:nvSpPr>
        <p:spPr>
          <a:xfrm>
            <a:off x="1479850" y="3004488"/>
            <a:ext cx="20799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2240" name="Google Shape;2240;p184"/>
          <p:cNvSpPr txBox="1">
            <a:spLocks noGrp="1"/>
          </p:cNvSpPr>
          <p:nvPr>
            <p:ph type="subTitle" idx="7"/>
          </p:nvPr>
        </p:nvSpPr>
        <p:spPr>
          <a:xfrm>
            <a:off x="1479850" y="3811438"/>
            <a:ext cx="2079900" cy="214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2241" name="Google Shape;2241;p184"/>
          <p:cNvSpPr txBox="1">
            <a:spLocks noGrp="1"/>
          </p:cNvSpPr>
          <p:nvPr>
            <p:ph type="subTitle" idx="8"/>
          </p:nvPr>
        </p:nvSpPr>
        <p:spPr>
          <a:xfrm>
            <a:off x="1479850" y="4060913"/>
            <a:ext cx="20799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cxnSp>
        <p:nvCxnSpPr>
          <p:cNvPr id="2242" name="Google Shape;2242;p184"/>
          <p:cNvCxnSpPr/>
          <p:nvPr/>
        </p:nvCxnSpPr>
        <p:spPr>
          <a:xfrm>
            <a:off x="6414900" y="876375"/>
            <a:ext cx="0" cy="3833700"/>
          </a:xfrm>
          <a:prstGeom prst="straightConnector1">
            <a:avLst/>
          </a:prstGeom>
          <a:noFill/>
          <a:ln w="9525" cap="flat" cmpd="sng">
            <a:solidFill>
              <a:schemeClr val="accent5"/>
            </a:solidFill>
            <a:prstDash val="solid"/>
            <a:round/>
            <a:headEnd type="none" w="sm" len="sm"/>
            <a:tailEnd type="none" w="sm" len="sm"/>
          </a:ln>
        </p:spPr>
      </p:cxnSp>
      <p:sp>
        <p:nvSpPr>
          <p:cNvPr id="2243" name="Google Shape;2243;p184"/>
          <p:cNvSpPr txBox="1">
            <a:spLocks noGrp="1"/>
          </p:cNvSpPr>
          <p:nvPr>
            <p:ph type="subTitle" idx="9"/>
          </p:nvPr>
        </p:nvSpPr>
        <p:spPr>
          <a:xfrm>
            <a:off x="6414900" y="876375"/>
            <a:ext cx="2409000" cy="26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2244" name="Google Shape;2244;p184"/>
          <p:cNvSpPr txBox="1">
            <a:spLocks noGrp="1"/>
          </p:cNvSpPr>
          <p:nvPr>
            <p:ph type="subTitle" idx="13"/>
          </p:nvPr>
        </p:nvSpPr>
        <p:spPr>
          <a:xfrm>
            <a:off x="3837450" y="876375"/>
            <a:ext cx="2409000" cy="26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2245" name="Google Shape;2245;p184"/>
          <p:cNvSpPr>
            <a:spLocks noGrp="1"/>
          </p:cNvSpPr>
          <p:nvPr>
            <p:ph type="pic" idx="14"/>
          </p:nvPr>
        </p:nvSpPr>
        <p:spPr>
          <a:xfrm>
            <a:off x="311700" y="2511425"/>
            <a:ext cx="948300" cy="1010400"/>
          </a:xfrm>
          <a:prstGeom prst="rect">
            <a:avLst/>
          </a:prstGeom>
          <a:noFill/>
          <a:ln>
            <a:noFill/>
          </a:ln>
        </p:spPr>
      </p:sp>
      <p:sp>
        <p:nvSpPr>
          <p:cNvPr id="2246" name="Google Shape;2246;p184"/>
          <p:cNvSpPr>
            <a:spLocks noGrp="1"/>
          </p:cNvSpPr>
          <p:nvPr>
            <p:ph type="pic" idx="15"/>
          </p:nvPr>
        </p:nvSpPr>
        <p:spPr>
          <a:xfrm>
            <a:off x="311700" y="1412150"/>
            <a:ext cx="948300" cy="1010400"/>
          </a:xfrm>
          <a:prstGeom prst="rect">
            <a:avLst/>
          </a:prstGeom>
          <a:noFill/>
          <a:ln>
            <a:noFill/>
          </a:ln>
        </p:spPr>
      </p:sp>
      <p:sp>
        <p:nvSpPr>
          <p:cNvPr id="2247" name="Google Shape;2247;p184"/>
          <p:cNvSpPr txBox="1">
            <a:spLocks noGrp="1"/>
          </p:cNvSpPr>
          <p:nvPr>
            <p:ph type="subTitle" idx="16"/>
          </p:nvPr>
        </p:nvSpPr>
        <p:spPr>
          <a:xfrm>
            <a:off x="4086225" y="1632356"/>
            <a:ext cx="2079900" cy="6333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2248" name="Google Shape;2248;p184"/>
          <p:cNvSpPr txBox="1">
            <a:spLocks noGrp="1"/>
          </p:cNvSpPr>
          <p:nvPr>
            <p:ph type="subTitle" idx="17"/>
          </p:nvPr>
        </p:nvSpPr>
        <p:spPr>
          <a:xfrm>
            <a:off x="4086225" y="2678866"/>
            <a:ext cx="2079900" cy="690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2249" name="Google Shape;2249;p184"/>
          <p:cNvSpPr txBox="1">
            <a:spLocks noGrp="1"/>
          </p:cNvSpPr>
          <p:nvPr>
            <p:ph type="subTitle" idx="18"/>
          </p:nvPr>
        </p:nvSpPr>
        <p:spPr>
          <a:xfrm>
            <a:off x="4086225" y="3807428"/>
            <a:ext cx="2079900" cy="675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2250" name="Google Shape;2250;p184"/>
          <p:cNvSpPr txBox="1">
            <a:spLocks noGrp="1"/>
          </p:cNvSpPr>
          <p:nvPr>
            <p:ph type="subTitle" idx="19"/>
          </p:nvPr>
        </p:nvSpPr>
        <p:spPr>
          <a:xfrm>
            <a:off x="6579450" y="1618253"/>
            <a:ext cx="2079900" cy="6333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2251" name="Google Shape;2251;p184"/>
          <p:cNvSpPr txBox="1">
            <a:spLocks noGrp="1"/>
          </p:cNvSpPr>
          <p:nvPr>
            <p:ph type="subTitle" idx="20"/>
          </p:nvPr>
        </p:nvSpPr>
        <p:spPr>
          <a:xfrm>
            <a:off x="6579450" y="2663478"/>
            <a:ext cx="2079900" cy="690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2252" name="Google Shape;2252;p184"/>
          <p:cNvSpPr txBox="1">
            <a:spLocks noGrp="1"/>
          </p:cNvSpPr>
          <p:nvPr>
            <p:ph type="subTitle" idx="21"/>
          </p:nvPr>
        </p:nvSpPr>
        <p:spPr>
          <a:xfrm>
            <a:off x="6579450" y="3792378"/>
            <a:ext cx="2079900" cy="675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d">
  <p:cSld name="Quadrants_1_2_1_1_1_1">
    <p:spTree>
      <p:nvGrpSpPr>
        <p:cNvPr id="1" name="Shape 234"/>
        <p:cNvGrpSpPr/>
        <p:nvPr/>
      </p:nvGrpSpPr>
      <p:grpSpPr>
        <a:xfrm>
          <a:off x="0" y="0"/>
          <a:ext cx="0" cy="0"/>
          <a:chOff x="0" y="0"/>
          <a:chExt cx="0" cy="0"/>
        </a:xfrm>
      </p:grpSpPr>
      <p:sp>
        <p:nvSpPr>
          <p:cNvPr id="235" name="Google Shape;235;p19"/>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36" name="Google Shape;236;p1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237" name="Google Shape;237;p1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38" name="Google Shape;238;p1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239" name="Google Shape;239;p19"/>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pic>
        <p:nvPicPr>
          <p:cNvPr id="240" name="Google Shape;240;p19"/>
          <p:cNvPicPr preferRelativeResize="0"/>
          <p:nvPr/>
        </p:nvPicPr>
        <p:blipFill>
          <a:blip r:embed="rId3">
            <a:alphaModFix/>
          </a:blip>
          <a:stretch>
            <a:fillRect/>
          </a:stretch>
        </p:blipFill>
        <p:spPr>
          <a:xfrm>
            <a:off x="7608191" y="987075"/>
            <a:ext cx="524209" cy="3520597"/>
          </a:xfrm>
          <a:prstGeom prst="rect">
            <a:avLst/>
          </a:prstGeom>
          <a:noFill/>
          <a:ln>
            <a:noFill/>
          </a:ln>
        </p:spPr>
      </p:pic>
      <p:pic>
        <p:nvPicPr>
          <p:cNvPr id="241" name="Google Shape;241;p19"/>
          <p:cNvPicPr preferRelativeResize="0"/>
          <p:nvPr/>
        </p:nvPicPr>
        <p:blipFill>
          <a:blip r:embed="rId4">
            <a:alphaModFix/>
          </a:blip>
          <a:stretch>
            <a:fillRect/>
          </a:stretch>
        </p:blipFill>
        <p:spPr>
          <a:xfrm>
            <a:off x="993450" y="987200"/>
            <a:ext cx="524209" cy="3520597"/>
          </a:xfrm>
          <a:prstGeom prst="rect">
            <a:avLst/>
          </a:prstGeom>
          <a:noFill/>
          <a:ln>
            <a:noFill/>
          </a:ln>
        </p:spPr>
      </p:pic>
      <p:pic>
        <p:nvPicPr>
          <p:cNvPr id="242" name="Google Shape;242;p19"/>
          <p:cNvPicPr preferRelativeResize="0"/>
          <p:nvPr/>
        </p:nvPicPr>
        <p:blipFill>
          <a:blip r:embed="rId5">
            <a:alphaModFix/>
          </a:blip>
          <a:stretch>
            <a:fillRect/>
          </a:stretch>
        </p:blipFill>
        <p:spPr>
          <a:xfrm>
            <a:off x="7583700" y="3958973"/>
            <a:ext cx="548700" cy="548700"/>
          </a:xfrm>
          <a:prstGeom prst="rect">
            <a:avLst/>
          </a:prstGeom>
          <a:noFill/>
          <a:ln>
            <a:noFill/>
          </a:ln>
        </p:spPr>
      </p:pic>
      <p:sp>
        <p:nvSpPr>
          <p:cNvPr id="243" name="Google Shape;243;p19"/>
          <p:cNvSpPr txBox="1">
            <a:spLocks noGrp="1"/>
          </p:cNvSpPr>
          <p:nvPr>
            <p:ph type="subTitle" idx="1"/>
          </p:nvPr>
        </p:nvSpPr>
        <p:spPr>
          <a:xfrm>
            <a:off x="2079150" y="1827575"/>
            <a:ext cx="4985700" cy="1839600"/>
          </a:xfrm>
          <a:prstGeom prst="rect">
            <a:avLst/>
          </a:prstGeom>
        </p:spPr>
        <p:txBody>
          <a:bodyPr spcFirstLastPara="1" wrap="square" lIns="0" tIns="0" rIns="0" bIns="0" anchor="ctr" anchorCtr="0">
            <a:normAutofit/>
          </a:bodyPr>
          <a:lstStyle>
            <a:lvl1pPr lvl="0" algn="ctr" rtl="0">
              <a:lnSpc>
                <a:spcPct val="115000"/>
              </a:lnSpc>
              <a:spcBef>
                <a:spcPts val="0"/>
              </a:spcBef>
              <a:spcAft>
                <a:spcPts val="0"/>
              </a:spcAft>
              <a:buSzPts val="2200"/>
              <a:buNone/>
              <a:defRPr sz="2200" b="1"/>
            </a:lvl1pPr>
            <a:lvl2pPr lvl="1" algn="ctr" rtl="0">
              <a:lnSpc>
                <a:spcPct val="115000"/>
              </a:lnSpc>
              <a:spcBef>
                <a:spcPts val="0"/>
              </a:spcBef>
              <a:spcAft>
                <a:spcPts val="0"/>
              </a:spcAft>
              <a:buSzPts val="2200"/>
              <a:buNone/>
              <a:defRPr sz="2200" b="1"/>
            </a:lvl2pPr>
            <a:lvl3pPr lvl="2" algn="ctr" rtl="0">
              <a:lnSpc>
                <a:spcPct val="115000"/>
              </a:lnSpc>
              <a:spcBef>
                <a:spcPts val="0"/>
              </a:spcBef>
              <a:spcAft>
                <a:spcPts val="0"/>
              </a:spcAft>
              <a:buSzPts val="2200"/>
              <a:buNone/>
              <a:defRPr sz="2200" b="1"/>
            </a:lvl3pPr>
            <a:lvl4pPr lvl="3" algn="ctr" rtl="0">
              <a:lnSpc>
                <a:spcPct val="115000"/>
              </a:lnSpc>
              <a:spcBef>
                <a:spcPts val="0"/>
              </a:spcBef>
              <a:spcAft>
                <a:spcPts val="0"/>
              </a:spcAft>
              <a:buSzPts val="2200"/>
              <a:buNone/>
              <a:defRPr sz="2200" b="1"/>
            </a:lvl4pPr>
            <a:lvl5pPr lvl="4" algn="ctr" rtl="0">
              <a:lnSpc>
                <a:spcPct val="115000"/>
              </a:lnSpc>
              <a:spcBef>
                <a:spcPts val="0"/>
              </a:spcBef>
              <a:spcAft>
                <a:spcPts val="0"/>
              </a:spcAft>
              <a:buSzPts val="2200"/>
              <a:buNone/>
              <a:defRPr sz="2200" b="1"/>
            </a:lvl5pPr>
            <a:lvl6pPr lvl="5" algn="ctr" rtl="0">
              <a:lnSpc>
                <a:spcPct val="115000"/>
              </a:lnSpc>
              <a:spcBef>
                <a:spcPts val="0"/>
              </a:spcBef>
              <a:spcAft>
                <a:spcPts val="0"/>
              </a:spcAft>
              <a:buSzPts val="2200"/>
              <a:buNone/>
              <a:defRPr sz="2200" b="1"/>
            </a:lvl6pPr>
            <a:lvl7pPr lvl="6" algn="ctr" rtl="0">
              <a:lnSpc>
                <a:spcPct val="115000"/>
              </a:lnSpc>
              <a:spcBef>
                <a:spcPts val="0"/>
              </a:spcBef>
              <a:spcAft>
                <a:spcPts val="0"/>
              </a:spcAft>
              <a:buSzPts val="2200"/>
              <a:buNone/>
              <a:defRPr sz="2200" b="1"/>
            </a:lvl7pPr>
            <a:lvl8pPr lvl="7" algn="ctr" rtl="0">
              <a:lnSpc>
                <a:spcPct val="115000"/>
              </a:lnSpc>
              <a:spcBef>
                <a:spcPts val="0"/>
              </a:spcBef>
              <a:spcAft>
                <a:spcPts val="0"/>
              </a:spcAft>
              <a:buSzPts val="2200"/>
              <a:buNone/>
              <a:defRPr sz="2200" b="1"/>
            </a:lvl8pPr>
            <a:lvl9pPr lvl="8" algn="ctr" rtl="0">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Highlights">
  <p:cSld name="Quadrants">
    <p:spTree>
      <p:nvGrpSpPr>
        <p:cNvPr id="1" name="Shape 2253"/>
        <p:cNvGrpSpPr/>
        <p:nvPr/>
      </p:nvGrpSpPr>
      <p:grpSpPr>
        <a:xfrm>
          <a:off x="0" y="0"/>
          <a:ext cx="0" cy="0"/>
          <a:chOff x="0" y="0"/>
          <a:chExt cx="0" cy="0"/>
        </a:xfrm>
      </p:grpSpPr>
      <p:sp>
        <p:nvSpPr>
          <p:cNvPr id="2254" name="Google Shape;2254;p185"/>
          <p:cNvSpPr/>
          <p:nvPr/>
        </p:nvSpPr>
        <p:spPr>
          <a:xfrm rot="10800000">
            <a:off x="330750" y="1080300"/>
            <a:ext cx="73653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255" name="Google Shape;2255;p18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256" name="Google Shape;2256;p18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257" name="Google Shape;2257;p18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258" name="Google Shape;2258;p185"/>
          <p:cNvSpPr/>
          <p:nvPr/>
        </p:nvSpPr>
        <p:spPr>
          <a:xfrm>
            <a:off x="3895425" y="902050"/>
            <a:ext cx="2419200" cy="1866900"/>
          </a:xfrm>
          <a:prstGeom prst="rect">
            <a:avLst/>
          </a:prstGeom>
          <a:solidFill>
            <a:srgbClr val="D3F2FC"/>
          </a:solidFill>
          <a:ln w="9525" cap="flat" cmpd="sng">
            <a:solidFill>
              <a:srgbClr val="2CC3F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9" name="Google Shape;2259;p185"/>
          <p:cNvSpPr/>
          <p:nvPr/>
        </p:nvSpPr>
        <p:spPr>
          <a:xfrm>
            <a:off x="6413250" y="902050"/>
            <a:ext cx="2419200" cy="1866900"/>
          </a:xfrm>
          <a:prstGeom prst="rect">
            <a:avLst/>
          </a:prstGeom>
          <a:solidFill>
            <a:srgbClr val="FEF6D8"/>
          </a:solidFill>
          <a:ln w="9525" cap="flat" cmpd="sng">
            <a:solidFill>
              <a:srgbClr val="FDD74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0" name="Google Shape;2260;p185"/>
          <p:cNvSpPr/>
          <p:nvPr/>
        </p:nvSpPr>
        <p:spPr>
          <a:xfrm>
            <a:off x="3895425" y="2865525"/>
            <a:ext cx="2419200" cy="1866900"/>
          </a:xfrm>
          <a:prstGeom prst="rect">
            <a:avLst/>
          </a:prstGeom>
          <a:solidFill>
            <a:srgbClr val="DEF2E5"/>
          </a:solidFill>
          <a:ln w="9525" cap="flat" cmpd="sng">
            <a:solidFill>
              <a:srgbClr val="63C08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1" name="Google Shape;2261;p185"/>
          <p:cNvSpPr/>
          <p:nvPr/>
        </p:nvSpPr>
        <p:spPr>
          <a:xfrm>
            <a:off x="6413250" y="2865525"/>
            <a:ext cx="2419200" cy="1866900"/>
          </a:xfrm>
          <a:prstGeom prst="rect">
            <a:avLst/>
          </a:prstGeom>
          <a:solidFill>
            <a:srgbClr val="FBD6DA"/>
          </a:solidFill>
          <a:ln w="9525" cap="flat" cmpd="sng">
            <a:solidFill>
              <a:srgbClr val="EF354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2" name="Google Shape;2262;p185"/>
          <p:cNvSpPr txBox="1">
            <a:spLocks noGrp="1"/>
          </p:cNvSpPr>
          <p:nvPr>
            <p:ph type="subTitle" idx="1"/>
          </p:nvPr>
        </p:nvSpPr>
        <p:spPr>
          <a:xfrm>
            <a:off x="737000" y="1449800"/>
            <a:ext cx="2771700" cy="2690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3" name="Google Shape;2263;p185"/>
          <p:cNvSpPr txBox="1">
            <a:spLocks noGrp="1"/>
          </p:cNvSpPr>
          <p:nvPr>
            <p:ph type="subTitle" idx="2"/>
          </p:nvPr>
        </p:nvSpPr>
        <p:spPr>
          <a:xfrm>
            <a:off x="4180725" y="119255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4" name="Google Shape;2264;p185"/>
          <p:cNvSpPr txBox="1">
            <a:spLocks noGrp="1"/>
          </p:cNvSpPr>
          <p:nvPr>
            <p:ph type="subTitle" idx="3"/>
          </p:nvPr>
        </p:nvSpPr>
        <p:spPr>
          <a:xfrm>
            <a:off x="6698550" y="316680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5" name="Google Shape;2265;p185"/>
          <p:cNvSpPr txBox="1">
            <a:spLocks noGrp="1"/>
          </p:cNvSpPr>
          <p:nvPr>
            <p:ph type="subTitle" idx="4"/>
          </p:nvPr>
        </p:nvSpPr>
        <p:spPr>
          <a:xfrm>
            <a:off x="6701350" y="119255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6" name="Google Shape;2266;p185"/>
          <p:cNvSpPr txBox="1">
            <a:spLocks noGrp="1"/>
          </p:cNvSpPr>
          <p:nvPr>
            <p:ph type="subTitle" idx="5"/>
          </p:nvPr>
        </p:nvSpPr>
        <p:spPr>
          <a:xfrm>
            <a:off x="4180725" y="316680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7" name="Google Shape;2267;p18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emieline">
  <p:cSld name="Quadrants_1">
    <p:spTree>
      <p:nvGrpSpPr>
        <p:cNvPr id="1" name="Shape 2268"/>
        <p:cNvGrpSpPr/>
        <p:nvPr/>
      </p:nvGrpSpPr>
      <p:grpSpPr>
        <a:xfrm>
          <a:off x="0" y="0"/>
          <a:ext cx="0" cy="0"/>
          <a:chOff x="0" y="0"/>
          <a:chExt cx="0" cy="0"/>
        </a:xfrm>
      </p:grpSpPr>
      <p:sp>
        <p:nvSpPr>
          <p:cNvPr id="2269" name="Google Shape;2269;p186"/>
          <p:cNvSpPr/>
          <p:nvPr/>
        </p:nvSpPr>
        <p:spPr>
          <a:xfrm rot="10800000">
            <a:off x="330725" y="2651700"/>
            <a:ext cx="8484600" cy="185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2270" name="Google Shape;2270;p186"/>
          <p:cNvCxnSpPr/>
          <p:nvPr/>
        </p:nvCxnSpPr>
        <p:spPr>
          <a:xfrm>
            <a:off x="579575"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2271" name="Google Shape;2271;p186"/>
          <p:cNvCxnSpPr/>
          <p:nvPr/>
        </p:nvCxnSpPr>
        <p:spPr>
          <a:xfrm>
            <a:off x="1738579"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2272" name="Google Shape;2272;p186"/>
          <p:cNvCxnSpPr/>
          <p:nvPr/>
        </p:nvCxnSpPr>
        <p:spPr>
          <a:xfrm>
            <a:off x="2897583"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2273" name="Google Shape;2273;p186"/>
          <p:cNvCxnSpPr/>
          <p:nvPr/>
        </p:nvCxnSpPr>
        <p:spPr>
          <a:xfrm>
            <a:off x="4056588"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2274" name="Google Shape;2274;p186"/>
          <p:cNvCxnSpPr/>
          <p:nvPr/>
        </p:nvCxnSpPr>
        <p:spPr>
          <a:xfrm>
            <a:off x="5215592"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2275" name="Google Shape;2275;p186"/>
          <p:cNvCxnSpPr/>
          <p:nvPr/>
        </p:nvCxnSpPr>
        <p:spPr>
          <a:xfrm>
            <a:off x="6374596"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2276" name="Google Shape;2276;p186"/>
          <p:cNvCxnSpPr/>
          <p:nvPr/>
        </p:nvCxnSpPr>
        <p:spPr>
          <a:xfrm>
            <a:off x="7533600" y="915095"/>
            <a:ext cx="0" cy="1936500"/>
          </a:xfrm>
          <a:prstGeom prst="straightConnector1">
            <a:avLst/>
          </a:prstGeom>
          <a:noFill/>
          <a:ln w="9525" cap="flat" cmpd="sng">
            <a:solidFill>
              <a:schemeClr val="accent5"/>
            </a:solidFill>
            <a:prstDash val="solid"/>
            <a:round/>
            <a:headEnd type="none" w="sm" len="sm"/>
            <a:tailEnd type="none" w="sm" len="sm"/>
          </a:ln>
        </p:spPr>
      </p:cxnSp>
      <p:sp>
        <p:nvSpPr>
          <p:cNvPr id="2277" name="Google Shape;2277;p18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278" name="Google Shape;2278;p18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279" name="Google Shape;2279;p18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280" name="Google Shape;2280;p186"/>
          <p:cNvSpPr txBox="1">
            <a:spLocks noGrp="1"/>
          </p:cNvSpPr>
          <p:nvPr>
            <p:ph type="subTitle" idx="1"/>
          </p:nvPr>
        </p:nvSpPr>
        <p:spPr>
          <a:xfrm>
            <a:off x="579575"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2281" name="Google Shape;2281;p186"/>
          <p:cNvSpPr txBox="1">
            <a:spLocks noGrp="1"/>
          </p:cNvSpPr>
          <p:nvPr>
            <p:ph type="subTitle" idx="2"/>
          </p:nvPr>
        </p:nvSpPr>
        <p:spPr>
          <a:xfrm>
            <a:off x="579563"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282" name="Google Shape;2282;p186"/>
          <p:cNvSpPr txBox="1">
            <a:spLocks noGrp="1"/>
          </p:cNvSpPr>
          <p:nvPr>
            <p:ph type="subTitle" idx="3"/>
          </p:nvPr>
        </p:nvSpPr>
        <p:spPr>
          <a:xfrm>
            <a:off x="1738567"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283" name="Google Shape;2283;p186"/>
          <p:cNvSpPr txBox="1">
            <a:spLocks noGrp="1"/>
          </p:cNvSpPr>
          <p:nvPr>
            <p:ph type="subTitle" idx="4"/>
          </p:nvPr>
        </p:nvSpPr>
        <p:spPr>
          <a:xfrm>
            <a:off x="2897571"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284" name="Google Shape;2284;p186"/>
          <p:cNvSpPr txBox="1">
            <a:spLocks noGrp="1"/>
          </p:cNvSpPr>
          <p:nvPr>
            <p:ph type="subTitle" idx="5"/>
          </p:nvPr>
        </p:nvSpPr>
        <p:spPr>
          <a:xfrm>
            <a:off x="7533588"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285" name="Google Shape;2285;p186"/>
          <p:cNvSpPr txBox="1">
            <a:spLocks noGrp="1"/>
          </p:cNvSpPr>
          <p:nvPr>
            <p:ph type="subTitle" idx="6"/>
          </p:nvPr>
        </p:nvSpPr>
        <p:spPr>
          <a:xfrm>
            <a:off x="4056575"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286" name="Google Shape;2286;p186"/>
          <p:cNvSpPr txBox="1">
            <a:spLocks noGrp="1"/>
          </p:cNvSpPr>
          <p:nvPr>
            <p:ph type="subTitle" idx="7"/>
          </p:nvPr>
        </p:nvSpPr>
        <p:spPr>
          <a:xfrm>
            <a:off x="5215579"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287" name="Google Shape;2287;p186"/>
          <p:cNvSpPr txBox="1">
            <a:spLocks noGrp="1"/>
          </p:cNvSpPr>
          <p:nvPr>
            <p:ph type="subTitle" idx="8"/>
          </p:nvPr>
        </p:nvSpPr>
        <p:spPr>
          <a:xfrm>
            <a:off x="6374583"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288" name="Google Shape;2288;p186"/>
          <p:cNvSpPr txBox="1">
            <a:spLocks noGrp="1"/>
          </p:cNvSpPr>
          <p:nvPr>
            <p:ph type="subTitle" idx="9"/>
          </p:nvPr>
        </p:nvSpPr>
        <p:spPr>
          <a:xfrm>
            <a:off x="7533588"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2289" name="Google Shape;2289;p186"/>
          <p:cNvSpPr txBox="1">
            <a:spLocks noGrp="1"/>
          </p:cNvSpPr>
          <p:nvPr>
            <p:ph type="subTitle" idx="13"/>
          </p:nvPr>
        </p:nvSpPr>
        <p:spPr>
          <a:xfrm>
            <a:off x="1738577"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2290" name="Google Shape;2290;p186"/>
          <p:cNvSpPr txBox="1">
            <a:spLocks noGrp="1"/>
          </p:cNvSpPr>
          <p:nvPr>
            <p:ph type="subTitle" idx="14"/>
          </p:nvPr>
        </p:nvSpPr>
        <p:spPr>
          <a:xfrm>
            <a:off x="2897579"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2291" name="Google Shape;2291;p186"/>
          <p:cNvSpPr txBox="1">
            <a:spLocks noGrp="1"/>
          </p:cNvSpPr>
          <p:nvPr>
            <p:ph type="subTitle" idx="15"/>
          </p:nvPr>
        </p:nvSpPr>
        <p:spPr>
          <a:xfrm>
            <a:off x="4056581"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2292" name="Google Shape;2292;p186"/>
          <p:cNvSpPr txBox="1">
            <a:spLocks noGrp="1"/>
          </p:cNvSpPr>
          <p:nvPr>
            <p:ph type="subTitle" idx="16"/>
          </p:nvPr>
        </p:nvSpPr>
        <p:spPr>
          <a:xfrm>
            <a:off x="5215583"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2293" name="Google Shape;2293;p186"/>
          <p:cNvSpPr txBox="1">
            <a:spLocks noGrp="1"/>
          </p:cNvSpPr>
          <p:nvPr>
            <p:ph type="subTitle" idx="17"/>
          </p:nvPr>
        </p:nvSpPr>
        <p:spPr>
          <a:xfrm>
            <a:off x="6374585"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2294" name="Google Shape;2294;p18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Video">
  <p:cSld name="Quadrants_1_2">
    <p:spTree>
      <p:nvGrpSpPr>
        <p:cNvPr id="1" name="Shape 2295"/>
        <p:cNvGrpSpPr/>
        <p:nvPr/>
      </p:nvGrpSpPr>
      <p:grpSpPr>
        <a:xfrm>
          <a:off x="0" y="0"/>
          <a:ext cx="0" cy="0"/>
          <a:chOff x="0" y="0"/>
          <a:chExt cx="0" cy="0"/>
        </a:xfrm>
      </p:grpSpPr>
      <p:sp>
        <p:nvSpPr>
          <p:cNvPr id="2296" name="Google Shape;2296;p187"/>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297" name="Google Shape;2297;p18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298" name="Google Shape;2298;p18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299" name="Google Shape;2299;p18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300" name="Google Shape;2300;p18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01" name="Google Shape;2301;p187"/>
          <p:cNvSpPr>
            <a:spLocks noGrp="1"/>
          </p:cNvSpPr>
          <p:nvPr>
            <p:ph type="pic" idx="2"/>
          </p:nvPr>
        </p:nvSpPr>
        <p:spPr>
          <a:xfrm>
            <a:off x="2688300" y="863675"/>
            <a:ext cx="3767400" cy="3767400"/>
          </a:xfrm>
          <a:prstGeom prst="rect">
            <a:avLst/>
          </a:prstGeom>
          <a:noFill/>
          <a:ln>
            <a:noFill/>
          </a:ln>
        </p:spPr>
      </p:sp>
      <p:pic>
        <p:nvPicPr>
          <p:cNvPr id="2302" name="Google Shape;2302;p187" title="Herrmann_Dr Randal Pinkett_Clip 8_Whole Brain Thinking Bridges Differences in Schools.mp4">
            <a:hlinkClick r:id="rId3"/>
          </p:cNvPr>
          <p:cNvPicPr preferRelativeResize="0"/>
          <p:nvPr/>
        </p:nvPicPr>
        <p:blipFill rotWithShape="1">
          <a:blip r:embed="rId4">
            <a:alphaModFix/>
          </a:blip>
          <a:srcRect/>
          <a:stretch/>
        </p:blipFill>
        <p:spPr>
          <a:xfrm>
            <a:off x="152400" y="818389"/>
            <a:ext cx="7418154" cy="4172711"/>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Quote">
  <p:cSld name="Quadrants_1_2_1">
    <p:spTree>
      <p:nvGrpSpPr>
        <p:cNvPr id="1" name="Shape 2303"/>
        <p:cNvGrpSpPr/>
        <p:nvPr/>
      </p:nvGrpSpPr>
      <p:grpSpPr>
        <a:xfrm>
          <a:off x="0" y="0"/>
          <a:ext cx="0" cy="0"/>
          <a:chOff x="0" y="0"/>
          <a:chExt cx="0" cy="0"/>
        </a:xfrm>
      </p:grpSpPr>
      <p:sp>
        <p:nvSpPr>
          <p:cNvPr id="2304" name="Google Shape;2304;p188"/>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305" name="Google Shape;2305;p18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306" name="Google Shape;2306;p18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307" name="Google Shape;2307;p18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308" name="Google Shape;2308;p18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09" name="Google Shape;2309;p188"/>
          <p:cNvPicPr preferRelativeResize="0"/>
          <p:nvPr/>
        </p:nvPicPr>
        <p:blipFill rotWithShape="1">
          <a:blip r:embed="rId3">
            <a:alphaModFix/>
          </a:blip>
          <a:srcRect t="85109"/>
          <a:stretch/>
        </p:blipFill>
        <p:spPr>
          <a:xfrm rot="10800000">
            <a:off x="993450" y="3983599"/>
            <a:ext cx="524200" cy="524200"/>
          </a:xfrm>
          <a:prstGeom prst="rect">
            <a:avLst/>
          </a:prstGeom>
          <a:noFill/>
          <a:ln>
            <a:noFill/>
          </a:ln>
        </p:spPr>
      </p:pic>
      <p:pic>
        <p:nvPicPr>
          <p:cNvPr id="2310" name="Google Shape;2310;p188"/>
          <p:cNvPicPr preferRelativeResize="0"/>
          <p:nvPr/>
        </p:nvPicPr>
        <p:blipFill rotWithShape="1">
          <a:blip r:embed="rId4">
            <a:alphaModFix/>
          </a:blip>
          <a:srcRect t="85111" b="-1"/>
          <a:stretch/>
        </p:blipFill>
        <p:spPr>
          <a:xfrm rot="5400000" flipH="1">
            <a:off x="7608200" y="3983475"/>
            <a:ext cx="524200" cy="524200"/>
          </a:xfrm>
          <a:prstGeom prst="rect">
            <a:avLst/>
          </a:prstGeom>
          <a:noFill/>
          <a:ln>
            <a:noFill/>
          </a:ln>
        </p:spPr>
      </p:pic>
      <p:pic>
        <p:nvPicPr>
          <p:cNvPr id="2311" name="Google Shape;2311;p188"/>
          <p:cNvPicPr preferRelativeResize="0"/>
          <p:nvPr/>
        </p:nvPicPr>
        <p:blipFill rotWithShape="1">
          <a:blip r:embed="rId4">
            <a:alphaModFix/>
          </a:blip>
          <a:srcRect b="85025"/>
          <a:stretch/>
        </p:blipFill>
        <p:spPr>
          <a:xfrm rot="-5400000" flipH="1">
            <a:off x="7608200" y="987075"/>
            <a:ext cx="524200" cy="527150"/>
          </a:xfrm>
          <a:prstGeom prst="rect">
            <a:avLst/>
          </a:prstGeom>
          <a:noFill/>
          <a:ln>
            <a:noFill/>
          </a:ln>
        </p:spPr>
      </p:pic>
      <p:pic>
        <p:nvPicPr>
          <p:cNvPr id="2312" name="Google Shape;2312;p188"/>
          <p:cNvPicPr preferRelativeResize="0"/>
          <p:nvPr/>
        </p:nvPicPr>
        <p:blipFill rotWithShape="1">
          <a:blip r:embed="rId3">
            <a:alphaModFix/>
          </a:blip>
          <a:srcRect b="82945"/>
          <a:stretch/>
        </p:blipFill>
        <p:spPr>
          <a:xfrm rot="10800000">
            <a:off x="993450" y="987200"/>
            <a:ext cx="524200" cy="600425"/>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Statistic">
  <p:cSld name="Quadrants_1_2_1_2">
    <p:bg>
      <p:bgPr>
        <a:blipFill>
          <a:blip r:embed="rId2">
            <a:alphaModFix/>
          </a:blip>
          <a:stretch>
            <a:fillRect/>
          </a:stretch>
        </a:blipFill>
        <a:effectLst/>
      </p:bgPr>
    </p:bg>
    <p:spTree>
      <p:nvGrpSpPr>
        <p:cNvPr id="1" name="Shape 2313"/>
        <p:cNvGrpSpPr/>
        <p:nvPr/>
      </p:nvGrpSpPr>
      <p:grpSpPr>
        <a:xfrm>
          <a:off x="0" y="0"/>
          <a:ext cx="0" cy="0"/>
          <a:chOff x="0" y="0"/>
          <a:chExt cx="0" cy="0"/>
        </a:xfrm>
      </p:grpSpPr>
      <p:sp>
        <p:nvSpPr>
          <p:cNvPr id="2314" name="Google Shape;2314;p18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4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315" name="Google Shape;2315;p189"/>
          <p:cNvPicPr preferRelativeResize="0"/>
          <p:nvPr/>
        </p:nvPicPr>
        <p:blipFill rotWithShape="1">
          <a:blip r:embed="rId3">
            <a:alphaModFix/>
          </a:blip>
          <a:srcRect/>
          <a:stretch/>
        </p:blipFill>
        <p:spPr>
          <a:xfrm>
            <a:off x="8476214" y="309889"/>
            <a:ext cx="356086" cy="356086"/>
          </a:xfrm>
          <a:prstGeom prst="rect">
            <a:avLst/>
          </a:prstGeom>
          <a:noFill/>
          <a:ln>
            <a:noFill/>
          </a:ln>
        </p:spPr>
      </p:pic>
      <p:sp>
        <p:nvSpPr>
          <p:cNvPr id="2316" name="Google Shape;2316;p18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6</a:t>
            </a:r>
            <a:r>
              <a:rPr lang="en" sz="900" i="0" u="none" strike="noStrike" cap="none">
                <a:solidFill>
                  <a:schemeClr val="dk1"/>
                </a:solidFill>
              </a:rPr>
              <a:t> Herrmann Global, LLC</a:t>
            </a:r>
            <a:endParaRPr sz="900" i="0" u="none" strike="noStrike" cap="none">
              <a:solidFill>
                <a:schemeClr val="dk1"/>
              </a:solidFill>
            </a:endParaRPr>
          </a:p>
        </p:txBody>
      </p:sp>
      <p:sp>
        <p:nvSpPr>
          <p:cNvPr id="2317" name="Google Shape;2317;p18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i="0" u="none" strike="noStrike" cap="none">
                <a:solidFill>
                  <a:srgbClr val="000000"/>
                </a:solidFill>
              </a:defRPr>
            </a:lvl1pPr>
            <a:lvl2pPr marL="0" marR="0" lvl="1" indent="0" algn="r">
              <a:lnSpc>
                <a:spcPct val="100000"/>
              </a:lnSpc>
              <a:spcBef>
                <a:spcPts val="0"/>
              </a:spcBef>
              <a:spcAft>
                <a:spcPts val="0"/>
              </a:spcAft>
              <a:buClr>
                <a:srgbClr val="000000"/>
              </a:buClr>
              <a:buSzPts val="900"/>
              <a:buFont typeface="Arial"/>
              <a:buNone/>
              <a:defRPr sz="800" i="0" u="none" strike="noStrike" cap="none">
                <a:solidFill>
                  <a:srgbClr val="000000"/>
                </a:solidFill>
              </a:defRPr>
            </a:lvl2pPr>
            <a:lvl3pPr marL="0" marR="0" lvl="2" indent="0" algn="r">
              <a:lnSpc>
                <a:spcPct val="100000"/>
              </a:lnSpc>
              <a:spcBef>
                <a:spcPts val="0"/>
              </a:spcBef>
              <a:spcAft>
                <a:spcPts val="0"/>
              </a:spcAft>
              <a:buClr>
                <a:srgbClr val="000000"/>
              </a:buClr>
              <a:buSzPts val="900"/>
              <a:buFont typeface="Arial"/>
              <a:buNone/>
              <a:defRPr sz="800" i="0" u="none" strike="noStrike" cap="none">
                <a:solidFill>
                  <a:srgbClr val="000000"/>
                </a:solidFill>
              </a:defRPr>
            </a:lvl3pPr>
            <a:lvl4pPr marL="0" marR="0" lvl="3" indent="0" algn="r">
              <a:lnSpc>
                <a:spcPct val="100000"/>
              </a:lnSpc>
              <a:spcBef>
                <a:spcPts val="0"/>
              </a:spcBef>
              <a:spcAft>
                <a:spcPts val="0"/>
              </a:spcAft>
              <a:buClr>
                <a:srgbClr val="000000"/>
              </a:buClr>
              <a:buSzPts val="900"/>
              <a:buFont typeface="Arial"/>
              <a:buNone/>
              <a:defRPr sz="800" i="0" u="none" strike="noStrike" cap="none">
                <a:solidFill>
                  <a:srgbClr val="000000"/>
                </a:solidFill>
              </a:defRPr>
            </a:lvl4pPr>
            <a:lvl5pPr marL="0" marR="0" lvl="4" indent="0" algn="r">
              <a:lnSpc>
                <a:spcPct val="100000"/>
              </a:lnSpc>
              <a:spcBef>
                <a:spcPts val="0"/>
              </a:spcBef>
              <a:spcAft>
                <a:spcPts val="0"/>
              </a:spcAft>
              <a:buClr>
                <a:srgbClr val="000000"/>
              </a:buClr>
              <a:buSzPts val="900"/>
              <a:buFont typeface="Arial"/>
              <a:buNone/>
              <a:defRPr sz="800" i="0" u="none" strike="noStrike" cap="none">
                <a:solidFill>
                  <a:srgbClr val="000000"/>
                </a:solidFill>
              </a:defRPr>
            </a:lvl5pPr>
            <a:lvl6pPr marL="0" marR="0" lvl="5" indent="0" algn="r">
              <a:lnSpc>
                <a:spcPct val="100000"/>
              </a:lnSpc>
              <a:spcBef>
                <a:spcPts val="0"/>
              </a:spcBef>
              <a:spcAft>
                <a:spcPts val="0"/>
              </a:spcAft>
              <a:buClr>
                <a:srgbClr val="000000"/>
              </a:buClr>
              <a:buSzPts val="900"/>
              <a:buFont typeface="Arial"/>
              <a:buNone/>
              <a:defRPr sz="800" i="0" u="none" strike="noStrike" cap="none">
                <a:solidFill>
                  <a:srgbClr val="000000"/>
                </a:solidFill>
              </a:defRPr>
            </a:lvl6pPr>
            <a:lvl7pPr marL="0" marR="0" lvl="6" indent="0" algn="r">
              <a:lnSpc>
                <a:spcPct val="100000"/>
              </a:lnSpc>
              <a:spcBef>
                <a:spcPts val="0"/>
              </a:spcBef>
              <a:spcAft>
                <a:spcPts val="0"/>
              </a:spcAft>
              <a:buClr>
                <a:srgbClr val="000000"/>
              </a:buClr>
              <a:buSzPts val="900"/>
              <a:buFont typeface="Arial"/>
              <a:buNone/>
              <a:defRPr sz="800" i="0" u="none" strike="noStrike" cap="none">
                <a:solidFill>
                  <a:srgbClr val="000000"/>
                </a:solidFill>
              </a:defRPr>
            </a:lvl7pPr>
            <a:lvl8pPr marL="0" marR="0" lvl="7" indent="0" algn="r">
              <a:lnSpc>
                <a:spcPct val="100000"/>
              </a:lnSpc>
              <a:spcBef>
                <a:spcPts val="0"/>
              </a:spcBef>
              <a:spcAft>
                <a:spcPts val="0"/>
              </a:spcAft>
              <a:buClr>
                <a:srgbClr val="000000"/>
              </a:buClr>
              <a:buSzPts val="900"/>
              <a:buFont typeface="Arial"/>
              <a:buNone/>
              <a:defRPr sz="800" i="0" u="none" strike="noStrike" cap="none">
                <a:solidFill>
                  <a:srgbClr val="000000"/>
                </a:solidFill>
              </a:defRPr>
            </a:lvl8pPr>
            <a:lvl9pPr marL="0" marR="0" lvl="8" indent="0" algn="r">
              <a:lnSpc>
                <a:spcPct val="100000"/>
              </a:lnSpc>
              <a:spcBef>
                <a:spcPts val="0"/>
              </a:spcBef>
              <a:spcAft>
                <a:spcPts val="0"/>
              </a:spcAft>
              <a:buClr>
                <a:srgbClr val="000000"/>
              </a:buClr>
              <a:buSzPts val="900"/>
              <a:buFont typeface="Arial"/>
              <a:buNone/>
              <a:defRPr sz="800" i="0" u="none" strike="noStrike" cap="none">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
        <p:nvSpPr>
          <p:cNvPr id="2318" name="Google Shape;2318;p189"/>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2319" name="Google Shape;2319;p189"/>
          <p:cNvPicPr preferRelativeResize="0"/>
          <p:nvPr/>
        </p:nvPicPr>
        <p:blipFill rotWithShape="1">
          <a:blip r:embed="rId2">
            <a:alphaModFix/>
          </a:blip>
          <a:srcRect/>
          <a:stretch/>
        </p:blipFill>
        <p:spPr>
          <a:xfrm>
            <a:off x="311698" y="990424"/>
            <a:ext cx="1437475" cy="1437475"/>
          </a:xfrm>
          <a:prstGeom prst="rect">
            <a:avLst/>
          </a:prstGeom>
          <a:noFill/>
          <a:ln>
            <a:noFill/>
          </a:ln>
        </p:spPr>
      </p:pic>
      <p:pic>
        <p:nvPicPr>
          <p:cNvPr id="2320" name="Google Shape;2320;p189"/>
          <p:cNvPicPr preferRelativeResize="0"/>
          <p:nvPr/>
        </p:nvPicPr>
        <p:blipFill rotWithShape="1">
          <a:blip r:embed="rId4">
            <a:alphaModFix/>
          </a:blip>
          <a:srcRect/>
          <a:stretch/>
        </p:blipFill>
        <p:spPr>
          <a:xfrm>
            <a:off x="7515250" y="3223912"/>
            <a:ext cx="1159650" cy="115965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Blue">
  <p:cSld name="Quadrants_1_2_1_1">
    <p:spTree>
      <p:nvGrpSpPr>
        <p:cNvPr id="1" name="Shape 2321"/>
        <p:cNvGrpSpPr/>
        <p:nvPr/>
      </p:nvGrpSpPr>
      <p:grpSpPr>
        <a:xfrm>
          <a:off x="0" y="0"/>
          <a:ext cx="0" cy="0"/>
          <a:chOff x="0" y="0"/>
          <a:chExt cx="0" cy="0"/>
        </a:xfrm>
      </p:grpSpPr>
      <p:sp>
        <p:nvSpPr>
          <p:cNvPr id="2322" name="Google Shape;2322;p190"/>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323" name="Google Shape;2323;p19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324" name="Google Shape;2324;p19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325" name="Google Shape;2325;p19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326" name="Google Shape;2326;p19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27" name="Google Shape;2327;p190"/>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2328" name="Google Shape;2328;p190"/>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2329" name="Google Shape;2329;p190"/>
          <p:cNvPicPr preferRelativeResize="0"/>
          <p:nvPr/>
        </p:nvPicPr>
        <p:blipFill rotWithShape="1">
          <a:blip r:embed="rId5">
            <a:alphaModFix/>
          </a:blip>
          <a:srcRect/>
          <a:stretch/>
        </p:blipFill>
        <p:spPr>
          <a:xfrm>
            <a:off x="993450" y="987076"/>
            <a:ext cx="524200" cy="530669"/>
          </a:xfrm>
          <a:prstGeom prst="rect">
            <a:avLst/>
          </a:prstGeom>
          <a:noFill/>
          <a:ln>
            <a:noFill/>
          </a:ln>
        </p:spPr>
      </p:pic>
      <p:sp>
        <p:nvSpPr>
          <p:cNvPr id="2330" name="Google Shape;2330;p190"/>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Green">
  <p:cSld name="Quadrants_1_2_1_1_1">
    <p:spTree>
      <p:nvGrpSpPr>
        <p:cNvPr id="1" name="Shape 2331"/>
        <p:cNvGrpSpPr/>
        <p:nvPr/>
      </p:nvGrpSpPr>
      <p:grpSpPr>
        <a:xfrm>
          <a:off x="0" y="0"/>
          <a:ext cx="0" cy="0"/>
          <a:chOff x="0" y="0"/>
          <a:chExt cx="0" cy="0"/>
        </a:xfrm>
      </p:grpSpPr>
      <p:sp>
        <p:nvSpPr>
          <p:cNvPr id="2332" name="Google Shape;2332;p191"/>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333" name="Google Shape;2333;p19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334" name="Google Shape;2334;p19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335" name="Google Shape;2335;p19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336" name="Google Shape;2336;p19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37" name="Google Shape;2337;p191"/>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2338" name="Google Shape;2338;p191"/>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2339" name="Google Shape;2339;p191"/>
          <p:cNvPicPr preferRelativeResize="0"/>
          <p:nvPr/>
        </p:nvPicPr>
        <p:blipFill rotWithShape="1">
          <a:blip r:embed="rId5">
            <a:alphaModFix/>
          </a:blip>
          <a:srcRect/>
          <a:stretch/>
        </p:blipFill>
        <p:spPr>
          <a:xfrm>
            <a:off x="993450" y="3983601"/>
            <a:ext cx="524200" cy="524200"/>
          </a:xfrm>
          <a:prstGeom prst="rect">
            <a:avLst/>
          </a:prstGeom>
          <a:noFill/>
          <a:ln>
            <a:noFill/>
          </a:ln>
        </p:spPr>
      </p:pic>
      <p:sp>
        <p:nvSpPr>
          <p:cNvPr id="2340" name="Google Shape;2340;p191"/>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Red">
  <p:cSld name="Quadrants_1_2_1_1_1_1">
    <p:spTree>
      <p:nvGrpSpPr>
        <p:cNvPr id="1" name="Shape 2341"/>
        <p:cNvGrpSpPr/>
        <p:nvPr/>
      </p:nvGrpSpPr>
      <p:grpSpPr>
        <a:xfrm>
          <a:off x="0" y="0"/>
          <a:ext cx="0" cy="0"/>
          <a:chOff x="0" y="0"/>
          <a:chExt cx="0" cy="0"/>
        </a:xfrm>
      </p:grpSpPr>
      <p:sp>
        <p:nvSpPr>
          <p:cNvPr id="2342" name="Google Shape;2342;p192"/>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343" name="Google Shape;2343;p192"/>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344" name="Google Shape;2344;p19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345" name="Google Shape;2345;p19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346" name="Google Shape;2346;p19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47" name="Google Shape;2347;p192"/>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2348" name="Google Shape;2348;p192"/>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2349" name="Google Shape;2349;p192"/>
          <p:cNvPicPr preferRelativeResize="0"/>
          <p:nvPr/>
        </p:nvPicPr>
        <p:blipFill rotWithShape="1">
          <a:blip r:embed="rId5">
            <a:alphaModFix/>
          </a:blip>
          <a:srcRect/>
          <a:stretch/>
        </p:blipFill>
        <p:spPr>
          <a:xfrm>
            <a:off x="7583700" y="3958973"/>
            <a:ext cx="548700" cy="548700"/>
          </a:xfrm>
          <a:prstGeom prst="rect">
            <a:avLst/>
          </a:prstGeom>
          <a:noFill/>
          <a:ln>
            <a:noFill/>
          </a:ln>
        </p:spPr>
      </p:pic>
      <p:sp>
        <p:nvSpPr>
          <p:cNvPr id="2350" name="Google Shape;2350;p192"/>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Yellow">
  <p:cSld name="Quadrants_1_2_1_1_1_1_1">
    <p:spTree>
      <p:nvGrpSpPr>
        <p:cNvPr id="1" name="Shape 2351"/>
        <p:cNvGrpSpPr/>
        <p:nvPr/>
      </p:nvGrpSpPr>
      <p:grpSpPr>
        <a:xfrm>
          <a:off x="0" y="0"/>
          <a:ext cx="0" cy="0"/>
          <a:chOff x="0" y="0"/>
          <a:chExt cx="0" cy="0"/>
        </a:xfrm>
      </p:grpSpPr>
      <p:sp>
        <p:nvSpPr>
          <p:cNvPr id="2352" name="Google Shape;2352;p193"/>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353" name="Google Shape;2353;p19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354" name="Google Shape;2354;p19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355" name="Google Shape;2355;p19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356" name="Google Shape;2356;p19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57" name="Google Shape;2357;p193"/>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2358" name="Google Shape;2358;p193"/>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2359" name="Google Shape;2359;p193"/>
          <p:cNvPicPr preferRelativeResize="0"/>
          <p:nvPr/>
        </p:nvPicPr>
        <p:blipFill rotWithShape="1">
          <a:blip r:embed="rId5">
            <a:alphaModFix/>
          </a:blip>
          <a:srcRect/>
          <a:stretch/>
        </p:blipFill>
        <p:spPr>
          <a:xfrm>
            <a:off x="7608200" y="987197"/>
            <a:ext cx="524200" cy="530671"/>
          </a:xfrm>
          <a:prstGeom prst="rect">
            <a:avLst/>
          </a:prstGeom>
          <a:noFill/>
          <a:ln>
            <a:noFill/>
          </a:ln>
        </p:spPr>
      </p:pic>
      <p:sp>
        <p:nvSpPr>
          <p:cNvPr id="2360" name="Google Shape;2360;p193"/>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able">
  <p:cSld name="Quadrants_1_1_1">
    <p:spTree>
      <p:nvGrpSpPr>
        <p:cNvPr id="1" name="Shape 2361"/>
        <p:cNvGrpSpPr/>
        <p:nvPr/>
      </p:nvGrpSpPr>
      <p:grpSpPr>
        <a:xfrm>
          <a:off x="0" y="0"/>
          <a:ext cx="0" cy="0"/>
          <a:chOff x="0" y="0"/>
          <a:chExt cx="0" cy="0"/>
        </a:xfrm>
      </p:grpSpPr>
      <p:sp>
        <p:nvSpPr>
          <p:cNvPr id="2362" name="Google Shape;2362;p19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363" name="Google Shape;2363;p19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364" name="Google Shape;2364;p19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365" name="Google Shape;2365;p194"/>
          <p:cNvSpPr/>
          <p:nvPr/>
        </p:nvSpPr>
        <p:spPr>
          <a:xfrm rot="10800000">
            <a:off x="330750" y="1080300"/>
            <a:ext cx="73653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366" name="Google Shape;2366;p194"/>
          <p:cNvSpPr txBox="1">
            <a:spLocks noGrp="1"/>
          </p:cNvSpPr>
          <p:nvPr>
            <p:ph type="subTitle" idx="1"/>
          </p:nvPr>
        </p:nvSpPr>
        <p:spPr>
          <a:xfrm>
            <a:off x="737000" y="1449800"/>
            <a:ext cx="2032200" cy="2690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67" name="Google Shape;2367;p194"/>
          <p:cNvSpPr txBox="1">
            <a:spLocks noGrp="1"/>
          </p:cNvSpPr>
          <p:nvPr>
            <p:ph type="subTitle" idx="2"/>
          </p:nvPr>
        </p:nvSpPr>
        <p:spPr>
          <a:xfrm>
            <a:off x="3019125" y="902050"/>
            <a:ext cx="1419000" cy="356100"/>
          </a:xfrm>
          <a:prstGeom prst="rect">
            <a:avLst/>
          </a:prstGeom>
          <a:solidFill>
            <a:srgbClr val="7FDBF6"/>
          </a:solidFill>
          <a:ln w="9525" cap="flat" cmpd="sng">
            <a:solidFill>
              <a:schemeClr val="accent1"/>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2368" name="Google Shape;2368;p194"/>
          <p:cNvSpPr txBox="1">
            <a:spLocks noGrp="1"/>
          </p:cNvSpPr>
          <p:nvPr>
            <p:ph type="subTitle" idx="3"/>
          </p:nvPr>
        </p:nvSpPr>
        <p:spPr>
          <a:xfrm>
            <a:off x="4483868" y="902050"/>
            <a:ext cx="1419000" cy="356100"/>
          </a:xfrm>
          <a:prstGeom prst="rect">
            <a:avLst/>
          </a:prstGeom>
          <a:solidFill>
            <a:srgbClr val="A0D9B4"/>
          </a:solidFill>
          <a:ln w="9525" cap="flat" cmpd="sng">
            <a:solidFill>
              <a:schemeClr val="accent2"/>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2369" name="Google Shape;2369;p194"/>
          <p:cNvSpPr txBox="1">
            <a:spLocks noGrp="1"/>
          </p:cNvSpPr>
          <p:nvPr>
            <p:ph type="subTitle" idx="4"/>
          </p:nvPr>
        </p:nvSpPr>
        <p:spPr>
          <a:xfrm>
            <a:off x="5948610" y="902050"/>
            <a:ext cx="1419000" cy="356100"/>
          </a:xfrm>
          <a:prstGeom prst="rect">
            <a:avLst/>
          </a:prstGeom>
          <a:solidFill>
            <a:srgbClr val="F58493"/>
          </a:solidFill>
          <a:ln w="9525" cap="flat" cmpd="sng">
            <a:solidFill>
              <a:schemeClr val="accent3"/>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2370" name="Google Shape;2370;p194"/>
          <p:cNvSpPr txBox="1">
            <a:spLocks noGrp="1"/>
          </p:cNvSpPr>
          <p:nvPr>
            <p:ph type="subTitle" idx="5"/>
          </p:nvPr>
        </p:nvSpPr>
        <p:spPr>
          <a:xfrm>
            <a:off x="7413353" y="902050"/>
            <a:ext cx="1419000" cy="356100"/>
          </a:xfrm>
          <a:prstGeom prst="rect">
            <a:avLst/>
          </a:prstGeom>
          <a:solidFill>
            <a:srgbClr val="FEEEB2"/>
          </a:solidFill>
          <a:ln w="9525" cap="flat" cmpd="sng">
            <a:solidFill>
              <a:schemeClr val="accent4"/>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2371" name="Google Shape;2371;p194"/>
          <p:cNvSpPr txBox="1">
            <a:spLocks noGrp="1"/>
          </p:cNvSpPr>
          <p:nvPr>
            <p:ph type="subTitle" idx="6"/>
          </p:nvPr>
        </p:nvSpPr>
        <p:spPr>
          <a:xfrm>
            <a:off x="3019125" y="134427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72" name="Google Shape;2372;p194"/>
          <p:cNvSpPr txBox="1">
            <a:spLocks noGrp="1"/>
          </p:cNvSpPr>
          <p:nvPr>
            <p:ph type="subTitle" idx="7"/>
          </p:nvPr>
        </p:nvSpPr>
        <p:spPr>
          <a:xfrm>
            <a:off x="4483867" y="134427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73" name="Google Shape;2373;p194"/>
          <p:cNvSpPr txBox="1">
            <a:spLocks noGrp="1"/>
          </p:cNvSpPr>
          <p:nvPr>
            <p:ph type="subTitle" idx="8"/>
          </p:nvPr>
        </p:nvSpPr>
        <p:spPr>
          <a:xfrm>
            <a:off x="5948609" y="134427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74" name="Google Shape;2374;p194"/>
          <p:cNvSpPr txBox="1">
            <a:spLocks noGrp="1"/>
          </p:cNvSpPr>
          <p:nvPr>
            <p:ph type="subTitle" idx="9"/>
          </p:nvPr>
        </p:nvSpPr>
        <p:spPr>
          <a:xfrm>
            <a:off x="7413351" y="134427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75" name="Google Shape;2375;p194"/>
          <p:cNvSpPr txBox="1">
            <a:spLocks noGrp="1"/>
          </p:cNvSpPr>
          <p:nvPr>
            <p:ph type="subTitle" idx="13"/>
          </p:nvPr>
        </p:nvSpPr>
        <p:spPr>
          <a:xfrm>
            <a:off x="3019125" y="203620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76" name="Google Shape;2376;p194"/>
          <p:cNvSpPr txBox="1">
            <a:spLocks noGrp="1"/>
          </p:cNvSpPr>
          <p:nvPr>
            <p:ph type="subTitle" idx="14"/>
          </p:nvPr>
        </p:nvSpPr>
        <p:spPr>
          <a:xfrm>
            <a:off x="4483867" y="203620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77" name="Google Shape;2377;p194"/>
          <p:cNvSpPr txBox="1">
            <a:spLocks noGrp="1"/>
          </p:cNvSpPr>
          <p:nvPr>
            <p:ph type="subTitle" idx="15"/>
          </p:nvPr>
        </p:nvSpPr>
        <p:spPr>
          <a:xfrm>
            <a:off x="5948609" y="203620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78" name="Google Shape;2378;p194"/>
          <p:cNvSpPr txBox="1">
            <a:spLocks noGrp="1"/>
          </p:cNvSpPr>
          <p:nvPr>
            <p:ph type="subTitle" idx="16"/>
          </p:nvPr>
        </p:nvSpPr>
        <p:spPr>
          <a:xfrm>
            <a:off x="7413351" y="203620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79" name="Google Shape;2379;p194"/>
          <p:cNvSpPr txBox="1">
            <a:spLocks noGrp="1"/>
          </p:cNvSpPr>
          <p:nvPr>
            <p:ph type="subTitle" idx="17"/>
          </p:nvPr>
        </p:nvSpPr>
        <p:spPr>
          <a:xfrm>
            <a:off x="3019125" y="272813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80" name="Google Shape;2380;p194"/>
          <p:cNvSpPr txBox="1">
            <a:spLocks noGrp="1"/>
          </p:cNvSpPr>
          <p:nvPr>
            <p:ph type="subTitle" idx="18"/>
          </p:nvPr>
        </p:nvSpPr>
        <p:spPr>
          <a:xfrm>
            <a:off x="4483867" y="272813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81" name="Google Shape;2381;p194"/>
          <p:cNvSpPr txBox="1">
            <a:spLocks noGrp="1"/>
          </p:cNvSpPr>
          <p:nvPr>
            <p:ph type="subTitle" idx="19"/>
          </p:nvPr>
        </p:nvSpPr>
        <p:spPr>
          <a:xfrm>
            <a:off x="5948609" y="272813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82" name="Google Shape;2382;p194"/>
          <p:cNvSpPr txBox="1">
            <a:spLocks noGrp="1"/>
          </p:cNvSpPr>
          <p:nvPr>
            <p:ph type="subTitle" idx="20"/>
          </p:nvPr>
        </p:nvSpPr>
        <p:spPr>
          <a:xfrm>
            <a:off x="7413351" y="272813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83" name="Google Shape;2383;p194"/>
          <p:cNvSpPr txBox="1">
            <a:spLocks noGrp="1"/>
          </p:cNvSpPr>
          <p:nvPr>
            <p:ph type="subTitle" idx="21"/>
          </p:nvPr>
        </p:nvSpPr>
        <p:spPr>
          <a:xfrm>
            <a:off x="3019125" y="342006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84" name="Google Shape;2384;p194"/>
          <p:cNvSpPr txBox="1">
            <a:spLocks noGrp="1"/>
          </p:cNvSpPr>
          <p:nvPr>
            <p:ph type="subTitle" idx="22"/>
          </p:nvPr>
        </p:nvSpPr>
        <p:spPr>
          <a:xfrm>
            <a:off x="4483867" y="342006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85" name="Google Shape;2385;p194"/>
          <p:cNvSpPr txBox="1">
            <a:spLocks noGrp="1"/>
          </p:cNvSpPr>
          <p:nvPr>
            <p:ph type="subTitle" idx="23"/>
          </p:nvPr>
        </p:nvSpPr>
        <p:spPr>
          <a:xfrm>
            <a:off x="5948609" y="342006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86" name="Google Shape;2386;p194"/>
          <p:cNvSpPr txBox="1">
            <a:spLocks noGrp="1"/>
          </p:cNvSpPr>
          <p:nvPr>
            <p:ph type="subTitle" idx="24"/>
          </p:nvPr>
        </p:nvSpPr>
        <p:spPr>
          <a:xfrm>
            <a:off x="7413351" y="342006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87" name="Google Shape;2387;p194"/>
          <p:cNvSpPr txBox="1">
            <a:spLocks noGrp="1"/>
          </p:cNvSpPr>
          <p:nvPr>
            <p:ph type="subTitle" idx="25"/>
          </p:nvPr>
        </p:nvSpPr>
        <p:spPr>
          <a:xfrm>
            <a:off x="3019125" y="411201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88" name="Google Shape;2388;p194"/>
          <p:cNvSpPr txBox="1">
            <a:spLocks noGrp="1"/>
          </p:cNvSpPr>
          <p:nvPr>
            <p:ph type="subTitle" idx="26"/>
          </p:nvPr>
        </p:nvSpPr>
        <p:spPr>
          <a:xfrm>
            <a:off x="4483867" y="411201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89" name="Google Shape;2389;p194"/>
          <p:cNvSpPr txBox="1">
            <a:spLocks noGrp="1"/>
          </p:cNvSpPr>
          <p:nvPr>
            <p:ph type="subTitle" idx="27"/>
          </p:nvPr>
        </p:nvSpPr>
        <p:spPr>
          <a:xfrm>
            <a:off x="5948609" y="411201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90" name="Google Shape;2390;p194"/>
          <p:cNvSpPr txBox="1">
            <a:spLocks noGrp="1"/>
          </p:cNvSpPr>
          <p:nvPr>
            <p:ph type="subTitle" idx="28"/>
          </p:nvPr>
        </p:nvSpPr>
        <p:spPr>
          <a:xfrm>
            <a:off x="7413351" y="411201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391" name="Google Shape;2391;p19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Yellow">
  <p:cSld name="Quadrants_1_2_1_1_1_1_1">
    <p:spTree>
      <p:nvGrpSpPr>
        <p:cNvPr id="1" name="Shape 244"/>
        <p:cNvGrpSpPr/>
        <p:nvPr/>
      </p:nvGrpSpPr>
      <p:grpSpPr>
        <a:xfrm>
          <a:off x="0" y="0"/>
          <a:ext cx="0" cy="0"/>
          <a:chOff x="0" y="0"/>
          <a:chExt cx="0" cy="0"/>
        </a:xfrm>
      </p:grpSpPr>
      <p:sp>
        <p:nvSpPr>
          <p:cNvPr id="245" name="Google Shape;245;p20"/>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46" name="Google Shape;246;p2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247" name="Google Shape;247;p2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48" name="Google Shape;248;p2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249" name="Google Shape;249;p20"/>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pic>
        <p:nvPicPr>
          <p:cNvPr id="250" name="Google Shape;250;p20"/>
          <p:cNvPicPr preferRelativeResize="0"/>
          <p:nvPr/>
        </p:nvPicPr>
        <p:blipFill>
          <a:blip r:embed="rId3">
            <a:alphaModFix/>
          </a:blip>
          <a:stretch>
            <a:fillRect/>
          </a:stretch>
        </p:blipFill>
        <p:spPr>
          <a:xfrm>
            <a:off x="7608191" y="987075"/>
            <a:ext cx="524209" cy="3520597"/>
          </a:xfrm>
          <a:prstGeom prst="rect">
            <a:avLst/>
          </a:prstGeom>
          <a:noFill/>
          <a:ln>
            <a:noFill/>
          </a:ln>
        </p:spPr>
      </p:pic>
      <p:pic>
        <p:nvPicPr>
          <p:cNvPr id="251" name="Google Shape;251;p20"/>
          <p:cNvPicPr preferRelativeResize="0"/>
          <p:nvPr/>
        </p:nvPicPr>
        <p:blipFill>
          <a:blip r:embed="rId4">
            <a:alphaModFix/>
          </a:blip>
          <a:stretch>
            <a:fillRect/>
          </a:stretch>
        </p:blipFill>
        <p:spPr>
          <a:xfrm>
            <a:off x="993450" y="987200"/>
            <a:ext cx="524209" cy="3520597"/>
          </a:xfrm>
          <a:prstGeom prst="rect">
            <a:avLst/>
          </a:prstGeom>
          <a:noFill/>
          <a:ln>
            <a:noFill/>
          </a:ln>
        </p:spPr>
      </p:pic>
      <p:pic>
        <p:nvPicPr>
          <p:cNvPr id="252" name="Google Shape;252;p20"/>
          <p:cNvPicPr preferRelativeResize="0"/>
          <p:nvPr/>
        </p:nvPicPr>
        <p:blipFill>
          <a:blip r:embed="rId5">
            <a:alphaModFix/>
          </a:blip>
          <a:stretch>
            <a:fillRect/>
          </a:stretch>
        </p:blipFill>
        <p:spPr>
          <a:xfrm>
            <a:off x="7608200" y="987197"/>
            <a:ext cx="524200" cy="530671"/>
          </a:xfrm>
          <a:prstGeom prst="rect">
            <a:avLst/>
          </a:prstGeom>
          <a:noFill/>
          <a:ln>
            <a:noFill/>
          </a:ln>
        </p:spPr>
      </p:pic>
      <p:sp>
        <p:nvSpPr>
          <p:cNvPr id="253" name="Google Shape;253;p20"/>
          <p:cNvSpPr txBox="1">
            <a:spLocks noGrp="1"/>
          </p:cNvSpPr>
          <p:nvPr>
            <p:ph type="subTitle" idx="1"/>
          </p:nvPr>
        </p:nvSpPr>
        <p:spPr>
          <a:xfrm>
            <a:off x="2079150" y="1827575"/>
            <a:ext cx="4985700" cy="1839600"/>
          </a:xfrm>
          <a:prstGeom prst="rect">
            <a:avLst/>
          </a:prstGeom>
        </p:spPr>
        <p:txBody>
          <a:bodyPr spcFirstLastPara="1" wrap="square" lIns="0" tIns="0" rIns="0" bIns="0" anchor="ctr" anchorCtr="0">
            <a:normAutofit/>
          </a:bodyPr>
          <a:lstStyle>
            <a:lvl1pPr lvl="0" algn="ctr" rtl="0">
              <a:lnSpc>
                <a:spcPct val="115000"/>
              </a:lnSpc>
              <a:spcBef>
                <a:spcPts val="0"/>
              </a:spcBef>
              <a:spcAft>
                <a:spcPts val="0"/>
              </a:spcAft>
              <a:buSzPts val="2200"/>
              <a:buNone/>
              <a:defRPr sz="2200" b="1"/>
            </a:lvl1pPr>
            <a:lvl2pPr lvl="1" algn="ctr" rtl="0">
              <a:lnSpc>
                <a:spcPct val="115000"/>
              </a:lnSpc>
              <a:spcBef>
                <a:spcPts val="0"/>
              </a:spcBef>
              <a:spcAft>
                <a:spcPts val="0"/>
              </a:spcAft>
              <a:buSzPts val="2200"/>
              <a:buNone/>
              <a:defRPr sz="2200" b="1"/>
            </a:lvl2pPr>
            <a:lvl3pPr lvl="2" algn="ctr" rtl="0">
              <a:lnSpc>
                <a:spcPct val="115000"/>
              </a:lnSpc>
              <a:spcBef>
                <a:spcPts val="0"/>
              </a:spcBef>
              <a:spcAft>
                <a:spcPts val="0"/>
              </a:spcAft>
              <a:buSzPts val="2200"/>
              <a:buNone/>
              <a:defRPr sz="2200" b="1"/>
            </a:lvl3pPr>
            <a:lvl4pPr lvl="3" algn="ctr" rtl="0">
              <a:lnSpc>
                <a:spcPct val="115000"/>
              </a:lnSpc>
              <a:spcBef>
                <a:spcPts val="0"/>
              </a:spcBef>
              <a:spcAft>
                <a:spcPts val="0"/>
              </a:spcAft>
              <a:buSzPts val="2200"/>
              <a:buNone/>
              <a:defRPr sz="2200" b="1"/>
            </a:lvl4pPr>
            <a:lvl5pPr lvl="4" algn="ctr" rtl="0">
              <a:lnSpc>
                <a:spcPct val="115000"/>
              </a:lnSpc>
              <a:spcBef>
                <a:spcPts val="0"/>
              </a:spcBef>
              <a:spcAft>
                <a:spcPts val="0"/>
              </a:spcAft>
              <a:buSzPts val="2200"/>
              <a:buNone/>
              <a:defRPr sz="2200" b="1"/>
            </a:lvl5pPr>
            <a:lvl6pPr lvl="5" algn="ctr" rtl="0">
              <a:lnSpc>
                <a:spcPct val="115000"/>
              </a:lnSpc>
              <a:spcBef>
                <a:spcPts val="0"/>
              </a:spcBef>
              <a:spcAft>
                <a:spcPts val="0"/>
              </a:spcAft>
              <a:buSzPts val="2200"/>
              <a:buNone/>
              <a:defRPr sz="2200" b="1"/>
            </a:lvl6pPr>
            <a:lvl7pPr lvl="6" algn="ctr" rtl="0">
              <a:lnSpc>
                <a:spcPct val="115000"/>
              </a:lnSpc>
              <a:spcBef>
                <a:spcPts val="0"/>
              </a:spcBef>
              <a:spcAft>
                <a:spcPts val="0"/>
              </a:spcAft>
              <a:buSzPts val="2200"/>
              <a:buNone/>
              <a:defRPr sz="2200" b="1"/>
            </a:lvl7pPr>
            <a:lvl8pPr lvl="7" algn="ctr" rtl="0">
              <a:lnSpc>
                <a:spcPct val="115000"/>
              </a:lnSpc>
              <a:spcBef>
                <a:spcPts val="0"/>
              </a:spcBef>
              <a:spcAft>
                <a:spcPts val="0"/>
              </a:spcAft>
              <a:buSzPts val="2200"/>
              <a:buNone/>
              <a:defRPr sz="2200" b="1"/>
            </a:lvl8pPr>
            <a:lvl9pPr lvl="8" algn="ctr" rtl="0">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Columns">
  <p:cSld name="Quadrants_1_1_1_1">
    <p:spTree>
      <p:nvGrpSpPr>
        <p:cNvPr id="1" name="Shape 2392"/>
        <p:cNvGrpSpPr/>
        <p:nvPr/>
      </p:nvGrpSpPr>
      <p:grpSpPr>
        <a:xfrm>
          <a:off x="0" y="0"/>
          <a:ext cx="0" cy="0"/>
          <a:chOff x="0" y="0"/>
          <a:chExt cx="0" cy="0"/>
        </a:xfrm>
      </p:grpSpPr>
      <p:sp>
        <p:nvSpPr>
          <p:cNvPr id="2393" name="Google Shape;2393;p195"/>
          <p:cNvSpPr/>
          <p:nvPr/>
        </p:nvSpPr>
        <p:spPr>
          <a:xfrm rot="10800000">
            <a:off x="330946" y="1532400"/>
            <a:ext cx="2031000" cy="297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394" name="Google Shape;2394;p195"/>
          <p:cNvSpPr/>
          <p:nvPr/>
        </p:nvSpPr>
        <p:spPr>
          <a:xfrm rot="10800000">
            <a:off x="2487731"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395" name="Google Shape;2395;p195"/>
          <p:cNvSpPr/>
          <p:nvPr/>
        </p:nvSpPr>
        <p:spPr>
          <a:xfrm rot="10800000">
            <a:off x="4644515"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396" name="Google Shape;2396;p195"/>
          <p:cNvSpPr/>
          <p:nvPr/>
        </p:nvSpPr>
        <p:spPr>
          <a:xfrm rot="10800000">
            <a:off x="6801300"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397" name="Google Shape;2397;p19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398" name="Google Shape;2398;p19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399" name="Google Shape;2399;p19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400" name="Google Shape;2400;p195"/>
          <p:cNvSpPr txBox="1">
            <a:spLocks noGrp="1"/>
          </p:cNvSpPr>
          <p:nvPr>
            <p:ph type="subTitle" idx="1"/>
          </p:nvPr>
        </p:nvSpPr>
        <p:spPr>
          <a:xfrm>
            <a:off x="311700" y="742850"/>
            <a:ext cx="7848000" cy="395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1" name="Google Shape;2401;p195"/>
          <p:cNvSpPr/>
          <p:nvPr/>
        </p:nvSpPr>
        <p:spPr>
          <a:xfrm>
            <a:off x="4915560" y="1352747"/>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02" name="Google Shape;2402;p195"/>
          <p:cNvSpPr/>
          <p:nvPr/>
        </p:nvSpPr>
        <p:spPr>
          <a:xfrm>
            <a:off x="601997" y="1352747"/>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03" name="Google Shape;2403;p195"/>
          <p:cNvSpPr/>
          <p:nvPr/>
        </p:nvSpPr>
        <p:spPr>
          <a:xfrm flipH="1">
            <a:off x="2758782" y="1352747"/>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04" name="Google Shape;2404;p195"/>
          <p:cNvSpPr/>
          <p:nvPr/>
        </p:nvSpPr>
        <p:spPr>
          <a:xfrm flipH="1">
            <a:off x="7072369" y="1352747"/>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05" name="Google Shape;2405;p195"/>
          <p:cNvSpPr txBox="1">
            <a:spLocks noGrp="1"/>
          </p:cNvSpPr>
          <p:nvPr>
            <p:ph type="subTitle" idx="2"/>
          </p:nvPr>
        </p:nvSpPr>
        <p:spPr>
          <a:xfrm>
            <a:off x="500450"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406" name="Google Shape;2406;p195"/>
          <p:cNvSpPr txBox="1">
            <a:spLocks noGrp="1"/>
          </p:cNvSpPr>
          <p:nvPr>
            <p:ph type="subTitle" idx="3"/>
          </p:nvPr>
        </p:nvSpPr>
        <p:spPr>
          <a:xfrm>
            <a:off x="2657229"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407" name="Google Shape;2407;p195"/>
          <p:cNvSpPr txBox="1">
            <a:spLocks noGrp="1"/>
          </p:cNvSpPr>
          <p:nvPr>
            <p:ph type="subTitle" idx="4"/>
          </p:nvPr>
        </p:nvSpPr>
        <p:spPr>
          <a:xfrm>
            <a:off x="4814008"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408" name="Google Shape;2408;p195"/>
          <p:cNvSpPr txBox="1">
            <a:spLocks noGrp="1"/>
          </p:cNvSpPr>
          <p:nvPr>
            <p:ph type="subTitle" idx="5"/>
          </p:nvPr>
        </p:nvSpPr>
        <p:spPr>
          <a:xfrm>
            <a:off x="6970788"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409" name="Google Shape;2409;p19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Case Study">
  <p:cSld name="Quadrants_1_1_1_1_3">
    <p:spTree>
      <p:nvGrpSpPr>
        <p:cNvPr id="1" name="Shape 2410"/>
        <p:cNvGrpSpPr/>
        <p:nvPr/>
      </p:nvGrpSpPr>
      <p:grpSpPr>
        <a:xfrm>
          <a:off x="0" y="0"/>
          <a:ext cx="0" cy="0"/>
          <a:chOff x="0" y="0"/>
          <a:chExt cx="0" cy="0"/>
        </a:xfrm>
      </p:grpSpPr>
      <p:sp>
        <p:nvSpPr>
          <p:cNvPr id="2411" name="Google Shape;2411;p196"/>
          <p:cNvSpPr/>
          <p:nvPr/>
        </p:nvSpPr>
        <p:spPr>
          <a:xfrm rot="10800000">
            <a:off x="1313500" y="1347600"/>
            <a:ext cx="5027100" cy="315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412" name="Google Shape;2412;p19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413" name="Google Shape;2413;p19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414" name="Google Shape;2414;p19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415" name="Google Shape;2415;p196"/>
          <p:cNvSpPr txBox="1">
            <a:spLocks noGrp="1"/>
          </p:cNvSpPr>
          <p:nvPr>
            <p:ph type="subTitle" idx="1"/>
          </p:nvPr>
        </p:nvSpPr>
        <p:spPr>
          <a:xfrm>
            <a:off x="321300" y="742850"/>
            <a:ext cx="7848000" cy="395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6" name="Google Shape;2416;p196"/>
          <p:cNvSpPr txBox="1">
            <a:spLocks noGrp="1"/>
          </p:cNvSpPr>
          <p:nvPr>
            <p:ph type="subTitle" idx="2"/>
          </p:nvPr>
        </p:nvSpPr>
        <p:spPr>
          <a:xfrm>
            <a:off x="1810925" y="1676400"/>
            <a:ext cx="4243800" cy="740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417" name="Google Shape;2417;p19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418" name="Google Shape;2418;p196"/>
          <p:cNvSpPr/>
          <p:nvPr/>
        </p:nvSpPr>
        <p:spPr>
          <a:xfrm>
            <a:off x="314026" y="1676401"/>
            <a:ext cx="12204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419" name="Google Shape;2419;p196"/>
          <p:cNvSpPr/>
          <p:nvPr/>
        </p:nvSpPr>
        <p:spPr>
          <a:xfrm>
            <a:off x="317475" y="2652282"/>
            <a:ext cx="12135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420" name="Google Shape;2420;p196"/>
          <p:cNvSpPr/>
          <p:nvPr/>
        </p:nvSpPr>
        <p:spPr>
          <a:xfrm>
            <a:off x="314026" y="3628162"/>
            <a:ext cx="12204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421" name="Google Shape;2421;p196"/>
          <p:cNvCxnSpPr>
            <a:stCxn id="2418" idx="2"/>
            <a:endCxn id="2419" idx="0"/>
          </p:cNvCxnSpPr>
          <p:nvPr/>
        </p:nvCxnSpPr>
        <p:spPr>
          <a:xfrm>
            <a:off x="924226" y="2032501"/>
            <a:ext cx="0" cy="619800"/>
          </a:xfrm>
          <a:prstGeom prst="straightConnector1">
            <a:avLst/>
          </a:prstGeom>
          <a:noFill/>
          <a:ln w="9525" cap="flat" cmpd="sng">
            <a:solidFill>
              <a:srgbClr val="214363"/>
            </a:solidFill>
            <a:prstDash val="solid"/>
            <a:round/>
            <a:headEnd type="none" w="sm" len="sm"/>
            <a:tailEnd type="none" w="sm" len="sm"/>
          </a:ln>
        </p:spPr>
      </p:cxnSp>
      <p:cxnSp>
        <p:nvCxnSpPr>
          <p:cNvPr id="2422" name="Google Shape;2422;p196"/>
          <p:cNvCxnSpPr>
            <a:stCxn id="2419" idx="2"/>
            <a:endCxn id="2420" idx="0"/>
          </p:cNvCxnSpPr>
          <p:nvPr/>
        </p:nvCxnSpPr>
        <p:spPr>
          <a:xfrm>
            <a:off x="924225" y="3008382"/>
            <a:ext cx="0" cy="619800"/>
          </a:xfrm>
          <a:prstGeom prst="straightConnector1">
            <a:avLst/>
          </a:prstGeom>
          <a:noFill/>
          <a:ln w="9525" cap="flat" cmpd="sng">
            <a:solidFill>
              <a:srgbClr val="214363"/>
            </a:solidFill>
            <a:prstDash val="solid"/>
            <a:round/>
            <a:headEnd type="none" w="sm" len="sm"/>
            <a:tailEnd type="none" w="sm" len="sm"/>
          </a:ln>
        </p:spPr>
      </p:cxnSp>
      <p:sp>
        <p:nvSpPr>
          <p:cNvPr id="2423" name="Google Shape;2423;p196"/>
          <p:cNvSpPr/>
          <p:nvPr/>
        </p:nvSpPr>
        <p:spPr>
          <a:xfrm rot="10800000">
            <a:off x="6721500" y="1347600"/>
            <a:ext cx="2110800" cy="3158400"/>
          </a:xfrm>
          <a:prstGeom prst="snip1Rect">
            <a:avLst>
              <a:gd name="adj" fmla="val 0"/>
            </a:avLst>
          </a:prstGeom>
          <a:noFill/>
          <a:ln w="9525" cap="flat" cmpd="sng">
            <a:solidFill>
              <a:schemeClr val="dk2"/>
            </a:solidFill>
            <a:prstDash val="solid"/>
            <a:round/>
            <a:headEnd type="none" w="sm" len="sm"/>
            <a:tailEnd type="none" w="sm" len="sm"/>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2424" name="Google Shape;2424;p196"/>
          <p:cNvPicPr preferRelativeResize="0"/>
          <p:nvPr/>
        </p:nvPicPr>
        <p:blipFill rotWithShape="1">
          <a:blip r:embed="rId3">
            <a:alphaModFix/>
          </a:blip>
          <a:srcRect/>
          <a:stretch/>
        </p:blipFill>
        <p:spPr>
          <a:xfrm>
            <a:off x="6930900" y="1234440"/>
            <a:ext cx="904756" cy="221087"/>
          </a:xfrm>
          <a:prstGeom prst="rect">
            <a:avLst/>
          </a:prstGeom>
          <a:noFill/>
          <a:ln>
            <a:noFill/>
          </a:ln>
        </p:spPr>
      </p:pic>
      <p:sp>
        <p:nvSpPr>
          <p:cNvPr id="2425" name="Google Shape;2425;p196"/>
          <p:cNvSpPr txBox="1">
            <a:spLocks noGrp="1"/>
          </p:cNvSpPr>
          <p:nvPr>
            <p:ph type="subTitle" idx="3"/>
          </p:nvPr>
        </p:nvSpPr>
        <p:spPr>
          <a:xfrm>
            <a:off x="6930900" y="2290350"/>
            <a:ext cx="1692000" cy="82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426" name="Google Shape;2426;p196"/>
          <p:cNvSpPr txBox="1">
            <a:spLocks noGrp="1"/>
          </p:cNvSpPr>
          <p:nvPr>
            <p:ph type="subTitle" idx="4"/>
          </p:nvPr>
        </p:nvSpPr>
        <p:spPr>
          <a:xfrm>
            <a:off x="6930900" y="192297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2400" b="1"/>
            </a:lvl1pPr>
            <a:lvl2pPr lvl="1" algn="l">
              <a:lnSpc>
                <a:spcPct val="100000"/>
              </a:lnSpc>
              <a:spcBef>
                <a:spcPts val="0"/>
              </a:spcBef>
              <a:spcAft>
                <a:spcPts val="0"/>
              </a:spcAft>
              <a:buSzPts val="2000"/>
              <a:buNone/>
              <a:defRPr sz="2000" b="1"/>
            </a:lvl2pPr>
            <a:lvl3pPr lvl="2" algn="l">
              <a:lnSpc>
                <a:spcPct val="100000"/>
              </a:lnSpc>
              <a:spcBef>
                <a:spcPts val="0"/>
              </a:spcBef>
              <a:spcAft>
                <a:spcPts val="0"/>
              </a:spcAft>
              <a:buSzPts val="2000"/>
              <a:buNone/>
              <a:defRPr sz="2000" b="1"/>
            </a:lvl3pPr>
            <a:lvl4pPr lvl="3" algn="l">
              <a:lnSpc>
                <a:spcPct val="100000"/>
              </a:lnSpc>
              <a:spcBef>
                <a:spcPts val="0"/>
              </a:spcBef>
              <a:spcAft>
                <a:spcPts val="0"/>
              </a:spcAft>
              <a:buSzPts val="2000"/>
              <a:buNone/>
              <a:defRPr sz="2000" b="1"/>
            </a:lvl4pPr>
            <a:lvl5pPr lvl="4" algn="l">
              <a:lnSpc>
                <a:spcPct val="100000"/>
              </a:lnSpc>
              <a:spcBef>
                <a:spcPts val="0"/>
              </a:spcBef>
              <a:spcAft>
                <a:spcPts val="0"/>
              </a:spcAft>
              <a:buSzPts val="2000"/>
              <a:buNone/>
              <a:defRPr sz="2000" b="1"/>
            </a:lvl5pPr>
            <a:lvl6pPr lvl="5" algn="l">
              <a:lnSpc>
                <a:spcPct val="100000"/>
              </a:lnSpc>
              <a:spcBef>
                <a:spcPts val="0"/>
              </a:spcBef>
              <a:spcAft>
                <a:spcPts val="0"/>
              </a:spcAft>
              <a:buSzPts val="2000"/>
              <a:buNone/>
              <a:defRPr sz="2000" b="1"/>
            </a:lvl6pPr>
            <a:lvl7pPr lvl="6" algn="l">
              <a:lnSpc>
                <a:spcPct val="100000"/>
              </a:lnSpc>
              <a:spcBef>
                <a:spcPts val="0"/>
              </a:spcBef>
              <a:spcAft>
                <a:spcPts val="0"/>
              </a:spcAft>
              <a:buSzPts val="2000"/>
              <a:buNone/>
              <a:defRPr sz="2000" b="1"/>
            </a:lvl7pPr>
            <a:lvl8pPr lvl="7" algn="l">
              <a:lnSpc>
                <a:spcPct val="100000"/>
              </a:lnSpc>
              <a:spcBef>
                <a:spcPts val="0"/>
              </a:spcBef>
              <a:spcAft>
                <a:spcPts val="0"/>
              </a:spcAft>
              <a:buSzPts val="2000"/>
              <a:buNone/>
              <a:defRPr sz="2000" b="1"/>
            </a:lvl8pPr>
            <a:lvl9pPr lvl="8" algn="l">
              <a:lnSpc>
                <a:spcPct val="100000"/>
              </a:lnSpc>
              <a:spcBef>
                <a:spcPts val="0"/>
              </a:spcBef>
              <a:spcAft>
                <a:spcPts val="0"/>
              </a:spcAft>
              <a:buSzPts val="2000"/>
              <a:buNone/>
              <a:defRPr sz="2000" b="1"/>
            </a:lvl9pPr>
          </a:lstStyle>
          <a:p>
            <a:endParaRPr/>
          </a:p>
        </p:txBody>
      </p:sp>
      <p:sp>
        <p:nvSpPr>
          <p:cNvPr id="2427" name="Google Shape;2427;p196"/>
          <p:cNvSpPr>
            <a:spLocks noGrp="1"/>
          </p:cNvSpPr>
          <p:nvPr>
            <p:ph type="pic" idx="5"/>
          </p:nvPr>
        </p:nvSpPr>
        <p:spPr>
          <a:xfrm>
            <a:off x="6930900" y="3288400"/>
            <a:ext cx="1692000" cy="1035600"/>
          </a:xfrm>
          <a:prstGeom prst="rect">
            <a:avLst/>
          </a:prstGeom>
          <a:noFill/>
          <a:ln>
            <a:noFill/>
          </a:ln>
        </p:spPr>
      </p:sp>
      <p:sp>
        <p:nvSpPr>
          <p:cNvPr id="2428" name="Google Shape;2428;p196"/>
          <p:cNvSpPr txBox="1">
            <a:spLocks noGrp="1"/>
          </p:cNvSpPr>
          <p:nvPr>
            <p:ph type="subTitle" idx="6"/>
          </p:nvPr>
        </p:nvSpPr>
        <p:spPr>
          <a:xfrm>
            <a:off x="1805675" y="2652300"/>
            <a:ext cx="4243800" cy="740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429" name="Google Shape;2429;p196"/>
          <p:cNvSpPr txBox="1">
            <a:spLocks noGrp="1"/>
          </p:cNvSpPr>
          <p:nvPr>
            <p:ph type="subTitle" idx="7"/>
          </p:nvPr>
        </p:nvSpPr>
        <p:spPr>
          <a:xfrm>
            <a:off x="1805675" y="3628200"/>
            <a:ext cx="4243800" cy="740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430" name="Google Shape;2430;p196"/>
          <p:cNvSpPr txBox="1">
            <a:spLocks noGrp="1"/>
          </p:cNvSpPr>
          <p:nvPr>
            <p:ph type="subTitle" idx="8"/>
          </p:nvPr>
        </p:nvSpPr>
        <p:spPr>
          <a:xfrm>
            <a:off x="288675" y="1682496"/>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2431" name="Google Shape;2431;p196"/>
          <p:cNvSpPr txBox="1">
            <a:spLocks noGrp="1"/>
          </p:cNvSpPr>
          <p:nvPr>
            <p:ph type="subTitle" idx="9"/>
          </p:nvPr>
        </p:nvSpPr>
        <p:spPr>
          <a:xfrm>
            <a:off x="288675" y="2660900"/>
            <a:ext cx="12711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2432" name="Google Shape;2432;p196"/>
          <p:cNvSpPr txBox="1">
            <a:spLocks noGrp="1"/>
          </p:cNvSpPr>
          <p:nvPr>
            <p:ph type="subTitle" idx="13"/>
          </p:nvPr>
        </p:nvSpPr>
        <p:spPr>
          <a:xfrm>
            <a:off x="288675" y="3628200"/>
            <a:ext cx="12711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Columns 1a">
  <p:cSld name="Quadrants_1_1_1_1_2">
    <p:spTree>
      <p:nvGrpSpPr>
        <p:cNvPr id="1" name="Shape 2433"/>
        <p:cNvGrpSpPr/>
        <p:nvPr/>
      </p:nvGrpSpPr>
      <p:grpSpPr>
        <a:xfrm>
          <a:off x="0" y="0"/>
          <a:ext cx="0" cy="0"/>
          <a:chOff x="0" y="0"/>
          <a:chExt cx="0" cy="0"/>
        </a:xfrm>
      </p:grpSpPr>
      <p:cxnSp>
        <p:nvCxnSpPr>
          <p:cNvPr id="2434" name="Google Shape;2434;p197"/>
          <p:cNvCxnSpPr/>
          <p:nvPr/>
        </p:nvCxnSpPr>
        <p:spPr>
          <a:xfrm rot="10800000" flipH="1">
            <a:off x="1345958" y="952697"/>
            <a:ext cx="983700" cy="483900"/>
          </a:xfrm>
          <a:prstGeom prst="bentConnector3">
            <a:avLst>
              <a:gd name="adj1" fmla="val -583"/>
            </a:avLst>
          </a:prstGeom>
          <a:noFill/>
          <a:ln w="9525" cap="flat" cmpd="sng">
            <a:solidFill>
              <a:schemeClr val="dk2"/>
            </a:solidFill>
            <a:prstDash val="solid"/>
            <a:round/>
            <a:headEnd type="none" w="sm" len="sm"/>
            <a:tailEnd type="none" w="sm" len="sm"/>
          </a:ln>
        </p:spPr>
      </p:cxnSp>
      <p:cxnSp>
        <p:nvCxnSpPr>
          <p:cNvPr id="2435" name="Google Shape;2435;p197"/>
          <p:cNvCxnSpPr/>
          <p:nvPr/>
        </p:nvCxnSpPr>
        <p:spPr>
          <a:xfrm rot="10800000">
            <a:off x="6833508" y="950447"/>
            <a:ext cx="983700" cy="483900"/>
          </a:xfrm>
          <a:prstGeom prst="bentConnector2">
            <a:avLst/>
          </a:prstGeom>
          <a:noFill/>
          <a:ln w="9525" cap="flat" cmpd="sng">
            <a:solidFill>
              <a:schemeClr val="dk2"/>
            </a:solidFill>
            <a:prstDash val="solid"/>
            <a:round/>
            <a:headEnd type="none" w="sm" len="sm"/>
            <a:tailEnd type="none" w="sm" len="sm"/>
          </a:ln>
        </p:spPr>
      </p:cxnSp>
      <p:sp>
        <p:nvSpPr>
          <p:cNvPr id="2436" name="Google Shape;2436;p197"/>
          <p:cNvSpPr/>
          <p:nvPr/>
        </p:nvSpPr>
        <p:spPr>
          <a:xfrm rot="10800000">
            <a:off x="330949"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437" name="Google Shape;2437;p197"/>
          <p:cNvSpPr/>
          <p:nvPr/>
        </p:nvSpPr>
        <p:spPr>
          <a:xfrm rot="10800000">
            <a:off x="2487733"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438" name="Google Shape;2438;p197"/>
          <p:cNvSpPr/>
          <p:nvPr/>
        </p:nvSpPr>
        <p:spPr>
          <a:xfrm rot="10800000">
            <a:off x="4644516"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439" name="Google Shape;2439;p197"/>
          <p:cNvSpPr/>
          <p:nvPr/>
        </p:nvSpPr>
        <p:spPr>
          <a:xfrm rot="10800000">
            <a:off x="6801300"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440" name="Google Shape;2440;p19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441" name="Google Shape;2441;p19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442" name="Google Shape;2442;p19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443" name="Google Shape;2443;p197"/>
          <p:cNvSpPr txBox="1">
            <a:spLocks noGrp="1"/>
          </p:cNvSpPr>
          <p:nvPr>
            <p:ph type="subTitle" idx="1"/>
          </p:nvPr>
        </p:nvSpPr>
        <p:spPr>
          <a:xfrm>
            <a:off x="2478150" y="742925"/>
            <a:ext cx="4187700" cy="3957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2444" name="Google Shape;2444;p197"/>
          <p:cNvSpPr/>
          <p:nvPr/>
        </p:nvSpPr>
        <p:spPr>
          <a:xfrm>
            <a:off x="4915560" y="1352747"/>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45" name="Google Shape;2445;p197"/>
          <p:cNvSpPr/>
          <p:nvPr/>
        </p:nvSpPr>
        <p:spPr>
          <a:xfrm>
            <a:off x="601997" y="1352747"/>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46" name="Google Shape;2446;p197"/>
          <p:cNvSpPr/>
          <p:nvPr/>
        </p:nvSpPr>
        <p:spPr>
          <a:xfrm flipH="1">
            <a:off x="2758782" y="1352747"/>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47" name="Google Shape;2447;p197"/>
          <p:cNvSpPr/>
          <p:nvPr/>
        </p:nvSpPr>
        <p:spPr>
          <a:xfrm flipH="1">
            <a:off x="7072369" y="1352747"/>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48" name="Google Shape;2448;p19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449" name="Google Shape;2449;p197"/>
          <p:cNvSpPr txBox="1">
            <a:spLocks noGrp="1"/>
          </p:cNvSpPr>
          <p:nvPr>
            <p:ph type="subTitle" idx="2"/>
          </p:nvPr>
        </p:nvSpPr>
        <p:spPr>
          <a:xfrm>
            <a:off x="771500"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2450" name="Google Shape;2450;p197"/>
          <p:cNvSpPr txBox="1">
            <a:spLocks noGrp="1"/>
          </p:cNvSpPr>
          <p:nvPr>
            <p:ph type="subTitle" idx="3"/>
          </p:nvPr>
        </p:nvSpPr>
        <p:spPr>
          <a:xfrm>
            <a:off x="7241875"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2451" name="Google Shape;2451;p197"/>
          <p:cNvSpPr txBox="1">
            <a:spLocks noGrp="1"/>
          </p:cNvSpPr>
          <p:nvPr>
            <p:ph type="subTitle" idx="4"/>
          </p:nvPr>
        </p:nvSpPr>
        <p:spPr>
          <a:xfrm>
            <a:off x="5085063"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2452" name="Google Shape;2452;p197"/>
          <p:cNvSpPr txBox="1">
            <a:spLocks noGrp="1"/>
          </p:cNvSpPr>
          <p:nvPr>
            <p:ph type="subTitle" idx="5"/>
          </p:nvPr>
        </p:nvSpPr>
        <p:spPr>
          <a:xfrm>
            <a:off x="2912125"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2453" name="Google Shape;2453;p197"/>
          <p:cNvSpPr txBox="1">
            <a:spLocks noGrp="1"/>
          </p:cNvSpPr>
          <p:nvPr>
            <p:ph type="subTitle" idx="6"/>
          </p:nvPr>
        </p:nvSpPr>
        <p:spPr>
          <a:xfrm>
            <a:off x="2478150" y="4143200"/>
            <a:ext cx="4187700" cy="3957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cxnSp>
        <p:nvCxnSpPr>
          <p:cNvPr id="2454" name="Google Shape;2454;p197"/>
          <p:cNvCxnSpPr/>
          <p:nvPr/>
        </p:nvCxnSpPr>
        <p:spPr>
          <a:xfrm flipH="1">
            <a:off x="6736083" y="3883021"/>
            <a:ext cx="983700" cy="483900"/>
          </a:xfrm>
          <a:prstGeom prst="bentConnector2">
            <a:avLst/>
          </a:prstGeom>
          <a:noFill/>
          <a:ln w="9525" cap="flat" cmpd="sng">
            <a:solidFill>
              <a:schemeClr val="dk2"/>
            </a:solidFill>
            <a:prstDash val="solid"/>
            <a:round/>
            <a:headEnd type="none" w="sm" len="sm"/>
            <a:tailEnd type="none" w="sm" len="sm"/>
          </a:ln>
        </p:spPr>
      </p:cxnSp>
      <p:cxnSp>
        <p:nvCxnSpPr>
          <p:cNvPr id="2455" name="Google Shape;2455;p197"/>
          <p:cNvCxnSpPr/>
          <p:nvPr/>
        </p:nvCxnSpPr>
        <p:spPr>
          <a:xfrm>
            <a:off x="1340233" y="3883021"/>
            <a:ext cx="983700" cy="483900"/>
          </a:xfrm>
          <a:prstGeom prst="bentConnector2">
            <a:avLst/>
          </a:prstGeom>
          <a:noFill/>
          <a:ln w="9525" cap="flat" cmpd="sng">
            <a:solidFill>
              <a:schemeClr val="dk2"/>
            </a:solidFill>
            <a:prstDash val="solid"/>
            <a:round/>
            <a:headEnd type="none" w="sm" len="sm"/>
            <a:tailEnd type="none" w="sm" len="sm"/>
          </a:ln>
        </p:spPr>
      </p:cxnSp>
      <p:sp>
        <p:nvSpPr>
          <p:cNvPr id="2456" name="Google Shape;2456;p197"/>
          <p:cNvSpPr txBox="1">
            <a:spLocks noGrp="1"/>
          </p:cNvSpPr>
          <p:nvPr>
            <p:ph type="subTitle" idx="7"/>
          </p:nvPr>
        </p:nvSpPr>
        <p:spPr>
          <a:xfrm>
            <a:off x="416450" y="2101025"/>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2457" name="Google Shape;2457;p197"/>
          <p:cNvCxnSpPr/>
          <p:nvPr/>
        </p:nvCxnSpPr>
        <p:spPr>
          <a:xfrm rot="10800000">
            <a:off x="950300" y="2400752"/>
            <a:ext cx="792300" cy="0"/>
          </a:xfrm>
          <a:prstGeom prst="straightConnector1">
            <a:avLst/>
          </a:prstGeom>
          <a:noFill/>
          <a:ln w="9525" cap="flat" cmpd="sng">
            <a:solidFill>
              <a:schemeClr val="accent5"/>
            </a:solidFill>
            <a:prstDash val="solid"/>
            <a:round/>
            <a:headEnd type="none" w="sm" len="sm"/>
            <a:tailEnd type="none" w="sm" len="sm"/>
          </a:ln>
        </p:spPr>
      </p:cxnSp>
      <p:sp>
        <p:nvSpPr>
          <p:cNvPr id="2458" name="Google Shape;2458;p197"/>
          <p:cNvSpPr txBox="1">
            <a:spLocks noGrp="1"/>
          </p:cNvSpPr>
          <p:nvPr>
            <p:ph type="subTitle" idx="8"/>
          </p:nvPr>
        </p:nvSpPr>
        <p:spPr>
          <a:xfrm>
            <a:off x="416450" y="2496796"/>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2459" name="Google Shape;2459;p197"/>
          <p:cNvCxnSpPr/>
          <p:nvPr/>
        </p:nvCxnSpPr>
        <p:spPr>
          <a:xfrm rot="10800000">
            <a:off x="950300" y="2804670"/>
            <a:ext cx="792300" cy="0"/>
          </a:xfrm>
          <a:prstGeom prst="straightConnector1">
            <a:avLst/>
          </a:prstGeom>
          <a:noFill/>
          <a:ln w="9525" cap="flat" cmpd="sng">
            <a:solidFill>
              <a:schemeClr val="accent5"/>
            </a:solidFill>
            <a:prstDash val="solid"/>
            <a:round/>
            <a:headEnd type="none" w="sm" len="sm"/>
            <a:tailEnd type="none" w="sm" len="sm"/>
          </a:ln>
        </p:spPr>
      </p:cxnSp>
      <p:sp>
        <p:nvSpPr>
          <p:cNvPr id="2460" name="Google Shape;2460;p197"/>
          <p:cNvSpPr txBox="1">
            <a:spLocks noGrp="1"/>
          </p:cNvSpPr>
          <p:nvPr>
            <p:ph type="subTitle" idx="9"/>
          </p:nvPr>
        </p:nvSpPr>
        <p:spPr>
          <a:xfrm>
            <a:off x="416450" y="2892567"/>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2461" name="Google Shape;2461;p197"/>
          <p:cNvCxnSpPr/>
          <p:nvPr/>
        </p:nvCxnSpPr>
        <p:spPr>
          <a:xfrm rot="10800000">
            <a:off x="950300" y="3208588"/>
            <a:ext cx="792300" cy="0"/>
          </a:xfrm>
          <a:prstGeom prst="straightConnector1">
            <a:avLst/>
          </a:prstGeom>
          <a:noFill/>
          <a:ln w="9525" cap="flat" cmpd="sng">
            <a:solidFill>
              <a:schemeClr val="accent5"/>
            </a:solidFill>
            <a:prstDash val="solid"/>
            <a:round/>
            <a:headEnd type="none" w="sm" len="sm"/>
            <a:tailEnd type="none" w="sm" len="sm"/>
          </a:ln>
        </p:spPr>
      </p:cxnSp>
      <p:sp>
        <p:nvSpPr>
          <p:cNvPr id="2462" name="Google Shape;2462;p197"/>
          <p:cNvSpPr txBox="1">
            <a:spLocks noGrp="1"/>
          </p:cNvSpPr>
          <p:nvPr>
            <p:ph type="subTitle" idx="13"/>
          </p:nvPr>
        </p:nvSpPr>
        <p:spPr>
          <a:xfrm>
            <a:off x="416450" y="3288338"/>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463" name="Google Shape;2463;p197"/>
          <p:cNvSpPr txBox="1">
            <a:spLocks noGrp="1"/>
          </p:cNvSpPr>
          <p:nvPr>
            <p:ph type="subTitle" idx="14"/>
          </p:nvPr>
        </p:nvSpPr>
        <p:spPr>
          <a:xfrm>
            <a:off x="2573225" y="210976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2464" name="Google Shape;2464;p197"/>
          <p:cNvCxnSpPr/>
          <p:nvPr/>
        </p:nvCxnSpPr>
        <p:spPr>
          <a:xfrm rot="10800000">
            <a:off x="3107075" y="2409490"/>
            <a:ext cx="792300" cy="0"/>
          </a:xfrm>
          <a:prstGeom prst="straightConnector1">
            <a:avLst/>
          </a:prstGeom>
          <a:noFill/>
          <a:ln w="9525" cap="flat" cmpd="sng">
            <a:solidFill>
              <a:schemeClr val="accent5"/>
            </a:solidFill>
            <a:prstDash val="solid"/>
            <a:round/>
            <a:headEnd type="none" w="sm" len="sm"/>
            <a:tailEnd type="none" w="sm" len="sm"/>
          </a:ln>
        </p:spPr>
      </p:cxnSp>
      <p:sp>
        <p:nvSpPr>
          <p:cNvPr id="2465" name="Google Shape;2465;p197"/>
          <p:cNvSpPr txBox="1">
            <a:spLocks noGrp="1"/>
          </p:cNvSpPr>
          <p:nvPr>
            <p:ph type="subTitle" idx="15"/>
          </p:nvPr>
        </p:nvSpPr>
        <p:spPr>
          <a:xfrm>
            <a:off x="2573225" y="250553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2466" name="Google Shape;2466;p197"/>
          <p:cNvCxnSpPr/>
          <p:nvPr/>
        </p:nvCxnSpPr>
        <p:spPr>
          <a:xfrm rot="10800000">
            <a:off x="3107075" y="2813407"/>
            <a:ext cx="792300" cy="0"/>
          </a:xfrm>
          <a:prstGeom prst="straightConnector1">
            <a:avLst/>
          </a:prstGeom>
          <a:noFill/>
          <a:ln w="9525" cap="flat" cmpd="sng">
            <a:solidFill>
              <a:schemeClr val="accent5"/>
            </a:solidFill>
            <a:prstDash val="solid"/>
            <a:round/>
            <a:headEnd type="none" w="sm" len="sm"/>
            <a:tailEnd type="none" w="sm" len="sm"/>
          </a:ln>
        </p:spPr>
      </p:cxnSp>
      <p:sp>
        <p:nvSpPr>
          <p:cNvPr id="2467" name="Google Shape;2467;p197"/>
          <p:cNvSpPr txBox="1">
            <a:spLocks noGrp="1"/>
          </p:cNvSpPr>
          <p:nvPr>
            <p:ph type="subTitle" idx="16"/>
          </p:nvPr>
        </p:nvSpPr>
        <p:spPr>
          <a:xfrm>
            <a:off x="2573225" y="2901304"/>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2468" name="Google Shape;2468;p197"/>
          <p:cNvCxnSpPr/>
          <p:nvPr/>
        </p:nvCxnSpPr>
        <p:spPr>
          <a:xfrm rot="10800000">
            <a:off x="3107075" y="3217325"/>
            <a:ext cx="792300" cy="0"/>
          </a:xfrm>
          <a:prstGeom prst="straightConnector1">
            <a:avLst/>
          </a:prstGeom>
          <a:noFill/>
          <a:ln w="9525" cap="flat" cmpd="sng">
            <a:solidFill>
              <a:schemeClr val="accent5"/>
            </a:solidFill>
            <a:prstDash val="solid"/>
            <a:round/>
            <a:headEnd type="none" w="sm" len="sm"/>
            <a:tailEnd type="none" w="sm" len="sm"/>
          </a:ln>
        </p:spPr>
      </p:cxnSp>
      <p:sp>
        <p:nvSpPr>
          <p:cNvPr id="2469" name="Google Shape;2469;p197"/>
          <p:cNvSpPr txBox="1">
            <a:spLocks noGrp="1"/>
          </p:cNvSpPr>
          <p:nvPr>
            <p:ph type="subTitle" idx="17"/>
          </p:nvPr>
        </p:nvSpPr>
        <p:spPr>
          <a:xfrm>
            <a:off x="2573225" y="3297075"/>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470" name="Google Shape;2470;p197"/>
          <p:cNvSpPr txBox="1">
            <a:spLocks noGrp="1"/>
          </p:cNvSpPr>
          <p:nvPr>
            <p:ph type="subTitle" idx="18"/>
          </p:nvPr>
        </p:nvSpPr>
        <p:spPr>
          <a:xfrm>
            <a:off x="4730000" y="2118488"/>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2471" name="Google Shape;2471;p197"/>
          <p:cNvCxnSpPr/>
          <p:nvPr/>
        </p:nvCxnSpPr>
        <p:spPr>
          <a:xfrm rot="10800000">
            <a:off x="5263850" y="2418215"/>
            <a:ext cx="792300" cy="0"/>
          </a:xfrm>
          <a:prstGeom prst="straightConnector1">
            <a:avLst/>
          </a:prstGeom>
          <a:noFill/>
          <a:ln w="9525" cap="flat" cmpd="sng">
            <a:solidFill>
              <a:schemeClr val="accent5"/>
            </a:solidFill>
            <a:prstDash val="solid"/>
            <a:round/>
            <a:headEnd type="none" w="sm" len="sm"/>
            <a:tailEnd type="none" w="sm" len="sm"/>
          </a:ln>
        </p:spPr>
      </p:cxnSp>
      <p:sp>
        <p:nvSpPr>
          <p:cNvPr id="2472" name="Google Shape;2472;p197"/>
          <p:cNvSpPr txBox="1">
            <a:spLocks noGrp="1"/>
          </p:cNvSpPr>
          <p:nvPr>
            <p:ph type="subTitle" idx="19"/>
          </p:nvPr>
        </p:nvSpPr>
        <p:spPr>
          <a:xfrm>
            <a:off x="4730000" y="2514258"/>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2473" name="Google Shape;2473;p197"/>
          <p:cNvCxnSpPr/>
          <p:nvPr/>
        </p:nvCxnSpPr>
        <p:spPr>
          <a:xfrm rot="10800000">
            <a:off x="5263850" y="2822132"/>
            <a:ext cx="792300" cy="0"/>
          </a:xfrm>
          <a:prstGeom prst="straightConnector1">
            <a:avLst/>
          </a:prstGeom>
          <a:noFill/>
          <a:ln w="9525" cap="flat" cmpd="sng">
            <a:solidFill>
              <a:schemeClr val="accent5"/>
            </a:solidFill>
            <a:prstDash val="solid"/>
            <a:round/>
            <a:headEnd type="none" w="sm" len="sm"/>
            <a:tailEnd type="none" w="sm" len="sm"/>
          </a:ln>
        </p:spPr>
      </p:cxnSp>
      <p:sp>
        <p:nvSpPr>
          <p:cNvPr id="2474" name="Google Shape;2474;p197"/>
          <p:cNvSpPr txBox="1">
            <a:spLocks noGrp="1"/>
          </p:cNvSpPr>
          <p:nvPr>
            <p:ph type="subTitle" idx="20"/>
          </p:nvPr>
        </p:nvSpPr>
        <p:spPr>
          <a:xfrm>
            <a:off x="4730000" y="2910029"/>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2475" name="Google Shape;2475;p197"/>
          <p:cNvCxnSpPr/>
          <p:nvPr/>
        </p:nvCxnSpPr>
        <p:spPr>
          <a:xfrm rot="10800000">
            <a:off x="5263850" y="3226050"/>
            <a:ext cx="792300" cy="0"/>
          </a:xfrm>
          <a:prstGeom prst="straightConnector1">
            <a:avLst/>
          </a:prstGeom>
          <a:noFill/>
          <a:ln w="9525" cap="flat" cmpd="sng">
            <a:solidFill>
              <a:schemeClr val="accent5"/>
            </a:solidFill>
            <a:prstDash val="solid"/>
            <a:round/>
            <a:headEnd type="none" w="sm" len="sm"/>
            <a:tailEnd type="none" w="sm" len="sm"/>
          </a:ln>
        </p:spPr>
      </p:cxnSp>
      <p:sp>
        <p:nvSpPr>
          <p:cNvPr id="2476" name="Google Shape;2476;p197"/>
          <p:cNvSpPr txBox="1">
            <a:spLocks noGrp="1"/>
          </p:cNvSpPr>
          <p:nvPr>
            <p:ph type="subTitle" idx="21"/>
          </p:nvPr>
        </p:nvSpPr>
        <p:spPr>
          <a:xfrm>
            <a:off x="4730000" y="3305800"/>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477" name="Google Shape;2477;p197"/>
          <p:cNvSpPr txBox="1">
            <a:spLocks noGrp="1"/>
          </p:cNvSpPr>
          <p:nvPr>
            <p:ph type="subTitle" idx="22"/>
          </p:nvPr>
        </p:nvSpPr>
        <p:spPr>
          <a:xfrm>
            <a:off x="6886825" y="212721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2478" name="Google Shape;2478;p197"/>
          <p:cNvCxnSpPr/>
          <p:nvPr/>
        </p:nvCxnSpPr>
        <p:spPr>
          <a:xfrm rot="10800000">
            <a:off x="7420675" y="2426940"/>
            <a:ext cx="792300" cy="0"/>
          </a:xfrm>
          <a:prstGeom prst="straightConnector1">
            <a:avLst/>
          </a:prstGeom>
          <a:noFill/>
          <a:ln w="9525" cap="flat" cmpd="sng">
            <a:solidFill>
              <a:schemeClr val="accent5"/>
            </a:solidFill>
            <a:prstDash val="solid"/>
            <a:round/>
            <a:headEnd type="none" w="sm" len="sm"/>
            <a:tailEnd type="none" w="sm" len="sm"/>
          </a:ln>
        </p:spPr>
      </p:cxnSp>
      <p:sp>
        <p:nvSpPr>
          <p:cNvPr id="2479" name="Google Shape;2479;p197"/>
          <p:cNvSpPr txBox="1">
            <a:spLocks noGrp="1"/>
          </p:cNvSpPr>
          <p:nvPr>
            <p:ph type="subTitle" idx="23"/>
          </p:nvPr>
        </p:nvSpPr>
        <p:spPr>
          <a:xfrm>
            <a:off x="6886825" y="252298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2480" name="Google Shape;2480;p197"/>
          <p:cNvCxnSpPr/>
          <p:nvPr/>
        </p:nvCxnSpPr>
        <p:spPr>
          <a:xfrm rot="10800000">
            <a:off x="7420675" y="2830857"/>
            <a:ext cx="792300" cy="0"/>
          </a:xfrm>
          <a:prstGeom prst="straightConnector1">
            <a:avLst/>
          </a:prstGeom>
          <a:noFill/>
          <a:ln w="9525" cap="flat" cmpd="sng">
            <a:solidFill>
              <a:schemeClr val="accent5"/>
            </a:solidFill>
            <a:prstDash val="solid"/>
            <a:round/>
            <a:headEnd type="none" w="sm" len="sm"/>
            <a:tailEnd type="none" w="sm" len="sm"/>
          </a:ln>
        </p:spPr>
      </p:cxnSp>
      <p:sp>
        <p:nvSpPr>
          <p:cNvPr id="2481" name="Google Shape;2481;p197"/>
          <p:cNvSpPr txBox="1">
            <a:spLocks noGrp="1"/>
          </p:cNvSpPr>
          <p:nvPr>
            <p:ph type="subTitle" idx="24"/>
          </p:nvPr>
        </p:nvSpPr>
        <p:spPr>
          <a:xfrm>
            <a:off x="6886825" y="2918754"/>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2482" name="Google Shape;2482;p197"/>
          <p:cNvCxnSpPr/>
          <p:nvPr/>
        </p:nvCxnSpPr>
        <p:spPr>
          <a:xfrm rot="10800000">
            <a:off x="7420675" y="3234775"/>
            <a:ext cx="792300" cy="0"/>
          </a:xfrm>
          <a:prstGeom prst="straightConnector1">
            <a:avLst/>
          </a:prstGeom>
          <a:noFill/>
          <a:ln w="9525" cap="flat" cmpd="sng">
            <a:solidFill>
              <a:schemeClr val="accent5"/>
            </a:solidFill>
            <a:prstDash val="solid"/>
            <a:round/>
            <a:headEnd type="none" w="sm" len="sm"/>
            <a:tailEnd type="none" w="sm" len="sm"/>
          </a:ln>
        </p:spPr>
      </p:cxnSp>
      <p:sp>
        <p:nvSpPr>
          <p:cNvPr id="2483" name="Google Shape;2483;p197"/>
          <p:cNvSpPr txBox="1">
            <a:spLocks noGrp="1"/>
          </p:cNvSpPr>
          <p:nvPr>
            <p:ph type="subTitle" idx="25"/>
          </p:nvPr>
        </p:nvSpPr>
        <p:spPr>
          <a:xfrm>
            <a:off x="6886825" y="3314525"/>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Highlights_2">
  <p:cSld name="Quadrants_1_1_1_1_1_1">
    <p:spTree>
      <p:nvGrpSpPr>
        <p:cNvPr id="1" name="Shape 2484"/>
        <p:cNvGrpSpPr/>
        <p:nvPr/>
      </p:nvGrpSpPr>
      <p:grpSpPr>
        <a:xfrm>
          <a:off x="0" y="0"/>
          <a:ext cx="0" cy="0"/>
          <a:chOff x="0" y="0"/>
          <a:chExt cx="0" cy="0"/>
        </a:xfrm>
      </p:grpSpPr>
      <p:sp>
        <p:nvSpPr>
          <p:cNvPr id="2485" name="Google Shape;2485;p198"/>
          <p:cNvSpPr/>
          <p:nvPr/>
        </p:nvSpPr>
        <p:spPr>
          <a:xfrm rot="10800000">
            <a:off x="6182396"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486" name="Google Shape;2486;p198"/>
          <p:cNvSpPr/>
          <p:nvPr/>
        </p:nvSpPr>
        <p:spPr>
          <a:xfrm rot="10800000">
            <a:off x="3247063"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487" name="Google Shape;2487;p198"/>
          <p:cNvSpPr/>
          <p:nvPr/>
        </p:nvSpPr>
        <p:spPr>
          <a:xfrm rot="10800000">
            <a:off x="311729"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2488" name="Google Shape;2488;p198"/>
          <p:cNvCxnSpPr/>
          <p:nvPr/>
        </p:nvCxnSpPr>
        <p:spPr>
          <a:xfrm>
            <a:off x="559290"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2489" name="Google Shape;2489;p198"/>
          <p:cNvCxnSpPr/>
          <p:nvPr/>
        </p:nvCxnSpPr>
        <p:spPr>
          <a:xfrm>
            <a:off x="3494624"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2490" name="Google Shape;2490;p198"/>
          <p:cNvCxnSpPr/>
          <p:nvPr/>
        </p:nvCxnSpPr>
        <p:spPr>
          <a:xfrm>
            <a:off x="6429958" y="2763692"/>
            <a:ext cx="2154600" cy="0"/>
          </a:xfrm>
          <a:prstGeom prst="straightConnector1">
            <a:avLst/>
          </a:prstGeom>
          <a:noFill/>
          <a:ln w="9525" cap="flat" cmpd="sng">
            <a:solidFill>
              <a:srgbClr val="214263"/>
            </a:solidFill>
            <a:prstDash val="solid"/>
            <a:round/>
            <a:headEnd type="none" w="sm" len="sm"/>
            <a:tailEnd type="none" w="sm" len="sm"/>
          </a:ln>
        </p:spPr>
      </p:cxnSp>
      <p:sp>
        <p:nvSpPr>
          <p:cNvPr id="2491" name="Google Shape;2491;p19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492" name="Google Shape;2492;p19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493" name="Google Shape;2493;p19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494" name="Google Shape;2494;p19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495" name="Google Shape;2495;p198"/>
          <p:cNvSpPr>
            <a:spLocks noGrp="1"/>
          </p:cNvSpPr>
          <p:nvPr>
            <p:ph type="pic" idx="2"/>
          </p:nvPr>
        </p:nvSpPr>
        <p:spPr>
          <a:xfrm>
            <a:off x="559375" y="1207025"/>
            <a:ext cx="548700" cy="548700"/>
          </a:xfrm>
          <a:prstGeom prst="rect">
            <a:avLst/>
          </a:prstGeom>
          <a:noFill/>
          <a:ln>
            <a:noFill/>
          </a:ln>
        </p:spPr>
      </p:sp>
      <p:sp>
        <p:nvSpPr>
          <p:cNvPr id="2496" name="Google Shape;2496;p198"/>
          <p:cNvSpPr txBox="1">
            <a:spLocks noGrp="1"/>
          </p:cNvSpPr>
          <p:nvPr>
            <p:ph type="subTitle" idx="1"/>
          </p:nvPr>
        </p:nvSpPr>
        <p:spPr>
          <a:xfrm>
            <a:off x="559375" y="189217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7" name="Google Shape;2497;p198"/>
          <p:cNvSpPr>
            <a:spLocks noGrp="1"/>
          </p:cNvSpPr>
          <p:nvPr>
            <p:ph type="pic" idx="3"/>
          </p:nvPr>
        </p:nvSpPr>
        <p:spPr>
          <a:xfrm>
            <a:off x="559375" y="3139438"/>
            <a:ext cx="548700" cy="548700"/>
          </a:xfrm>
          <a:prstGeom prst="rect">
            <a:avLst/>
          </a:prstGeom>
          <a:noFill/>
          <a:ln>
            <a:noFill/>
          </a:ln>
        </p:spPr>
      </p:sp>
      <p:sp>
        <p:nvSpPr>
          <p:cNvPr id="2498" name="Google Shape;2498;p198"/>
          <p:cNvSpPr txBox="1">
            <a:spLocks noGrp="1"/>
          </p:cNvSpPr>
          <p:nvPr>
            <p:ph type="subTitle" idx="4"/>
          </p:nvPr>
        </p:nvSpPr>
        <p:spPr>
          <a:xfrm>
            <a:off x="559375" y="38245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9" name="Google Shape;2499;p198"/>
          <p:cNvSpPr>
            <a:spLocks noGrp="1"/>
          </p:cNvSpPr>
          <p:nvPr>
            <p:ph type="pic" idx="5"/>
          </p:nvPr>
        </p:nvSpPr>
        <p:spPr>
          <a:xfrm>
            <a:off x="3494713" y="1180588"/>
            <a:ext cx="548700" cy="548700"/>
          </a:xfrm>
          <a:prstGeom prst="rect">
            <a:avLst/>
          </a:prstGeom>
          <a:noFill/>
          <a:ln>
            <a:noFill/>
          </a:ln>
        </p:spPr>
      </p:sp>
      <p:sp>
        <p:nvSpPr>
          <p:cNvPr id="2500" name="Google Shape;2500;p198"/>
          <p:cNvSpPr txBox="1">
            <a:spLocks noGrp="1"/>
          </p:cNvSpPr>
          <p:nvPr>
            <p:ph type="subTitle" idx="6"/>
          </p:nvPr>
        </p:nvSpPr>
        <p:spPr>
          <a:xfrm>
            <a:off x="3494713" y="186573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1" name="Google Shape;2501;p198"/>
          <p:cNvSpPr>
            <a:spLocks noGrp="1"/>
          </p:cNvSpPr>
          <p:nvPr>
            <p:ph type="pic" idx="7"/>
          </p:nvPr>
        </p:nvSpPr>
        <p:spPr>
          <a:xfrm>
            <a:off x="3494713" y="3113000"/>
            <a:ext cx="548700" cy="548700"/>
          </a:xfrm>
          <a:prstGeom prst="rect">
            <a:avLst/>
          </a:prstGeom>
          <a:noFill/>
          <a:ln>
            <a:noFill/>
          </a:ln>
        </p:spPr>
      </p:sp>
      <p:sp>
        <p:nvSpPr>
          <p:cNvPr id="2502" name="Google Shape;2502;p198"/>
          <p:cNvSpPr txBox="1">
            <a:spLocks noGrp="1"/>
          </p:cNvSpPr>
          <p:nvPr>
            <p:ph type="subTitle" idx="8"/>
          </p:nvPr>
        </p:nvSpPr>
        <p:spPr>
          <a:xfrm>
            <a:off x="3494713" y="37981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3" name="Google Shape;2503;p198"/>
          <p:cNvSpPr>
            <a:spLocks noGrp="1"/>
          </p:cNvSpPr>
          <p:nvPr>
            <p:ph type="pic" idx="9"/>
          </p:nvPr>
        </p:nvSpPr>
        <p:spPr>
          <a:xfrm>
            <a:off x="6430063" y="1180588"/>
            <a:ext cx="548700" cy="548700"/>
          </a:xfrm>
          <a:prstGeom prst="rect">
            <a:avLst/>
          </a:prstGeom>
          <a:noFill/>
          <a:ln>
            <a:noFill/>
          </a:ln>
        </p:spPr>
      </p:sp>
      <p:sp>
        <p:nvSpPr>
          <p:cNvPr id="2504" name="Google Shape;2504;p198"/>
          <p:cNvSpPr txBox="1">
            <a:spLocks noGrp="1"/>
          </p:cNvSpPr>
          <p:nvPr>
            <p:ph type="subTitle" idx="13"/>
          </p:nvPr>
        </p:nvSpPr>
        <p:spPr>
          <a:xfrm>
            <a:off x="6430063" y="186573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5" name="Google Shape;2505;p198"/>
          <p:cNvSpPr>
            <a:spLocks noGrp="1"/>
          </p:cNvSpPr>
          <p:nvPr>
            <p:ph type="pic" idx="14"/>
          </p:nvPr>
        </p:nvSpPr>
        <p:spPr>
          <a:xfrm>
            <a:off x="6430063" y="3113000"/>
            <a:ext cx="548700" cy="548700"/>
          </a:xfrm>
          <a:prstGeom prst="rect">
            <a:avLst/>
          </a:prstGeom>
          <a:noFill/>
          <a:ln>
            <a:noFill/>
          </a:ln>
        </p:spPr>
      </p:sp>
      <p:sp>
        <p:nvSpPr>
          <p:cNvPr id="2506" name="Google Shape;2506;p198"/>
          <p:cNvSpPr txBox="1">
            <a:spLocks noGrp="1"/>
          </p:cNvSpPr>
          <p:nvPr>
            <p:ph type="subTitle" idx="15"/>
          </p:nvPr>
        </p:nvSpPr>
        <p:spPr>
          <a:xfrm>
            <a:off x="6430063" y="37981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Highlights_3">
  <p:cSld name="Quadrants_1_1_1_1_1_1_1">
    <p:spTree>
      <p:nvGrpSpPr>
        <p:cNvPr id="1" name="Shape 2507"/>
        <p:cNvGrpSpPr/>
        <p:nvPr/>
      </p:nvGrpSpPr>
      <p:grpSpPr>
        <a:xfrm>
          <a:off x="0" y="0"/>
          <a:ext cx="0" cy="0"/>
          <a:chOff x="0" y="0"/>
          <a:chExt cx="0" cy="0"/>
        </a:xfrm>
      </p:grpSpPr>
      <p:sp>
        <p:nvSpPr>
          <p:cNvPr id="2508" name="Google Shape;2508;p199"/>
          <p:cNvSpPr/>
          <p:nvPr/>
        </p:nvSpPr>
        <p:spPr>
          <a:xfrm rot="10800000">
            <a:off x="6182396"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509" name="Google Shape;2509;p199"/>
          <p:cNvSpPr/>
          <p:nvPr/>
        </p:nvSpPr>
        <p:spPr>
          <a:xfrm rot="10800000">
            <a:off x="3247063"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510" name="Google Shape;2510;p199"/>
          <p:cNvSpPr/>
          <p:nvPr/>
        </p:nvSpPr>
        <p:spPr>
          <a:xfrm rot="10800000">
            <a:off x="311729"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2511" name="Google Shape;2511;p199"/>
          <p:cNvCxnSpPr/>
          <p:nvPr/>
        </p:nvCxnSpPr>
        <p:spPr>
          <a:xfrm>
            <a:off x="559290"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2512" name="Google Shape;2512;p199"/>
          <p:cNvCxnSpPr/>
          <p:nvPr/>
        </p:nvCxnSpPr>
        <p:spPr>
          <a:xfrm>
            <a:off x="3494624"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2513" name="Google Shape;2513;p199"/>
          <p:cNvCxnSpPr/>
          <p:nvPr/>
        </p:nvCxnSpPr>
        <p:spPr>
          <a:xfrm>
            <a:off x="6429958" y="2763692"/>
            <a:ext cx="2154600" cy="0"/>
          </a:xfrm>
          <a:prstGeom prst="straightConnector1">
            <a:avLst/>
          </a:prstGeom>
          <a:noFill/>
          <a:ln w="9525" cap="flat" cmpd="sng">
            <a:solidFill>
              <a:srgbClr val="214263"/>
            </a:solidFill>
            <a:prstDash val="solid"/>
            <a:round/>
            <a:headEnd type="none" w="sm" len="sm"/>
            <a:tailEnd type="none" w="sm" len="sm"/>
          </a:ln>
        </p:spPr>
      </p:cxnSp>
      <p:sp>
        <p:nvSpPr>
          <p:cNvPr id="2514" name="Google Shape;2514;p19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515" name="Google Shape;2515;p19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516" name="Google Shape;2516;p19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517" name="Google Shape;2517;p19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518" name="Google Shape;2518;p199"/>
          <p:cNvSpPr txBox="1">
            <a:spLocks noGrp="1"/>
          </p:cNvSpPr>
          <p:nvPr>
            <p:ph type="subTitle" idx="1"/>
          </p:nvPr>
        </p:nvSpPr>
        <p:spPr>
          <a:xfrm>
            <a:off x="559375" y="12148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519" name="Google Shape;2519;p199"/>
          <p:cNvSpPr txBox="1">
            <a:spLocks noGrp="1"/>
          </p:cNvSpPr>
          <p:nvPr>
            <p:ph type="subTitle" idx="2"/>
          </p:nvPr>
        </p:nvSpPr>
        <p:spPr>
          <a:xfrm>
            <a:off x="559375" y="18454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2520" name="Google Shape;2520;p199"/>
          <p:cNvSpPr txBox="1">
            <a:spLocks noGrp="1"/>
          </p:cNvSpPr>
          <p:nvPr>
            <p:ph type="subTitle" idx="3"/>
          </p:nvPr>
        </p:nvSpPr>
        <p:spPr>
          <a:xfrm>
            <a:off x="3494713" y="1188413"/>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521" name="Google Shape;2521;p199"/>
          <p:cNvSpPr txBox="1">
            <a:spLocks noGrp="1"/>
          </p:cNvSpPr>
          <p:nvPr>
            <p:ph type="subTitle" idx="4"/>
          </p:nvPr>
        </p:nvSpPr>
        <p:spPr>
          <a:xfrm>
            <a:off x="3494713" y="18190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2522" name="Google Shape;2522;p199"/>
          <p:cNvSpPr txBox="1">
            <a:spLocks noGrp="1"/>
          </p:cNvSpPr>
          <p:nvPr>
            <p:ph type="subTitle" idx="5"/>
          </p:nvPr>
        </p:nvSpPr>
        <p:spPr>
          <a:xfrm>
            <a:off x="6430063" y="1188413"/>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523" name="Google Shape;2523;p199"/>
          <p:cNvSpPr txBox="1">
            <a:spLocks noGrp="1"/>
          </p:cNvSpPr>
          <p:nvPr>
            <p:ph type="subTitle" idx="6"/>
          </p:nvPr>
        </p:nvSpPr>
        <p:spPr>
          <a:xfrm>
            <a:off x="6430063" y="18190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2524" name="Google Shape;2524;p199"/>
          <p:cNvSpPr txBox="1">
            <a:spLocks noGrp="1"/>
          </p:cNvSpPr>
          <p:nvPr>
            <p:ph type="subTitle" idx="7"/>
          </p:nvPr>
        </p:nvSpPr>
        <p:spPr>
          <a:xfrm>
            <a:off x="559275" y="310292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525" name="Google Shape;2525;p199"/>
          <p:cNvSpPr txBox="1">
            <a:spLocks noGrp="1"/>
          </p:cNvSpPr>
          <p:nvPr>
            <p:ph type="subTitle" idx="8"/>
          </p:nvPr>
        </p:nvSpPr>
        <p:spPr>
          <a:xfrm>
            <a:off x="559275" y="3733563"/>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2526" name="Google Shape;2526;p199"/>
          <p:cNvSpPr txBox="1">
            <a:spLocks noGrp="1"/>
          </p:cNvSpPr>
          <p:nvPr>
            <p:ph type="subTitle" idx="9"/>
          </p:nvPr>
        </p:nvSpPr>
        <p:spPr>
          <a:xfrm>
            <a:off x="3494613" y="30764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527" name="Google Shape;2527;p199"/>
          <p:cNvSpPr txBox="1">
            <a:spLocks noGrp="1"/>
          </p:cNvSpPr>
          <p:nvPr>
            <p:ph type="subTitle" idx="13"/>
          </p:nvPr>
        </p:nvSpPr>
        <p:spPr>
          <a:xfrm>
            <a:off x="3494613" y="370712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2528" name="Google Shape;2528;p199"/>
          <p:cNvSpPr txBox="1">
            <a:spLocks noGrp="1"/>
          </p:cNvSpPr>
          <p:nvPr>
            <p:ph type="subTitle" idx="14"/>
          </p:nvPr>
        </p:nvSpPr>
        <p:spPr>
          <a:xfrm>
            <a:off x="6429963" y="30764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529" name="Google Shape;2529;p199"/>
          <p:cNvSpPr txBox="1">
            <a:spLocks noGrp="1"/>
          </p:cNvSpPr>
          <p:nvPr>
            <p:ph type="subTitle" idx="15"/>
          </p:nvPr>
        </p:nvSpPr>
        <p:spPr>
          <a:xfrm>
            <a:off x="6429963" y="370712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Closing">
  <p:cSld name="Last slide">
    <p:bg>
      <p:bgPr>
        <a:solidFill>
          <a:schemeClr val="lt2"/>
        </a:solidFill>
        <a:effectLst/>
      </p:bgPr>
    </p:bg>
    <p:spTree>
      <p:nvGrpSpPr>
        <p:cNvPr id="1" name="Shape 2530"/>
        <p:cNvGrpSpPr/>
        <p:nvPr/>
      </p:nvGrpSpPr>
      <p:grpSpPr>
        <a:xfrm>
          <a:off x="0" y="0"/>
          <a:ext cx="0" cy="0"/>
          <a:chOff x="0" y="0"/>
          <a:chExt cx="0" cy="0"/>
        </a:xfrm>
      </p:grpSpPr>
      <p:sp>
        <p:nvSpPr>
          <p:cNvPr id="2531" name="Google Shape;2531;p200"/>
          <p:cNvSpPr/>
          <p:nvPr/>
        </p:nvSpPr>
        <p:spPr>
          <a:xfrm>
            <a:off x="6343652" y="588419"/>
            <a:ext cx="2019300" cy="561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32" name="Google Shape;2532;p200"/>
          <p:cNvSpPr/>
          <p:nvPr/>
        </p:nvSpPr>
        <p:spPr>
          <a:xfrm>
            <a:off x="6343651" y="2734939"/>
            <a:ext cx="2019300" cy="2017800"/>
          </a:xfrm>
          <a:prstGeom prst="roundRect">
            <a:avLst>
              <a:gd name="adj" fmla="val 2879"/>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33" name="Google Shape;2533;p200">
            <a:hlinkClick r:id="rId2"/>
          </p:cNvPr>
          <p:cNvSpPr txBox="1"/>
          <p:nvPr/>
        </p:nvSpPr>
        <p:spPr>
          <a:xfrm>
            <a:off x="6343800" y="749395"/>
            <a:ext cx="2019000" cy="2154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1400" b="1" i="0" u="none" strike="noStrike" cap="none">
                <a:solidFill>
                  <a:schemeClr val="dk1"/>
                </a:solidFill>
                <a:latin typeface="Arial"/>
                <a:ea typeface="Arial"/>
                <a:cs typeface="Arial"/>
                <a:sym typeface="Arial"/>
              </a:rPr>
              <a:t>ThinkHerrmann.com</a:t>
            </a:r>
            <a:endParaRPr sz="1400" b="0" i="0" u="none" strike="noStrike" cap="none">
              <a:solidFill>
                <a:schemeClr val="dk1"/>
              </a:solidFill>
              <a:latin typeface="Arial"/>
              <a:ea typeface="Arial"/>
              <a:cs typeface="Arial"/>
              <a:sym typeface="Arial"/>
            </a:endParaRPr>
          </a:p>
        </p:txBody>
      </p:sp>
      <p:sp>
        <p:nvSpPr>
          <p:cNvPr id="2534" name="Google Shape;2534;p200"/>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pic>
        <p:nvPicPr>
          <p:cNvPr id="2535" name="Google Shape;2535;p200" descr="A blue and black background with circles and squares&#10;&#10;Description automatically generated"/>
          <p:cNvPicPr preferRelativeResize="0"/>
          <p:nvPr/>
        </p:nvPicPr>
        <p:blipFill rotWithShape="1">
          <a:blip r:embed="rId3">
            <a:alphaModFix/>
          </a:blip>
          <a:srcRect/>
          <a:stretch/>
        </p:blipFill>
        <p:spPr>
          <a:xfrm>
            <a:off x="6688748" y="3119968"/>
            <a:ext cx="1329106" cy="1327324"/>
          </a:xfrm>
          <a:prstGeom prst="rect">
            <a:avLst/>
          </a:prstGeom>
          <a:noFill/>
          <a:ln>
            <a:noFill/>
          </a:ln>
        </p:spPr>
      </p:pic>
      <p:pic>
        <p:nvPicPr>
          <p:cNvPr id="2536" name="Google Shape;2536;p200">
            <a:hlinkClick r:id="rId4"/>
          </p:cNvPr>
          <p:cNvPicPr preferRelativeResize="0"/>
          <p:nvPr/>
        </p:nvPicPr>
        <p:blipFill rotWithShape="1">
          <a:blip r:embed="rId5">
            <a:alphaModFix/>
          </a:blip>
          <a:srcRect/>
          <a:stretch/>
        </p:blipFill>
        <p:spPr>
          <a:xfrm>
            <a:off x="6688748" y="2567006"/>
            <a:ext cx="361950" cy="361950"/>
          </a:xfrm>
          <a:prstGeom prst="rect">
            <a:avLst/>
          </a:prstGeom>
          <a:noFill/>
          <a:ln>
            <a:noFill/>
          </a:ln>
        </p:spPr>
      </p:pic>
      <p:pic>
        <p:nvPicPr>
          <p:cNvPr id="2537" name="Google Shape;2537;p200"/>
          <p:cNvPicPr preferRelativeResize="0"/>
          <p:nvPr/>
        </p:nvPicPr>
        <p:blipFill rotWithShape="1">
          <a:blip r:embed="rId6">
            <a:alphaModFix/>
          </a:blip>
          <a:srcRect/>
          <a:stretch/>
        </p:blipFill>
        <p:spPr>
          <a:xfrm>
            <a:off x="569913" y="507092"/>
            <a:ext cx="1726714" cy="479880"/>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losing 1">
  <p:cSld name="Last slide_1">
    <p:bg>
      <p:bgPr>
        <a:solidFill>
          <a:schemeClr val="lt2"/>
        </a:solidFill>
        <a:effectLst/>
      </p:bgPr>
    </p:bg>
    <p:spTree>
      <p:nvGrpSpPr>
        <p:cNvPr id="1" name="Shape 2538"/>
        <p:cNvGrpSpPr/>
        <p:nvPr/>
      </p:nvGrpSpPr>
      <p:grpSpPr>
        <a:xfrm>
          <a:off x="0" y="0"/>
          <a:ext cx="0" cy="0"/>
          <a:chOff x="0" y="0"/>
          <a:chExt cx="0" cy="0"/>
        </a:xfrm>
      </p:grpSpPr>
      <p:sp>
        <p:nvSpPr>
          <p:cNvPr id="2539" name="Google Shape;2539;p201"/>
          <p:cNvSpPr/>
          <p:nvPr/>
        </p:nvSpPr>
        <p:spPr>
          <a:xfrm>
            <a:off x="6343652" y="588419"/>
            <a:ext cx="2019300" cy="5619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40" name="Google Shape;2540;p201">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b="0" i="0" u="none" strike="noStrike" cap="none">
                <a:solidFill>
                  <a:schemeClr val="dk2"/>
                </a:solidFill>
                <a:latin typeface="Arial"/>
                <a:ea typeface="Arial"/>
                <a:cs typeface="Arial"/>
                <a:sym typeface="Arial"/>
              </a:rPr>
              <a:t>ThinkHerrmann.com</a:t>
            </a:r>
            <a:endParaRPr sz="900" b="0" i="0" u="none" strike="noStrike" cap="none">
              <a:solidFill>
                <a:schemeClr val="dk2"/>
              </a:solidFill>
              <a:latin typeface="Arial"/>
              <a:ea typeface="Arial"/>
              <a:cs typeface="Arial"/>
              <a:sym typeface="Arial"/>
            </a:endParaRPr>
          </a:p>
        </p:txBody>
      </p:sp>
      <p:sp>
        <p:nvSpPr>
          <p:cNvPr id="2541" name="Google Shape;2541;p201"/>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pic>
        <p:nvPicPr>
          <p:cNvPr id="2542" name="Google Shape;2542;p201"/>
          <p:cNvPicPr preferRelativeResize="0"/>
          <p:nvPr/>
        </p:nvPicPr>
        <p:blipFill rotWithShape="1">
          <a:blip r:embed="rId3">
            <a:alphaModFix/>
          </a:blip>
          <a:srcRect/>
          <a:stretch/>
        </p:blipFill>
        <p:spPr>
          <a:xfrm>
            <a:off x="2328400" y="1796319"/>
            <a:ext cx="4015250" cy="1115868"/>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Closing 1 1">
  <p:cSld name="Last slide_1_1">
    <p:bg>
      <p:bgPr>
        <a:solidFill>
          <a:schemeClr val="lt2"/>
        </a:solidFill>
        <a:effectLst/>
      </p:bgPr>
    </p:bg>
    <p:spTree>
      <p:nvGrpSpPr>
        <p:cNvPr id="1" name="Shape 2543"/>
        <p:cNvGrpSpPr/>
        <p:nvPr/>
      </p:nvGrpSpPr>
      <p:grpSpPr>
        <a:xfrm>
          <a:off x="0" y="0"/>
          <a:ext cx="0" cy="0"/>
          <a:chOff x="0" y="0"/>
          <a:chExt cx="0" cy="0"/>
        </a:xfrm>
      </p:grpSpPr>
      <p:sp>
        <p:nvSpPr>
          <p:cNvPr id="2544" name="Google Shape;2544;p202">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b="0" i="0" u="none" strike="noStrike" cap="none">
                <a:solidFill>
                  <a:schemeClr val="dk2"/>
                </a:solidFill>
                <a:latin typeface="Arial"/>
                <a:ea typeface="Arial"/>
                <a:cs typeface="Arial"/>
                <a:sym typeface="Arial"/>
              </a:rPr>
              <a:t>ThinkHerrmann.com</a:t>
            </a:r>
            <a:endParaRPr sz="900" b="0" i="0" u="none" strike="noStrike" cap="none">
              <a:solidFill>
                <a:schemeClr val="dk2"/>
              </a:solidFill>
              <a:latin typeface="Arial"/>
              <a:ea typeface="Arial"/>
              <a:cs typeface="Arial"/>
              <a:sym typeface="Arial"/>
            </a:endParaRPr>
          </a:p>
        </p:txBody>
      </p:sp>
      <p:sp>
        <p:nvSpPr>
          <p:cNvPr id="2545" name="Google Shape;2545;p202"/>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pic>
        <p:nvPicPr>
          <p:cNvPr id="2546" name="Google Shape;2546;p202"/>
          <p:cNvPicPr preferRelativeResize="0"/>
          <p:nvPr/>
        </p:nvPicPr>
        <p:blipFill rotWithShape="1">
          <a:blip r:embed="rId3">
            <a:alphaModFix/>
          </a:blip>
          <a:srcRect/>
          <a:stretch/>
        </p:blipFill>
        <p:spPr>
          <a:xfrm>
            <a:off x="468750" y="1784306"/>
            <a:ext cx="3762299" cy="1045575"/>
          </a:xfrm>
          <a:prstGeom prst="rect">
            <a:avLst/>
          </a:prstGeom>
          <a:noFill/>
          <a:ln>
            <a:noFill/>
          </a:ln>
        </p:spPr>
      </p:pic>
      <p:sp>
        <p:nvSpPr>
          <p:cNvPr id="2547" name="Google Shape;2547;p202"/>
          <p:cNvSpPr/>
          <p:nvPr/>
        </p:nvSpPr>
        <p:spPr>
          <a:xfrm>
            <a:off x="4709964" y="2105932"/>
            <a:ext cx="2391300" cy="482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48" name="Google Shape;2548;p202">
            <a:hlinkClick r:id="rId2"/>
          </p:cNvPr>
          <p:cNvSpPr txBox="1"/>
          <p:nvPr/>
        </p:nvSpPr>
        <p:spPr>
          <a:xfrm>
            <a:off x="4671540" y="2191719"/>
            <a:ext cx="2484300" cy="2847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1850" b="0" i="0" u="none" strike="noStrike" cap="none">
                <a:solidFill>
                  <a:schemeClr val="accent6"/>
                </a:solidFill>
                <a:latin typeface="Arial"/>
                <a:ea typeface="Arial"/>
                <a:cs typeface="Arial"/>
                <a:sym typeface="Arial"/>
              </a:rPr>
              <a:t>ThinkHerrmann.com</a:t>
            </a:r>
            <a:endParaRPr sz="1850" b="0" i="0" u="none" strike="noStrike" cap="none">
              <a:solidFill>
                <a:schemeClr val="accent6"/>
              </a:solidFill>
              <a:latin typeface="Arial"/>
              <a:ea typeface="Arial"/>
              <a:cs typeface="Arial"/>
              <a:sym typeface="Aria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Blank 1 2 1">
  <p:cSld name="BLANK_2_2_1">
    <p:spTree>
      <p:nvGrpSpPr>
        <p:cNvPr id="1" name="Shape 2549"/>
        <p:cNvGrpSpPr/>
        <p:nvPr/>
      </p:nvGrpSpPr>
      <p:grpSpPr>
        <a:xfrm>
          <a:off x="0" y="0"/>
          <a:ext cx="0" cy="0"/>
          <a:chOff x="0" y="0"/>
          <a:chExt cx="0" cy="0"/>
        </a:xfrm>
      </p:grpSpPr>
      <p:sp>
        <p:nvSpPr>
          <p:cNvPr id="2550" name="Google Shape;2550;p203"/>
          <p:cNvSpPr/>
          <p:nvPr/>
        </p:nvSpPr>
        <p:spPr>
          <a:xfrm flipH="1">
            <a:off x="4581000" y="2803098"/>
            <a:ext cx="4242900" cy="19080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551" name="Google Shape;2551;p203"/>
          <p:cNvSpPr/>
          <p:nvPr/>
        </p:nvSpPr>
        <p:spPr>
          <a:xfrm>
            <a:off x="311700" y="2803098"/>
            <a:ext cx="4242900" cy="1908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552" name="Google Shape;2552;p203"/>
          <p:cNvSpPr/>
          <p:nvPr/>
        </p:nvSpPr>
        <p:spPr>
          <a:xfrm rot="10800000" flipH="1">
            <a:off x="311700" y="872127"/>
            <a:ext cx="4242900" cy="19080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553" name="Google Shape;2553;p203"/>
          <p:cNvSpPr/>
          <p:nvPr/>
        </p:nvSpPr>
        <p:spPr>
          <a:xfrm rot="10800000">
            <a:off x="4581000" y="872127"/>
            <a:ext cx="4242900" cy="19080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554" name="Google Shape;2554;p203"/>
          <p:cNvSpPr txBox="1"/>
          <p:nvPr/>
        </p:nvSpPr>
        <p:spPr>
          <a:xfrm>
            <a:off x="640705" y="1230314"/>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2555" name="Google Shape;2555;p203"/>
          <p:cNvSpPr txBox="1"/>
          <p:nvPr/>
        </p:nvSpPr>
        <p:spPr>
          <a:xfrm>
            <a:off x="5887821" y="1230314"/>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2556" name="Google Shape;2556;p203"/>
          <p:cNvSpPr txBox="1"/>
          <p:nvPr/>
        </p:nvSpPr>
        <p:spPr>
          <a:xfrm>
            <a:off x="640705" y="3115952"/>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2557" name="Google Shape;2557;p203"/>
          <p:cNvSpPr txBox="1"/>
          <p:nvPr/>
        </p:nvSpPr>
        <p:spPr>
          <a:xfrm>
            <a:off x="5887821" y="3115952"/>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2558" name="Google Shape;2558;p203"/>
          <p:cNvSpPr txBox="1"/>
          <p:nvPr/>
        </p:nvSpPr>
        <p:spPr>
          <a:xfrm>
            <a:off x="650680" y="1547040"/>
            <a:ext cx="2588400" cy="9900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2559" name="Google Shape;2559;p203"/>
          <p:cNvSpPr txBox="1"/>
          <p:nvPr/>
        </p:nvSpPr>
        <p:spPr>
          <a:xfrm>
            <a:off x="640705" y="3432678"/>
            <a:ext cx="2588400" cy="9906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2560" name="Google Shape;2560;p203"/>
          <p:cNvSpPr txBox="1"/>
          <p:nvPr/>
        </p:nvSpPr>
        <p:spPr>
          <a:xfrm>
            <a:off x="5887821" y="3432678"/>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2561" name="Google Shape;2561;p203"/>
          <p:cNvSpPr txBox="1"/>
          <p:nvPr/>
        </p:nvSpPr>
        <p:spPr>
          <a:xfrm>
            <a:off x="5887821" y="1547040"/>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2562" name="Google Shape;2562;p203"/>
          <p:cNvSpPr/>
          <p:nvPr/>
        </p:nvSpPr>
        <p:spPr>
          <a:xfrm rot="10800000">
            <a:off x="360001" y="922361"/>
            <a:ext cx="552600" cy="208500"/>
          </a:xfrm>
          <a:prstGeom prst="roundRect">
            <a:avLst>
              <a:gd name="adj" fmla="val 50000"/>
            </a:avLst>
          </a:prstGeom>
          <a:solidFill>
            <a:srgbClr val="FFFFFF"/>
          </a:solidFill>
          <a:ln w="9525" cap="flat" cmpd="sng">
            <a:solidFill>
              <a:srgbClr val="2CC3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63" name="Google Shape;2563;p203"/>
          <p:cNvSpPr txBox="1"/>
          <p:nvPr/>
        </p:nvSpPr>
        <p:spPr>
          <a:xfrm>
            <a:off x="507601" y="963908"/>
            <a:ext cx="257400" cy="125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A</a:t>
            </a:r>
            <a:endParaRPr sz="1200" b="1" i="0" u="none" strike="noStrike" cap="none">
              <a:solidFill>
                <a:srgbClr val="44546A"/>
              </a:solidFill>
              <a:latin typeface="Arial"/>
              <a:ea typeface="Arial"/>
              <a:cs typeface="Arial"/>
              <a:sym typeface="Arial"/>
            </a:endParaRPr>
          </a:p>
        </p:txBody>
      </p:sp>
      <p:sp>
        <p:nvSpPr>
          <p:cNvPr id="2564" name="Google Shape;2564;p203"/>
          <p:cNvSpPr/>
          <p:nvPr/>
        </p:nvSpPr>
        <p:spPr>
          <a:xfrm rot="10800000">
            <a:off x="360001" y="4452086"/>
            <a:ext cx="552600" cy="208500"/>
          </a:xfrm>
          <a:prstGeom prst="roundRect">
            <a:avLst>
              <a:gd name="adj" fmla="val 50000"/>
            </a:avLst>
          </a:prstGeom>
          <a:solidFill>
            <a:srgbClr val="FFFFFF"/>
          </a:solidFill>
          <a:ln w="9525" cap="flat" cmpd="sng">
            <a:solidFill>
              <a:srgbClr val="63C0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65" name="Google Shape;2565;p203"/>
          <p:cNvSpPr txBox="1"/>
          <p:nvPr/>
        </p:nvSpPr>
        <p:spPr>
          <a:xfrm>
            <a:off x="50760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B</a:t>
            </a:r>
            <a:endParaRPr sz="1200" b="1" i="0" u="none" strike="noStrike" cap="none">
              <a:solidFill>
                <a:srgbClr val="44546A"/>
              </a:solidFill>
              <a:latin typeface="Arial"/>
              <a:ea typeface="Arial"/>
              <a:cs typeface="Arial"/>
              <a:sym typeface="Arial"/>
            </a:endParaRPr>
          </a:p>
        </p:txBody>
      </p:sp>
      <p:sp>
        <p:nvSpPr>
          <p:cNvPr id="2566" name="Google Shape;2566;p203"/>
          <p:cNvSpPr/>
          <p:nvPr/>
        </p:nvSpPr>
        <p:spPr>
          <a:xfrm rot="10800000">
            <a:off x="8218851" y="4452086"/>
            <a:ext cx="552600" cy="208500"/>
          </a:xfrm>
          <a:prstGeom prst="roundRect">
            <a:avLst>
              <a:gd name="adj" fmla="val 50000"/>
            </a:avLst>
          </a:prstGeom>
          <a:solidFill>
            <a:srgbClr val="FFFFFF"/>
          </a:solidFill>
          <a:ln w="9525" cap="flat" cmpd="sng">
            <a:solidFill>
              <a:srgbClr val="EF35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67" name="Google Shape;2567;p203"/>
          <p:cNvSpPr txBox="1"/>
          <p:nvPr/>
        </p:nvSpPr>
        <p:spPr>
          <a:xfrm>
            <a:off x="836645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C</a:t>
            </a:r>
            <a:endParaRPr sz="1200" b="1" i="0" u="none" strike="noStrike" cap="none">
              <a:solidFill>
                <a:srgbClr val="44546A"/>
              </a:solidFill>
              <a:latin typeface="Arial"/>
              <a:ea typeface="Arial"/>
              <a:cs typeface="Arial"/>
              <a:sym typeface="Arial"/>
            </a:endParaRPr>
          </a:p>
        </p:txBody>
      </p:sp>
      <p:sp>
        <p:nvSpPr>
          <p:cNvPr id="2568" name="Google Shape;2568;p203"/>
          <p:cNvSpPr/>
          <p:nvPr/>
        </p:nvSpPr>
        <p:spPr>
          <a:xfrm rot="10800000">
            <a:off x="8218851" y="922349"/>
            <a:ext cx="552600" cy="208500"/>
          </a:xfrm>
          <a:prstGeom prst="roundRect">
            <a:avLst>
              <a:gd name="adj" fmla="val 50000"/>
            </a:avLst>
          </a:prstGeom>
          <a:solidFill>
            <a:srgbClr val="FFFFFF"/>
          </a:solidFill>
          <a:ln w="9525" cap="flat" cmpd="sng">
            <a:solidFill>
              <a:srgbClr val="FDD7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69" name="Google Shape;2569;p203"/>
          <p:cNvSpPr txBox="1"/>
          <p:nvPr/>
        </p:nvSpPr>
        <p:spPr>
          <a:xfrm>
            <a:off x="8366451" y="963895"/>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D</a:t>
            </a:r>
            <a:endParaRPr sz="1200" b="1" i="0" u="none" strike="noStrike" cap="none">
              <a:solidFill>
                <a:srgbClr val="44546A"/>
              </a:solidFill>
              <a:latin typeface="Arial"/>
              <a:ea typeface="Arial"/>
              <a:cs typeface="Arial"/>
              <a:sym typeface="Arial"/>
            </a:endParaRPr>
          </a:p>
        </p:txBody>
      </p:sp>
      <p:pic>
        <p:nvPicPr>
          <p:cNvPr id="2570" name="Google Shape;2570;p20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571" name="Google Shape;2571;p20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572" name="Google Shape;2572;p20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73" name="Google Shape;2573;p203"/>
          <p:cNvSpPr/>
          <p:nvPr/>
        </p:nvSpPr>
        <p:spPr>
          <a:xfrm rot="10800000">
            <a:off x="2161650" y="2571750"/>
            <a:ext cx="4820700" cy="428400"/>
          </a:xfrm>
          <a:prstGeom prst="roundRect">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Quadrants 1 2">
  <p:cSld name="Title &amp; quadrants_4_2">
    <p:spTree>
      <p:nvGrpSpPr>
        <p:cNvPr id="1" name="Shape 2574"/>
        <p:cNvGrpSpPr/>
        <p:nvPr/>
      </p:nvGrpSpPr>
      <p:grpSpPr>
        <a:xfrm>
          <a:off x="0" y="0"/>
          <a:ext cx="0" cy="0"/>
          <a:chOff x="0" y="0"/>
          <a:chExt cx="0" cy="0"/>
        </a:xfrm>
      </p:grpSpPr>
      <p:sp>
        <p:nvSpPr>
          <p:cNvPr id="2575" name="Google Shape;2575;p20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576" name="Google Shape;2576;p20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577" name="Google Shape;2577;p20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578" name="Google Shape;2578;p204"/>
          <p:cNvSpPr/>
          <p:nvPr/>
        </p:nvSpPr>
        <p:spPr>
          <a:xfrm rot="10800000" flipH="1">
            <a:off x="311700" y="838438"/>
            <a:ext cx="8520600" cy="3690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2579" name="Google Shape;2579;p204"/>
          <p:cNvPicPr preferRelativeResize="0"/>
          <p:nvPr/>
        </p:nvPicPr>
        <p:blipFill rotWithShape="1">
          <a:blip r:embed="rId3">
            <a:alphaModFix/>
          </a:blip>
          <a:srcRect/>
          <a:stretch/>
        </p:blipFill>
        <p:spPr>
          <a:xfrm>
            <a:off x="6994998" y="2695135"/>
            <a:ext cx="1837302" cy="1848290"/>
          </a:xfrm>
          <a:prstGeom prst="rect">
            <a:avLst/>
          </a:prstGeom>
          <a:noFill/>
          <a:ln>
            <a:noFill/>
          </a:ln>
        </p:spPr>
      </p:pic>
      <p:sp>
        <p:nvSpPr>
          <p:cNvPr id="2580" name="Google Shape;2580;p204"/>
          <p:cNvSpPr txBox="1"/>
          <p:nvPr/>
        </p:nvSpPr>
        <p:spPr>
          <a:xfrm>
            <a:off x="7695420" y="3618171"/>
            <a:ext cx="842700" cy="309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A</a:t>
            </a:r>
            <a:endParaRPr sz="2400" b="1" i="0" u="none" strike="noStrike" cap="none">
              <a:solidFill>
                <a:srgbClr val="000000"/>
              </a:solidFill>
              <a:latin typeface="Arial"/>
              <a:ea typeface="Arial"/>
              <a:cs typeface="Arial"/>
              <a:sym typeface="Arial"/>
            </a:endParaRPr>
          </a:p>
        </p:txBody>
      </p:sp>
      <p:sp>
        <p:nvSpPr>
          <p:cNvPr id="2581" name="Google Shape;2581;p20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lvl1pPr lvl="0">
              <a:buClr>
                <a:srgbClr val="000000"/>
              </a:buClr>
              <a:buSzPts val="900"/>
              <a:buFont typeface="Arial"/>
              <a:buNone/>
              <a:defRPr/>
            </a:lvl1pPr>
            <a:lvl2pPr lvl="1">
              <a:buClr>
                <a:srgbClr val="000000"/>
              </a:buClr>
              <a:buSzPts val="900"/>
              <a:buFont typeface="Arial"/>
              <a:buNone/>
              <a:defRPr/>
            </a:lvl2pPr>
            <a:lvl3pPr lvl="2">
              <a:buClr>
                <a:srgbClr val="000000"/>
              </a:buClr>
              <a:buSzPts val="900"/>
              <a:buFont typeface="Arial"/>
              <a:buNone/>
              <a:defRPr/>
            </a:lvl3pPr>
            <a:lvl4pPr lvl="3">
              <a:buClr>
                <a:srgbClr val="000000"/>
              </a:buClr>
              <a:buSzPts val="900"/>
              <a:buFont typeface="Arial"/>
              <a:buNone/>
              <a:defRPr/>
            </a:lvl4pPr>
            <a:lvl5pPr lvl="4">
              <a:buClr>
                <a:srgbClr val="000000"/>
              </a:buClr>
              <a:buSzPts val="900"/>
              <a:buFont typeface="Arial"/>
              <a:buNone/>
              <a:defRPr/>
            </a:lvl5pPr>
            <a:lvl6pPr lvl="5">
              <a:buClr>
                <a:srgbClr val="000000"/>
              </a:buClr>
              <a:buSzPts val="900"/>
              <a:buFont typeface="Arial"/>
              <a:buNone/>
              <a:defRPr/>
            </a:lvl6pPr>
            <a:lvl7pPr lvl="6">
              <a:buClr>
                <a:srgbClr val="000000"/>
              </a:buClr>
              <a:buSzPts val="900"/>
              <a:buFont typeface="Arial"/>
              <a:buNone/>
              <a:defRPr/>
            </a:lvl7pPr>
            <a:lvl8pPr lvl="7">
              <a:buClr>
                <a:srgbClr val="000000"/>
              </a:buClr>
              <a:buSzPts val="900"/>
              <a:buFont typeface="Arial"/>
              <a:buNone/>
              <a:defRPr/>
            </a:lvl8pPr>
            <a:lvl9pPr lvl="8">
              <a:buClr>
                <a:srgbClr val="000000"/>
              </a:buClr>
              <a:buSzPts val="900"/>
              <a:buFont typeface="Arial"/>
              <a:buNone/>
              <a:defRPr/>
            </a:lvl9pPr>
          </a:lstStyle>
          <a:p>
            <a:pPr marL="0" lvl="0" indent="0" algn="r" rtl="0">
              <a:spcBef>
                <a:spcPts val="0"/>
              </a:spcBef>
              <a:spcAft>
                <a:spcPts val="0"/>
              </a:spcAft>
              <a:buNone/>
            </a:pPr>
            <a:fld id="{00000000-1234-1234-1234-123412341234}" type="slidenum">
              <a:rPr lang="en"/>
              <a:t>‹#›</a:t>
            </a:fld>
            <a:endParaRPr/>
          </a:p>
        </p:txBody>
      </p:sp>
      <p:pic>
        <p:nvPicPr>
          <p:cNvPr id="18" name="Google Shape;18;p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9" name="Google Shape;19;p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6</a:t>
            </a:r>
            <a:r>
              <a:rPr lang="en" sz="900" i="0" u="none" strike="noStrike" cap="none">
                <a:solidFill>
                  <a:schemeClr val="dk1"/>
                </a:solidFill>
              </a:rPr>
              <a:t> Herrmann Global, LLC</a:t>
            </a:r>
            <a:endParaRPr sz="900" i="0" u="none" strike="noStrike" cap="none">
              <a:solidFill>
                <a:schemeClr val="dk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p:cSld name="Quadrants_1_1_1">
    <p:spTree>
      <p:nvGrpSpPr>
        <p:cNvPr id="1" name="Shape 254"/>
        <p:cNvGrpSpPr/>
        <p:nvPr/>
      </p:nvGrpSpPr>
      <p:grpSpPr>
        <a:xfrm>
          <a:off x="0" y="0"/>
          <a:ext cx="0" cy="0"/>
          <a:chOff x="0" y="0"/>
          <a:chExt cx="0" cy="0"/>
        </a:xfrm>
      </p:grpSpPr>
      <p:sp>
        <p:nvSpPr>
          <p:cNvPr id="255" name="Google Shape;255;p2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256" name="Google Shape;256;p2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57" name="Google Shape;257;p2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258" name="Google Shape;258;p21"/>
          <p:cNvSpPr/>
          <p:nvPr/>
        </p:nvSpPr>
        <p:spPr>
          <a:xfrm rot="10800000">
            <a:off x="330750" y="1080300"/>
            <a:ext cx="73653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59" name="Google Shape;259;p21"/>
          <p:cNvSpPr txBox="1">
            <a:spLocks noGrp="1"/>
          </p:cNvSpPr>
          <p:nvPr>
            <p:ph type="subTitle" idx="1"/>
          </p:nvPr>
        </p:nvSpPr>
        <p:spPr>
          <a:xfrm>
            <a:off x="737000" y="1449800"/>
            <a:ext cx="2032200" cy="26907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60" name="Google Shape;260;p21"/>
          <p:cNvSpPr txBox="1">
            <a:spLocks noGrp="1"/>
          </p:cNvSpPr>
          <p:nvPr>
            <p:ph type="subTitle" idx="2"/>
          </p:nvPr>
        </p:nvSpPr>
        <p:spPr>
          <a:xfrm>
            <a:off x="3019125" y="902050"/>
            <a:ext cx="1419000" cy="356100"/>
          </a:xfrm>
          <a:prstGeom prst="rect">
            <a:avLst/>
          </a:prstGeom>
          <a:solidFill>
            <a:srgbClr val="7FDBF6"/>
          </a:solidFill>
          <a:ln w="9525" cap="flat" cmpd="sng">
            <a:solidFill>
              <a:schemeClr val="accent1"/>
            </a:solidFill>
            <a:prstDash val="solid"/>
            <a:round/>
            <a:headEnd type="none" w="sm" len="sm"/>
            <a:tailEnd type="none" w="sm" len="sm"/>
          </a:ln>
        </p:spPr>
        <p:txBody>
          <a:bodyPr spcFirstLastPara="1" wrap="square" lIns="0" tIns="0" rIns="0" bIns="0" anchor="ctr" anchorCtr="0">
            <a:normAutofit/>
          </a:bodyPr>
          <a:lstStyle>
            <a:lvl1pPr lvl="0" algn="ctr" rtl="0">
              <a:spcBef>
                <a:spcPts val="0"/>
              </a:spcBef>
              <a:spcAft>
                <a:spcPts val="0"/>
              </a:spcAft>
              <a:buSzPts val="1000"/>
              <a:buNone/>
              <a:defRPr sz="1000" b="1"/>
            </a:lvl1pPr>
            <a:lvl2pPr lvl="1" algn="ctr" rtl="0">
              <a:spcBef>
                <a:spcPts val="0"/>
              </a:spcBef>
              <a:spcAft>
                <a:spcPts val="0"/>
              </a:spcAft>
              <a:buSzPts val="1000"/>
              <a:buNone/>
              <a:defRPr sz="1000" b="1"/>
            </a:lvl2pPr>
            <a:lvl3pPr lvl="2" algn="ctr" rtl="0">
              <a:spcBef>
                <a:spcPts val="0"/>
              </a:spcBef>
              <a:spcAft>
                <a:spcPts val="0"/>
              </a:spcAft>
              <a:buSzPts val="1000"/>
              <a:buNone/>
              <a:defRPr sz="1000" b="1"/>
            </a:lvl3pPr>
            <a:lvl4pPr lvl="3" algn="ctr" rtl="0">
              <a:spcBef>
                <a:spcPts val="0"/>
              </a:spcBef>
              <a:spcAft>
                <a:spcPts val="0"/>
              </a:spcAft>
              <a:buSzPts val="1000"/>
              <a:buNone/>
              <a:defRPr sz="1000" b="1"/>
            </a:lvl4pPr>
            <a:lvl5pPr lvl="4" algn="ctr" rtl="0">
              <a:spcBef>
                <a:spcPts val="0"/>
              </a:spcBef>
              <a:spcAft>
                <a:spcPts val="0"/>
              </a:spcAft>
              <a:buSzPts val="1000"/>
              <a:buNone/>
              <a:defRPr sz="1000" b="1"/>
            </a:lvl5pPr>
            <a:lvl6pPr lvl="5" algn="ctr" rtl="0">
              <a:spcBef>
                <a:spcPts val="0"/>
              </a:spcBef>
              <a:spcAft>
                <a:spcPts val="0"/>
              </a:spcAft>
              <a:buSzPts val="1000"/>
              <a:buNone/>
              <a:defRPr sz="1000" b="1"/>
            </a:lvl6pPr>
            <a:lvl7pPr lvl="6" algn="ctr" rtl="0">
              <a:spcBef>
                <a:spcPts val="0"/>
              </a:spcBef>
              <a:spcAft>
                <a:spcPts val="0"/>
              </a:spcAft>
              <a:buSzPts val="1000"/>
              <a:buNone/>
              <a:defRPr sz="1000" b="1"/>
            </a:lvl7pPr>
            <a:lvl8pPr lvl="7" algn="ctr" rtl="0">
              <a:spcBef>
                <a:spcPts val="0"/>
              </a:spcBef>
              <a:spcAft>
                <a:spcPts val="0"/>
              </a:spcAft>
              <a:buSzPts val="1000"/>
              <a:buNone/>
              <a:defRPr sz="1000" b="1"/>
            </a:lvl8pPr>
            <a:lvl9pPr lvl="8" algn="ctr" rtl="0">
              <a:spcBef>
                <a:spcPts val="0"/>
              </a:spcBef>
              <a:spcAft>
                <a:spcPts val="0"/>
              </a:spcAft>
              <a:buSzPts val="1000"/>
              <a:buNone/>
              <a:defRPr sz="1000" b="1"/>
            </a:lvl9pPr>
          </a:lstStyle>
          <a:p>
            <a:endParaRPr/>
          </a:p>
        </p:txBody>
      </p:sp>
      <p:sp>
        <p:nvSpPr>
          <p:cNvPr id="261" name="Google Shape;261;p21"/>
          <p:cNvSpPr txBox="1">
            <a:spLocks noGrp="1"/>
          </p:cNvSpPr>
          <p:nvPr>
            <p:ph type="subTitle" idx="3"/>
          </p:nvPr>
        </p:nvSpPr>
        <p:spPr>
          <a:xfrm>
            <a:off x="4483868" y="902050"/>
            <a:ext cx="1419000" cy="356100"/>
          </a:xfrm>
          <a:prstGeom prst="rect">
            <a:avLst/>
          </a:prstGeom>
          <a:solidFill>
            <a:srgbClr val="A0D9B4"/>
          </a:solidFill>
          <a:ln w="9525" cap="flat" cmpd="sng">
            <a:solidFill>
              <a:schemeClr val="accent2"/>
            </a:solidFill>
            <a:prstDash val="solid"/>
            <a:round/>
            <a:headEnd type="none" w="sm" len="sm"/>
            <a:tailEnd type="none" w="sm" len="sm"/>
          </a:ln>
        </p:spPr>
        <p:txBody>
          <a:bodyPr spcFirstLastPara="1" wrap="square" lIns="0" tIns="0" rIns="0" bIns="0" anchor="ctr" anchorCtr="0">
            <a:normAutofit/>
          </a:bodyPr>
          <a:lstStyle>
            <a:lvl1pPr lvl="0" algn="ctr" rtl="0">
              <a:spcBef>
                <a:spcPts val="0"/>
              </a:spcBef>
              <a:spcAft>
                <a:spcPts val="0"/>
              </a:spcAft>
              <a:buSzPts val="1000"/>
              <a:buNone/>
              <a:defRPr sz="1000" b="1"/>
            </a:lvl1pPr>
            <a:lvl2pPr lvl="1" algn="ctr" rtl="0">
              <a:spcBef>
                <a:spcPts val="0"/>
              </a:spcBef>
              <a:spcAft>
                <a:spcPts val="0"/>
              </a:spcAft>
              <a:buSzPts val="1000"/>
              <a:buNone/>
              <a:defRPr sz="1000" b="1"/>
            </a:lvl2pPr>
            <a:lvl3pPr lvl="2" algn="ctr" rtl="0">
              <a:spcBef>
                <a:spcPts val="0"/>
              </a:spcBef>
              <a:spcAft>
                <a:spcPts val="0"/>
              </a:spcAft>
              <a:buSzPts val="1000"/>
              <a:buNone/>
              <a:defRPr sz="1000" b="1"/>
            </a:lvl3pPr>
            <a:lvl4pPr lvl="3" algn="ctr" rtl="0">
              <a:spcBef>
                <a:spcPts val="0"/>
              </a:spcBef>
              <a:spcAft>
                <a:spcPts val="0"/>
              </a:spcAft>
              <a:buSzPts val="1000"/>
              <a:buNone/>
              <a:defRPr sz="1000" b="1"/>
            </a:lvl4pPr>
            <a:lvl5pPr lvl="4" algn="ctr" rtl="0">
              <a:spcBef>
                <a:spcPts val="0"/>
              </a:spcBef>
              <a:spcAft>
                <a:spcPts val="0"/>
              </a:spcAft>
              <a:buSzPts val="1000"/>
              <a:buNone/>
              <a:defRPr sz="1000" b="1"/>
            </a:lvl5pPr>
            <a:lvl6pPr lvl="5" algn="ctr" rtl="0">
              <a:spcBef>
                <a:spcPts val="0"/>
              </a:spcBef>
              <a:spcAft>
                <a:spcPts val="0"/>
              </a:spcAft>
              <a:buSzPts val="1000"/>
              <a:buNone/>
              <a:defRPr sz="1000" b="1"/>
            </a:lvl6pPr>
            <a:lvl7pPr lvl="6" algn="ctr" rtl="0">
              <a:spcBef>
                <a:spcPts val="0"/>
              </a:spcBef>
              <a:spcAft>
                <a:spcPts val="0"/>
              </a:spcAft>
              <a:buSzPts val="1000"/>
              <a:buNone/>
              <a:defRPr sz="1000" b="1"/>
            </a:lvl7pPr>
            <a:lvl8pPr lvl="7" algn="ctr" rtl="0">
              <a:spcBef>
                <a:spcPts val="0"/>
              </a:spcBef>
              <a:spcAft>
                <a:spcPts val="0"/>
              </a:spcAft>
              <a:buSzPts val="1000"/>
              <a:buNone/>
              <a:defRPr sz="1000" b="1"/>
            </a:lvl8pPr>
            <a:lvl9pPr lvl="8" algn="ctr" rtl="0">
              <a:spcBef>
                <a:spcPts val="0"/>
              </a:spcBef>
              <a:spcAft>
                <a:spcPts val="0"/>
              </a:spcAft>
              <a:buSzPts val="1000"/>
              <a:buNone/>
              <a:defRPr sz="1000" b="1"/>
            </a:lvl9pPr>
          </a:lstStyle>
          <a:p>
            <a:endParaRPr/>
          </a:p>
        </p:txBody>
      </p:sp>
      <p:sp>
        <p:nvSpPr>
          <p:cNvPr id="262" name="Google Shape;262;p21"/>
          <p:cNvSpPr txBox="1">
            <a:spLocks noGrp="1"/>
          </p:cNvSpPr>
          <p:nvPr>
            <p:ph type="subTitle" idx="4"/>
          </p:nvPr>
        </p:nvSpPr>
        <p:spPr>
          <a:xfrm>
            <a:off x="5948610" y="902050"/>
            <a:ext cx="1419000" cy="356100"/>
          </a:xfrm>
          <a:prstGeom prst="rect">
            <a:avLst/>
          </a:prstGeom>
          <a:solidFill>
            <a:srgbClr val="F58493"/>
          </a:solidFill>
          <a:ln w="9525" cap="flat" cmpd="sng">
            <a:solidFill>
              <a:schemeClr val="accent3"/>
            </a:solidFill>
            <a:prstDash val="solid"/>
            <a:round/>
            <a:headEnd type="none" w="sm" len="sm"/>
            <a:tailEnd type="none" w="sm" len="sm"/>
          </a:ln>
        </p:spPr>
        <p:txBody>
          <a:bodyPr spcFirstLastPara="1" wrap="square" lIns="0" tIns="0" rIns="0" bIns="0" anchor="ctr" anchorCtr="0">
            <a:normAutofit/>
          </a:bodyPr>
          <a:lstStyle>
            <a:lvl1pPr lvl="0" algn="ctr" rtl="0">
              <a:spcBef>
                <a:spcPts val="0"/>
              </a:spcBef>
              <a:spcAft>
                <a:spcPts val="0"/>
              </a:spcAft>
              <a:buSzPts val="1000"/>
              <a:buNone/>
              <a:defRPr sz="1000" b="1"/>
            </a:lvl1pPr>
            <a:lvl2pPr lvl="1" algn="ctr" rtl="0">
              <a:spcBef>
                <a:spcPts val="0"/>
              </a:spcBef>
              <a:spcAft>
                <a:spcPts val="0"/>
              </a:spcAft>
              <a:buSzPts val="1000"/>
              <a:buNone/>
              <a:defRPr sz="1000" b="1"/>
            </a:lvl2pPr>
            <a:lvl3pPr lvl="2" algn="ctr" rtl="0">
              <a:spcBef>
                <a:spcPts val="0"/>
              </a:spcBef>
              <a:spcAft>
                <a:spcPts val="0"/>
              </a:spcAft>
              <a:buSzPts val="1000"/>
              <a:buNone/>
              <a:defRPr sz="1000" b="1"/>
            </a:lvl3pPr>
            <a:lvl4pPr lvl="3" algn="ctr" rtl="0">
              <a:spcBef>
                <a:spcPts val="0"/>
              </a:spcBef>
              <a:spcAft>
                <a:spcPts val="0"/>
              </a:spcAft>
              <a:buSzPts val="1000"/>
              <a:buNone/>
              <a:defRPr sz="1000" b="1"/>
            </a:lvl4pPr>
            <a:lvl5pPr lvl="4" algn="ctr" rtl="0">
              <a:spcBef>
                <a:spcPts val="0"/>
              </a:spcBef>
              <a:spcAft>
                <a:spcPts val="0"/>
              </a:spcAft>
              <a:buSzPts val="1000"/>
              <a:buNone/>
              <a:defRPr sz="1000" b="1"/>
            </a:lvl5pPr>
            <a:lvl6pPr lvl="5" algn="ctr" rtl="0">
              <a:spcBef>
                <a:spcPts val="0"/>
              </a:spcBef>
              <a:spcAft>
                <a:spcPts val="0"/>
              </a:spcAft>
              <a:buSzPts val="1000"/>
              <a:buNone/>
              <a:defRPr sz="1000" b="1"/>
            </a:lvl6pPr>
            <a:lvl7pPr lvl="6" algn="ctr" rtl="0">
              <a:spcBef>
                <a:spcPts val="0"/>
              </a:spcBef>
              <a:spcAft>
                <a:spcPts val="0"/>
              </a:spcAft>
              <a:buSzPts val="1000"/>
              <a:buNone/>
              <a:defRPr sz="1000" b="1"/>
            </a:lvl7pPr>
            <a:lvl8pPr lvl="7" algn="ctr" rtl="0">
              <a:spcBef>
                <a:spcPts val="0"/>
              </a:spcBef>
              <a:spcAft>
                <a:spcPts val="0"/>
              </a:spcAft>
              <a:buSzPts val="1000"/>
              <a:buNone/>
              <a:defRPr sz="1000" b="1"/>
            </a:lvl8pPr>
            <a:lvl9pPr lvl="8" algn="ctr" rtl="0">
              <a:spcBef>
                <a:spcPts val="0"/>
              </a:spcBef>
              <a:spcAft>
                <a:spcPts val="0"/>
              </a:spcAft>
              <a:buSzPts val="1000"/>
              <a:buNone/>
              <a:defRPr sz="1000" b="1"/>
            </a:lvl9pPr>
          </a:lstStyle>
          <a:p>
            <a:endParaRPr/>
          </a:p>
        </p:txBody>
      </p:sp>
      <p:sp>
        <p:nvSpPr>
          <p:cNvPr id="263" name="Google Shape;263;p21"/>
          <p:cNvSpPr txBox="1">
            <a:spLocks noGrp="1"/>
          </p:cNvSpPr>
          <p:nvPr>
            <p:ph type="subTitle" idx="5"/>
          </p:nvPr>
        </p:nvSpPr>
        <p:spPr>
          <a:xfrm>
            <a:off x="7413353" y="902050"/>
            <a:ext cx="1419000" cy="356100"/>
          </a:xfrm>
          <a:prstGeom prst="rect">
            <a:avLst/>
          </a:prstGeom>
          <a:solidFill>
            <a:srgbClr val="FEEEB2"/>
          </a:solidFill>
          <a:ln w="9525" cap="flat" cmpd="sng">
            <a:solidFill>
              <a:schemeClr val="accent4"/>
            </a:solidFill>
            <a:prstDash val="solid"/>
            <a:round/>
            <a:headEnd type="none" w="sm" len="sm"/>
            <a:tailEnd type="none" w="sm" len="sm"/>
          </a:ln>
        </p:spPr>
        <p:txBody>
          <a:bodyPr spcFirstLastPara="1" wrap="square" lIns="0" tIns="0" rIns="0" bIns="0" anchor="ctr" anchorCtr="0">
            <a:normAutofit/>
          </a:bodyPr>
          <a:lstStyle>
            <a:lvl1pPr lvl="0" algn="ctr" rtl="0">
              <a:spcBef>
                <a:spcPts val="0"/>
              </a:spcBef>
              <a:spcAft>
                <a:spcPts val="0"/>
              </a:spcAft>
              <a:buSzPts val="1000"/>
              <a:buNone/>
              <a:defRPr sz="1000" b="1"/>
            </a:lvl1pPr>
            <a:lvl2pPr lvl="1" algn="ctr" rtl="0">
              <a:spcBef>
                <a:spcPts val="0"/>
              </a:spcBef>
              <a:spcAft>
                <a:spcPts val="0"/>
              </a:spcAft>
              <a:buSzPts val="1000"/>
              <a:buNone/>
              <a:defRPr sz="1000" b="1"/>
            </a:lvl2pPr>
            <a:lvl3pPr lvl="2" algn="ctr" rtl="0">
              <a:spcBef>
                <a:spcPts val="0"/>
              </a:spcBef>
              <a:spcAft>
                <a:spcPts val="0"/>
              </a:spcAft>
              <a:buSzPts val="1000"/>
              <a:buNone/>
              <a:defRPr sz="1000" b="1"/>
            </a:lvl3pPr>
            <a:lvl4pPr lvl="3" algn="ctr" rtl="0">
              <a:spcBef>
                <a:spcPts val="0"/>
              </a:spcBef>
              <a:spcAft>
                <a:spcPts val="0"/>
              </a:spcAft>
              <a:buSzPts val="1000"/>
              <a:buNone/>
              <a:defRPr sz="1000" b="1"/>
            </a:lvl4pPr>
            <a:lvl5pPr lvl="4" algn="ctr" rtl="0">
              <a:spcBef>
                <a:spcPts val="0"/>
              </a:spcBef>
              <a:spcAft>
                <a:spcPts val="0"/>
              </a:spcAft>
              <a:buSzPts val="1000"/>
              <a:buNone/>
              <a:defRPr sz="1000" b="1"/>
            </a:lvl5pPr>
            <a:lvl6pPr lvl="5" algn="ctr" rtl="0">
              <a:spcBef>
                <a:spcPts val="0"/>
              </a:spcBef>
              <a:spcAft>
                <a:spcPts val="0"/>
              </a:spcAft>
              <a:buSzPts val="1000"/>
              <a:buNone/>
              <a:defRPr sz="1000" b="1"/>
            </a:lvl6pPr>
            <a:lvl7pPr lvl="6" algn="ctr" rtl="0">
              <a:spcBef>
                <a:spcPts val="0"/>
              </a:spcBef>
              <a:spcAft>
                <a:spcPts val="0"/>
              </a:spcAft>
              <a:buSzPts val="1000"/>
              <a:buNone/>
              <a:defRPr sz="1000" b="1"/>
            </a:lvl7pPr>
            <a:lvl8pPr lvl="7" algn="ctr" rtl="0">
              <a:spcBef>
                <a:spcPts val="0"/>
              </a:spcBef>
              <a:spcAft>
                <a:spcPts val="0"/>
              </a:spcAft>
              <a:buSzPts val="1000"/>
              <a:buNone/>
              <a:defRPr sz="1000" b="1"/>
            </a:lvl8pPr>
            <a:lvl9pPr lvl="8" algn="ctr" rtl="0">
              <a:spcBef>
                <a:spcPts val="0"/>
              </a:spcBef>
              <a:spcAft>
                <a:spcPts val="0"/>
              </a:spcAft>
              <a:buSzPts val="1000"/>
              <a:buNone/>
              <a:defRPr sz="1000" b="1"/>
            </a:lvl9pPr>
          </a:lstStyle>
          <a:p>
            <a:endParaRPr/>
          </a:p>
        </p:txBody>
      </p:sp>
      <p:sp>
        <p:nvSpPr>
          <p:cNvPr id="264" name="Google Shape;264;p21"/>
          <p:cNvSpPr txBox="1">
            <a:spLocks noGrp="1"/>
          </p:cNvSpPr>
          <p:nvPr>
            <p:ph type="subTitle" idx="6"/>
          </p:nvPr>
        </p:nvSpPr>
        <p:spPr>
          <a:xfrm>
            <a:off x="3019125" y="134427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65" name="Google Shape;265;p21"/>
          <p:cNvSpPr txBox="1">
            <a:spLocks noGrp="1"/>
          </p:cNvSpPr>
          <p:nvPr>
            <p:ph type="subTitle" idx="7"/>
          </p:nvPr>
        </p:nvSpPr>
        <p:spPr>
          <a:xfrm>
            <a:off x="4483867" y="134427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66" name="Google Shape;266;p21"/>
          <p:cNvSpPr txBox="1">
            <a:spLocks noGrp="1"/>
          </p:cNvSpPr>
          <p:nvPr>
            <p:ph type="subTitle" idx="8"/>
          </p:nvPr>
        </p:nvSpPr>
        <p:spPr>
          <a:xfrm>
            <a:off x="5948609" y="134427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67" name="Google Shape;267;p21"/>
          <p:cNvSpPr txBox="1">
            <a:spLocks noGrp="1"/>
          </p:cNvSpPr>
          <p:nvPr>
            <p:ph type="subTitle" idx="9"/>
          </p:nvPr>
        </p:nvSpPr>
        <p:spPr>
          <a:xfrm>
            <a:off x="7413351" y="134427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68" name="Google Shape;268;p21"/>
          <p:cNvSpPr txBox="1">
            <a:spLocks noGrp="1"/>
          </p:cNvSpPr>
          <p:nvPr>
            <p:ph type="subTitle" idx="13"/>
          </p:nvPr>
        </p:nvSpPr>
        <p:spPr>
          <a:xfrm>
            <a:off x="3019125" y="203620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69" name="Google Shape;269;p21"/>
          <p:cNvSpPr txBox="1">
            <a:spLocks noGrp="1"/>
          </p:cNvSpPr>
          <p:nvPr>
            <p:ph type="subTitle" idx="14"/>
          </p:nvPr>
        </p:nvSpPr>
        <p:spPr>
          <a:xfrm>
            <a:off x="4483867" y="203620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70" name="Google Shape;270;p21"/>
          <p:cNvSpPr txBox="1">
            <a:spLocks noGrp="1"/>
          </p:cNvSpPr>
          <p:nvPr>
            <p:ph type="subTitle" idx="15"/>
          </p:nvPr>
        </p:nvSpPr>
        <p:spPr>
          <a:xfrm>
            <a:off x="5948609" y="203620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71" name="Google Shape;271;p21"/>
          <p:cNvSpPr txBox="1">
            <a:spLocks noGrp="1"/>
          </p:cNvSpPr>
          <p:nvPr>
            <p:ph type="subTitle" idx="16"/>
          </p:nvPr>
        </p:nvSpPr>
        <p:spPr>
          <a:xfrm>
            <a:off x="7413351" y="203620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72" name="Google Shape;272;p21"/>
          <p:cNvSpPr txBox="1">
            <a:spLocks noGrp="1"/>
          </p:cNvSpPr>
          <p:nvPr>
            <p:ph type="subTitle" idx="17"/>
          </p:nvPr>
        </p:nvSpPr>
        <p:spPr>
          <a:xfrm>
            <a:off x="3019125" y="272813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73" name="Google Shape;273;p21"/>
          <p:cNvSpPr txBox="1">
            <a:spLocks noGrp="1"/>
          </p:cNvSpPr>
          <p:nvPr>
            <p:ph type="subTitle" idx="18"/>
          </p:nvPr>
        </p:nvSpPr>
        <p:spPr>
          <a:xfrm>
            <a:off x="4483867" y="272813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74" name="Google Shape;274;p21"/>
          <p:cNvSpPr txBox="1">
            <a:spLocks noGrp="1"/>
          </p:cNvSpPr>
          <p:nvPr>
            <p:ph type="subTitle" idx="19"/>
          </p:nvPr>
        </p:nvSpPr>
        <p:spPr>
          <a:xfrm>
            <a:off x="5948609" y="272813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75" name="Google Shape;275;p21"/>
          <p:cNvSpPr txBox="1">
            <a:spLocks noGrp="1"/>
          </p:cNvSpPr>
          <p:nvPr>
            <p:ph type="subTitle" idx="20"/>
          </p:nvPr>
        </p:nvSpPr>
        <p:spPr>
          <a:xfrm>
            <a:off x="7413351" y="272813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76" name="Google Shape;276;p21"/>
          <p:cNvSpPr txBox="1">
            <a:spLocks noGrp="1"/>
          </p:cNvSpPr>
          <p:nvPr>
            <p:ph type="subTitle" idx="21"/>
          </p:nvPr>
        </p:nvSpPr>
        <p:spPr>
          <a:xfrm>
            <a:off x="3019125" y="342006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77" name="Google Shape;277;p21"/>
          <p:cNvSpPr txBox="1">
            <a:spLocks noGrp="1"/>
          </p:cNvSpPr>
          <p:nvPr>
            <p:ph type="subTitle" idx="22"/>
          </p:nvPr>
        </p:nvSpPr>
        <p:spPr>
          <a:xfrm>
            <a:off x="4483867" y="342006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78" name="Google Shape;278;p21"/>
          <p:cNvSpPr txBox="1">
            <a:spLocks noGrp="1"/>
          </p:cNvSpPr>
          <p:nvPr>
            <p:ph type="subTitle" idx="23"/>
          </p:nvPr>
        </p:nvSpPr>
        <p:spPr>
          <a:xfrm>
            <a:off x="5948609" y="342006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79" name="Google Shape;279;p21"/>
          <p:cNvSpPr txBox="1">
            <a:spLocks noGrp="1"/>
          </p:cNvSpPr>
          <p:nvPr>
            <p:ph type="subTitle" idx="24"/>
          </p:nvPr>
        </p:nvSpPr>
        <p:spPr>
          <a:xfrm>
            <a:off x="7413351" y="342006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80" name="Google Shape;280;p21"/>
          <p:cNvSpPr txBox="1">
            <a:spLocks noGrp="1"/>
          </p:cNvSpPr>
          <p:nvPr>
            <p:ph type="subTitle" idx="25"/>
          </p:nvPr>
        </p:nvSpPr>
        <p:spPr>
          <a:xfrm>
            <a:off x="3019125" y="411201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81" name="Google Shape;281;p21"/>
          <p:cNvSpPr txBox="1">
            <a:spLocks noGrp="1"/>
          </p:cNvSpPr>
          <p:nvPr>
            <p:ph type="subTitle" idx="26"/>
          </p:nvPr>
        </p:nvSpPr>
        <p:spPr>
          <a:xfrm>
            <a:off x="4483867" y="411201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82" name="Google Shape;282;p21"/>
          <p:cNvSpPr txBox="1">
            <a:spLocks noGrp="1"/>
          </p:cNvSpPr>
          <p:nvPr>
            <p:ph type="subTitle" idx="27"/>
          </p:nvPr>
        </p:nvSpPr>
        <p:spPr>
          <a:xfrm>
            <a:off x="5948609" y="411201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83" name="Google Shape;283;p21"/>
          <p:cNvSpPr txBox="1">
            <a:spLocks noGrp="1"/>
          </p:cNvSpPr>
          <p:nvPr>
            <p:ph type="subTitle" idx="28"/>
          </p:nvPr>
        </p:nvSpPr>
        <p:spPr>
          <a:xfrm>
            <a:off x="7413351" y="411201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84" name="Google Shape;284;p21"/>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Quadrants 1 2 1">
  <p:cSld name="Title &amp; quadrants_4_2_1">
    <p:spTree>
      <p:nvGrpSpPr>
        <p:cNvPr id="1" name="Shape 2582"/>
        <p:cNvGrpSpPr/>
        <p:nvPr/>
      </p:nvGrpSpPr>
      <p:grpSpPr>
        <a:xfrm>
          <a:off x="0" y="0"/>
          <a:ext cx="0" cy="0"/>
          <a:chOff x="0" y="0"/>
          <a:chExt cx="0" cy="0"/>
        </a:xfrm>
      </p:grpSpPr>
      <p:sp>
        <p:nvSpPr>
          <p:cNvPr id="2583" name="Google Shape;2583;p20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584" name="Google Shape;2584;p20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585" name="Google Shape;2585;p20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586" name="Google Shape;2586;p205"/>
          <p:cNvSpPr/>
          <p:nvPr/>
        </p:nvSpPr>
        <p:spPr>
          <a:xfrm>
            <a:off x="311700" y="838200"/>
            <a:ext cx="8520600" cy="3693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2587" name="Google Shape;2587;p205"/>
          <p:cNvPicPr preferRelativeResize="0"/>
          <p:nvPr/>
        </p:nvPicPr>
        <p:blipFill rotWithShape="1">
          <a:blip r:embed="rId3">
            <a:alphaModFix/>
          </a:blip>
          <a:srcRect/>
          <a:stretch/>
        </p:blipFill>
        <p:spPr>
          <a:xfrm>
            <a:off x="6994995" y="846482"/>
            <a:ext cx="1837305" cy="1832480"/>
          </a:xfrm>
          <a:prstGeom prst="rect">
            <a:avLst/>
          </a:prstGeom>
          <a:noFill/>
          <a:ln>
            <a:noFill/>
          </a:ln>
        </p:spPr>
      </p:pic>
      <p:sp>
        <p:nvSpPr>
          <p:cNvPr id="2588" name="Google Shape;2588;p205"/>
          <p:cNvSpPr txBox="1"/>
          <p:nvPr/>
        </p:nvSpPr>
        <p:spPr>
          <a:xfrm>
            <a:off x="7695382" y="1428967"/>
            <a:ext cx="842700" cy="309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B</a:t>
            </a:r>
            <a:endParaRPr sz="2400" b="1" i="0" u="none" strike="noStrike" cap="none">
              <a:solidFill>
                <a:srgbClr val="000000"/>
              </a:solidFill>
              <a:latin typeface="Arial"/>
              <a:ea typeface="Arial"/>
              <a:cs typeface="Arial"/>
              <a:sym typeface="Arial"/>
            </a:endParaRPr>
          </a:p>
        </p:txBody>
      </p:sp>
      <p:sp>
        <p:nvSpPr>
          <p:cNvPr id="2589" name="Google Shape;2589;p20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Quadrants 1 3">
  <p:cSld name="Title &amp; quadrants_4_3">
    <p:spTree>
      <p:nvGrpSpPr>
        <p:cNvPr id="1" name="Shape 2590"/>
        <p:cNvGrpSpPr/>
        <p:nvPr/>
      </p:nvGrpSpPr>
      <p:grpSpPr>
        <a:xfrm>
          <a:off x="0" y="0"/>
          <a:ext cx="0" cy="0"/>
          <a:chOff x="0" y="0"/>
          <a:chExt cx="0" cy="0"/>
        </a:xfrm>
      </p:grpSpPr>
      <p:sp>
        <p:nvSpPr>
          <p:cNvPr id="2591" name="Google Shape;2591;p20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592" name="Google Shape;2592;p20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593" name="Google Shape;2593;p20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594" name="Google Shape;2594;p206"/>
          <p:cNvSpPr/>
          <p:nvPr/>
        </p:nvSpPr>
        <p:spPr>
          <a:xfrm flipH="1">
            <a:off x="311700" y="838203"/>
            <a:ext cx="8512200" cy="36930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2595" name="Google Shape;2595;p206"/>
          <p:cNvPicPr preferRelativeResize="0"/>
          <p:nvPr/>
        </p:nvPicPr>
        <p:blipFill rotWithShape="1">
          <a:blip r:embed="rId3">
            <a:alphaModFix/>
          </a:blip>
          <a:srcRect/>
          <a:stretch/>
        </p:blipFill>
        <p:spPr>
          <a:xfrm>
            <a:off x="311703" y="846511"/>
            <a:ext cx="1835493" cy="1832426"/>
          </a:xfrm>
          <a:prstGeom prst="rect">
            <a:avLst/>
          </a:prstGeom>
          <a:noFill/>
          <a:ln>
            <a:noFill/>
          </a:ln>
        </p:spPr>
      </p:pic>
      <p:sp>
        <p:nvSpPr>
          <p:cNvPr id="2596" name="Google Shape;2596;p206"/>
          <p:cNvSpPr txBox="1"/>
          <p:nvPr/>
        </p:nvSpPr>
        <p:spPr>
          <a:xfrm>
            <a:off x="599254" y="1428995"/>
            <a:ext cx="842100" cy="309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C</a:t>
            </a:r>
            <a:endParaRPr sz="2400" b="1" i="0" u="none" strike="noStrike" cap="none">
              <a:solidFill>
                <a:srgbClr val="000000"/>
              </a:solidFill>
              <a:latin typeface="Arial"/>
              <a:ea typeface="Arial"/>
              <a:cs typeface="Arial"/>
              <a:sym typeface="Arial"/>
            </a:endParaRPr>
          </a:p>
        </p:txBody>
      </p:sp>
      <p:sp>
        <p:nvSpPr>
          <p:cNvPr id="2597" name="Google Shape;2597;p20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Quadrants 1 4 1">
  <p:cSld name="Title &amp; quadrants_4_4_1">
    <p:spTree>
      <p:nvGrpSpPr>
        <p:cNvPr id="1" name="Shape 2598"/>
        <p:cNvGrpSpPr/>
        <p:nvPr/>
      </p:nvGrpSpPr>
      <p:grpSpPr>
        <a:xfrm>
          <a:off x="0" y="0"/>
          <a:ext cx="0" cy="0"/>
          <a:chOff x="0" y="0"/>
          <a:chExt cx="0" cy="0"/>
        </a:xfrm>
      </p:grpSpPr>
      <p:sp>
        <p:nvSpPr>
          <p:cNvPr id="2599" name="Google Shape;2599;p207"/>
          <p:cNvSpPr/>
          <p:nvPr/>
        </p:nvSpPr>
        <p:spPr>
          <a:xfrm rot="10800000">
            <a:off x="311700" y="838195"/>
            <a:ext cx="8512200" cy="3678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2600" name="Google Shape;2600;p207"/>
          <p:cNvPicPr preferRelativeResize="0"/>
          <p:nvPr/>
        </p:nvPicPr>
        <p:blipFill rotWithShape="1">
          <a:blip r:embed="rId2">
            <a:alphaModFix/>
          </a:blip>
          <a:srcRect/>
          <a:stretch/>
        </p:blipFill>
        <p:spPr>
          <a:xfrm>
            <a:off x="311711" y="2688945"/>
            <a:ext cx="1835503" cy="1842154"/>
          </a:xfrm>
          <a:prstGeom prst="rect">
            <a:avLst/>
          </a:prstGeom>
          <a:noFill/>
          <a:ln>
            <a:noFill/>
          </a:ln>
        </p:spPr>
      </p:pic>
      <p:sp>
        <p:nvSpPr>
          <p:cNvPr id="2601" name="Google Shape;2601;p207"/>
          <p:cNvSpPr txBox="1"/>
          <p:nvPr/>
        </p:nvSpPr>
        <p:spPr>
          <a:xfrm>
            <a:off x="599279" y="3608894"/>
            <a:ext cx="842100" cy="308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D</a:t>
            </a:r>
            <a:endParaRPr sz="2400" b="1" i="0" u="none" strike="noStrike" cap="none">
              <a:solidFill>
                <a:srgbClr val="000000"/>
              </a:solidFill>
              <a:latin typeface="Arial"/>
              <a:ea typeface="Arial"/>
              <a:cs typeface="Arial"/>
              <a:sym typeface="Arial"/>
            </a:endParaRPr>
          </a:p>
        </p:txBody>
      </p:sp>
      <p:sp>
        <p:nvSpPr>
          <p:cNvPr id="2602" name="Google Shape;2602;p20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603" name="Google Shape;2603;p207"/>
          <p:cNvPicPr preferRelativeResize="0"/>
          <p:nvPr/>
        </p:nvPicPr>
        <p:blipFill rotWithShape="1">
          <a:blip r:embed="rId3">
            <a:alphaModFix/>
          </a:blip>
          <a:srcRect/>
          <a:stretch/>
        </p:blipFill>
        <p:spPr>
          <a:xfrm>
            <a:off x="8476214" y="309889"/>
            <a:ext cx="356086" cy="356086"/>
          </a:xfrm>
          <a:prstGeom prst="rect">
            <a:avLst/>
          </a:prstGeom>
          <a:noFill/>
          <a:ln>
            <a:noFill/>
          </a:ln>
        </p:spPr>
      </p:pic>
      <p:sp>
        <p:nvSpPr>
          <p:cNvPr id="2604" name="Google Shape;2604;p20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605" name="Google Shape;2605;p20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Custom Layout 3 1">
  <p:cSld name="CUSTOM_2_1">
    <p:spTree>
      <p:nvGrpSpPr>
        <p:cNvPr id="1" name="Shape 2606"/>
        <p:cNvGrpSpPr/>
        <p:nvPr/>
      </p:nvGrpSpPr>
      <p:grpSpPr>
        <a:xfrm>
          <a:off x="0" y="0"/>
          <a:ext cx="0" cy="0"/>
          <a:chOff x="0" y="0"/>
          <a:chExt cx="0" cy="0"/>
        </a:xfrm>
      </p:grpSpPr>
      <p:sp>
        <p:nvSpPr>
          <p:cNvPr id="2607" name="Google Shape;2607;p208"/>
          <p:cNvSpPr/>
          <p:nvPr/>
        </p:nvSpPr>
        <p:spPr>
          <a:xfrm rot="10800000" flipH="1">
            <a:off x="6007650" y="903075"/>
            <a:ext cx="2774400" cy="9543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608" name="Google Shape;2608;p20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609" name="Google Shape;2609;p20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610" name="Google Shape;2610;p20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611" name="Google Shape;2611;p208"/>
          <p:cNvSpPr/>
          <p:nvPr/>
        </p:nvSpPr>
        <p:spPr>
          <a:xfrm>
            <a:off x="311700" y="1924050"/>
            <a:ext cx="8470200" cy="2703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612" name="Google Shape;2612;p208"/>
          <p:cNvSpPr/>
          <p:nvPr/>
        </p:nvSpPr>
        <p:spPr>
          <a:xfrm rot="10800000" flipH="1">
            <a:off x="3159675" y="903075"/>
            <a:ext cx="2774400" cy="9543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613" name="Google Shape;2613;p20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614" name="Google Shape;2614;p208"/>
          <p:cNvSpPr/>
          <p:nvPr/>
        </p:nvSpPr>
        <p:spPr>
          <a:xfrm rot="10800000" flipH="1">
            <a:off x="311700" y="903075"/>
            <a:ext cx="2774400" cy="9543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Quadrants 1 1">
  <p:cSld name="Title &amp; quadrants_4_1">
    <p:spTree>
      <p:nvGrpSpPr>
        <p:cNvPr id="1" name="Shape 2615"/>
        <p:cNvGrpSpPr/>
        <p:nvPr/>
      </p:nvGrpSpPr>
      <p:grpSpPr>
        <a:xfrm>
          <a:off x="0" y="0"/>
          <a:ext cx="0" cy="0"/>
          <a:chOff x="0" y="0"/>
          <a:chExt cx="0" cy="0"/>
        </a:xfrm>
      </p:grpSpPr>
      <p:sp>
        <p:nvSpPr>
          <p:cNvPr id="2616" name="Google Shape;2616;p20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Font typeface="Proxima Nova"/>
              <a:buNone/>
              <a:defRPr sz="1600" b="1">
                <a:latin typeface="Proxima Nova"/>
                <a:ea typeface="Proxima Nova"/>
                <a:cs typeface="Proxima Nova"/>
                <a:sym typeface="Proxima Nova"/>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617" name="Google Shape;2617;p20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618" name="Google Shape;2618;p20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latin typeface="Proxima Nova"/>
                <a:ea typeface="Proxima Nova"/>
                <a:cs typeface="Proxima Nova"/>
                <a:sym typeface="Proxima Nova"/>
              </a:rPr>
              <a:t>© 202</a:t>
            </a:r>
            <a:r>
              <a:rPr lang="en" sz="900">
                <a:solidFill>
                  <a:schemeClr val="dk1"/>
                </a:solidFill>
                <a:latin typeface="Proxima Nova"/>
                <a:ea typeface="Proxima Nova"/>
                <a:cs typeface="Proxima Nova"/>
                <a:sym typeface="Proxima Nova"/>
              </a:rPr>
              <a:t>6</a:t>
            </a:r>
            <a:r>
              <a:rPr lang="en" sz="900" i="0" u="none" strike="noStrike" cap="none">
                <a:solidFill>
                  <a:schemeClr val="dk1"/>
                </a:solidFill>
                <a:latin typeface="Proxima Nova"/>
                <a:ea typeface="Proxima Nova"/>
                <a:cs typeface="Proxima Nova"/>
                <a:sym typeface="Proxima Nova"/>
              </a:rPr>
              <a:t> Herrmann Global, LLC</a:t>
            </a:r>
            <a:endParaRPr sz="900" i="0" u="none" strike="noStrike" cap="none">
              <a:solidFill>
                <a:schemeClr val="dk1"/>
              </a:solidFill>
              <a:latin typeface="Proxima Nova"/>
              <a:ea typeface="Proxima Nova"/>
              <a:cs typeface="Proxima Nova"/>
              <a:sym typeface="Proxima Nova"/>
            </a:endParaRPr>
          </a:p>
        </p:txBody>
      </p:sp>
      <p:pic>
        <p:nvPicPr>
          <p:cNvPr id="2619" name="Google Shape;2619;p209"/>
          <p:cNvPicPr preferRelativeResize="0"/>
          <p:nvPr/>
        </p:nvPicPr>
        <p:blipFill rotWithShape="1">
          <a:blip r:embed="rId3">
            <a:alphaModFix/>
          </a:blip>
          <a:srcRect/>
          <a:stretch/>
        </p:blipFill>
        <p:spPr>
          <a:xfrm>
            <a:off x="4606067" y="628650"/>
            <a:ext cx="2037058" cy="2046272"/>
          </a:xfrm>
          <a:prstGeom prst="rect">
            <a:avLst/>
          </a:prstGeom>
          <a:noFill/>
          <a:ln>
            <a:noFill/>
          </a:ln>
        </p:spPr>
      </p:pic>
      <p:pic>
        <p:nvPicPr>
          <p:cNvPr id="2620" name="Google Shape;2620;p209"/>
          <p:cNvPicPr preferRelativeResize="0"/>
          <p:nvPr/>
        </p:nvPicPr>
        <p:blipFill rotWithShape="1">
          <a:blip r:embed="rId4">
            <a:alphaModFix/>
          </a:blip>
          <a:srcRect/>
          <a:stretch/>
        </p:blipFill>
        <p:spPr>
          <a:xfrm>
            <a:off x="2500891" y="628671"/>
            <a:ext cx="2037047" cy="2046292"/>
          </a:xfrm>
          <a:prstGeom prst="rect">
            <a:avLst/>
          </a:prstGeom>
          <a:noFill/>
          <a:ln>
            <a:noFill/>
          </a:ln>
        </p:spPr>
      </p:pic>
      <p:pic>
        <p:nvPicPr>
          <p:cNvPr id="2621" name="Google Shape;2621;p209"/>
          <p:cNvPicPr preferRelativeResize="0"/>
          <p:nvPr/>
        </p:nvPicPr>
        <p:blipFill rotWithShape="1">
          <a:blip r:embed="rId5">
            <a:alphaModFix/>
          </a:blip>
          <a:srcRect/>
          <a:stretch/>
        </p:blipFill>
        <p:spPr>
          <a:xfrm>
            <a:off x="4606058" y="2725049"/>
            <a:ext cx="2037047" cy="2027748"/>
          </a:xfrm>
          <a:prstGeom prst="rect">
            <a:avLst/>
          </a:prstGeom>
          <a:noFill/>
          <a:ln>
            <a:noFill/>
          </a:ln>
        </p:spPr>
      </p:pic>
      <p:pic>
        <p:nvPicPr>
          <p:cNvPr id="2622" name="Google Shape;2622;p209"/>
          <p:cNvPicPr preferRelativeResize="0"/>
          <p:nvPr/>
        </p:nvPicPr>
        <p:blipFill rotWithShape="1">
          <a:blip r:embed="rId6">
            <a:alphaModFix/>
          </a:blip>
          <a:srcRect/>
          <a:stretch/>
        </p:blipFill>
        <p:spPr>
          <a:xfrm>
            <a:off x="2500875" y="2724992"/>
            <a:ext cx="2037047" cy="2027808"/>
          </a:xfrm>
          <a:prstGeom prst="rect">
            <a:avLst/>
          </a:prstGeom>
          <a:noFill/>
          <a:ln>
            <a:noFill/>
          </a:ln>
        </p:spPr>
      </p:pic>
      <p:sp>
        <p:nvSpPr>
          <p:cNvPr id="2623" name="Google Shape;2623;p20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Quadrants 1 1 1">
  <p:cSld name="Title &amp; quadrants_4_1_1">
    <p:spTree>
      <p:nvGrpSpPr>
        <p:cNvPr id="1" name="Shape 2624"/>
        <p:cNvGrpSpPr/>
        <p:nvPr/>
      </p:nvGrpSpPr>
      <p:grpSpPr>
        <a:xfrm>
          <a:off x="0" y="0"/>
          <a:ext cx="0" cy="0"/>
          <a:chOff x="0" y="0"/>
          <a:chExt cx="0" cy="0"/>
        </a:xfrm>
      </p:grpSpPr>
      <p:sp>
        <p:nvSpPr>
          <p:cNvPr id="2625" name="Google Shape;2625;p21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626" name="Google Shape;2626;p21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627" name="Google Shape;2627;p21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pic>
        <p:nvPicPr>
          <p:cNvPr id="2628" name="Google Shape;2628;p210"/>
          <p:cNvPicPr preferRelativeResize="0"/>
          <p:nvPr/>
        </p:nvPicPr>
        <p:blipFill rotWithShape="1">
          <a:blip r:embed="rId3">
            <a:alphaModFix/>
          </a:blip>
          <a:srcRect/>
          <a:stretch/>
        </p:blipFill>
        <p:spPr>
          <a:xfrm>
            <a:off x="4606067" y="628650"/>
            <a:ext cx="2037058" cy="2046272"/>
          </a:xfrm>
          <a:prstGeom prst="rect">
            <a:avLst/>
          </a:prstGeom>
          <a:noFill/>
          <a:ln>
            <a:noFill/>
          </a:ln>
        </p:spPr>
      </p:pic>
      <p:pic>
        <p:nvPicPr>
          <p:cNvPr id="2629" name="Google Shape;2629;p210"/>
          <p:cNvPicPr preferRelativeResize="0"/>
          <p:nvPr/>
        </p:nvPicPr>
        <p:blipFill rotWithShape="1">
          <a:blip r:embed="rId4">
            <a:alphaModFix/>
          </a:blip>
          <a:srcRect/>
          <a:stretch/>
        </p:blipFill>
        <p:spPr>
          <a:xfrm>
            <a:off x="2500891" y="628671"/>
            <a:ext cx="2037047" cy="2046292"/>
          </a:xfrm>
          <a:prstGeom prst="rect">
            <a:avLst/>
          </a:prstGeom>
          <a:noFill/>
          <a:ln>
            <a:noFill/>
          </a:ln>
        </p:spPr>
      </p:pic>
      <p:sp>
        <p:nvSpPr>
          <p:cNvPr id="2630" name="Google Shape;2630;p21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Custom Layout 3 2">
  <p:cSld name="CUSTOM_2_2">
    <p:spTree>
      <p:nvGrpSpPr>
        <p:cNvPr id="1" name="Shape 2631"/>
        <p:cNvGrpSpPr/>
        <p:nvPr/>
      </p:nvGrpSpPr>
      <p:grpSpPr>
        <a:xfrm>
          <a:off x="0" y="0"/>
          <a:ext cx="0" cy="0"/>
          <a:chOff x="0" y="0"/>
          <a:chExt cx="0" cy="0"/>
        </a:xfrm>
      </p:grpSpPr>
      <p:sp>
        <p:nvSpPr>
          <p:cNvPr id="2632" name="Google Shape;2632;p211"/>
          <p:cNvSpPr/>
          <p:nvPr/>
        </p:nvSpPr>
        <p:spPr>
          <a:xfrm flipH="1">
            <a:off x="4581000" y="2776174"/>
            <a:ext cx="4242900" cy="18507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633" name="Google Shape;2633;p211"/>
          <p:cNvSpPr/>
          <p:nvPr/>
        </p:nvSpPr>
        <p:spPr>
          <a:xfrm>
            <a:off x="311700" y="2776174"/>
            <a:ext cx="4242900" cy="18507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634" name="Google Shape;2634;p211"/>
          <p:cNvSpPr/>
          <p:nvPr/>
        </p:nvSpPr>
        <p:spPr>
          <a:xfrm rot="10800000" flipH="1">
            <a:off x="311700" y="903194"/>
            <a:ext cx="4242900" cy="18507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635" name="Google Shape;2635;p211"/>
          <p:cNvSpPr/>
          <p:nvPr/>
        </p:nvSpPr>
        <p:spPr>
          <a:xfrm rot="10800000">
            <a:off x="4581000" y="903194"/>
            <a:ext cx="4242900" cy="18507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636" name="Google Shape;2636;p21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637" name="Google Shape;2637;p21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638" name="Google Shape;2638;p21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latin typeface="Proxima Nova"/>
                <a:ea typeface="Proxima Nova"/>
                <a:cs typeface="Proxima Nova"/>
                <a:sym typeface="Proxima Nova"/>
              </a:rPr>
              <a:t>© 2024 Herrmann Global, LLC</a:t>
            </a:r>
            <a:endParaRPr sz="900" i="0" u="none" strike="noStrike" cap="none">
              <a:solidFill>
                <a:schemeClr val="dk1"/>
              </a:solidFill>
              <a:latin typeface="Proxima Nova"/>
              <a:ea typeface="Proxima Nova"/>
              <a:cs typeface="Proxima Nova"/>
              <a:sym typeface="Proxima Nova"/>
            </a:endParaRPr>
          </a:p>
        </p:txBody>
      </p:sp>
      <p:sp>
        <p:nvSpPr>
          <p:cNvPr id="2639" name="Google Shape;2639;p21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40"/>
        <p:cNvGrpSpPr/>
        <p:nvPr/>
      </p:nvGrpSpPr>
      <p:grpSpPr>
        <a:xfrm>
          <a:off x="0" y="0"/>
          <a:ext cx="0" cy="0"/>
          <a:chOff x="0" y="0"/>
          <a:chExt cx="0" cy="0"/>
        </a:xfrm>
      </p:grpSpPr>
      <p:sp>
        <p:nvSpPr>
          <p:cNvPr id="2641" name="Google Shape;2641;p212"/>
          <p:cNvSpPr txBox="1">
            <a:spLocks noGrp="1"/>
          </p:cNvSpPr>
          <p:nvPr>
            <p:ph type="ftr" idx="11"/>
          </p:nvPr>
        </p:nvSpPr>
        <p:spPr>
          <a:xfrm>
            <a:off x="3124200" y="4767263"/>
            <a:ext cx="2895600" cy="273900"/>
          </a:xfrm>
          <a:prstGeom prst="rect">
            <a:avLst/>
          </a:prstGeom>
          <a:noFill/>
          <a:ln>
            <a:noFill/>
          </a:ln>
        </p:spPr>
        <p:txBody>
          <a:bodyPr spcFirstLastPara="1" wrap="square" lIns="60500" tIns="30250" rIns="60500" bIns="30250" anchor="t" anchorCtr="0">
            <a:noAutofit/>
          </a:bodyPr>
          <a:lstStyle>
            <a:lvl1pPr marR="0" lvl="0"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2642"/>
        <p:cNvGrpSpPr/>
        <p:nvPr/>
      </p:nvGrpSpPr>
      <p:grpSpPr>
        <a:xfrm>
          <a:off x="0" y="0"/>
          <a:ext cx="0" cy="0"/>
          <a:chOff x="0" y="0"/>
          <a:chExt cx="0" cy="0"/>
        </a:xfrm>
      </p:grpSpPr>
      <p:pic>
        <p:nvPicPr>
          <p:cNvPr id="2643" name="Google Shape;2643;p213"/>
          <p:cNvPicPr preferRelativeResize="0"/>
          <p:nvPr/>
        </p:nvPicPr>
        <p:blipFill rotWithShape="1">
          <a:blip r:embed="rId2">
            <a:alphaModFix/>
          </a:blip>
          <a:srcRect t="1234" r="1127"/>
          <a:stretch/>
        </p:blipFill>
        <p:spPr>
          <a:xfrm>
            <a:off x="3461450" y="0"/>
            <a:ext cx="5682549" cy="4568500"/>
          </a:xfrm>
          <a:prstGeom prst="rect">
            <a:avLst/>
          </a:prstGeom>
          <a:noFill/>
          <a:ln>
            <a:noFill/>
          </a:ln>
        </p:spPr>
      </p:pic>
      <p:cxnSp>
        <p:nvCxnSpPr>
          <p:cNvPr id="2644" name="Google Shape;2644;p213"/>
          <p:cNvCxnSpPr/>
          <p:nvPr/>
        </p:nvCxnSpPr>
        <p:spPr>
          <a:xfrm rot="10800000">
            <a:off x="0" y="4568499"/>
            <a:ext cx="9144000" cy="0"/>
          </a:xfrm>
          <a:prstGeom prst="straightConnector1">
            <a:avLst/>
          </a:prstGeom>
          <a:noFill/>
          <a:ln w="9525" cap="flat" cmpd="sng">
            <a:solidFill>
              <a:srgbClr val="8A8B8A"/>
            </a:solidFill>
            <a:prstDash val="solid"/>
            <a:miter lim="800000"/>
            <a:headEnd type="none" w="sm" len="sm"/>
            <a:tailEnd type="none" w="sm" len="sm"/>
          </a:ln>
        </p:spPr>
      </p:cxnSp>
      <p:sp>
        <p:nvSpPr>
          <p:cNvPr id="2645" name="Google Shape;2645;p213"/>
          <p:cNvSpPr txBox="1">
            <a:spLocks noGrp="1"/>
          </p:cNvSpPr>
          <p:nvPr>
            <p:ph type="title"/>
          </p:nvPr>
        </p:nvSpPr>
        <p:spPr>
          <a:xfrm>
            <a:off x="121925" y="1433875"/>
            <a:ext cx="3249900" cy="1157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46" name="Google Shape;2646;p213"/>
          <p:cNvSpPr txBox="1">
            <a:spLocks noGrp="1"/>
          </p:cNvSpPr>
          <p:nvPr>
            <p:ph type="subTitle" idx="1"/>
          </p:nvPr>
        </p:nvSpPr>
        <p:spPr>
          <a:xfrm>
            <a:off x="121925" y="2503700"/>
            <a:ext cx="3384300" cy="7065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a:lvl1pPr>
            <a:lvl2pPr lvl="1" algn="l">
              <a:lnSpc>
                <a:spcPct val="115000"/>
              </a:lnSpc>
              <a:spcBef>
                <a:spcPts val="1600"/>
              </a:spcBef>
              <a:spcAft>
                <a:spcPts val="0"/>
              </a:spcAft>
              <a:buSzPts val="16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000"/>
              <a:buNone/>
              <a:defRPr/>
            </a:lvl5pPr>
            <a:lvl6pPr lvl="5" algn="l">
              <a:lnSpc>
                <a:spcPct val="115000"/>
              </a:lnSpc>
              <a:spcBef>
                <a:spcPts val="1600"/>
              </a:spcBef>
              <a:spcAft>
                <a:spcPts val="0"/>
              </a:spcAft>
              <a:buSzPts val="1000"/>
              <a:buNone/>
              <a:defRPr/>
            </a:lvl6pPr>
            <a:lvl7pPr lvl="6" algn="l">
              <a:lnSpc>
                <a:spcPct val="115000"/>
              </a:lnSpc>
              <a:spcBef>
                <a:spcPts val="1600"/>
              </a:spcBef>
              <a:spcAft>
                <a:spcPts val="0"/>
              </a:spcAft>
              <a:buSzPts val="1000"/>
              <a:buNone/>
              <a:defRPr/>
            </a:lvl7pPr>
            <a:lvl8pPr lvl="7" algn="l">
              <a:lnSpc>
                <a:spcPct val="115000"/>
              </a:lnSpc>
              <a:spcBef>
                <a:spcPts val="1600"/>
              </a:spcBef>
              <a:spcAft>
                <a:spcPts val="0"/>
              </a:spcAft>
              <a:buSzPts val="1000"/>
              <a:buNone/>
              <a:defRPr/>
            </a:lvl8pPr>
            <a:lvl9pPr lvl="8" algn="l">
              <a:lnSpc>
                <a:spcPct val="115000"/>
              </a:lnSpc>
              <a:spcBef>
                <a:spcPts val="1600"/>
              </a:spcBef>
              <a:spcAft>
                <a:spcPts val="1600"/>
              </a:spcAft>
              <a:buSzPts val="1000"/>
              <a:buNone/>
              <a:defRPr/>
            </a:lvl9pPr>
          </a:lstStyle>
          <a:p>
            <a:endParaRPr/>
          </a:p>
        </p:txBody>
      </p:sp>
      <p:sp>
        <p:nvSpPr>
          <p:cNvPr id="2647" name="Google Shape;2647;p213"/>
          <p:cNvSpPr txBox="1"/>
          <p:nvPr/>
        </p:nvSpPr>
        <p:spPr>
          <a:xfrm>
            <a:off x="7346950" y="4749900"/>
            <a:ext cx="1710300" cy="393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F302F"/>
                </a:solidFill>
                <a:latin typeface="Proxima Nova"/>
                <a:ea typeface="Proxima Nova"/>
                <a:cs typeface="Proxima Nova"/>
                <a:sym typeface="Proxima Nova"/>
              </a:rPr>
              <a:t>© 2024 Herrmann Global, LLC</a:t>
            </a:r>
            <a:endParaRPr sz="900" b="0" i="0" u="none" strike="noStrike" cap="none">
              <a:solidFill>
                <a:srgbClr val="2F302F"/>
              </a:solidFill>
              <a:latin typeface="Proxima Nova"/>
              <a:ea typeface="Proxima Nova"/>
              <a:cs typeface="Proxima Nova"/>
              <a:sym typeface="Proxima Nova"/>
            </a:endParaRPr>
          </a:p>
        </p:txBody>
      </p:sp>
      <p:pic>
        <p:nvPicPr>
          <p:cNvPr id="2648" name="Google Shape;2648;p213"/>
          <p:cNvPicPr preferRelativeResize="0"/>
          <p:nvPr/>
        </p:nvPicPr>
        <p:blipFill rotWithShape="1">
          <a:blip r:embed="rId3">
            <a:alphaModFix/>
          </a:blip>
          <a:srcRect/>
          <a:stretch/>
        </p:blipFill>
        <p:spPr>
          <a:xfrm>
            <a:off x="198116" y="4731503"/>
            <a:ext cx="860476" cy="246888"/>
          </a:xfrm>
          <a:prstGeom prst="rect">
            <a:avLst/>
          </a:prstGeom>
          <a:noFill/>
          <a:ln>
            <a:noFill/>
          </a:ln>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Custom Layout 4 1">
  <p:cSld name="Custom Layout 4">
    <p:spTree>
      <p:nvGrpSpPr>
        <p:cNvPr id="1" name="Shape 2649"/>
        <p:cNvGrpSpPr/>
        <p:nvPr/>
      </p:nvGrpSpPr>
      <p:grpSpPr>
        <a:xfrm>
          <a:off x="0" y="0"/>
          <a:ext cx="0" cy="0"/>
          <a:chOff x="0" y="0"/>
          <a:chExt cx="0" cy="0"/>
        </a:xfrm>
      </p:grpSpPr>
      <p:sp>
        <p:nvSpPr>
          <p:cNvPr id="2650" name="Google Shape;2650;p214"/>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651" name="Google Shape;2651;p214"/>
          <p:cNvPicPr preferRelativeResize="0"/>
          <p:nvPr/>
        </p:nvPicPr>
        <p:blipFill rotWithShape="1">
          <a:blip r:embed="rId2">
            <a:alphaModFix/>
          </a:blip>
          <a:srcRect/>
          <a:stretch/>
        </p:blipFill>
        <p:spPr>
          <a:xfrm>
            <a:off x="198116" y="4731503"/>
            <a:ext cx="860476" cy="246888"/>
          </a:xfrm>
          <a:prstGeom prst="rect">
            <a:avLst/>
          </a:prstGeom>
          <a:noFill/>
          <a:ln>
            <a:noFill/>
          </a:ln>
        </p:spPr>
      </p:pic>
      <p:sp>
        <p:nvSpPr>
          <p:cNvPr id="2652" name="Google Shape;2652;p214"/>
          <p:cNvSpPr txBox="1">
            <a:spLocks noGrp="1"/>
          </p:cNvSpPr>
          <p:nvPr>
            <p:ph type="title" idx="2"/>
          </p:nvPr>
        </p:nvSpPr>
        <p:spPr>
          <a:xfrm>
            <a:off x="311700" y="48101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a:solidFill>
                  <a:schemeClr val="dk2"/>
                </a:solidFill>
                <a:latin typeface="Proxima Nova"/>
                <a:ea typeface="Proxima Nova"/>
                <a:cs typeface="Proxima Nova"/>
                <a:sym typeface="Proxima Nova"/>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53" name="Google Shape;2653;p214"/>
          <p:cNvSpPr txBox="1">
            <a:spLocks noGrp="1"/>
          </p:cNvSpPr>
          <p:nvPr>
            <p:ph type="sldNum" idx="12"/>
          </p:nvPr>
        </p:nvSpPr>
        <p:spPr>
          <a:xfrm>
            <a:off x="8472458" y="4747842"/>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cxnSp>
        <p:nvCxnSpPr>
          <p:cNvPr id="2654" name="Google Shape;2654;p214"/>
          <p:cNvCxnSpPr/>
          <p:nvPr/>
        </p:nvCxnSpPr>
        <p:spPr>
          <a:xfrm>
            <a:off x="8617527" y="4837414"/>
            <a:ext cx="0" cy="225600"/>
          </a:xfrm>
          <a:prstGeom prst="straightConnector1">
            <a:avLst/>
          </a:prstGeom>
          <a:noFill/>
          <a:ln w="12700" cap="flat" cmpd="sng">
            <a:solidFill>
              <a:srgbClr val="D8D8D8"/>
            </a:solidFill>
            <a:prstDash val="solid"/>
            <a:miter lim="800000"/>
            <a:headEnd type="none" w="sm" len="sm"/>
            <a:tailEnd type="none" w="sm" len="sm"/>
          </a:ln>
        </p:spPr>
      </p:cxnSp>
      <p:sp>
        <p:nvSpPr>
          <p:cNvPr id="2655" name="Google Shape;2655;p214"/>
          <p:cNvSpPr txBox="1"/>
          <p:nvPr/>
        </p:nvSpPr>
        <p:spPr>
          <a:xfrm>
            <a:off x="6842300" y="4747850"/>
            <a:ext cx="1710300" cy="393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F302F"/>
                </a:solidFill>
                <a:latin typeface="Proxima Nova"/>
                <a:ea typeface="Proxima Nova"/>
                <a:cs typeface="Proxima Nova"/>
                <a:sym typeface="Proxima Nova"/>
              </a:rPr>
              <a:t>© 2024 Herrmann Global, LLC</a:t>
            </a:r>
            <a:endParaRPr sz="900" b="0" i="0" u="none" strike="noStrike" cap="none">
              <a:solidFill>
                <a:srgbClr val="2F302F"/>
              </a:solidFill>
              <a:latin typeface="Proxima Nova"/>
              <a:ea typeface="Proxima Nova"/>
              <a:cs typeface="Proxima Nova"/>
              <a:sym typeface="Proxima Nov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lumns">
  <p:cSld name="Quadrants_1_1_1_1">
    <p:spTree>
      <p:nvGrpSpPr>
        <p:cNvPr id="1" name="Shape 285"/>
        <p:cNvGrpSpPr/>
        <p:nvPr/>
      </p:nvGrpSpPr>
      <p:grpSpPr>
        <a:xfrm>
          <a:off x="0" y="0"/>
          <a:ext cx="0" cy="0"/>
          <a:chOff x="0" y="0"/>
          <a:chExt cx="0" cy="0"/>
        </a:xfrm>
      </p:grpSpPr>
      <p:sp>
        <p:nvSpPr>
          <p:cNvPr id="286" name="Google Shape;286;p22"/>
          <p:cNvSpPr/>
          <p:nvPr/>
        </p:nvSpPr>
        <p:spPr>
          <a:xfrm rot="10800000">
            <a:off x="330946" y="1532400"/>
            <a:ext cx="2031000" cy="297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87" name="Google Shape;287;p22"/>
          <p:cNvSpPr/>
          <p:nvPr/>
        </p:nvSpPr>
        <p:spPr>
          <a:xfrm rot="10800000">
            <a:off x="2487731"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88" name="Google Shape;288;p22"/>
          <p:cNvSpPr/>
          <p:nvPr/>
        </p:nvSpPr>
        <p:spPr>
          <a:xfrm rot="10800000">
            <a:off x="4644515"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89" name="Google Shape;289;p22"/>
          <p:cNvSpPr/>
          <p:nvPr/>
        </p:nvSpPr>
        <p:spPr>
          <a:xfrm rot="10800000">
            <a:off x="6801300"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90" name="Google Shape;290;p22"/>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291" name="Google Shape;291;p2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92" name="Google Shape;292;p2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293" name="Google Shape;293;p22"/>
          <p:cNvSpPr txBox="1">
            <a:spLocks noGrp="1"/>
          </p:cNvSpPr>
          <p:nvPr>
            <p:ph type="subTitle" idx="1"/>
          </p:nvPr>
        </p:nvSpPr>
        <p:spPr>
          <a:xfrm>
            <a:off x="311700" y="742850"/>
            <a:ext cx="7848000" cy="3957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22"/>
          <p:cNvSpPr/>
          <p:nvPr/>
        </p:nvSpPr>
        <p:spPr>
          <a:xfrm>
            <a:off x="4915560" y="1352747"/>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5" name="Google Shape;295;p22"/>
          <p:cNvSpPr/>
          <p:nvPr/>
        </p:nvSpPr>
        <p:spPr>
          <a:xfrm>
            <a:off x="601997" y="1352747"/>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6" name="Google Shape;296;p22"/>
          <p:cNvSpPr/>
          <p:nvPr/>
        </p:nvSpPr>
        <p:spPr>
          <a:xfrm flipH="1">
            <a:off x="2758782" y="1352747"/>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7" name="Google Shape;297;p22"/>
          <p:cNvSpPr/>
          <p:nvPr/>
        </p:nvSpPr>
        <p:spPr>
          <a:xfrm flipH="1">
            <a:off x="7072369" y="1352747"/>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8" name="Google Shape;298;p22"/>
          <p:cNvSpPr txBox="1">
            <a:spLocks noGrp="1"/>
          </p:cNvSpPr>
          <p:nvPr>
            <p:ph type="subTitle" idx="2"/>
          </p:nvPr>
        </p:nvSpPr>
        <p:spPr>
          <a:xfrm>
            <a:off x="500450" y="1922975"/>
            <a:ext cx="1692000" cy="24174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99" name="Google Shape;299;p22"/>
          <p:cNvSpPr txBox="1">
            <a:spLocks noGrp="1"/>
          </p:cNvSpPr>
          <p:nvPr>
            <p:ph type="subTitle" idx="3"/>
          </p:nvPr>
        </p:nvSpPr>
        <p:spPr>
          <a:xfrm>
            <a:off x="2657229" y="1922975"/>
            <a:ext cx="1692000" cy="24174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300" name="Google Shape;300;p22"/>
          <p:cNvSpPr txBox="1">
            <a:spLocks noGrp="1"/>
          </p:cNvSpPr>
          <p:nvPr>
            <p:ph type="subTitle" idx="4"/>
          </p:nvPr>
        </p:nvSpPr>
        <p:spPr>
          <a:xfrm>
            <a:off x="4814008" y="1922975"/>
            <a:ext cx="1692000" cy="24174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301" name="Google Shape;301;p22"/>
          <p:cNvSpPr txBox="1">
            <a:spLocks noGrp="1"/>
          </p:cNvSpPr>
          <p:nvPr>
            <p:ph type="subTitle" idx="5"/>
          </p:nvPr>
        </p:nvSpPr>
        <p:spPr>
          <a:xfrm>
            <a:off x="6970788" y="1922975"/>
            <a:ext cx="1692000" cy="24174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302" name="Google Shape;302;p22"/>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56"/>
        <p:cNvGrpSpPr/>
        <p:nvPr/>
      </p:nvGrpSpPr>
      <p:grpSpPr>
        <a:xfrm>
          <a:off x="0" y="0"/>
          <a:ext cx="0" cy="0"/>
          <a:chOff x="0" y="0"/>
          <a:chExt cx="0" cy="0"/>
        </a:xfrm>
      </p:grpSpPr>
      <p:sp>
        <p:nvSpPr>
          <p:cNvPr id="2657" name="Google Shape;2657;p215"/>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58" name="Google Shape;2658;p215"/>
          <p:cNvSpPr txBox="1">
            <a:spLocks noGrp="1"/>
          </p:cNvSpPr>
          <p:nvPr>
            <p:ph type="body" idx="1"/>
          </p:nvPr>
        </p:nvSpPr>
        <p:spPr>
          <a:xfrm>
            <a:off x="311700" y="10762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04800" algn="l">
              <a:lnSpc>
                <a:spcPct val="115000"/>
              </a:lnSpc>
              <a:spcBef>
                <a:spcPts val="1600"/>
              </a:spcBef>
              <a:spcAft>
                <a:spcPts val="0"/>
              </a:spcAft>
              <a:buSzPts val="1200"/>
              <a:buChar char="●"/>
              <a:defRPr/>
            </a:lvl4pPr>
            <a:lvl5pPr marL="2286000" lvl="4" indent="-292100" algn="l">
              <a:lnSpc>
                <a:spcPct val="115000"/>
              </a:lnSpc>
              <a:spcBef>
                <a:spcPts val="1600"/>
              </a:spcBef>
              <a:spcAft>
                <a:spcPts val="0"/>
              </a:spcAft>
              <a:buSzPts val="1000"/>
              <a:buChar char="○"/>
              <a:defRPr/>
            </a:lvl5pPr>
            <a:lvl6pPr marL="2743200" lvl="5" indent="-292100" algn="l">
              <a:lnSpc>
                <a:spcPct val="115000"/>
              </a:lnSpc>
              <a:spcBef>
                <a:spcPts val="1600"/>
              </a:spcBef>
              <a:spcAft>
                <a:spcPts val="0"/>
              </a:spcAft>
              <a:buSzPts val="1000"/>
              <a:buChar char="■"/>
              <a:defRPr/>
            </a:lvl6pPr>
            <a:lvl7pPr marL="3200400" lvl="6" indent="-292100" algn="l">
              <a:lnSpc>
                <a:spcPct val="115000"/>
              </a:lnSpc>
              <a:spcBef>
                <a:spcPts val="1600"/>
              </a:spcBef>
              <a:spcAft>
                <a:spcPts val="0"/>
              </a:spcAft>
              <a:buSzPts val="1000"/>
              <a:buChar char="●"/>
              <a:defRPr/>
            </a:lvl7pPr>
            <a:lvl8pPr marL="3657600" lvl="7" indent="-292100" algn="l">
              <a:lnSpc>
                <a:spcPct val="115000"/>
              </a:lnSpc>
              <a:spcBef>
                <a:spcPts val="1600"/>
              </a:spcBef>
              <a:spcAft>
                <a:spcPts val="0"/>
              </a:spcAft>
              <a:buSzPts val="1000"/>
              <a:buChar char="○"/>
              <a:defRPr/>
            </a:lvl8pPr>
            <a:lvl9pPr marL="4114800" lvl="8" indent="-292100" algn="l">
              <a:lnSpc>
                <a:spcPct val="115000"/>
              </a:lnSpc>
              <a:spcBef>
                <a:spcPts val="1600"/>
              </a:spcBef>
              <a:spcAft>
                <a:spcPts val="1600"/>
              </a:spcAft>
              <a:buSzPts val="1000"/>
              <a:buChar char="■"/>
              <a:defRPr/>
            </a:lvl9pPr>
          </a:lstStyle>
          <a:p>
            <a:endParaRPr/>
          </a:p>
        </p:txBody>
      </p:sp>
      <p:sp>
        <p:nvSpPr>
          <p:cNvPr id="2659" name="Google Shape;2659;p215"/>
          <p:cNvSpPr txBox="1">
            <a:spLocks noGrp="1"/>
          </p:cNvSpPr>
          <p:nvPr>
            <p:ph type="title" idx="2"/>
          </p:nvPr>
        </p:nvSpPr>
        <p:spPr>
          <a:xfrm>
            <a:off x="311700" y="48101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a:solidFill>
                  <a:schemeClr val="dk2"/>
                </a:solidFill>
                <a:latin typeface="Proxima Nova"/>
                <a:ea typeface="Proxima Nova"/>
                <a:cs typeface="Proxima Nova"/>
                <a:sym typeface="Proxima Nova"/>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60" name="Google Shape;2660;p215"/>
          <p:cNvSpPr txBox="1">
            <a:spLocks noGrp="1"/>
          </p:cNvSpPr>
          <p:nvPr>
            <p:ph type="sldNum" idx="12"/>
          </p:nvPr>
        </p:nvSpPr>
        <p:spPr>
          <a:xfrm>
            <a:off x="8472458" y="4747842"/>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cxnSp>
        <p:nvCxnSpPr>
          <p:cNvPr id="2661" name="Google Shape;2661;p215"/>
          <p:cNvCxnSpPr/>
          <p:nvPr/>
        </p:nvCxnSpPr>
        <p:spPr>
          <a:xfrm>
            <a:off x="8617527" y="4837414"/>
            <a:ext cx="0" cy="225600"/>
          </a:xfrm>
          <a:prstGeom prst="straightConnector1">
            <a:avLst/>
          </a:prstGeom>
          <a:noFill/>
          <a:ln w="12700" cap="flat" cmpd="sng">
            <a:solidFill>
              <a:srgbClr val="D8D8D8"/>
            </a:solidFill>
            <a:prstDash val="solid"/>
            <a:miter lim="800000"/>
            <a:headEnd type="none" w="sm" len="sm"/>
            <a:tailEnd type="none" w="sm" len="sm"/>
          </a:ln>
        </p:spPr>
      </p:cxnSp>
      <p:sp>
        <p:nvSpPr>
          <p:cNvPr id="2662" name="Google Shape;2662;p215"/>
          <p:cNvSpPr txBox="1"/>
          <p:nvPr/>
        </p:nvSpPr>
        <p:spPr>
          <a:xfrm>
            <a:off x="6842300" y="4747850"/>
            <a:ext cx="1710300" cy="393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F302F"/>
                </a:solidFill>
                <a:latin typeface="Proxima Nova"/>
                <a:ea typeface="Proxima Nova"/>
                <a:cs typeface="Proxima Nova"/>
                <a:sym typeface="Proxima Nova"/>
              </a:rPr>
              <a:t>© 2024 Herrmann Global, LLC</a:t>
            </a:r>
            <a:endParaRPr sz="900" b="0" i="0" u="none" strike="noStrike" cap="none">
              <a:solidFill>
                <a:srgbClr val="2F302F"/>
              </a:solidFill>
              <a:latin typeface="Proxima Nova"/>
              <a:ea typeface="Proxima Nova"/>
              <a:cs typeface="Proxima Nova"/>
              <a:sym typeface="Proxima Nova"/>
            </a:endParaRPr>
          </a:p>
        </p:txBody>
      </p:sp>
      <p:pic>
        <p:nvPicPr>
          <p:cNvPr id="2663" name="Google Shape;2663;p215"/>
          <p:cNvPicPr preferRelativeResize="0"/>
          <p:nvPr/>
        </p:nvPicPr>
        <p:blipFill rotWithShape="1">
          <a:blip r:embed="rId2">
            <a:alphaModFix/>
          </a:blip>
          <a:srcRect/>
          <a:stretch/>
        </p:blipFill>
        <p:spPr>
          <a:xfrm>
            <a:off x="198116" y="4731503"/>
            <a:ext cx="860476" cy="246888"/>
          </a:xfrm>
          <a:prstGeom prst="rect">
            <a:avLst/>
          </a:prstGeom>
          <a:noFill/>
          <a:ln>
            <a:noFill/>
          </a:ln>
        </p:spPr>
      </p:pic>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Custom Layout 4 2">
  <p:cSld name="Custom Layout 4_1">
    <p:spTree>
      <p:nvGrpSpPr>
        <p:cNvPr id="1" name="Shape 2664"/>
        <p:cNvGrpSpPr/>
        <p:nvPr/>
      </p:nvGrpSpPr>
      <p:grpSpPr>
        <a:xfrm>
          <a:off x="0" y="0"/>
          <a:ext cx="0" cy="0"/>
          <a:chOff x="0" y="0"/>
          <a:chExt cx="0" cy="0"/>
        </a:xfrm>
      </p:grpSpPr>
      <p:sp>
        <p:nvSpPr>
          <p:cNvPr id="2665" name="Google Shape;2665;p216"/>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666" name="Google Shape;2666;p216"/>
          <p:cNvPicPr preferRelativeResize="0"/>
          <p:nvPr/>
        </p:nvPicPr>
        <p:blipFill rotWithShape="1">
          <a:blip r:embed="rId2">
            <a:alphaModFix/>
          </a:blip>
          <a:srcRect/>
          <a:stretch/>
        </p:blipFill>
        <p:spPr>
          <a:xfrm>
            <a:off x="198116" y="4731503"/>
            <a:ext cx="860476" cy="246888"/>
          </a:xfrm>
          <a:prstGeom prst="rect">
            <a:avLst/>
          </a:prstGeom>
          <a:noFill/>
          <a:ln>
            <a:noFill/>
          </a:ln>
        </p:spPr>
      </p:pic>
      <p:sp>
        <p:nvSpPr>
          <p:cNvPr id="2667" name="Google Shape;2667;p216"/>
          <p:cNvSpPr txBox="1">
            <a:spLocks noGrp="1"/>
          </p:cNvSpPr>
          <p:nvPr>
            <p:ph type="title" idx="2"/>
          </p:nvPr>
        </p:nvSpPr>
        <p:spPr>
          <a:xfrm>
            <a:off x="311700" y="48101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a:solidFill>
                  <a:schemeClr val="dk2"/>
                </a:solidFill>
                <a:latin typeface="Proxima Nova"/>
                <a:ea typeface="Proxima Nova"/>
                <a:cs typeface="Proxima Nova"/>
                <a:sym typeface="Proxima Nova"/>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68" name="Google Shape;2668;p216"/>
          <p:cNvSpPr txBox="1">
            <a:spLocks noGrp="1"/>
          </p:cNvSpPr>
          <p:nvPr>
            <p:ph type="sldNum" idx="12"/>
          </p:nvPr>
        </p:nvSpPr>
        <p:spPr>
          <a:xfrm>
            <a:off x="8472458" y="4747842"/>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cxnSp>
        <p:nvCxnSpPr>
          <p:cNvPr id="2669" name="Google Shape;2669;p216"/>
          <p:cNvCxnSpPr/>
          <p:nvPr/>
        </p:nvCxnSpPr>
        <p:spPr>
          <a:xfrm>
            <a:off x="8617527" y="4837414"/>
            <a:ext cx="0" cy="225600"/>
          </a:xfrm>
          <a:prstGeom prst="straightConnector1">
            <a:avLst/>
          </a:prstGeom>
          <a:noFill/>
          <a:ln w="12700" cap="flat" cmpd="sng">
            <a:solidFill>
              <a:srgbClr val="D8D8D8"/>
            </a:solidFill>
            <a:prstDash val="solid"/>
            <a:miter lim="800000"/>
            <a:headEnd type="none" w="sm" len="sm"/>
            <a:tailEnd type="none" w="sm" len="sm"/>
          </a:ln>
        </p:spPr>
      </p:cxnSp>
      <p:sp>
        <p:nvSpPr>
          <p:cNvPr id="2670" name="Google Shape;2670;p216"/>
          <p:cNvSpPr txBox="1"/>
          <p:nvPr/>
        </p:nvSpPr>
        <p:spPr>
          <a:xfrm>
            <a:off x="6842300" y="4747850"/>
            <a:ext cx="1710300" cy="393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F302F"/>
                </a:solidFill>
                <a:latin typeface="Proxima Nova"/>
                <a:ea typeface="Proxima Nova"/>
                <a:cs typeface="Proxima Nova"/>
                <a:sym typeface="Proxima Nova"/>
              </a:rPr>
              <a:t>© 2024 Herrmann Global, LLC</a:t>
            </a:r>
            <a:endParaRPr sz="900" b="0" i="0" u="none" strike="noStrike" cap="none">
              <a:solidFill>
                <a:srgbClr val="2F302F"/>
              </a:solidFill>
              <a:latin typeface="Proxima Nova"/>
              <a:ea typeface="Proxima Nova"/>
              <a:cs typeface="Proxima Nova"/>
              <a:sym typeface="Proxima Nova"/>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71"/>
        <p:cNvGrpSpPr/>
        <p:nvPr/>
      </p:nvGrpSpPr>
      <p:grpSpPr>
        <a:xfrm>
          <a:off x="0" y="0"/>
          <a:ext cx="0" cy="0"/>
          <a:chOff x="0" y="0"/>
          <a:chExt cx="0" cy="0"/>
        </a:xfrm>
      </p:grpSpPr>
      <p:sp>
        <p:nvSpPr>
          <p:cNvPr id="2672" name="Google Shape;2672;p217"/>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73" name="Google Shape;2673;p2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marR="0" lvl="0" indent="-317500"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04800" algn="l">
              <a:lnSpc>
                <a:spcPct val="100000"/>
              </a:lnSpc>
              <a:spcBef>
                <a:spcPts val="1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a:lnSpc>
                <a:spcPct val="100000"/>
              </a:lnSpc>
              <a:spcBef>
                <a:spcPts val="1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a:lnSpc>
                <a:spcPct val="100000"/>
              </a:lnSpc>
              <a:spcBef>
                <a:spcPts val="1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a:lnSpc>
                <a:spcPct val="100000"/>
              </a:lnSpc>
              <a:spcBef>
                <a:spcPts val="1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a:lnSpc>
                <a:spcPct val="100000"/>
              </a:lnSpc>
              <a:spcBef>
                <a:spcPts val="1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a:lnSpc>
                <a:spcPct val="100000"/>
              </a:lnSpc>
              <a:spcBef>
                <a:spcPts val="1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a:lnSpc>
                <a:spcPct val="100000"/>
              </a:lnSpc>
              <a:spcBef>
                <a:spcPts val="1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a:lnSpc>
                <a:spcPct val="100000"/>
              </a:lnSpc>
              <a:spcBef>
                <a:spcPts val="1600"/>
              </a:spcBef>
              <a:spcAft>
                <a:spcPts val="160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endParaRPr/>
          </a:p>
        </p:txBody>
      </p:sp>
      <p:sp>
        <p:nvSpPr>
          <p:cNvPr id="2674" name="Google Shape;2674;p2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marR="0" lvl="0" indent="-317500"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04800" algn="l">
              <a:lnSpc>
                <a:spcPct val="100000"/>
              </a:lnSpc>
              <a:spcBef>
                <a:spcPts val="1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a:lnSpc>
                <a:spcPct val="100000"/>
              </a:lnSpc>
              <a:spcBef>
                <a:spcPts val="1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a:lnSpc>
                <a:spcPct val="100000"/>
              </a:lnSpc>
              <a:spcBef>
                <a:spcPts val="1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a:lnSpc>
                <a:spcPct val="100000"/>
              </a:lnSpc>
              <a:spcBef>
                <a:spcPts val="1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a:lnSpc>
                <a:spcPct val="100000"/>
              </a:lnSpc>
              <a:spcBef>
                <a:spcPts val="1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a:lnSpc>
                <a:spcPct val="100000"/>
              </a:lnSpc>
              <a:spcBef>
                <a:spcPts val="1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a:lnSpc>
                <a:spcPct val="100000"/>
              </a:lnSpc>
              <a:spcBef>
                <a:spcPts val="1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a:lnSpc>
                <a:spcPct val="100000"/>
              </a:lnSpc>
              <a:spcBef>
                <a:spcPts val="1600"/>
              </a:spcBef>
              <a:spcAft>
                <a:spcPts val="160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endParaRPr/>
          </a:p>
        </p:txBody>
      </p:sp>
      <p:pic>
        <p:nvPicPr>
          <p:cNvPr id="2675" name="Google Shape;2675;p217"/>
          <p:cNvPicPr preferRelativeResize="0"/>
          <p:nvPr/>
        </p:nvPicPr>
        <p:blipFill rotWithShape="1">
          <a:blip r:embed="rId2">
            <a:alphaModFix/>
          </a:blip>
          <a:srcRect/>
          <a:stretch/>
        </p:blipFill>
        <p:spPr>
          <a:xfrm>
            <a:off x="198116" y="4731503"/>
            <a:ext cx="860476" cy="246888"/>
          </a:xfrm>
          <a:prstGeom prst="rect">
            <a:avLst/>
          </a:prstGeom>
          <a:noFill/>
          <a:ln>
            <a:noFill/>
          </a:ln>
        </p:spPr>
      </p:pic>
      <p:cxnSp>
        <p:nvCxnSpPr>
          <p:cNvPr id="2676" name="Google Shape;2676;p217"/>
          <p:cNvCxnSpPr/>
          <p:nvPr/>
        </p:nvCxnSpPr>
        <p:spPr>
          <a:xfrm>
            <a:off x="8617527" y="4828989"/>
            <a:ext cx="0" cy="225600"/>
          </a:xfrm>
          <a:prstGeom prst="straightConnector1">
            <a:avLst/>
          </a:prstGeom>
          <a:noFill/>
          <a:ln w="12700" cap="flat" cmpd="sng">
            <a:solidFill>
              <a:srgbClr val="D8D8D8"/>
            </a:solidFill>
            <a:prstDash val="solid"/>
            <a:miter lim="800000"/>
            <a:headEnd type="none" w="sm" len="sm"/>
            <a:tailEnd type="none" w="sm" len="sm"/>
          </a:ln>
        </p:spPr>
      </p:cxnSp>
      <p:sp>
        <p:nvSpPr>
          <p:cNvPr id="2677" name="Google Shape;2677;p217"/>
          <p:cNvSpPr txBox="1">
            <a:spLocks noGrp="1"/>
          </p:cNvSpPr>
          <p:nvPr>
            <p:ph type="title" idx="3"/>
          </p:nvPr>
        </p:nvSpPr>
        <p:spPr>
          <a:xfrm>
            <a:off x="311700" y="481010"/>
            <a:ext cx="85206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2400"/>
              <a:buFont typeface="Arial"/>
              <a:buNone/>
              <a:defRPr sz="2400" b="0" i="0" u="none" strike="noStrike" cap="none">
                <a:solidFill>
                  <a:schemeClr val="dk2"/>
                </a:solidFill>
                <a:latin typeface="Proxima Nova"/>
                <a:ea typeface="Proxima Nova"/>
                <a:cs typeface="Proxima Nova"/>
                <a:sym typeface="Proxima Nova"/>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78" name="Google Shape;2678;p217"/>
          <p:cNvSpPr txBox="1"/>
          <p:nvPr/>
        </p:nvSpPr>
        <p:spPr>
          <a:xfrm>
            <a:off x="6842300" y="4739425"/>
            <a:ext cx="1710300" cy="393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F302F"/>
                </a:solidFill>
                <a:latin typeface="Proxima Nova"/>
                <a:ea typeface="Proxima Nova"/>
                <a:cs typeface="Proxima Nova"/>
                <a:sym typeface="Proxima Nova"/>
              </a:rPr>
              <a:t>© 2024 Herrmann Global, LLC</a:t>
            </a:r>
            <a:endParaRPr sz="900" b="0" i="0" u="none" strike="noStrike" cap="none">
              <a:solidFill>
                <a:srgbClr val="2F302F"/>
              </a:solidFill>
              <a:latin typeface="Proxima Nova"/>
              <a:ea typeface="Proxima Nova"/>
              <a:cs typeface="Proxima Nova"/>
              <a:sym typeface="Proxima Nova"/>
            </a:endParaRPr>
          </a:p>
        </p:txBody>
      </p:sp>
      <p:sp>
        <p:nvSpPr>
          <p:cNvPr id="2679" name="Google Shape;2679;p217"/>
          <p:cNvSpPr txBox="1">
            <a:spLocks noGrp="1"/>
          </p:cNvSpPr>
          <p:nvPr>
            <p:ph type="sldNum" idx="12"/>
          </p:nvPr>
        </p:nvSpPr>
        <p:spPr>
          <a:xfrm>
            <a:off x="8472458" y="47394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Custom Layout 2 1">
  <p:cSld name="CUSTOM_10">
    <p:spTree>
      <p:nvGrpSpPr>
        <p:cNvPr id="1" name="Shape 2680"/>
        <p:cNvGrpSpPr/>
        <p:nvPr/>
      </p:nvGrpSpPr>
      <p:grpSpPr>
        <a:xfrm>
          <a:off x="0" y="0"/>
          <a:ext cx="0" cy="0"/>
          <a:chOff x="0" y="0"/>
          <a:chExt cx="0" cy="0"/>
        </a:xfrm>
      </p:grpSpPr>
      <p:pic>
        <p:nvPicPr>
          <p:cNvPr id="2681" name="Google Shape;2681;p218"/>
          <p:cNvPicPr preferRelativeResize="0"/>
          <p:nvPr/>
        </p:nvPicPr>
        <p:blipFill rotWithShape="1">
          <a:blip r:embed="rId2">
            <a:alphaModFix/>
          </a:blip>
          <a:srcRect/>
          <a:stretch/>
        </p:blipFill>
        <p:spPr>
          <a:xfrm>
            <a:off x="198116" y="4731503"/>
            <a:ext cx="860476" cy="246888"/>
          </a:xfrm>
          <a:prstGeom prst="rect">
            <a:avLst/>
          </a:prstGeom>
          <a:noFill/>
          <a:ln>
            <a:noFill/>
          </a:ln>
        </p:spPr>
      </p:pic>
      <p:sp>
        <p:nvSpPr>
          <p:cNvPr id="2682" name="Google Shape;2682;p218"/>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83" name="Google Shape;2683;p218"/>
          <p:cNvSpPr txBox="1">
            <a:spLocks noGrp="1"/>
          </p:cNvSpPr>
          <p:nvPr>
            <p:ph type="sldNum" idx="12"/>
          </p:nvPr>
        </p:nvSpPr>
        <p:spPr>
          <a:xfrm>
            <a:off x="8472458" y="4747842"/>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cxnSp>
        <p:nvCxnSpPr>
          <p:cNvPr id="2684" name="Google Shape;2684;p218"/>
          <p:cNvCxnSpPr/>
          <p:nvPr/>
        </p:nvCxnSpPr>
        <p:spPr>
          <a:xfrm>
            <a:off x="8617527" y="4837414"/>
            <a:ext cx="0" cy="225600"/>
          </a:xfrm>
          <a:prstGeom prst="straightConnector1">
            <a:avLst/>
          </a:prstGeom>
          <a:noFill/>
          <a:ln w="12700" cap="flat" cmpd="sng">
            <a:solidFill>
              <a:srgbClr val="D8D8D8"/>
            </a:solidFill>
            <a:prstDash val="solid"/>
            <a:miter lim="800000"/>
            <a:headEnd type="none" w="sm" len="sm"/>
            <a:tailEnd type="none" w="sm" len="sm"/>
          </a:ln>
        </p:spPr>
      </p:cxnSp>
      <p:sp>
        <p:nvSpPr>
          <p:cNvPr id="2685" name="Google Shape;2685;p218"/>
          <p:cNvSpPr txBox="1"/>
          <p:nvPr/>
        </p:nvSpPr>
        <p:spPr>
          <a:xfrm>
            <a:off x="6842300" y="4747850"/>
            <a:ext cx="1710300" cy="393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F302F"/>
                </a:solidFill>
                <a:latin typeface="Proxima Nova"/>
                <a:ea typeface="Proxima Nova"/>
                <a:cs typeface="Proxima Nova"/>
                <a:sym typeface="Proxima Nova"/>
              </a:rPr>
              <a:t>© 2020 Herrmann Global, LLC</a:t>
            </a:r>
            <a:endParaRPr sz="900" b="0" i="0" u="none" strike="noStrike" cap="none">
              <a:solidFill>
                <a:srgbClr val="2F302F"/>
              </a:solidFill>
              <a:latin typeface="Proxima Nova"/>
              <a:ea typeface="Proxima Nova"/>
              <a:cs typeface="Proxima Nova"/>
              <a:sym typeface="Proxima Nova"/>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686"/>
        <p:cNvGrpSpPr/>
        <p:nvPr/>
      </p:nvGrpSpPr>
      <p:grpSpPr>
        <a:xfrm>
          <a:off x="0" y="0"/>
          <a:ext cx="0" cy="0"/>
          <a:chOff x="0" y="0"/>
          <a:chExt cx="0" cy="0"/>
        </a:xfrm>
      </p:grpSpPr>
      <p:sp>
        <p:nvSpPr>
          <p:cNvPr id="2687" name="Google Shape;2687;p219"/>
          <p:cNvSpPr/>
          <p:nvPr/>
        </p:nvSpPr>
        <p:spPr>
          <a:xfrm flipH="1">
            <a:off x="253311" y="197431"/>
            <a:ext cx="8637300" cy="661800"/>
          </a:xfrm>
          <a:prstGeom prst="round2SameRect">
            <a:avLst>
              <a:gd name="adj1" fmla="val 16667"/>
              <a:gd name="adj2" fmla="val 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688" name="Google Shape;2688;p219"/>
          <p:cNvSpPr txBox="1">
            <a:spLocks noGrp="1"/>
          </p:cNvSpPr>
          <p:nvPr>
            <p:ph type="sldNum" idx="12"/>
          </p:nvPr>
        </p:nvSpPr>
        <p:spPr>
          <a:xfrm>
            <a:off x="8595360" y="4724707"/>
            <a:ext cx="411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689" name="Google Shape;2689;p219"/>
          <p:cNvPicPr preferRelativeResize="0"/>
          <p:nvPr/>
        </p:nvPicPr>
        <p:blipFill rotWithShape="1">
          <a:blip r:embed="rId2">
            <a:alphaModFix/>
          </a:blip>
          <a:srcRect/>
          <a:stretch/>
        </p:blipFill>
        <p:spPr>
          <a:xfrm>
            <a:off x="8413487" y="215491"/>
            <a:ext cx="593500" cy="612927"/>
          </a:xfrm>
          <a:prstGeom prst="rect">
            <a:avLst/>
          </a:prstGeom>
          <a:noFill/>
          <a:ln>
            <a:noFill/>
          </a:ln>
        </p:spPr>
      </p:pic>
      <p:sp>
        <p:nvSpPr>
          <p:cNvPr id="2690" name="Google Shape;2690;p219"/>
          <p:cNvSpPr txBox="1">
            <a:spLocks noGrp="1"/>
          </p:cNvSpPr>
          <p:nvPr>
            <p:ph type="title"/>
          </p:nvPr>
        </p:nvSpPr>
        <p:spPr>
          <a:xfrm>
            <a:off x="475126" y="262640"/>
            <a:ext cx="7938300" cy="558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Proxima Nova"/>
              <a:buNone/>
              <a:defRPr sz="3200" b="1">
                <a:solidFill>
                  <a:schemeClr val="lt1"/>
                </a:solidFill>
                <a:latin typeface="Proxima Nova"/>
                <a:ea typeface="Proxima Nova"/>
                <a:cs typeface="Proxima Nova"/>
                <a:sym typeface="Proxima Nova"/>
              </a:defRPr>
            </a:lvl1pPr>
            <a:lvl2pPr lvl="1" algn="l">
              <a:lnSpc>
                <a:spcPct val="100000"/>
              </a:lnSpc>
              <a:spcBef>
                <a:spcPts val="0"/>
              </a:spcBef>
              <a:spcAft>
                <a:spcPts val="0"/>
              </a:spcAft>
              <a:buSzPts val="1400"/>
              <a:buFont typeface="Proxima Nova"/>
              <a:buNone/>
              <a:defRPr b="1">
                <a:latin typeface="Proxima Nova"/>
                <a:ea typeface="Proxima Nova"/>
                <a:cs typeface="Proxima Nova"/>
                <a:sym typeface="Proxima Nova"/>
              </a:defRPr>
            </a:lvl2pPr>
            <a:lvl3pPr lvl="2" algn="l">
              <a:lnSpc>
                <a:spcPct val="100000"/>
              </a:lnSpc>
              <a:spcBef>
                <a:spcPts val="0"/>
              </a:spcBef>
              <a:spcAft>
                <a:spcPts val="0"/>
              </a:spcAft>
              <a:buSzPts val="1400"/>
              <a:buFont typeface="Proxima Nova"/>
              <a:buNone/>
              <a:defRPr b="1">
                <a:latin typeface="Proxima Nova"/>
                <a:ea typeface="Proxima Nova"/>
                <a:cs typeface="Proxima Nova"/>
                <a:sym typeface="Proxima Nova"/>
              </a:defRPr>
            </a:lvl3pPr>
            <a:lvl4pPr lvl="3" algn="l">
              <a:lnSpc>
                <a:spcPct val="100000"/>
              </a:lnSpc>
              <a:spcBef>
                <a:spcPts val="0"/>
              </a:spcBef>
              <a:spcAft>
                <a:spcPts val="0"/>
              </a:spcAft>
              <a:buSzPts val="1400"/>
              <a:buFont typeface="Proxima Nova"/>
              <a:buNone/>
              <a:defRPr b="1">
                <a:latin typeface="Proxima Nova"/>
                <a:ea typeface="Proxima Nova"/>
                <a:cs typeface="Proxima Nova"/>
                <a:sym typeface="Proxima Nova"/>
              </a:defRPr>
            </a:lvl4pPr>
            <a:lvl5pPr lvl="4" algn="l">
              <a:lnSpc>
                <a:spcPct val="100000"/>
              </a:lnSpc>
              <a:spcBef>
                <a:spcPts val="0"/>
              </a:spcBef>
              <a:spcAft>
                <a:spcPts val="0"/>
              </a:spcAft>
              <a:buSzPts val="1400"/>
              <a:buFont typeface="Proxima Nova"/>
              <a:buNone/>
              <a:defRPr b="1">
                <a:latin typeface="Proxima Nova"/>
                <a:ea typeface="Proxima Nova"/>
                <a:cs typeface="Proxima Nova"/>
                <a:sym typeface="Proxima Nova"/>
              </a:defRPr>
            </a:lvl5pPr>
            <a:lvl6pPr lvl="5" algn="l">
              <a:lnSpc>
                <a:spcPct val="100000"/>
              </a:lnSpc>
              <a:spcBef>
                <a:spcPts val="0"/>
              </a:spcBef>
              <a:spcAft>
                <a:spcPts val="0"/>
              </a:spcAft>
              <a:buSzPts val="1400"/>
              <a:buFont typeface="Proxima Nova"/>
              <a:buNone/>
              <a:defRPr b="1">
                <a:latin typeface="Proxima Nova"/>
                <a:ea typeface="Proxima Nova"/>
                <a:cs typeface="Proxima Nova"/>
                <a:sym typeface="Proxima Nova"/>
              </a:defRPr>
            </a:lvl6pPr>
            <a:lvl7pPr lvl="6" algn="l">
              <a:lnSpc>
                <a:spcPct val="100000"/>
              </a:lnSpc>
              <a:spcBef>
                <a:spcPts val="0"/>
              </a:spcBef>
              <a:spcAft>
                <a:spcPts val="0"/>
              </a:spcAft>
              <a:buSzPts val="1400"/>
              <a:buFont typeface="Proxima Nova"/>
              <a:buNone/>
              <a:defRPr b="1">
                <a:latin typeface="Proxima Nova"/>
                <a:ea typeface="Proxima Nova"/>
                <a:cs typeface="Proxima Nova"/>
                <a:sym typeface="Proxima Nova"/>
              </a:defRPr>
            </a:lvl7pPr>
            <a:lvl8pPr lvl="7" algn="l">
              <a:lnSpc>
                <a:spcPct val="100000"/>
              </a:lnSpc>
              <a:spcBef>
                <a:spcPts val="0"/>
              </a:spcBef>
              <a:spcAft>
                <a:spcPts val="0"/>
              </a:spcAft>
              <a:buSzPts val="1400"/>
              <a:buFont typeface="Proxima Nova"/>
              <a:buNone/>
              <a:defRPr b="1">
                <a:latin typeface="Proxima Nova"/>
                <a:ea typeface="Proxima Nova"/>
                <a:cs typeface="Proxima Nova"/>
                <a:sym typeface="Proxima Nova"/>
              </a:defRPr>
            </a:lvl8pPr>
            <a:lvl9pPr lvl="8" algn="l">
              <a:lnSpc>
                <a:spcPct val="100000"/>
              </a:lnSpc>
              <a:spcBef>
                <a:spcPts val="0"/>
              </a:spcBef>
              <a:spcAft>
                <a:spcPts val="0"/>
              </a:spcAft>
              <a:buSzPts val="1400"/>
              <a:buFont typeface="Proxima Nova"/>
              <a:buNone/>
              <a:defRPr b="1">
                <a:latin typeface="Proxima Nova"/>
                <a:ea typeface="Proxima Nova"/>
                <a:cs typeface="Proxima Nova"/>
                <a:sym typeface="Proxima Nova"/>
              </a:defRPr>
            </a:lvl9pPr>
          </a:lstStyle>
          <a:p>
            <a:endParaRPr/>
          </a:p>
        </p:txBody>
      </p:sp>
      <p:sp>
        <p:nvSpPr>
          <p:cNvPr id="2691" name="Google Shape;2691;p219"/>
          <p:cNvSpPr txBox="1">
            <a:spLocks noGrp="1"/>
          </p:cNvSpPr>
          <p:nvPr>
            <p:ph type="body" idx="1"/>
          </p:nvPr>
        </p:nvSpPr>
        <p:spPr>
          <a:xfrm>
            <a:off x="473725" y="1057835"/>
            <a:ext cx="8052600" cy="33528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accent3"/>
              </a:buClr>
              <a:buSzPts val="2000"/>
              <a:buFont typeface="Proxima Nova"/>
              <a:buChar char="•"/>
              <a:defRPr>
                <a:latin typeface="Proxima Nova"/>
                <a:ea typeface="Proxima Nova"/>
                <a:cs typeface="Proxima Nova"/>
                <a:sym typeface="Proxima Nova"/>
              </a:defRPr>
            </a:lvl1pPr>
            <a:lvl2pPr marL="914400" lvl="1" indent="-342900" algn="l">
              <a:lnSpc>
                <a:spcPct val="90000"/>
              </a:lnSpc>
              <a:spcBef>
                <a:spcPts val="600"/>
              </a:spcBef>
              <a:spcAft>
                <a:spcPts val="0"/>
              </a:spcAft>
              <a:buClr>
                <a:schemeClr val="accent3"/>
              </a:buClr>
              <a:buSzPts val="1800"/>
              <a:buFont typeface="Proxima Nova"/>
              <a:buChar char="•"/>
              <a:defRPr>
                <a:latin typeface="Proxima Nova"/>
                <a:ea typeface="Proxima Nova"/>
                <a:cs typeface="Proxima Nova"/>
                <a:sym typeface="Proxima Nova"/>
              </a:defRPr>
            </a:lvl2pPr>
            <a:lvl3pPr marL="1371600" lvl="2" indent="-330200" algn="l">
              <a:lnSpc>
                <a:spcPct val="90000"/>
              </a:lnSpc>
              <a:spcBef>
                <a:spcPts val="600"/>
              </a:spcBef>
              <a:spcAft>
                <a:spcPts val="0"/>
              </a:spcAft>
              <a:buClr>
                <a:schemeClr val="accent3"/>
              </a:buClr>
              <a:buSzPts val="1600"/>
              <a:buFont typeface="Proxima Nova"/>
              <a:buChar char="•"/>
              <a:defRPr>
                <a:latin typeface="Proxima Nova"/>
                <a:ea typeface="Proxima Nova"/>
                <a:cs typeface="Proxima Nova"/>
                <a:sym typeface="Proxima Nova"/>
              </a:defRPr>
            </a:lvl3pPr>
            <a:lvl4pPr marL="1828800" lvl="3" indent="-330200" algn="l">
              <a:lnSpc>
                <a:spcPct val="90000"/>
              </a:lnSpc>
              <a:spcBef>
                <a:spcPts val="600"/>
              </a:spcBef>
              <a:spcAft>
                <a:spcPts val="0"/>
              </a:spcAft>
              <a:buClr>
                <a:schemeClr val="accent3"/>
              </a:buClr>
              <a:buSzPts val="1600"/>
              <a:buFont typeface="Proxima Nova"/>
              <a:buChar char="•"/>
              <a:defRPr>
                <a:latin typeface="Proxima Nova"/>
                <a:ea typeface="Proxima Nova"/>
                <a:cs typeface="Proxima Nova"/>
                <a:sym typeface="Proxima Nova"/>
              </a:defRPr>
            </a:lvl4pPr>
            <a:lvl5pPr marL="2286000" lvl="4" indent="-330200" algn="l">
              <a:lnSpc>
                <a:spcPct val="90000"/>
              </a:lnSpc>
              <a:spcBef>
                <a:spcPts val="600"/>
              </a:spcBef>
              <a:spcAft>
                <a:spcPts val="0"/>
              </a:spcAft>
              <a:buClr>
                <a:schemeClr val="accent3"/>
              </a:buClr>
              <a:buSzPts val="1600"/>
              <a:buFont typeface="Proxima Nova"/>
              <a:buChar char="•"/>
              <a:defRPr>
                <a:latin typeface="Proxima Nova"/>
                <a:ea typeface="Proxima Nova"/>
                <a:cs typeface="Proxima Nova"/>
                <a:sym typeface="Proxima Nova"/>
              </a:defRPr>
            </a:lvl5pPr>
            <a:lvl6pPr marL="2743200" lvl="5" indent="-342900" algn="l">
              <a:lnSpc>
                <a:spcPct val="90000"/>
              </a:lnSpc>
              <a:spcBef>
                <a:spcPts val="600"/>
              </a:spcBef>
              <a:spcAft>
                <a:spcPts val="0"/>
              </a:spcAft>
              <a:buClr>
                <a:schemeClr val="dk1"/>
              </a:buClr>
              <a:buSzPts val="1800"/>
              <a:buFont typeface="Proxima Nova"/>
              <a:buChar char="•"/>
              <a:defRPr>
                <a:latin typeface="Proxima Nova"/>
                <a:ea typeface="Proxima Nova"/>
                <a:cs typeface="Proxima Nova"/>
                <a:sym typeface="Proxima Nova"/>
              </a:defRPr>
            </a:lvl6pPr>
            <a:lvl7pPr marL="3200400" lvl="6"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7pPr>
            <a:lvl8pPr marL="3657600" lvl="7"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8pPr>
            <a:lvl9pPr marL="4114800" lvl="8"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9pPr>
          </a:lstStyle>
          <a:p>
            <a:endParaRPr/>
          </a:p>
        </p:txBody>
      </p:sp>
      <p:pic>
        <p:nvPicPr>
          <p:cNvPr id="2692" name="Google Shape;2692;p219"/>
          <p:cNvPicPr preferRelativeResize="0"/>
          <p:nvPr/>
        </p:nvPicPr>
        <p:blipFill rotWithShape="1">
          <a:blip r:embed="rId3">
            <a:alphaModFix/>
          </a:blip>
          <a:srcRect/>
          <a:stretch/>
        </p:blipFill>
        <p:spPr>
          <a:xfrm>
            <a:off x="214668" y="4617424"/>
            <a:ext cx="1283600" cy="357025"/>
          </a:xfrm>
          <a:prstGeom prst="rect">
            <a:avLst/>
          </a:prstGeom>
          <a:noFill/>
          <a:ln>
            <a:noFill/>
          </a:ln>
        </p:spPr>
      </p:pic>
    </p:spTree>
  </p:cSld>
  <p:clrMapOvr>
    <a:masterClrMapping/>
  </p:clrMapOvr>
  <p:extLst>
    <p:ext uri="{DCECCB84-F9BA-43D5-87BE-67443E8EF086}">
      <p15:sldGuideLst xmlns:p15="http://schemas.microsoft.com/office/powerpoint/2012/main">
        <p15:guide id="1" pos="158">
          <p15:clr>
            <a:srgbClr val="FBAE40"/>
          </p15:clr>
        </p15:guide>
        <p15:guide id="2" orient="horz" pos="3094">
          <p15:clr>
            <a:srgbClr val="FBAE40"/>
          </p15:clr>
        </p15:guide>
        <p15:guide id="3" pos="5602">
          <p15:clr>
            <a:srgbClr val="FBAE40"/>
          </p15:clr>
        </p15:guide>
        <p15:guide id="4" orient="horz" pos="713">
          <p15:clr>
            <a:srgbClr val="FBAE40"/>
          </p15:clr>
        </p15:guide>
        <p15:guide id="5" pos="5352">
          <p15:clr>
            <a:srgbClr val="FBAE40"/>
          </p15:clr>
        </p15:guide>
        <p15:guide id="6" pos="363">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693"/>
        <p:cNvGrpSpPr/>
        <p:nvPr/>
      </p:nvGrpSpPr>
      <p:grpSpPr>
        <a:xfrm>
          <a:off x="0" y="0"/>
          <a:ext cx="0" cy="0"/>
          <a:chOff x="0" y="0"/>
          <a:chExt cx="0" cy="0"/>
        </a:xfrm>
      </p:grpSpPr>
      <p:sp>
        <p:nvSpPr>
          <p:cNvPr id="2694" name="Google Shape;2694;p220"/>
          <p:cNvSpPr/>
          <p:nvPr/>
        </p:nvSpPr>
        <p:spPr>
          <a:xfrm flipH="1">
            <a:off x="253311" y="197431"/>
            <a:ext cx="8637300" cy="661800"/>
          </a:xfrm>
          <a:prstGeom prst="round2SameRect">
            <a:avLst>
              <a:gd name="adj1" fmla="val 16667"/>
              <a:gd name="adj2" fmla="val 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695" name="Google Shape;2695;p220"/>
          <p:cNvSpPr txBox="1">
            <a:spLocks noGrp="1"/>
          </p:cNvSpPr>
          <p:nvPr>
            <p:ph type="sldNum" idx="12"/>
          </p:nvPr>
        </p:nvSpPr>
        <p:spPr>
          <a:xfrm>
            <a:off x="8595360" y="4724707"/>
            <a:ext cx="411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696" name="Google Shape;2696;p220"/>
          <p:cNvPicPr preferRelativeResize="0"/>
          <p:nvPr/>
        </p:nvPicPr>
        <p:blipFill rotWithShape="1">
          <a:blip r:embed="rId2">
            <a:alphaModFix/>
          </a:blip>
          <a:srcRect/>
          <a:stretch/>
        </p:blipFill>
        <p:spPr>
          <a:xfrm>
            <a:off x="8395888" y="248167"/>
            <a:ext cx="573021" cy="573021"/>
          </a:xfrm>
          <a:prstGeom prst="rect">
            <a:avLst/>
          </a:prstGeom>
          <a:noFill/>
          <a:ln>
            <a:noFill/>
          </a:ln>
        </p:spPr>
      </p:pic>
      <p:sp>
        <p:nvSpPr>
          <p:cNvPr id="2697" name="Google Shape;2697;p220"/>
          <p:cNvSpPr txBox="1">
            <a:spLocks noGrp="1"/>
          </p:cNvSpPr>
          <p:nvPr>
            <p:ph type="title"/>
          </p:nvPr>
        </p:nvSpPr>
        <p:spPr>
          <a:xfrm>
            <a:off x="475126" y="262640"/>
            <a:ext cx="7938300" cy="558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Proxima Nova"/>
              <a:buNone/>
              <a:defRPr sz="3200" b="1">
                <a:solidFill>
                  <a:schemeClr val="lt1"/>
                </a:solidFill>
                <a:latin typeface="Proxima Nova"/>
                <a:ea typeface="Proxima Nova"/>
                <a:cs typeface="Proxima Nova"/>
                <a:sym typeface="Proxima Nova"/>
              </a:defRPr>
            </a:lvl1pPr>
            <a:lvl2pPr lvl="1" algn="l">
              <a:lnSpc>
                <a:spcPct val="100000"/>
              </a:lnSpc>
              <a:spcBef>
                <a:spcPts val="0"/>
              </a:spcBef>
              <a:spcAft>
                <a:spcPts val="0"/>
              </a:spcAft>
              <a:buSzPts val="1400"/>
              <a:buFont typeface="Proxima Nova"/>
              <a:buNone/>
              <a:defRPr b="1">
                <a:latin typeface="Proxima Nova"/>
                <a:ea typeface="Proxima Nova"/>
                <a:cs typeface="Proxima Nova"/>
                <a:sym typeface="Proxima Nova"/>
              </a:defRPr>
            </a:lvl2pPr>
            <a:lvl3pPr lvl="2" algn="l">
              <a:lnSpc>
                <a:spcPct val="100000"/>
              </a:lnSpc>
              <a:spcBef>
                <a:spcPts val="0"/>
              </a:spcBef>
              <a:spcAft>
                <a:spcPts val="0"/>
              </a:spcAft>
              <a:buSzPts val="1400"/>
              <a:buFont typeface="Proxima Nova"/>
              <a:buNone/>
              <a:defRPr b="1">
                <a:latin typeface="Proxima Nova"/>
                <a:ea typeface="Proxima Nova"/>
                <a:cs typeface="Proxima Nova"/>
                <a:sym typeface="Proxima Nova"/>
              </a:defRPr>
            </a:lvl3pPr>
            <a:lvl4pPr lvl="3" algn="l">
              <a:lnSpc>
                <a:spcPct val="100000"/>
              </a:lnSpc>
              <a:spcBef>
                <a:spcPts val="0"/>
              </a:spcBef>
              <a:spcAft>
                <a:spcPts val="0"/>
              </a:spcAft>
              <a:buSzPts val="1400"/>
              <a:buFont typeface="Proxima Nova"/>
              <a:buNone/>
              <a:defRPr b="1">
                <a:latin typeface="Proxima Nova"/>
                <a:ea typeface="Proxima Nova"/>
                <a:cs typeface="Proxima Nova"/>
                <a:sym typeface="Proxima Nova"/>
              </a:defRPr>
            </a:lvl4pPr>
            <a:lvl5pPr lvl="4" algn="l">
              <a:lnSpc>
                <a:spcPct val="100000"/>
              </a:lnSpc>
              <a:spcBef>
                <a:spcPts val="0"/>
              </a:spcBef>
              <a:spcAft>
                <a:spcPts val="0"/>
              </a:spcAft>
              <a:buSzPts val="1400"/>
              <a:buFont typeface="Proxima Nova"/>
              <a:buNone/>
              <a:defRPr b="1">
                <a:latin typeface="Proxima Nova"/>
                <a:ea typeface="Proxima Nova"/>
                <a:cs typeface="Proxima Nova"/>
                <a:sym typeface="Proxima Nova"/>
              </a:defRPr>
            </a:lvl5pPr>
            <a:lvl6pPr lvl="5" algn="l">
              <a:lnSpc>
                <a:spcPct val="100000"/>
              </a:lnSpc>
              <a:spcBef>
                <a:spcPts val="0"/>
              </a:spcBef>
              <a:spcAft>
                <a:spcPts val="0"/>
              </a:spcAft>
              <a:buSzPts val="1400"/>
              <a:buFont typeface="Proxima Nova"/>
              <a:buNone/>
              <a:defRPr b="1">
                <a:latin typeface="Proxima Nova"/>
                <a:ea typeface="Proxima Nova"/>
                <a:cs typeface="Proxima Nova"/>
                <a:sym typeface="Proxima Nova"/>
              </a:defRPr>
            </a:lvl6pPr>
            <a:lvl7pPr lvl="6" algn="l">
              <a:lnSpc>
                <a:spcPct val="100000"/>
              </a:lnSpc>
              <a:spcBef>
                <a:spcPts val="0"/>
              </a:spcBef>
              <a:spcAft>
                <a:spcPts val="0"/>
              </a:spcAft>
              <a:buSzPts val="1400"/>
              <a:buFont typeface="Proxima Nova"/>
              <a:buNone/>
              <a:defRPr b="1">
                <a:latin typeface="Proxima Nova"/>
                <a:ea typeface="Proxima Nova"/>
                <a:cs typeface="Proxima Nova"/>
                <a:sym typeface="Proxima Nova"/>
              </a:defRPr>
            </a:lvl7pPr>
            <a:lvl8pPr lvl="7" algn="l">
              <a:lnSpc>
                <a:spcPct val="100000"/>
              </a:lnSpc>
              <a:spcBef>
                <a:spcPts val="0"/>
              </a:spcBef>
              <a:spcAft>
                <a:spcPts val="0"/>
              </a:spcAft>
              <a:buSzPts val="1400"/>
              <a:buFont typeface="Proxima Nova"/>
              <a:buNone/>
              <a:defRPr b="1">
                <a:latin typeface="Proxima Nova"/>
                <a:ea typeface="Proxima Nova"/>
                <a:cs typeface="Proxima Nova"/>
                <a:sym typeface="Proxima Nova"/>
              </a:defRPr>
            </a:lvl8pPr>
            <a:lvl9pPr lvl="8" algn="l">
              <a:lnSpc>
                <a:spcPct val="100000"/>
              </a:lnSpc>
              <a:spcBef>
                <a:spcPts val="0"/>
              </a:spcBef>
              <a:spcAft>
                <a:spcPts val="0"/>
              </a:spcAft>
              <a:buSzPts val="1400"/>
              <a:buFont typeface="Proxima Nova"/>
              <a:buNone/>
              <a:defRPr b="1">
                <a:latin typeface="Proxima Nova"/>
                <a:ea typeface="Proxima Nova"/>
                <a:cs typeface="Proxima Nova"/>
                <a:sym typeface="Proxima Nova"/>
              </a:defRPr>
            </a:lvl9pPr>
          </a:lstStyle>
          <a:p>
            <a:endParaRPr/>
          </a:p>
        </p:txBody>
      </p:sp>
      <p:sp>
        <p:nvSpPr>
          <p:cNvPr id="2698" name="Google Shape;2698;p220"/>
          <p:cNvSpPr txBox="1">
            <a:spLocks noGrp="1"/>
          </p:cNvSpPr>
          <p:nvPr>
            <p:ph type="body" idx="1"/>
          </p:nvPr>
        </p:nvSpPr>
        <p:spPr>
          <a:xfrm>
            <a:off x="473725" y="1057835"/>
            <a:ext cx="8052600" cy="33528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accent2"/>
              </a:buClr>
              <a:buSzPts val="2000"/>
              <a:buFont typeface="Proxima Nova"/>
              <a:buChar char="•"/>
              <a:defRPr>
                <a:latin typeface="Proxima Nova"/>
                <a:ea typeface="Proxima Nova"/>
                <a:cs typeface="Proxima Nova"/>
                <a:sym typeface="Proxima Nova"/>
              </a:defRPr>
            </a:lvl1pPr>
            <a:lvl2pPr marL="914400" lvl="1" indent="-342900" algn="l">
              <a:lnSpc>
                <a:spcPct val="90000"/>
              </a:lnSpc>
              <a:spcBef>
                <a:spcPts val="600"/>
              </a:spcBef>
              <a:spcAft>
                <a:spcPts val="0"/>
              </a:spcAft>
              <a:buClr>
                <a:schemeClr val="accent2"/>
              </a:buClr>
              <a:buSzPts val="1800"/>
              <a:buFont typeface="Proxima Nova"/>
              <a:buChar char="•"/>
              <a:defRPr>
                <a:latin typeface="Proxima Nova"/>
                <a:ea typeface="Proxima Nova"/>
                <a:cs typeface="Proxima Nova"/>
                <a:sym typeface="Proxima Nova"/>
              </a:defRPr>
            </a:lvl2pPr>
            <a:lvl3pPr marL="1371600" lvl="2" indent="-330200" algn="l">
              <a:lnSpc>
                <a:spcPct val="90000"/>
              </a:lnSpc>
              <a:spcBef>
                <a:spcPts val="600"/>
              </a:spcBef>
              <a:spcAft>
                <a:spcPts val="0"/>
              </a:spcAft>
              <a:buClr>
                <a:schemeClr val="accent2"/>
              </a:buClr>
              <a:buSzPts val="1600"/>
              <a:buFont typeface="Proxima Nova"/>
              <a:buChar char="•"/>
              <a:defRPr>
                <a:latin typeface="Proxima Nova"/>
                <a:ea typeface="Proxima Nova"/>
                <a:cs typeface="Proxima Nova"/>
                <a:sym typeface="Proxima Nova"/>
              </a:defRPr>
            </a:lvl3pPr>
            <a:lvl4pPr marL="1828800" lvl="3" indent="-330200" algn="l">
              <a:lnSpc>
                <a:spcPct val="90000"/>
              </a:lnSpc>
              <a:spcBef>
                <a:spcPts val="600"/>
              </a:spcBef>
              <a:spcAft>
                <a:spcPts val="0"/>
              </a:spcAft>
              <a:buClr>
                <a:schemeClr val="accent2"/>
              </a:buClr>
              <a:buSzPts val="1600"/>
              <a:buFont typeface="Proxima Nova"/>
              <a:buChar char="•"/>
              <a:defRPr>
                <a:latin typeface="Proxima Nova"/>
                <a:ea typeface="Proxima Nova"/>
                <a:cs typeface="Proxima Nova"/>
                <a:sym typeface="Proxima Nova"/>
              </a:defRPr>
            </a:lvl4pPr>
            <a:lvl5pPr marL="2286000" lvl="4" indent="-330200" algn="l">
              <a:lnSpc>
                <a:spcPct val="90000"/>
              </a:lnSpc>
              <a:spcBef>
                <a:spcPts val="600"/>
              </a:spcBef>
              <a:spcAft>
                <a:spcPts val="0"/>
              </a:spcAft>
              <a:buClr>
                <a:schemeClr val="accent2"/>
              </a:buClr>
              <a:buSzPts val="1600"/>
              <a:buFont typeface="Proxima Nova"/>
              <a:buChar char="•"/>
              <a:defRPr>
                <a:latin typeface="Proxima Nova"/>
                <a:ea typeface="Proxima Nova"/>
                <a:cs typeface="Proxima Nova"/>
                <a:sym typeface="Proxima Nova"/>
              </a:defRPr>
            </a:lvl5pPr>
            <a:lvl6pPr marL="2743200" lvl="5" indent="-342900" algn="l">
              <a:lnSpc>
                <a:spcPct val="90000"/>
              </a:lnSpc>
              <a:spcBef>
                <a:spcPts val="600"/>
              </a:spcBef>
              <a:spcAft>
                <a:spcPts val="0"/>
              </a:spcAft>
              <a:buClr>
                <a:schemeClr val="dk1"/>
              </a:buClr>
              <a:buSzPts val="1800"/>
              <a:buFont typeface="Proxima Nova"/>
              <a:buChar char="•"/>
              <a:defRPr>
                <a:latin typeface="Proxima Nova"/>
                <a:ea typeface="Proxima Nova"/>
                <a:cs typeface="Proxima Nova"/>
                <a:sym typeface="Proxima Nova"/>
              </a:defRPr>
            </a:lvl6pPr>
            <a:lvl7pPr marL="3200400" lvl="6"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7pPr>
            <a:lvl8pPr marL="3657600" lvl="7"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8pPr>
            <a:lvl9pPr marL="4114800" lvl="8"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9pPr>
          </a:lstStyle>
          <a:p>
            <a:endParaRPr/>
          </a:p>
        </p:txBody>
      </p:sp>
      <p:pic>
        <p:nvPicPr>
          <p:cNvPr id="2699" name="Google Shape;2699;p220"/>
          <p:cNvPicPr preferRelativeResize="0"/>
          <p:nvPr/>
        </p:nvPicPr>
        <p:blipFill rotWithShape="1">
          <a:blip r:embed="rId3">
            <a:alphaModFix/>
          </a:blip>
          <a:srcRect/>
          <a:stretch/>
        </p:blipFill>
        <p:spPr>
          <a:xfrm>
            <a:off x="214668" y="4617424"/>
            <a:ext cx="1283600" cy="357025"/>
          </a:xfrm>
          <a:prstGeom prst="rect">
            <a:avLst/>
          </a:prstGeom>
          <a:noFill/>
          <a:ln>
            <a:noFill/>
          </a:ln>
        </p:spPr>
      </p:pic>
    </p:spTree>
  </p:cSld>
  <p:clrMapOvr>
    <a:masterClrMapping/>
  </p:clrMapOvr>
  <p:extLst>
    <p:ext uri="{DCECCB84-F9BA-43D5-87BE-67443E8EF086}">
      <p15:sldGuideLst xmlns:p15="http://schemas.microsoft.com/office/powerpoint/2012/main">
        <p15:guide id="1" pos="158">
          <p15:clr>
            <a:srgbClr val="FBAE40"/>
          </p15:clr>
        </p15:guide>
        <p15:guide id="2" orient="horz" pos="3094">
          <p15:clr>
            <a:srgbClr val="FBAE40"/>
          </p15:clr>
        </p15:guide>
        <p15:guide id="3" pos="5602">
          <p15:clr>
            <a:srgbClr val="FBAE40"/>
          </p15:clr>
        </p15:guide>
        <p15:guide id="4" orient="horz" pos="713">
          <p15:clr>
            <a:srgbClr val="FBAE40"/>
          </p15:clr>
        </p15:guide>
        <p15:guide id="5" pos="5352">
          <p15:clr>
            <a:srgbClr val="FBAE40"/>
          </p15:clr>
        </p15:guide>
        <p15:guide id="6" pos="363">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700"/>
        <p:cNvGrpSpPr/>
        <p:nvPr/>
      </p:nvGrpSpPr>
      <p:grpSpPr>
        <a:xfrm>
          <a:off x="0" y="0"/>
          <a:ext cx="0" cy="0"/>
          <a:chOff x="0" y="0"/>
          <a:chExt cx="0" cy="0"/>
        </a:xfrm>
      </p:grpSpPr>
      <p:sp>
        <p:nvSpPr>
          <p:cNvPr id="2701" name="Google Shape;2701;p221"/>
          <p:cNvSpPr/>
          <p:nvPr/>
        </p:nvSpPr>
        <p:spPr>
          <a:xfrm rot="5400000">
            <a:off x="5093894" y="1119596"/>
            <a:ext cx="4481400" cy="2851800"/>
          </a:xfrm>
          <a:prstGeom prst="round2SameRect">
            <a:avLst>
              <a:gd name="adj1" fmla="val 3206"/>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02" name="Google Shape;2702;p221"/>
          <p:cNvPicPr preferRelativeResize="0"/>
          <p:nvPr/>
        </p:nvPicPr>
        <p:blipFill rotWithShape="1">
          <a:blip r:embed="rId2">
            <a:alphaModFix/>
          </a:blip>
          <a:srcRect/>
          <a:stretch/>
        </p:blipFill>
        <p:spPr>
          <a:xfrm>
            <a:off x="5479420" y="1070367"/>
            <a:ext cx="2505231" cy="2587235"/>
          </a:xfrm>
          <a:prstGeom prst="rect">
            <a:avLst/>
          </a:prstGeom>
          <a:noFill/>
          <a:ln>
            <a:noFill/>
          </a:ln>
        </p:spPr>
      </p:pic>
      <p:sp>
        <p:nvSpPr>
          <p:cNvPr id="2703" name="Google Shape;2703;p221"/>
          <p:cNvSpPr txBox="1">
            <a:spLocks noGrp="1"/>
          </p:cNvSpPr>
          <p:nvPr>
            <p:ph type="ctrTitle"/>
          </p:nvPr>
        </p:nvSpPr>
        <p:spPr>
          <a:xfrm>
            <a:off x="384075" y="304793"/>
            <a:ext cx="5192100" cy="5355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3200"/>
              <a:buFont typeface="Proxima Nova"/>
              <a:buNone/>
              <a:defRPr sz="3200" b="1">
                <a:solidFill>
                  <a:schemeClr val="dk1"/>
                </a:solidFill>
                <a:latin typeface="Proxima Nova"/>
                <a:ea typeface="Proxima Nova"/>
                <a:cs typeface="Proxima Nova"/>
                <a:sym typeface="Proxima Nova"/>
              </a:defRPr>
            </a:lvl1pPr>
            <a:lvl2pPr lvl="1" algn="l">
              <a:lnSpc>
                <a:spcPct val="100000"/>
              </a:lnSpc>
              <a:spcBef>
                <a:spcPts val="600"/>
              </a:spcBef>
              <a:spcAft>
                <a:spcPts val="0"/>
              </a:spcAft>
              <a:buSzPts val="1400"/>
              <a:buFont typeface="Proxima Nova"/>
              <a:buNone/>
              <a:defRPr b="1">
                <a:latin typeface="Proxima Nova"/>
                <a:ea typeface="Proxima Nova"/>
                <a:cs typeface="Proxima Nova"/>
                <a:sym typeface="Proxima Nova"/>
              </a:defRPr>
            </a:lvl2pPr>
            <a:lvl3pPr lvl="2" algn="l">
              <a:lnSpc>
                <a:spcPct val="100000"/>
              </a:lnSpc>
              <a:spcBef>
                <a:spcPts val="0"/>
              </a:spcBef>
              <a:spcAft>
                <a:spcPts val="0"/>
              </a:spcAft>
              <a:buSzPts val="1400"/>
              <a:buFont typeface="Proxima Nova"/>
              <a:buNone/>
              <a:defRPr b="1">
                <a:latin typeface="Proxima Nova"/>
                <a:ea typeface="Proxima Nova"/>
                <a:cs typeface="Proxima Nova"/>
                <a:sym typeface="Proxima Nova"/>
              </a:defRPr>
            </a:lvl3pPr>
            <a:lvl4pPr lvl="3" algn="l">
              <a:lnSpc>
                <a:spcPct val="100000"/>
              </a:lnSpc>
              <a:spcBef>
                <a:spcPts val="0"/>
              </a:spcBef>
              <a:spcAft>
                <a:spcPts val="0"/>
              </a:spcAft>
              <a:buSzPts val="1400"/>
              <a:buFont typeface="Proxima Nova"/>
              <a:buNone/>
              <a:defRPr b="1">
                <a:latin typeface="Proxima Nova"/>
                <a:ea typeface="Proxima Nova"/>
                <a:cs typeface="Proxima Nova"/>
                <a:sym typeface="Proxima Nova"/>
              </a:defRPr>
            </a:lvl4pPr>
            <a:lvl5pPr lvl="4" algn="l">
              <a:lnSpc>
                <a:spcPct val="100000"/>
              </a:lnSpc>
              <a:spcBef>
                <a:spcPts val="0"/>
              </a:spcBef>
              <a:spcAft>
                <a:spcPts val="0"/>
              </a:spcAft>
              <a:buSzPts val="1400"/>
              <a:buFont typeface="Proxima Nova"/>
              <a:buNone/>
              <a:defRPr b="1">
                <a:latin typeface="Proxima Nova"/>
                <a:ea typeface="Proxima Nova"/>
                <a:cs typeface="Proxima Nova"/>
                <a:sym typeface="Proxima Nova"/>
              </a:defRPr>
            </a:lvl5pPr>
            <a:lvl6pPr lvl="5" algn="l">
              <a:lnSpc>
                <a:spcPct val="100000"/>
              </a:lnSpc>
              <a:spcBef>
                <a:spcPts val="0"/>
              </a:spcBef>
              <a:spcAft>
                <a:spcPts val="0"/>
              </a:spcAft>
              <a:buSzPts val="1400"/>
              <a:buFont typeface="Proxima Nova"/>
              <a:buNone/>
              <a:defRPr b="1">
                <a:latin typeface="Proxima Nova"/>
                <a:ea typeface="Proxima Nova"/>
                <a:cs typeface="Proxima Nova"/>
                <a:sym typeface="Proxima Nova"/>
              </a:defRPr>
            </a:lvl6pPr>
            <a:lvl7pPr lvl="6" algn="l">
              <a:lnSpc>
                <a:spcPct val="100000"/>
              </a:lnSpc>
              <a:spcBef>
                <a:spcPts val="0"/>
              </a:spcBef>
              <a:spcAft>
                <a:spcPts val="0"/>
              </a:spcAft>
              <a:buSzPts val="1400"/>
              <a:buFont typeface="Proxima Nova"/>
              <a:buNone/>
              <a:defRPr b="1">
                <a:latin typeface="Proxima Nova"/>
                <a:ea typeface="Proxima Nova"/>
                <a:cs typeface="Proxima Nova"/>
                <a:sym typeface="Proxima Nova"/>
              </a:defRPr>
            </a:lvl7pPr>
            <a:lvl8pPr lvl="7" algn="l">
              <a:lnSpc>
                <a:spcPct val="100000"/>
              </a:lnSpc>
              <a:spcBef>
                <a:spcPts val="0"/>
              </a:spcBef>
              <a:spcAft>
                <a:spcPts val="0"/>
              </a:spcAft>
              <a:buSzPts val="1400"/>
              <a:buFont typeface="Proxima Nova"/>
              <a:buNone/>
              <a:defRPr b="1">
                <a:latin typeface="Proxima Nova"/>
                <a:ea typeface="Proxima Nova"/>
                <a:cs typeface="Proxima Nova"/>
                <a:sym typeface="Proxima Nova"/>
              </a:defRPr>
            </a:lvl8pPr>
            <a:lvl9pPr lvl="8" algn="l">
              <a:lnSpc>
                <a:spcPct val="100000"/>
              </a:lnSpc>
              <a:spcBef>
                <a:spcPts val="0"/>
              </a:spcBef>
              <a:spcAft>
                <a:spcPts val="0"/>
              </a:spcAft>
              <a:buSzPts val="1400"/>
              <a:buFont typeface="Proxima Nova"/>
              <a:buNone/>
              <a:defRPr b="1">
                <a:latin typeface="Proxima Nova"/>
                <a:ea typeface="Proxima Nova"/>
                <a:cs typeface="Proxima Nova"/>
                <a:sym typeface="Proxima Nova"/>
              </a:defRPr>
            </a:lvl9pPr>
          </a:lstStyle>
          <a:p>
            <a:endParaRPr/>
          </a:p>
        </p:txBody>
      </p:sp>
      <p:sp>
        <p:nvSpPr>
          <p:cNvPr id="2704" name="Google Shape;2704;p221"/>
          <p:cNvSpPr txBox="1">
            <a:spLocks noGrp="1"/>
          </p:cNvSpPr>
          <p:nvPr>
            <p:ph type="body" idx="1"/>
          </p:nvPr>
        </p:nvSpPr>
        <p:spPr>
          <a:xfrm>
            <a:off x="476935" y="1320098"/>
            <a:ext cx="5188800" cy="535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5"/>
              </a:buClr>
              <a:buSzPts val="3200"/>
              <a:buFont typeface="Proxima Nova"/>
              <a:buNone/>
              <a:defRPr sz="3200" b="1">
                <a:solidFill>
                  <a:schemeClr val="accent5"/>
                </a:solidFill>
                <a:latin typeface="Proxima Nova"/>
                <a:ea typeface="Proxima Nova"/>
                <a:cs typeface="Proxima Nova"/>
                <a:sym typeface="Proxima Nova"/>
              </a:defRPr>
            </a:lvl1pPr>
            <a:lvl2pPr marL="914400" lvl="1" indent="-342900" algn="l">
              <a:lnSpc>
                <a:spcPct val="90000"/>
              </a:lnSpc>
              <a:spcBef>
                <a:spcPts val="600"/>
              </a:spcBef>
              <a:spcAft>
                <a:spcPts val="0"/>
              </a:spcAft>
              <a:buClr>
                <a:schemeClr val="dk1"/>
              </a:buClr>
              <a:buSzPts val="1800"/>
              <a:buFont typeface="Proxima Nova"/>
              <a:buChar char="•"/>
              <a:defRPr>
                <a:latin typeface="Proxima Nova"/>
                <a:ea typeface="Proxima Nova"/>
                <a:cs typeface="Proxima Nova"/>
                <a:sym typeface="Proxima Nova"/>
              </a:defRPr>
            </a:lvl2pPr>
            <a:lvl3pPr marL="1371600" lvl="2" indent="-342900" algn="l">
              <a:lnSpc>
                <a:spcPct val="90000"/>
              </a:lnSpc>
              <a:spcBef>
                <a:spcPts val="600"/>
              </a:spcBef>
              <a:spcAft>
                <a:spcPts val="0"/>
              </a:spcAft>
              <a:buClr>
                <a:schemeClr val="dk1"/>
              </a:buClr>
              <a:buSzPts val="1800"/>
              <a:buFont typeface="Proxima Nova"/>
              <a:buChar char="•"/>
              <a:defRPr>
                <a:latin typeface="Proxima Nova"/>
                <a:ea typeface="Proxima Nova"/>
                <a:cs typeface="Proxima Nova"/>
                <a:sym typeface="Proxima Nova"/>
              </a:defRPr>
            </a:lvl3pPr>
            <a:lvl4pPr marL="1828800" lvl="3" indent="-342900" algn="l">
              <a:lnSpc>
                <a:spcPct val="90000"/>
              </a:lnSpc>
              <a:spcBef>
                <a:spcPts val="600"/>
              </a:spcBef>
              <a:spcAft>
                <a:spcPts val="0"/>
              </a:spcAft>
              <a:buClr>
                <a:schemeClr val="dk1"/>
              </a:buClr>
              <a:buSzPts val="1800"/>
              <a:buFont typeface="Proxima Nova"/>
              <a:buChar char="•"/>
              <a:defRPr>
                <a:latin typeface="Proxima Nova"/>
                <a:ea typeface="Proxima Nova"/>
                <a:cs typeface="Proxima Nova"/>
                <a:sym typeface="Proxima Nova"/>
              </a:defRPr>
            </a:lvl4pPr>
            <a:lvl5pPr marL="2286000" lvl="4" indent="-342900" algn="l">
              <a:lnSpc>
                <a:spcPct val="90000"/>
              </a:lnSpc>
              <a:spcBef>
                <a:spcPts val="600"/>
              </a:spcBef>
              <a:spcAft>
                <a:spcPts val="0"/>
              </a:spcAft>
              <a:buClr>
                <a:schemeClr val="dk1"/>
              </a:buClr>
              <a:buSzPts val="1800"/>
              <a:buFont typeface="Proxima Nova"/>
              <a:buChar char="•"/>
              <a:defRPr>
                <a:latin typeface="Proxima Nova"/>
                <a:ea typeface="Proxima Nova"/>
                <a:cs typeface="Proxima Nova"/>
                <a:sym typeface="Proxima Nova"/>
              </a:defRPr>
            </a:lvl5pPr>
            <a:lvl6pPr marL="2743200" lvl="5" indent="-342900" algn="l">
              <a:lnSpc>
                <a:spcPct val="90000"/>
              </a:lnSpc>
              <a:spcBef>
                <a:spcPts val="600"/>
              </a:spcBef>
              <a:spcAft>
                <a:spcPts val="0"/>
              </a:spcAft>
              <a:buClr>
                <a:schemeClr val="dk1"/>
              </a:buClr>
              <a:buSzPts val="1800"/>
              <a:buFont typeface="Proxima Nova"/>
              <a:buChar char="•"/>
              <a:defRPr>
                <a:latin typeface="Proxima Nova"/>
                <a:ea typeface="Proxima Nova"/>
                <a:cs typeface="Proxima Nova"/>
                <a:sym typeface="Proxima Nova"/>
              </a:defRPr>
            </a:lvl6pPr>
            <a:lvl7pPr marL="3200400" lvl="6"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7pPr>
            <a:lvl8pPr marL="3657600" lvl="7"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8pPr>
            <a:lvl9pPr marL="4114800" lvl="8"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9pPr>
          </a:lstStyle>
          <a:p>
            <a:endParaRPr/>
          </a:p>
        </p:txBody>
      </p:sp>
      <p:pic>
        <p:nvPicPr>
          <p:cNvPr id="2705" name="Google Shape;2705;p221"/>
          <p:cNvPicPr preferRelativeResize="0"/>
          <p:nvPr/>
        </p:nvPicPr>
        <p:blipFill rotWithShape="1">
          <a:blip r:embed="rId3">
            <a:alphaModFix/>
          </a:blip>
          <a:srcRect/>
          <a:stretch/>
        </p:blipFill>
        <p:spPr>
          <a:xfrm>
            <a:off x="214668" y="4617424"/>
            <a:ext cx="1283600" cy="357025"/>
          </a:xfrm>
          <a:prstGeom prst="rect">
            <a:avLst/>
          </a:prstGeom>
          <a:noFill/>
          <a:ln>
            <a:noFill/>
          </a:ln>
        </p:spPr>
      </p:pic>
    </p:spTree>
  </p:cSld>
  <p:clrMapOvr>
    <a:masterClrMapping/>
  </p:clrMapOvr>
  <p:extLst>
    <p:ext uri="{DCECCB84-F9BA-43D5-87BE-67443E8EF086}">
      <p15:sldGuideLst xmlns:p15="http://schemas.microsoft.com/office/powerpoint/2012/main">
        <p15:guide id="1" pos="363">
          <p15:clr>
            <a:srgbClr val="FBAE40"/>
          </p15:clr>
        </p15:guide>
        <p15:guide id="2" orient="horz" pos="3003">
          <p15:clr>
            <a:srgbClr val="FBAE40"/>
          </p15:clr>
        </p15:guide>
        <p15:guide id="3" orient="horz" pos="191">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706"/>
        <p:cNvGrpSpPr/>
        <p:nvPr/>
      </p:nvGrpSpPr>
      <p:grpSpPr>
        <a:xfrm>
          <a:off x="0" y="0"/>
          <a:ext cx="0" cy="0"/>
          <a:chOff x="0" y="0"/>
          <a:chExt cx="0" cy="0"/>
        </a:xfrm>
      </p:grpSpPr>
      <p:sp>
        <p:nvSpPr>
          <p:cNvPr id="2707" name="Google Shape;2707;p222"/>
          <p:cNvSpPr/>
          <p:nvPr/>
        </p:nvSpPr>
        <p:spPr>
          <a:xfrm flipH="1">
            <a:off x="253311" y="197431"/>
            <a:ext cx="8637300" cy="661800"/>
          </a:xfrm>
          <a:prstGeom prst="round2SameRect">
            <a:avLst>
              <a:gd name="adj1" fmla="val 16667"/>
              <a:gd name="adj2" fmla="val 0"/>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708" name="Google Shape;2708;p222"/>
          <p:cNvSpPr txBox="1">
            <a:spLocks noGrp="1"/>
          </p:cNvSpPr>
          <p:nvPr>
            <p:ph type="sldNum" idx="12"/>
          </p:nvPr>
        </p:nvSpPr>
        <p:spPr>
          <a:xfrm>
            <a:off x="8595360" y="4724707"/>
            <a:ext cx="411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709" name="Google Shape;2709;p222"/>
          <p:cNvSpPr txBox="1">
            <a:spLocks noGrp="1"/>
          </p:cNvSpPr>
          <p:nvPr>
            <p:ph type="title"/>
          </p:nvPr>
        </p:nvSpPr>
        <p:spPr>
          <a:xfrm>
            <a:off x="475126" y="262640"/>
            <a:ext cx="7938300" cy="558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Proxima Nova"/>
              <a:buNone/>
              <a:defRPr sz="3200" b="1">
                <a:solidFill>
                  <a:schemeClr val="lt1"/>
                </a:solidFill>
                <a:latin typeface="Proxima Nova"/>
                <a:ea typeface="Proxima Nova"/>
                <a:cs typeface="Proxima Nova"/>
                <a:sym typeface="Proxima Nova"/>
              </a:defRPr>
            </a:lvl1pPr>
            <a:lvl2pPr lvl="1" algn="l">
              <a:lnSpc>
                <a:spcPct val="100000"/>
              </a:lnSpc>
              <a:spcBef>
                <a:spcPts val="0"/>
              </a:spcBef>
              <a:spcAft>
                <a:spcPts val="0"/>
              </a:spcAft>
              <a:buSzPts val="1400"/>
              <a:buFont typeface="Proxima Nova"/>
              <a:buNone/>
              <a:defRPr b="1">
                <a:latin typeface="Proxima Nova"/>
                <a:ea typeface="Proxima Nova"/>
                <a:cs typeface="Proxima Nova"/>
                <a:sym typeface="Proxima Nova"/>
              </a:defRPr>
            </a:lvl2pPr>
            <a:lvl3pPr lvl="2" algn="l">
              <a:lnSpc>
                <a:spcPct val="100000"/>
              </a:lnSpc>
              <a:spcBef>
                <a:spcPts val="0"/>
              </a:spcBef>
              <a:spcAft>
                <a:spcPts val="0"/>
              </a:spcAft>
              <a:buSzPts val="1400"/>
              <a:buFont typeface="Proxima Nova"/>
              <a:buNone/>
              <a:defRPr b="1">
                <a:latin typeface="Proxima Nova"/>
                <a:ea typeface="Proxima Nova"/>
                <a:cs typeface="Proxima Nova"/>
                <a:sym typeface="Proxima Nova"/>
              </a:defRPr>
            </a:lvl3pPr>
            <a:lvl4pPr lvl="3" algn="l">
              <a:lnSpc>
                <a:spcPct val="100000"/>
              </a:lnSpc>
              <a:spcBef>
                <a:spcPts val="0"/>
              </a:spcBef>
              <a:spcAft>
                <a:spcPts val="0"/>
              </a:spcAft>
              <a:buSzPts val="1400"/>
              <a:buFont typeface="Proxima Nova"/>
              <a:buNone/>
              <a:defRPr b="1">
                <a:latin typeface="Proxima Nova"/>
                <a:ea typeface="Proxima Nova"/>
                <a:cs typeface="Proxima Nova"/>
                <a:sym typeface="Proxima Nova"/>
              </a:defRPr>
            </a:lvl4pPr>
            <a:lvl5pPr lvl="4" algn="l">
              <a:lnSpc>
                <a:spcPct val="100000"/>
              </a:lnSpc>
              <a:spcBef>
                <a:spcPts val="0"/>
              </a:spcBef>
              <a:spcAft>
                <a:spcPts val="0"/>
              </a:spcAft>
              <a:buSzPts val="1400"/>
              <a:buFont typeface="Proxima Nova"/>
              <a:buNone/>
              <a:defRPr b="1">
                <a:latin typeface="Proxima Nova"/>
                <a:ea typeface="Proxima Nova"/>
                <a:cs typeface="Proxima Nova"/>
                <a:sym typeface="Proxima Nova"/>
              </a:defRPr>
            </a:lvl5pPr>
            <a:lvl6pPr lvl="5" algn="l">
              <a:lnSpc>
                <a:spcPct val="100000"/>
              </a:lnSpc>
              <a:spcBef>
                <a:spcPts val="0"/>
              </a:spcBef>
              <a:spcAft>
                <a:spcPts val="0"/>
              </a:spcAft>
              <a:buSzPts val="1400"/>
              <a:buFont typeface="Proxima Nova"/>
              <a:buNone/>
              <a:defRPr b="1">
                <a:latin typeface="Proxima Nova"/>
                <a:ea typeface="Proxima Nova"/>
                <a:cs typeface="Proxima Nova"/>
                <a:sym typeface="Proxima Nova"/>
              </a:defRPr>
            </a:lvl6pPr>
            <a:lvl7pPr lvl="6" algn="l">
              <a:lnSpc>
                <a:spcPct val="100000"/>
              </a:lnSpc>
              <a:spcBef>
                <a:spcPts val="0"/>
              </a:spcBef>
              <a:spcAft>
                <a:spcPts val="0"/>
              </a:spcAft>
              <a:buSzPts val="1400"/>
              <a:buFont typeface="Proxima Nova"/>
              <a:buNone/>
              <a:defRPr b="1">
                <a:latin typeface="Proxima Nova"/>
                <a:ea typeface="Proxima Nova"/>
                <a:cs typeface="Proxima Nova"/>
                <a:sym typeface="Proxima Nova"/>
              </a:defRPr>
            </a:lvl7pPr>
            <a:lvl8pPr lvl="7" algn="l">
              <a:lnSpc>
                <a:spcPct val="100000"/>
              </a:lnSpc>
              <a:spcBef>
                <a:spcPts val="0"/>
              </a:spcBef>
              <a:spcAft>
                <a:spcPts val="0"/>
              </a:spcAft>
              <a:buSzPts val="1400"/>
              <a:buFont typeface="Proxima Nova"/>
              <a:buNone/>
              <a:defRPr b="1">
                <a:latin typeface="Proxima Nova"/>
                <a:ea typeface="Proxima Nova"/>
                <a:cs typeface="Proxima Nova"/>
                <a:sym typeface="Proxima Nova"/>
              </a:defRPr>
            </a:lvl8pPr>
            <a:lvl9pPr lvl="8" algn="l">
              <a:lnSpc>
                <a:spcPct val="100000"/>
              </a:lnSpc>
              <a:spcBef>
                <a:spcPts val="0"/>
              </a:spcBef>
              <a:spcAft>
                <a:spcPts val="0"/>
              </a:spcAft>
              <a:buSzPts val="1400"/>
              <a:buFont typeface="Proxima Nova"/>
              <a:buNone/>
              <a:defRPr b="1">
                <a:latin typeface="Proxima Nova"/>
                <a:ea typeface="Proxima Nova"/>
                <a:cs typeface="Proxima Nova"/>
                <a:sym typeface="Proxima Nova"/>
              </a:defRPr>
            </a:lvl9pPr>
          </a:lstStyle>
          <a:p>
            <a:endParaRPr/>
          </a:p>
        </p:txBody>
      </p:sp>
      <p:sp>
        <p:nvSpPr>
          <p:cNvPr id="2710" name="Google Shape;2710;p222"/>
          <p:cNvSpPr txBox="1">
            <a:spLocks noGrp="1"/>
          </p:cNvSpPr>
          <p:nvPr>
            <p:ph type="body" idx="1"/>
          </p:nvPr>
        </p:nvSpPr>
        <p:spPr>
          <a:xfrm>
            <a:off x="473725" y="1057835"/>
            <a:ext cx="8052600" cy="33528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accent5"/>
              </a:buClr>
              <a:buSzPts val="2000"/>
              <a:buFont typeface="Proxima Nova"/>
              <a:buChar char="•"/>
              <a:defRPr>
                <a:latin typeface="Proxima Nova"/>
                <a:ea typeface="Proxima Nova"/>
                <a:cs typeface="Proxima Nova"/>
                <a:sym typeface="Proxima Nova"/>
              </a:defRPr>
            </a:lvl1pPr>
            <a:lvl2pPr marL="914400" lvl="1" indent="-342900" algn="l">
              <a:lnSpc>
                <a:spcPct val="90000"/>
              </a:lnSpc>
              <a:spcBef>
                <a:spcPts val="600"/>
              </a:spcBef>
              <a:spcAft>
                <a:spcPts val="0"/>
              </a:spcAft>
              <a:buClr>
                <a:schemeClr val="accent5"/>
              </a:buClr>
              <a:buSzPts val="1800"/>
              <a:buFont typeface="Proxima Nova"/>
              <a:buChar char="•"/>
              <a:defRPr>
                <a:latin typeface="Proxima Nova"/>
                <a:ea typeface="Proxima Nova"/>
                <a:cs typeface="Proxima Nova"/>
                <a:sym typeface="Proxima Nova"/>
              </a:defRPr>
            </a:lvl2pPr>
            <a:lvl3pPr marL="1371600" lvl="2" indent="-330200" algn="l">
              <a:lnSpc>
                <a:spcPct val="90000"/>
              </a:lnSpc>
              <a:spcBef>
                <a:spcPts val="600"/>
              </a:spcBef>
              <a:spcAft>
                <a:spcPts val="0"/>
              </a:spcAft>
              <a:buClr>
                <a:schemeClr val="accent5"/>
              </a:buClr>
              <a:buSzPts val="1600"/>
              <a:buFont typeface="Proxima Nova"/>
              <a:buChar char="•"/>
              <a:defRPr>
                <a:latin typeface="Proxima Nova"/>
                <a:ea typeface="Proxima Nova"/>
                <a:cs typeface="Proxima Nova"/>
                <a:sym typeface="Proxima Nova"/>
              </a:defRPr>
            </a:lvl3pPr>
            <a:lvl4pPr marL="1828800" lvl="3" indent="-330200" algn="l">
              <a:lnSpc>
                <a:spcPct val="90000"/>
              </a:lnSpc>
              <a:spcBef>
                <a:spcPts val="600"/>
              </a:spcBef>
              <a:spcAft>
                <a:spcPts val="0"/>
              </a:spcAft>
              <a:buClr>
                <a:schemeClr val="accent5"/>
              </a:buClr>
              <a:buSzPts val="1600"/>
              <a:buFont typeface="Proxima Nova"/>
              <a:buChar char="•"/>
              <a:defRPr>
                <a:latin typeface="Proxima Nova"/>
                <a:ea typeface="Proxima Nova"/>
                <a:cs typeface="Proxima Nova"/>
                <a:sym typeface="Proxima Nova"/>
              </a:defRPr>
            </a:lvl4pPr>
            <a:lvl5pPr marL="2286000" lvl="4" indent="-330200" algn="l">
              <a:lnSpc>
                <a:spcPct val="90000"/>
              </a:lnSpc>
              <a:spcBef>
                <a:spcPts val="600"/>
              </a:spcBef>
              <a:spcAft>
                <a:spcPts val="0"/>
              </a:spcAft>
              <a:buClr>
                <a:schemeClr val="accent5"/>
              </a:buClr>
              <a:buSzPts val="1600"/>
              <a:buFont typeface="Proxima Nova"/>
              <a:buChar char="•"/>
              <a:defRPr>
                <a:latin typeface="Proxima Nova"/>
                <a:ea typeface="Proxima Nova"/>
                <a:cs typeface="Proxima Nova"/>
                <a:sym typeface="Proxima Nova"/>
              </a:defRPr>
            </a:lvl5pPr>
            <a:lvl6pPr marL="2743200" lvl="5" indent="-342900" algn="l">
              <a:lnSpc>
                <a:spcPct val="90000"/>
              </a:lnSpc>
              <a:spcBef>
                <a:spcPts val="600"/>
              </a:spcBef>
              <a:spcAft>
                <a:spcPts val="0"/>
              </a:spcAft>
              <a:buClr>
                <a:schemeClr val="dk1"/>
              </a:buClr>
              <a:buSzPts val="1800"/>
              <a:buFont typeface="Proxima Nova"/>
              <a:buChar char="•"/>
              <a:defRPr>
                <a:latin typeface="Proxima Nova"/>
                <a:ea typeface="Proxima Nova"/>
                <a:cs typeface="Proxima Nova"/>
                <a:sym typeface="Proxima Nova"/>
              </a:defRPr>
            </a:lvl6pPr>
            <a:lvl7pPr marL="3200400" lvl="6"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7pPr>
            <a:lvl8pPr marL="3657600" lvl="7"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8pPr>
            <a:lvl9pPr marL="4114800" lvl="8"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9pPr>
          </a:lstStyle>
          <a:p>
            <a:endParaRPr/>
          </a:p>
        </p:txBody>
      </p:sp>
      <p:pic>
        <p:nvPicPr>
          <p:cNvPr id="2711" name="Google Shape;2711;p222"/>
          <p:cNvPicPr preferRelativeResize="0"/>
          <p:nvPr/>
        </p:nvPicPr>
        <p:blipFill rotWithShape="1">
          <a:blip r:embed="rId2">
            <a:alphaModFix/>
          </a:blip>
          <a:srcRect/>
          <a:stretch/>
        </p:blipFill>
        <p:spPr>
          <a:xfrm>
            <a:off x="8411085" y="232330"/>
            <a:ext cx="590732" cy="610066"/>
          </a:xfrm>
          <a:prstGeom prst="rect">
            <a:avLst/>
          </a:prstGeom>
          <a:noFill/>
          <a:ln>
            <a:noFill/>
          </a:ln>
        </p:spPr>
      </p:pic>
      <p:pic>
        <p:nvPicPr>
          <p:cNvPr id="2712" name="Google Shape;2712;p222"/>
          <p:cNvPicPr preferRelativeResize="0"/>
          <p:nvPr/>
        </p:nvPicPr>
        <p:blipFill rotWithShape="1">
          <a:blip r:embed="rId3">
            <a:alphaModFix/>
          </a:blip>
          <a:srcRect/>
          <a:stretch/>
        </p:blipFill>
        <p:spPr>
          <a:xfrm>
            <a:off x="214668" y="4617424"/>
            <a:ext cx="1283600" cy="357025"/>
          </a:xfrm>
          <a:prstGeom prst="rect">
            <a:avLst/>
          </a:prstGeom>
          <a:noFill/>
          <a:ln>
            <a:noFill/>
          </a:ln>
        </p:spPr>
      </p:pic>
    </p:spTree>
  </p:cSld>
  <p:clrMapOvr>
    <a:masterClrMapping/>
  </p:clrMapOvr>
  <p:extLst>
    <p:ext uri="{DCECCB84-F9BA-43D5-87BE-67443E8EF086}">
      <p15:sldGuideLst xmlns:p15="http://schemas.microsoft.com/office/powerpoint/2012/main">
        <p15:guide id="1" pos="158">
          <p15:clr>
            <a:srgbClr val="FBAE40"/>
          </p15:clr>
        </p15:guide>
        <p15:guide id="2" orient="horz" pos="3094">
          <p15:clr>
            <a:srgbClr val="FBAE40"/>
          </p15:clr>
        </p15:guide>
        <p15:guide id="3" pos="5602">
          <p15:clr>
            <a:srgbClr val="FBAE40"/>
          </p15:clr>
        </p15:guide>
        <p15:guide id="4" orient="horz" pos="713">
          <p15:clr>
            <a:srgbClr val="FBAE40"/>
          </p15:clr>
        </p15:guide>
        <p15:guide id="5" pos="5352">
          <p15:clr>
            <a:srgbClr val="FBAE40"/>
          </p15:clr>
        </p15:guide>
        <p15:guide id="6" pos="363">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713"/>
        <p:cNvGrpSpPr/>
        <p:nvPr/>
      </p:nvGrpSpPr>
      <p:grpSpPr>
        <a:xfrm>
          <a:off x="0" y="0"/>
          <a:ext cx="0" cy="0"/>
          <a:chOff x="0" y="0"/>
          <a:chExt cx="0" cy="0"/>
        </a:xfrm>
      </p:grpSpPr>
      <p:sp>
        <p:nvSpPr>
          <p:cNvPr id="2714" name="Google Shape;2714;p223"/>
          <p:cNvSpPr/>
          <p:nvPr/>
        </p:nvSpPr>
        <p:spPr>
          <a:xfrm rot="5400000">
            <a:off x="5093894" y="1119596"/>
            <a:ext cx="4481400" cy="2851800"/>
          </a:xfrm>
          <a:prstGeom prst="round2SameRect">
            <a:avLst>
              <a:gd name="adj1" fmla="val 3206"/>
              <a:gd name="adj2" fmla="val 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15" name="Google Shape;2715;p223"/>
          <p:cNvSpPr txBox="1">
            <a:spLocks noGrp="1"/>
          </p:cNvSpPr>
          <p:nvPr>
            <p:ph type="ctrTitle"/>
          </p:nvPr>
        </p:nvSpPr>
        <p:spPr>
          <a:xfrm>
            <a:off x="473738" y="371243"/>
            <a:ext cx="5192100" cy="5355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3200"/>
              <a:buFont typeface="Proxima Nova"/>
              <a:buNone/>
              <a:defRPr sz="3200" b="1">
                <a:solidFill>
                  <a:schemeClr val="dk1"/>
                </a:solidFill>
                <a:latin typeface="Proxima Nova"/>
                <a:ea typeface="Proxima Nova"/>
                <a:cs typeface="Proxima Nova"/>
                <a:sym typeface="Proxima Nova"/>
              </a:defRPr>
            </a:lvl1pPr>
            <a:lvl2pPr lvl="1" algn="l">
              <a:lnSpc>
                <a:spcPct val="100000"/>
              </a:lnSpc>
              <a:spcBef>
                <a:spcPts val="600"/>
              </a:spcBef>
              <a:spcAft>
                <a:spcPts val="0"/>
              </a:spcAft>
              <a:buSzPts val="1400"/>
              <a:buFont typeface="Proxima Nova"/>
              <a:buNone/>
              <a:defRPr b="1">
                <a:latin typeface="Proxima Nova"/>
                <a:ea typeface="Proxima Nova"/>
                <a:cs typeface="Proxima Nova"/>
                <a:sym typeface="Proxima Nova"/>
              </a:defRPr>
            </a:lvl2pPr>
            <a:lvl3pPr lvl="2" algn="l">
              <a:lnSpc>
                <a:spcPct val="100000"/>
              </a:lnSpc>
              <a:spcBef>
                <a:spcPts val="0"/>
              </a:spcBef>
              <a:spcAft>
                <a:spcPts val="0"/>
              </a:spcAft>
              <a:buSzPts val="1400"/>
              <a:buFont typeface="Proxima Nova"/>
              <a:buNone/>
              <a:defRPr b="1">
                <a:latin typeface="Proxima Nova"/>
                <a:ea typeface="Proxima Nova"/>
                <a:cs typeface="Proxima Nova"/>
                <a:sym typeface="Proxima Nova"/>
              </a:defRPr>
            </a:lvl3pPr>
            <a:lvl4pPr lvl="3" algn="l">
              <a:lnSpc>
                <a:spcPct val="100000"/>
              </a:lnSpc>
              <a:spcBef>
                <a:spcPts val="0"/>
              </a:spcBef>
              <a:spcAft>
                <a:spcPts val="0"/>
              </a:spcAft>
              <a:buSzPts val="1400"/>
              <a:buFont typeface="Proxima Nova"/>
              <a:buNone/>
              <a:defRPr b="1">
                <a:latin typeface="Proxima Nova"/>
                <a:ea typeface="Proxima Nova"/>
                <a:cs typeface="Proxima Nova"/>
                <a:sym typeface="Proxima Nova"/>
              </a:defRPr>
            </a:lvl4pPr>
            <a:lvl5pPr lvl="4" algn="l">
              <a:lnSpc>
                <a:spcPct val="100000"/>
              </a:lnSpc>
              <a:spcBef>
                <a:spcPts val="0"/>
              </a:spcBef>
              <a:spcAft>
                <a:spcPts val="0"/>
              </a:spcAft>
              <a:buSzPts val="1400"/>
              <a:buFont typeface="Proxima Nova"/>
              <a:buNone/>
              <a:defRPr b="1">
                <a:latin typeface="Proxima Nova"/>
                <a:ea typeface="Proxima Nova"/>
                <a:cs typeface="Proxima Nova"/>
                <a:sym typeface="Proxima Nova"/>
              </a:defRPr>
            </a:lvl5pPr>
            <a:lvl6pPr lvl="5" algn="l">
              <a:lnSpc>
                <a:spcPct val="100000"/>
              </a:lnSpc>
              <a:spcBef>
                <a:spcPts val="0"/>
              </a:spcBef>
              <a:spcAft>
                <a:spcPts val="0"/>
              </a:spcAft>
              <a:buSzPts val="1400"/>
              <a:buFont typeface="Proxima Nova"/>
              <a:buNone/>
              <a:defRPr b="1">
                <a:latin typeface="Proxima Nova"/>
                <a:ea typeface="Proxima Nova"/>
                <a:cs typeface="Proxima Nova"/>
                <a:sym typeface="Proxima Nova"/>
              </a:defRPr>
            </a:lvl6pPr>
            <a:lvl7pPr lvl="6" algn="l">
              <a:lnSpc>
                <a:spcPct val="100000"/>
              </a:lnSpc>
              <a:spcBef>
                <a:spcPts val="0"/>
              </a:spcBef>
              <a:spcAft>
                <a:spcPts val="0"/>
              </a:spcAft>
              <a:buSzPts val="1400"/>
              <a:buFont typeface="Proxima Nova"/>
              <a:buNone/>
              <a:defRPr b="1">
                <a:latin typeface="Proxima Nova"/>
                <a:ea typeface="Proxima Nova"/>
                <a:cs typeface="Proxima Nova"/>
                <a:sym typeface="Proxima Nova"/>
              </a:defRPr>
            </a:lvl7pPr>
            <a:lvl8pPr lvl="7" algn="l">
              <a:lnSpc>
                <a:spcPct val="100000"/>
              </a:lnSpc>
              <a:spcBef>
                <a:spcPts val="0"/>
              </a:spcBef>
              <a:spcAft>
                <a:spcPts val="0"/>
              </a:spcAft>
              <a:buSzPts val="1400"/>
              <a:buFont typeface="Proxima Nova"/>
              <a:buNone/>
              <a:defRPr b="1">
                <a:latin typeface="Proxima Nova"/>
                <a:ea typeface="Proxima Nova"/>
                <a:cs typeface="Proxima Nova"/>
                <a:sym typeface="Proxima Nova"/>
              </a:defRPr>
            </a:lvl8pPr>
            <a:lvl9pPr lvl="8" algn="l">
              <a:lnSpc>
                <a:spcPct val="100000"/>
              </a:lnSpc>
              <a:spcBef>
                <a:spcPts val="0"/>
              </a:spcBef>
              <a:spcAft>
                <a:spcPts val="0"/>
              </a:spcAft>
              <a:buSzPts val="1400"/>
              <a:buFont typeface="Proxima Nova"/>
              <a:buNone/>
              <a:defRPr b="1">
                <a:latin typeface="Proxima Nova"/>
                <a:ea typeface="Proxima Nova"/>
                <a:cs typeface="Proxima Nova"/>
                <a:sym typeface="Proxima Nova"/>
              </a:defRPr>
            </a:lvl9pPr>
          </a:lstStyle>
          <a:p>
            <a:endParaRPr/>
          </a:p>
        </p:txBody>
      </p:sp>
      <p:sp>
        <p:nvSpPr>
          <p:cNvPr id="2716" name="Google Shape;2716;p223"/>
          <p:cNvSpPr txBox="1">
            <a:spLocks noGrp="1"/>
          </p:cNvSpPr>
          <p:nvPr>
            <p:ph type="body" idx="1"/>
          </p:nvPr>
        </p:nvSpPr>
        <p:spPr>
          <a:xfrm>
            <a:off x="475335" y="1432148"/>
            <a:ext cx="5188800" cy="535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3200"/>
              <a:buFont typeface="Proxima Nova"/>
              <a:buNone/>
              <a:defRPr sz="3200" b="1">
                <a:solidFill>
                  <a:schemeClr val="accent4"/>
                </a:solidFill>
                <a:latin typeface="Proxima Nova"/>
                <a:ea typeface="Proxima Nova"/>
                <a:cs typeface="Proxima Nova"/>
                <a:sym typeface="Proxima Nova"/>
              </a:defRPr>
            </a:lvl1pPr>
            <a:lvl2pPr marL="914400" lvl="1" indent="-342900" algn="l">
              <a:lnSpc>
                <a:spcPct val="90000"/>
              </a:lnSpc>
              <a:spcBef>
                <a:spcPts val="600"/>
              </a:spcBef>
              <a:spcAft>
                <a:spcPts val="0"/>
              </a:spcAft>
              <a:buClr>
                <a:schemeClr val="dk1"/>
              </a:buClr>
              <a:buSzPts val="1800"/>
              <a:buFont typeface="Proxima Nova"/>
              <a:buChar char="•"/>
              <a:defRPr>
                <a:latin typeface="Proxima Nova"/>
                <a:ea typeface="Proxima Nova"/>
                <a:cs typeface="Proxima Nova"/>
                <a:sym typeface="Proxima Nova"/>
              </a:defRPr>
            </a:lvl2pPr>
            <a:lvl3pPr marL="1371600" lvl="2" indent="-342900" algn="l">
              <a:lnSpc>
                <a:spcPct val="90000"/>
              </a:lnSpc>
              <a:spcBef>
                <a:spcPts val="600"/>
              </a:spcBef>
              <a:spcAft>
                <a:spcPts val="0"/>
              </a:spcAft>
              <a:buClr>
                <a:schemeClr val="dk1"/>
              </a:buClr>
              <a:buSzPts val="1800"/>
              <a:buFont typeface="Proxima Nova"/>
              <a:buChar char="•"/>
              <a:defRPr>
                <a:latin typeface="Proxima Nova"/>
                <a:ea typeface="Proxima Nova"/>
                <a:cs typeface="Proxima Nova"/>
                <a:sym typeface="Proxima Nova"/>
              </a:defRPr>
            </a:lvl3pPr>
            <a:lvl4pPr marL="1828800" lvl="3" indent="-342900" algn="l">
              <a:lnSpc>
                <a:spcPct val="90000"/>
              </a:lnSpc>
              <a:spcBef>
                <a:spcPts val="600"/>
              </a:spcBef>
              <a:spcAft>
                <a:spcPts val="0"/>
              </a:spcAft>
              <a:buClr>
                <a:schemeClr val="dk1"/>
              </a:buClr>
              <a:buSzPts val="1800"/>
              <a:buFont typeface="Proxima Nova"/>
              <a:buChar char="•"/>
              <a:defRPr>
                <a:latin typeface="Proxima Nova"/>
                <a:ea typeface="Proxima Nova"/>
                <a:cs typeface="Proxima Nova"/>
                <a:sym typeface="Proxima Nova"/>
              </a:defRPr>
            </a:lvl4pPr>
            <a:lvl5pPr marL="2286000" lvl="4" indent="-342900" algn="l">
              <a:lnSpc>
                <a:spcPct val="90000"/>
              </a:lnSpc>
              <a:spcBef>
                <a:spcPts val="600"/>
              </a:spcBef>
              <a:spcAft>
                <a:spcPts val="0"/>
              </a:spcAft>
              <a:buClr>
                <a:schemeClr val="dk1"/>
              </a:buClr>
              <a:buSzPts val="1800"/>
              <a:buFont typeface="Proxima Nova"/>
              <a:buChar char="•"/>
              <a:defRPr>
                <a:latin typeface="Proxima Nova"/>
                <a:ea typeface="Proxima Nova"/>
                <a:cs typeface="Proxima Nova"/>
                <a:sym typeface="Proxima Nova"/>
              </a:defRPr>
            </a:lvl5pPr>
            <a:lvl6pPr marL="2743200" lvl="5" indent="-342900" algn="l">
              <a:lnSpc>
                <a:spcPct val="90000"/>
              </a:lnSpc>
              <a:spcBef>
                <a:spcPts val="600"/>
              </a:spcBef>
              <a:spcAft>
                <a:spcPts val="0"/>
              </a:spcAft>
              <a:buClr>
                <a:schemeClr val="dk1"/>
              </a:buClr>
              <a:buSzPts val="1800"/>
              <a:buFont typeface="Proxima Nova"/>
              <a:buChar char="•"/>
              <a:defRPr>
                <a:latin typeface="Proxima Nova"/>
                <a:ea typeface="Proxima Nova"/>
                <a:cs typeface="Proxima Nova"/>
                <a:sym typeface="Proxima Nova"/>
              </a:defRPr>
            </a:lvl6pPr>
            <a:lvl7pPr marL="3200400" lvl="6"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7pPr>
            <a:lvl8pPr marL="3657600" lvl="7"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8pPr>
            <a:lvl9pPr marL="4114800" lvl="8"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9pPr>
          </a:lstStyle>
          <a:p>
            <a:endParaRPr/>
          </a:p>
        </p:txBody>
      </p:sp>
      <p:pic>
        <p:nvPicPr>
          <p:cNvPr id="2717" name="Google Shape;2717;p223"/>
          <p:cNvPicPr preferRelativeResize="0"/>
          <p:nvPr/>
        </p:nvPicPr>
        <p:blipFill rotWithShape="1">
          <a:blip r:embed="rId2">
            <a:alphaModFix/>
          </a:blip>
          <a:srcRect/>
          <a:stretch/>
        </p:blipFill>
        <p:spPr>
          <a:xfrm>
            <a:off x="5480061" y="1195138"/>
            <a:ext cx="2384416" cy="2462462"/>
          </a:xfrm>
          <a:prstGeom prst="rect">
            <a:avLst/>
          </a:prstGeom>
          <a:noFill/>
          <a:ln>
            <a:noFill/>
          </a:ln>
        </p:spPr>
      </p:pic>
      <p:pic>
        <p:nvPicPr>
          <p:cNvPr id="2718" name="Google Shape;2718;p223"/>
          <p:cNvPicPr preferRelativeResize="0"/>
          <p:nvPr/>
        </p:nvPicPr>
        <p:blipFill rotWithShape="1">
          <a:blip r:embed="rId3">
            <a:alphaModFix/>
          </a:blip>
          <a:srcRect/>
          <a:stretch/>
        </p:blipFill>
        <p:spPr>
          <a:xfrm>
            <a:off x="214668" y="4617424"/>
            <a:ext cx="1283600" cy="357025"/>
          </a:xfrm>
          <a:prstGeom prst="rect">
            <a:avLst/>
          </a:prstGeom>
          <a:noFill/>
          <a:ln>
            <a:noFill/>
          </a:ln>
        </p:spPr>
      </p:pic>
    </p:spTree>
  </p:cSld>
  <p:clrMapOvr>
    <a:masterClrMapping/>
  </p:clrMapOvr>
  <p:extLst>
    <p:ext uri="{DCECCB84-F9BA-43D5-87BE-67443E8EF086}">
      <p15:sldGuideLst xmlns:p15="http://schemas.microsoft.com/office/powerpoint/2012/main">
        <p15:guide id="1" pos="363">
          <p15:clr>
            <a:srgbClr val="FBAE40"/>
          </p15:clr>
        </p15:guide>
        <p15:guide id="2" orient="horz" pos="3003">
          <p15:clr>
            <a:srgbClr val="FBAE40"/>
          </p15:clr>
        </p15:guide>
        <p15:guide id="3" orient="horz" pos="191">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2719"/>
        <p:cNvGrpSpPr/>
        <p:nvPr/>
      </p:nvGrpSpPr>
      <p:grpSpPr>
        <a:xfrm>
          <a:off x="0" y="0"/>
          <a:ext cx="0" cy="0"/>
          <a:chOff x="0" y="0"/>
          <a:chExt cx="0" cy="0"/>
        </a:xfrm>
      </p:grpSpPr>
      <p:sp>
        <p:nvSpPr>
          <p:cNvPr id="2720" name="Google Shape;2720;p224"/>
          <p:cNvSpPr/>
          <p:nvPr/>
        </p:nvSpPr>
        <p:spPr>
          <a:xfrm flipH="1">
            <a:off x="253311" y="197431"/>
            <a:ext cx="8637300" cy="661800"/>
          </a:xfrm>
          <a:prstGeom prst="round2SameRect">
            <a:avLst>
              <a:gd name="adj1" fmla="val 16667"/>
              <a:gd name="adj2" fmla="val 0"/>
            </a:avLst>
          </a:prstGeom>
          <a:solidFill>
            <a:srgbClr val="2CC3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721" name="Google Shape;2721;p224"/>
          <p:cNvSpPr txBox="1">
            <a:spLocks noGrp="1"/>
          </p:cNvSpPr>
          <p:nvPr>
            <p:ph type="sldNum" idx="12"/>
          </p:nvPr>
        </p:nvSpPr>
        <p:spPr>
          <a:xfrm>
            <a:off x="8595360" y="4724707"/>
            <a:ext cx="411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722" name="Google Shape;2722;p224"/>
          <p:cNvPicPr preferRelativeResize="0"/>
          <p:nvPr/>
        </p:nvPicPr>
        <p:blipFill rotWithShape="1">
          <a:blip r:embed="rId2">
            <a:alphaModFix/>
          </a:blip>
          <a:srcRect/>
          <a:stretch/>
        </p:blipFill>
        <p:spPr>
          <a:xfrm>
            <a:off x="8382339" y="224539"/>
            <a:ext cx="624648" cy="645098"/>
          </a:xfrm>
          <a:prstGeom prst="rect">
            <a:avLst/>
          </a:prstGeom>
          <a:noFill/>
          <a:ln>
            <a:noFill/>
          </a:ln>
        </p:spPr>
      </p:pic>
      <p:sp>
        <p:nvSpPr>
          <p:cNvPr id="2723" name="Google Shape;2723;p224"/>
          <p:cNvSpPr txBox="1">
            <a:spLocks noGrp="1"/>
          </p:cNvSpPr>
          <p:nvPr>
            <p:ph type="title"/>
          </p:nvPr>
        </p:nvSpPr>
        <p:spPr>
          <a:xfrm>
            <a:off x="475126" y="262640"/>
            <a:ext cx="7938300" cy="558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Proxima Nova"/>
              <a:buNone/>
              <a:defRPr sz="3200" b="1">
                <a:solidFill>
                  <a:schemeClr val="lt1"/>
                </a:solidFill>
                <a:latin typeface="Proxima Nova"/>
                <a:ea typeface="Proxima Nova"/>
                <a:cs typeface="Proxima Nova"/>
                <a:sym typeface="Proxima Nova"/>
              </a:defRPr>
            </a:lvl1pPr>
            <a:lvl2pPr lvl="1" algn="l">
              <a:lnSpc>
                <a:spcPct val="100000"/>
              </a:lnSpc>
              <a:spcBef>
                <a:spcPts val="0"/>
              </a:spcBef>
              <a:spcAft>
                <a:spcPts val="0"/>
              </a:spcAft>
              <a:buSzPts val="1400"/>
              <a:buFont typeface="Proxima Nova"/>
              <a:buNone/>
              <a:defRPr b="1">
                <a:latin typeface="Proxima Nova"/>
                <a:ea typeface="Proxima Nova"/>
                <a:cs typeface="Proxima Nova"/>
                <a:sym typeface="Proxima Nova"/>
              </a:defRPr>
            </a:lvl2pPr>
            <a:lvl3pPr lvl="2" algn="l">
              <a:lnSpc>
                <a:spcPct val="100000"/>
              </a:lnSpc>
              <a:spcBef>
                <a:spcPts val="0"/>
              </a:spcBef>
              <a:spcAft>
                <a:spcPts val="0"/>
              </a:spcAft>
              <a:buSzPts val="1400"/>
              <a:buFont typeface="Proxima Nova"/>
              <a:buNone/>
              <a:defRPr b="1">
                <a:latin typeface="Proxima Nova"/>
                <a:ea typeface="Proxima Nova"/>
                <a:cs typeface="Proxima Nova"/>
                <a:sym typeface="Proxima Nova"/>
              </a:defRPr>
            </a:lvl3pPr>
            <a:lvl4pPr lvl="3" algn="l">
              <a:lnSpc>
                <a:spcPct val="100000"/>
              </a:lnSpc>
              <a:spcBef>
                <a:spcPts val="0"/>
              </a:spcBef>
              <a:spcAft>
                <a:spcPts val="0"/>
              </a:spcAft>
              <a:buSzPts val="1400"/>
              <a:buFont typeface="Proxima Nova"/>
              <a:buNone/>
              <a:defRPr b="1">
                <a:latin typeface="Proxima Nova"/>
                <a:ea typeface="Proxima Nova"/>
                <a:cs typeface="Proxima Nova"/>
                <a:sym typeface="Proxima Nova"/>
              </a:defRPr>
            </a:lvl4pPr>
            <a:lvl5pPr lvl="4" algn="l">
              <a:lnSpc>
                <a:spcPct val="100000"/>
              </a:lnSpc>
              <a:spcBef>
                <a:spcPts val="0"/>
              </a:spcBef>
              <a:spcAft>
                <a:spcPts val="0"/>
              </a:spcAft>
              <a:buSzPts val="1400"/>
              <a:buFont typeface="Proxima Nova"/>
              <a:buNone/>
              <a:defRPr b="1">
                <a:latin typeface="Proxima Nova"/>
                <a:ea typeface="Proxima Nova"/>
                <a:cs typeface="Proxima Nova"/>
                <a:sym typeface="Proxima Nova"/>
              </a:defRPr>
            </a:lvl5pPr>
            <a:lvl6pPr lvl="5" algn="l">
              <a:lnSpc>
                <a:spcPct val="100000"/>
              </a:lnSpc>
              <a:spcBef>
                <a:spcPts val="0"/>
              </a:spcBef>
              <a:spcAft>
                <a:spcPts val="0"/>
              </a:spcAft>
              <a:buSzPts val="1400"/>
              <a:buFont typeface="Proxima Nova"/>
              <a:buNone/>
              <a:defRPr b="1">
                <a:latin typeface="Proxima Nova"/>
                <a:ea typeface="Proxima Nova"/>
                <a:cs typeface="Proxima Nova"/>
                <a:sym typeface="Proxima Nova"/>
              </a:defRPr>
            </a:lvl6pPr>
            <a:lvl7pPr lvl="6" algn="l">
              <a:lnSpc>
                <a:spcPct val="100000"/>
              </a:lnSpc>
              <a:spcBef>
                <a:spcPts val="0"/>
              </a:spcBef>
              <a:spcAft>
                <a:spcPts val="0"/>
              </a:spcAft>
              <a:buSzPts val="1400"/>
              <a:buFont typeface="Proxima Nova"/>
              <a:buNone/>
              <a:defRPr b="1">
                <a:latin typeface="Proxima Nova"/>
                <a:ea typeface="Proxima Nova"/>
                <a:cs typeface="Proxima Nova"/>
                <a:sym typeface="Proxima Nova"/>
              </a:defRPr>
            </a:lvl7pPr>
            <a:lvl8pPr lvl="7" algn="l">
              <a:lnSpc>
                <a:spcPct val="100000"/>
              </a:lnSpc>
              <a:spcBef>
                <a:spcPts val="0"/>
              </a:spcBef>
              <a:spcAft>
                <a:spcPts val="0"/>
              </a:spcAft>
              <a:buSzPts val="1400"/>
              <a:buFont typeface="Proxima Nova"/>
              <a:buNone/>
              <a:defRPr b="1">
                <a:latin typeface="Proxima Nova"/>
                <a:ea typeface="Proxima Nova"/>
                <a:cs typeface="Proxima Nova"/>
                <a:sym typeface="Proxima Nova"/>
              </a:defRPr>
            </a:lvl8pPr>
            <a:lvl9pPr lvl="8" algn="l">
              <a:lnSpc>
                <a:spcPct val="100000"/>
              </a:lnSpc>
              <a:spcBef>
                <a:spcPts val="0"/>
              </a:spcBef>
              <a:spcAft>
                <a:spcPts val="0"/>
              </a:spcAft>
              <a:buSzPts val="1400"/>
              <a:buFont typeface="Proxima Nova"/>
              <a:buNone/>
              <a:defRPr b="1">
                <a:latin typeface="Proxima Nova"/>
                <a:ea typeface="Proxima Nova"/>
                <a:cs typeface="Proxima Nova"/>
                <a:sym typeface="Proxima Nova"/>
              </a:defRPr>
            </a:lvl9pPr>
          </a:lstStyle>
          <a:p>
            <a:endParaRPr/>
          </a:p>
        </p:txBody>
      </p:sp>
      <p:sp>
        <p:nvSpPr>
          <p:cNvPr id="2724" name="Google Shape;2724;p224"/>
          <p:cNvSpPr txBox="1">
            <a:spLocks noGrp="1"/>
          </p:cNvSpPr>
          <p:nvPr>
            <p:ph type="body" idx="1"/>
          </p:nvPr>
        </p:nvSpPr>
        <p:spPr>
          <a:xfrm>
            <a:off x="473725" y="1057835"/>
            <a:ext cx="8052600" cy="33528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rgbClr val="2CC3F0"/>
              </a:buClr>
              <a:buSzPts val="2000"/>
              <a:buFont typeface="Proxima Nova"/>
              <a:buChar char="•"/>
              <a:defRPr>
                <a:latin typeface="Proxima Nova"/>
                <a:ea typeface="Proxima Nova"/>
                <a:cs typeface="Proxima Nova"/>
                <a:sym typeface="Proxima Nova"/>
              </a:defRPr>
            </a:lvl1pPr>
            <a:lvl2pPr marL="914400" lvl="1" indent="-342900" algn="l">
              <a:lnSpc>
                <a:spcPct val="90000"/>
              </a:lnSpc>
              <a:spcBef>
                <a:spcPts val="600"/>
              </a:spcBef>
              <a:spcAft>
                <a:spcPts val="0"/>
              </a:spcAft>
              <a:buClr>
                <a:srgbClr val="2CC3F0"/>
              </a:buClr>
              <a:buSzPts val="1800"/>
              <a:buFont typeface="Proxima Nova"/>
              <a:buChar char="•"/>
              <a:defRPr>
                <a:latin typeface="Proxima Nova"/>
                <a:ea typeface="Proxima Nova"/>
                <a:cs typeface="Proxima Nova"/>
                <a:sym typeface="Proxima Nova"/>
              </a:defRPr>
            </a:lvl2pPr>
            <a:lvl3pPr marL="1371600" lvl="2" indent="-330200" algn="l">
              <a:lnSpc>
                <a:spcPct val="90000"/>
              </a:lnSpc>
              <a:spcBef>
                <a:spcPts val="600"/>
              </a:spcBef>
              <a:spcAft>
                <a:spcPts val="0"/>
              </a:spcAft>
              <a:buClr>
                <a:srgbClr val="2CC3F0"/>
              </a:buClr>
              <a:buSzPts val="1600"/>
              <a:buFont typeface="Proxima Nova"/>
              <a:buChar char="•"/>
              <a:defRPr>
                <a:latin typeface="Proxima Nova"/>
                <a:ea typeface="Proxima Nova"/>
                <a:cs typeface="Proxima Nova"/>
                <a:sym typeface="Proxima Nova"/>
              </a:defRPr>
            </a:lvl3pPr>
            <a:lvl4pPr marL="1828800" lvl="3" indent="-330200" algn="l">
              <a:lnSpc>
                <a:spcPct val="90000"/>
              </a:lnSpc>
              <a:spcBef>
                <a:spcPts val="600"/>
              </a:spcBef>
              <a:spcAft>
                <a:spcPts val="0"/>
              </a:spcAft>
              <a:buClr>
                <a:srgbClr val="2CC3F0"/>
              </a:buClr>
              <a:buSzPts val="1600"/>
              <a:buFont typeface="Proxima Nova"/>
              <a:buChar char="•"/>
              <a:defRPr>
                <a:latin typeface="Proxima Nova"/>
                <a:ea typeface="Proxima Nova"/>
                <a:cs typeface="Proxima Nova"/>
                <a:sym typeface="Proxima Nova"/>
              </a:defRPr>
            </a:lvl4pPr>
            <a:lvl5pPr marL="2286000" lvl="4" indent="-330200" algn="l">
              <a:lnSpc>
                <a:spcPct val="90000"/>
              </a:lnSpc>
              <a:spcBef>
                <a:spcPts val="600"/>
              </a:spcBef>
              <a:spcAft>
                <a:spcPts val="0"/>
              </a:spcAft>
              <a:buClr>
                <a:srgbClr val="2CC3F0"/>
              </a:buClr>
              <a:buSzPts val="1600"/>
              <a:buFont typeface="Proxima Nova"/>
              <a:buChar char="•"/>
              <a:defRPr>
                <a:latin typeface="Proxima Nova"/>
                <a:ea typeface="Proxima Nova"/>
                <a:cs typeface="Proxima Nova"/>
                <a:sym typeface="Proxima Nova"/>
              </a:defRPr>
            </a:lvl5pPr>
            <a:lvl6pPr marL="2743200" lvl="5" indent="-342900" algn="l">
              <a:lnSpc>
                <a:spcPct val="90000"/>
              </a:lnSpc>
              <a:spcBef>
                <a:spcPts val="600"/>
              </a:spcBef>
              <a:spcAft>
                <a:spcPts val="0"/>
              </a:spcAft>
              <a:buClr>
                <a:schemeClr val="dk1"/>
              </a:buClr>
              <a:buSzPts val="1800"/>
              <a:buFont typeface="Proxima Nova"/>
              <a:buChar char="•"/>
              <a:defRPr>
                <a:latin typeface="Proxima Nova"/>
                <a:ea typeface="Proxima Nova"/>
                <a:cs typeface="Proxima Nova"/>
                <a:sym typeface="Proxima Nova"/>
              </a:defRPr>
            </a:lvl6pPr>
            <a:lvl7pPr marL="3200400" lvl="6"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7pPr>
            <a:lvl8pPr marL="3657600" lvl="7"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8pPr>
            <a:lvl9pPr marL="4114800" lvl="8"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9pPr>
          </a:lstStyle>
          <a:p>
            <a:endParaRPr/>
          </a:p>
        </p:txBody>
      </p:sp>
      <p:pic>
        <p:nvPicPr>
          <p:cNvPr id="2725" name="Google Shape;2725;p224"/>
          <p:cNvPicPr preferRelativeResize="0"/>
          <p:nvPr/>
        </p:nvPicPr>
        <p:blipFill rotWithShape="1">
          <a:blip r:embed="rId3">
            <a:alphaModFix/>
          </a:blip>
          <a:srcRect/>
          <a:stretch/>
        </p:blipFill>
        <p:spPr>
          <a:xfrm>
            <a:off x="214668" y="4617424"/>
            <a:ext cx="1283600" cy="357025"/>
          </a:xfrm>
          <a:prstGeom prst="rect">
            <a:avLst/>
          </a:prstGeom>
          <a:noFill/>
          <a:ln>
            <a:noFill/>
          </a:ln>
        </p:spPr>
      </p:pic>
    </p:spTree>
  </p:cSld>
  <p:clrMapOvr>
    <a:masterClrMapping/>
  </p:clrMapOvr>
  <p:extLst>
    <p:ext uri="{DCECCB84-F9BA-43D5-87BE-67443E8EF086}">
      <p15:sldGuideLst xmlns:p15="http://schemas.microsoft.com/office/powerpoint/2012/main">
        <p15:guide id="1" pos="158">
          <p15:clr>
            <a:srgbClr val="FBAE40"/>
          </p15:clr>
        </p15:guide>
        <p15:guide id="2" orient="horz" pos="3094">
          <p15:clr>
            <a:srgbClr val="FBAE40"/>
          </p15:clr>
        </p15:guide>
        <p15:guide id="3" pos="5602">
          <p15:clr>
            <a:srgbClr val="FBAE40"/>
          </p15:clr>
        </p15:guide>
        <p15:guide id="4" orient="horz" pos="713">
          <p15:clr>
            <a:srgbClr val="FBAE40"/>
          </p15:clr>
        </p15:guide>
        <p15:guide id="5" pos="5352">
          <p15:clr>
            <a:srgbClr val="FBAE40"/>
          </p15:clr>
        </p15:guide>
        <p15:guide id="6" pos="36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se Study">
  <p:cSld name="Quadrants_1_1_1_1_3">
    <p:spTree>
      <p:nvGrpSpPr>
        <p:cNvPr id="1" name="Shape 303"/>
        <p:cNvGrpSpPr/>
        <p:nvPr/>
      </p:nvGrpSpPr>
      <p:grpSpPr>
        <a:xfrm>
          <a:off x="0" y="0"/>
          <a:ext cx="0" cy="0"/>
          <a:chOff x="0" y="0"/>
          <a:chExt cx="0" cy="0"/>
        </a:xfrm>
      </p:grpSpPr>
      <p:sp>
        <p:nvSpPr>
          <p:cNvPr id="304" name="Google Shape;304;p23"/>
          <p:cNvSpPr/>
          <p:nvPr/>
        </p:nvSpPr>
        <p:spPr>
          <a:xfrm rot="10800000">
            <a:off x="1313500" y="1347600"/>
            <a:ext cx="5027100" cy="315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05" name="Google Shape;305;p2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306" name="Google Shape;306;p2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307" name="Google Shape;307;p2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308" name="Google Shape;308;p23"/>
          <p:cNvSpPr txBox="1">
            <a:spLocks noGrp="1"/>
          </p:cNvSpPr>
          <p:nvPr>
            <p:ph type="subTitle" idx="1"/>
          </p:nvPr>
        </p:nvSpPr>
        <p:spPr>
          <a:xfrm>
            <a:off x="321300" y="742850"/>
            <a:ext cx="7848000" cy="3957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9" name="Google Shape;309;p23"/>
          <p:cNvSpPr txBox="1">
            <a:spLocks noGrp="1"/>
          </p:cNvSpPr>
          <p:nvPr>
            <p:ph type="subTitle" idx="2"/>
          </p:nvPr>
        </p:nvSpPr>
        <p:spPr>
          <a:xfrm>
            <a:off x="1810925" y="1676400"/>
            <a:ext cx="4243800" cy="7401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310" name="Google Shape;310;p23"/>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
        <p:nvSpPr>
          <p:cNvPr id="311" name="Google Shape;311;p23"/>
          <p:cNvSpPr/>
          <p:nvPr/>
        </p:nvSpPr>
        <p:spPr>
          <a:xfrm>
            <a:off x="314026" y="1676401"/>
            <a:ext cx="12204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12" name="Google Shape;312;p23"/>
          <p:cNvSpPr/>
          <p:nvPr/>
        </p:nvSpPr>
        <p:spPr>
          <a:xfrm>
            <a:off x="317475" y="2652282"/>
            <a:ext cx="12135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13" name="Google Shape;313;p23"/>
          <p:cNvSpPr/>
          <p:nvPr/>
        </p:nvSpPr>
        <p:spPr>
          <a:xfrm>
            <a:off x="314026" y="3628162"/>
            <a:ext cx="12204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314" name="Google Shape;314;p23"/>
          <p:cNvCxnSpPr>
            <a:stCxn id="311" idx="2"/>
            <a:endCxn id="312" idx="0"/>
          </p:cNvCxnSpPr>
          <p:nvPr/>
        </p:nvCxnSpPr>
        <p:spPr>
          <a:xfrm>
            <a:off x="924226" y="2032501"/>
            <a:ext cx="0" cy="619800"/>
          </a:xfrm>
          <a:prstGeom prst="straightConnector1">
            <a:avLst/>
          </a:prstGeom>
          <a:noFill/>
          <a:ln w="9525" cap="flat" cmpd="sng">
            <a:solidFill>
              <a:srgbClr val="214363"/>
            </a:solidFill>
            <a:prstDash val="solid"/>
            <a:round/>
            <a:headEnd type="none" w="sm" len="sm"/>
            <a:tailEnd type="none" w="sm" len="sm"/>
          </a:ln>
        </p:spPr>
      </p:cxnSp>
      <p:cxnSp>
        <p:nvCxnSpPr>
          <p:cNvPr id="315" name="Google Shape;315;p23"/>
          <p:cNvCxnSpPr>
            <a:stCxn id="312" idx="2"/>
            <a:endCxn id="313" idx="0"/>
          </p:cNvCxnSpPr>
          <p:nvPr/>
        </p:nvCxnSpPr>
        <p:spPr>
          <a:xfrm>
            <a:off x="924225" y="3008382"/>
            <a:ext cx="0" cy="619800"/>
          </a:xfrm>
          <a:prstGeom prst="straightConnector1">
            <a:avLst/>
          </a:prstGeom>
          <a:noFill/>
          <a:ln w="9525" cap="flat" cmpd="sng">
            <a:solidFill>
              <a:srgbClr val="214363"/>
            </a:solidFill>
            <a:prstDash val="solid"/>
            <a:round/>
            <a:headEnd type="none" w="sm" len="sm"/>
            <a:tailEnd type="none" w="sm" len="sm"/>
          </a:ln>
        </p:spPr>
      </p:cxnSp>
      <p:sp>
        <p:nvSpPr>
          <p:cNvPr id="316" name="Google Shape;316;p23"/>
          <p:cNvSpPr/>
          <p:nvPr/>
        </p:nvSpPr>
        <p:spPr>
          <a:xfrm rot="10800000">
            <a:off x="6721500" y="1347600"/>
            <a:ext cx="2110800" cy="3158400"/>
          </a:xfrm>
          <a:prstGeom prst="snip1Rect">
            <a:avLst>
              <a:gd name="adj" fmla="val 0"/>
            </a:avLst>
          </a:prstGeom>
          <a:noFill/>
          <a:ln w="9525" cap="flat" cmpd="sng">
            <a:solidFill>
              <a:schemeClr val="dk2"/>
            </a:solidFill>
            <a:prstDash val="solid"/>
            <a:round/>
            <a:headEnd type="none" w="sm" len="sm"/>
            <a:tailEnd type="none" w="sm" len="sm"/>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317" name="Google Shape;317;p23"/>
          <p:cNvPicPr preferRelativeResize="0"/>
          <p:nvPr/>
        </p:nvPicPr>
        <p:blipFill rotWithShape="1">
          <a:blip r:embed="rId3">
            <a:alphaModFix/>
          </a:blip>
          <a:srcRect/>
          <a:stretch/>
        </p:blipFill>
        <p:spPr>
          <a:xfrm>
            <a:off x="6930900" y="1234440"/>
            <a:ext cx="904756" cy="221087"/>
          </a:xfrm>
          <a:prstGeom prst="rect">
            <a:avLst/>
          </a:prstGeom>
          <a:noFill/>
          <a:ln>
            <a:noFill/>
          </a:ln>
        </p:spPr>
      </p:pic>
      <p:sp>
        <p:nvSpPr>
          <p:cNvPr id="318" name="Google Shape;318;p23"/>
          <p:cNvSpPr txBox="1">
            <a:spLocks noGrp="1"/>
          </p:cNvSpPr>
          <p:nvPr>
            <p:ph type="subTitle" idx="3"/>
          </p:nvPr>
        </p:nvSpPr>
        <p:spPr>
          <a:xfrm>
            <a:off x="6930900" y="2290350"/>
            <a:ext cx="1692000" cy="8247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319" name="Google Shape;319;p23"/>
          <p:cNvSpPr txBox="1">
            <a:spLocks noGrp="1"/>
          </p:cNvSpPr>
          <p:nvPr>
            <p:ph type="subTitle" idx="4"/>
          </p:nvPr>
        </p:nvSpPr>
        <p:spPr>
          <a:xfrm>
            <a:off x="6930900" y="1922975"/>
            <a:ext cx="1692000" cy="356100"/>
          </a:xfrm>
          <a:prstGeom prst="rect">
            <a:avLst/>
          </a:prstGeom>
        </p:spPr>
        <p:txBody>
          <a:bodyPr spcFirstLastPara="1" wrap="square" lIns="0" tIns="0" rIns="0" bIns="0" anchor="t" anchorCtr="0">
            <a:normAutofit/>
          </a:bodyPr>
          <a:lstStyle>
            <a:lvl1pPr lvl="0" rtl="0">
              <a:spcBef>
                <a:spcPts val="0"/>
              </a:spcBef>
              <a:spcAft>
                <a:spcPts val="0"/>
              </a:spcAft>
              <a:buSzPts val="2400"/>
              <a:buNone/>
              <a:defRPr sz="2400" b="1"/>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320" name="Google Shape;320;p23"/>
          <p:cNvSpPr>
            <a:spLocks noGrp="1"/>
          </p:cNvSpPr>
          <p:nvPr>
            <p:ph type="pic" idx="5"/>
          </p:nvPr>
        </p:nvSpPr>
        <p:spPr>
          <a:xfrm>
            <a:off x="6930900" y="3288400"/>
            <a:ext cx="1692000" cy="1035600"/>
          </a:xfrm>
          <a:prstGeom prst="rect">
            <a:avLst/>
          </a:prstGeom>
          <a:noFill/>
          <a:ln>
            <a:noFill/>
          </a:ln>
        </p:spPr>
      </p:sp>
      <p:sp>
        <p:nvSpPr>
          <p:cNvPr id="321" name="Google Shape;321;p23"/>
          <p:cNvSpPr txBox="1">
            <a:spLocks noGrp="1"/>
          </p:cNvSpPr>
          <p:nvPr>
            <p:ph type="subTitle" idx="6"/>
          </p:nvPr>
        </p:nvSpPr>
        <p:spPr>
          <a:xfrm>
            <a:off x="1805675" y="2652300"/>
            <a:ext cx="4243800" cy="7401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322" name="Google Shape;322;p23"/>
          <p:cNvSpPr txBox="1">
            <a:spLocks noGrp="1"/>
          </p:cNvSpPr>
          <p:nvPr>
            <p:ph type="subTitle" idx="7"/>
          </p:nvPr>
        </p:nvSpPr>
        <p:spPr>
          <a:xfrm>
            <a:off x="1805675" y="3628200"/>
            <a:ext cx="4243800" cy="7401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323" name="Google Shape;323;p23"/>
          <p:cNvSpPr txBox="1">
            <a:spLocks noGrp="1"/>
          </p:cNvSpPr>
          <p:nvPr>
            <p:ph type="subTitle" idx="8"/>
          </p:nvPr>
        </p:nvSpPr>
        <p:spPr>
          <a:xfrm>
            <a:off x="288675" y="1682496"/>
            <a:ext cx="1132500" cy="356100"/>
          </a:xfrm>
          <a:prstGeom prst="rect">
            <a:avLst/>
          </a:prstGeom>
        </p:spPr>
        <p:txBody>
          <a:bodyPr spcFirstLastPara="1" wrap="square" lIns="0" tIns="0" rIns="0" bIns="0" anchor="ctr" anchorCtr="0">
            <a:normAutofit/>
          </a:bodyPr>
          <a:lstStyle>
            <a:lvl1pPr lvl="0" algn="ctr" rtl="0">
              <a:spcBef>
                <a:spcPts val="0"/>
              </a:spcBef>
              <a:spcAft>
                <a:spcPts val="0"/>
              </a:spcAft>
              <a:buClr>
                <a:schemeClr val="dk2"/>
              </a:buClr>
              <a:buSzPts val="1300"/>
              <a:buNone/>
              <a:defRPr sz="1300" b="1">
                <a:solidFill>
                  <a:schemeClr val="dk2"/>
                </a:solidFill>
              </a:defRPr>
            </a:lvl1pPr>
            <a:lvl2pPr lvl="1" algn="ctr" rtl="0">
              <a:spcBef>
                <a:spcPts val="0"/>
              </a:spcBef>
              <a:spcAft>
                <a:spcPts val="0"/>
              </a:spcAft>
              <a:buClr>
                <a:schemeClr val="dk2"/>
              </a:buClr>
              <a:buSzPts val="1300"/>
              <a:buNone/>
              <a:defRPr sz="1300" b="1">
                <a:solidFill>
                  <a:schemeClr val="dk2"/>
                </a:solidFill>
              </a:defRPr>
            </a:lvl2pPr>
            <a:lvl3pPr lvl="2" algn="ctr" rtl="0">
              <a:spcBef>
                <a:spcPts val="0"/>
              </a:spcBef>
              <a:spcAft>
                <a:spcPts val="0"/>
              </a:spcAft>
              <a:buClr>
                <a:schemeClr val="dk2"/>
              </a:buClr>
              <a:buSzPts val="1300"/>
              <a:buNone/>
              <a:defRPr sz="1300" b="1">
                <a:solidFill>
                  <a:schemeClr val="dk2"/>
                </a:solidFill>
              </a:defRPr>
            </a:lvl3pPr>
            <a:lvl4pPr lvl="3" algn="ctr" rtl="0">
              <a:spcBef>
                <a:spcPts val="0"/>
              </a:spcBef>
              <a:spcAft>
                <a:spcPts val="0"/>
              </a:spcAft>
              <a:buClr>
                <a:schemeClr val="dk2"/>
              </a:buClr>
              <a:buSzPts val="1300"/>
              <a:buNone/>
              <a:defRPr sz="1300" b="1">
                <a:solidFill>
                  <a:schemeClr val="dk2"/>
                </a:solidFill>
              </a:defRPr>
            </a:lvl4pPr>
            <a:lvl5pPr lvl="4" algn="ctr" rtl="0">
              <a:spcBef>
                <a:spcPts val="0"/>
              </a:spcBef>
              <a:spcAft>
                <a:spcPts val="0"/>
              </a:spcAft>
              <a:buClr>
                <a:schemeClr val="dk2"/>
              </a:buClr>
              <a:buSzPts val="1300"/>
              <a:buNone/>
              <a:defRPr sz="1300" b="1">
                <a:solidFill>
                  <a:schemeClr val="dk2"/>
                </a:solidFill>
              </a:defRPr>
            </a:lvl5pPr>
            <a:lvl6pPr lvl="5" algn="ctr" rtl="0">
              <a:spcBef>
                <a:spcPts val="0"/>
              </a:spcBef>
              <a:spcAft>
                <a:spcPts val="0"/>
              </a:spcAft>
              <a:buClr>
                <a:schemeClr val="dk2"/>
              </a:buClr>
              <a:buSzPts val="1300"/>
              <a:buNone/>
              <a:defRPr sz="1300" b="1">
                <a:solidFill>
                  <a:schemeClr val="dk2"/>
                </a:solidFill>
              </a:defRPr>
            </a:lvl6pPr>
            <a:lvl7pPr lvl="6" algn="ctr" rtl="0">
              <a:spcBef>
                <a:spcPts val="0"/>
              </a:spcBef>
              <a:spcAft>
                <a:spcPts val="0"/>
              </a:spcAft>
              <a:buClr>
                <a:schemeClr val="dk2"/>
              </a:buClr>
              <a:buSzPts val="1300"/>
              <a:buNone/>
              <a:defRPr sz="1300" b="1">
                <a:solidFill>
                  <a:schemeClr val="dk2"/>
                </a:solidFill>
              </a:defRPr>
            </a:lvl7pPr>
            <a:lvl8pPr lvl="7" algn="ctr" rtl="0">
              <a:spcBef>
                <a:spcPts val="0"/>
              </a:spcBef>
              <a:spcAft>
                <a:spcPts val="0"/>
              </a:spcAft>
              <a:buClr>
                <a:schemeClr val="dk2"/>
              </a:buClr>
              <a:buSzPts val="1300"/>
              <a:buNone/>
              <a:defRPr sz="1300" b="1">
                <a:solidFill>
                  <a:schemeClr val="dk2"/>
                </a:solidFill>
              </a:defRPr>
            </a:lvl8pPr>
            <a:lvl9pPr lvl="8" algn="ctr" rtl="0">
              <a:spcBef>
                <a:spcPts val="0"/>
              </a:spcBef>
              <a:spcAft>
                <a:spcPts val="0"/>
              </a:spcAft>
              <a:buClr>
                <a:schemeClr val="dk2"/>
              </a:buClr>
              <a:buSzPts val="1300"/>
              <a:buNone/>
              <a:defRPr sz="1300" b="1">
                <a:solidFill>
                  <a:schemeClr val="dk2"/>
                </a:solidFill>
              </a:defRPr>
            </a:lvl9pPr>
          </a:lstStyle>
          <a:p>
            <a:endParaRPr/>
          </a:p>
        </p:txBody>
      </p:sp>
      <p:sp>
        <p:nvSpPr>
          <p:cNvPr id="324" name="Google Shape;324;p23"/>
          <p:cNvSpPr txBox="1">
            <a:spLocks noGrp="1"/>
          </p:cNvSpPr>
          <p:nvPr>
            <p:ph type="subTitle" idx="9"/>
          </p:nvPr>
        </p:nvSpPr>
        <p:spPr>
          <a:xfrm>
            <a:off x="288675" y="2660900"/>
            <a:ext cx="1271100" cy="356100"/>
          </a:xfrm>
          <a:prstGeom prst="rect">
            <a:avLst/>
          </a:prstGeom>
        </p:spPr>
        <p:txBody>
          <a:bodyPr spcFirstLastPara="1" wrap="square" lIns="0" tIns="0" rIns="0" bIns="0" anchor="ctr" anchorCtr="0">
            <a:normAutofit/>
          </a:bodyPr>
          <a:lstStyle>
            <a:lvl1pPr lvl="0" algn="ctr" rtl="0">
              <a:spcBef>
                <a:spcPts val="0"/>
              </a:spcBef>
              <a:spcAft>
                <a:spcPts val="0"/>
              </a:spcAft>
              <a:buClr>
                <a:schemeClr val="dk2"/>
              </a:buClr>
              <a:buSzPts val="1300"/>
              <a:buNone/>
              <a:defRPr sz="1300" b="1">
                <a:solidFill>
                  <a:schemeClr val="dk2"/>
                </a:solidFill>
              </a:defRPr>
            </a:lvl1pPr>
            <a:lvl2pPr lvl="1" algn="ctr" rtl="0">
              <a:spcBef>
                <a:spcPts val="0"/>
              </a:spcBef>
              <a:spcAft>
                <a:spcPts val="0"/>
              </a:spcAft>
              <a:buClr>
                <a:schemeClr val="dk2"/>
              </a:buClr>
              <a:buSzPts val="1300"/>
              <a:buNone/>
              <a:defRPr sz="1300" b="1">
                <a:solidFill>
                  <a:schemeClr val="dk2"/>
                </a:solidFill>
              </a:defRPr>
            </a:lvl2pPr>
            <a:lvl3pPr lvl="2" algn="ctr" rtl="0">
              <a:spcBef>
                <a:spcPts val="0"/>
              </a:spcBef>
              <a:spcAft>
                <a:spcPts val="0"/>
              </a:spcAft>
              <a:buClr>
                <a:schemeClr val="dk2"/>
              </a:buClr>
              <a:buSzPts val="1300"/>
              <a:buNone/>
              <a:defRPr sz="1300" b="1">
                <a:solidFill>
                  <a:schemeClr val="dk2"/>
                </a:solidFill>
              </a:defRPr>
            </a:lvl3pPr>
            <a:lvl4pPr lvl="3" algn="ctr" rtl="0">
              <a:spcBef>
                <a:spcPts val="0"/>
              </a:spcBef>
              <a:spcAft>
                <a:spcPts val="0"/>
              </a:spcAft>
              <a:buClr>
                <a:schemeClr val="dk2"/>
              </a:buClr>
              <a:buSzPts val="1300"/>
              <a:buNone/>
              <a:defRPr sz="1300" b="1">
                <a:solidFill>
                  <a:schemeClr val="dk2"/>
                </a:solidFill>
              </a:defRPr>
            </a:lvl4pPr>
            <a:lvl5pPr lvl="4" algn="ctr" rtl="0">
              <a:spcBef>
                <a:spcPts val="0"/>
              </a:spcBef>
              <a:spcAft>
                <a:spcPts val="0"/>
              </a:spcAft>
              <a:buClr>
                <a:schemeClr val="dk2"/>
              </a:buClr>
              <a:buSzPts val="1300"/>
              <a:buNone/>
              <a:defRPr sz="1300" b="1">
                <a:solidFill>
                  <a:schemeClr val="dk2"/>
                </a:solidFill>
              </a:defRPr>
            </a:lvl5pPr>
            <a:lvl6pPr lvl="5" algn="ctr" rtl="0">
              <a:spcBef>
                <a:spcPts val="0"/>
              </a:spcBef>
              <a:spcAft>
                <a:spcPts val="0"/>
              </a:spcAft>
              <a:buClr>
                <a:schemeClr val="dk2"/>
              </a:buClr>
              <a:buSzPts val="1300"/>
              <a:buNone/>
              <a:defRPr sz="1300" b="1">
                <a:solidFill>
                  <a:schemeClr val="dk2"/>
                </a:solidFill>
              </a:defRPr>
            </a:lvl6pPr>
            <a:lvl7pPr lvl="6" algn="ctr" rtl="0">
              <a:spcBef>
                <a:spcPts val="0"/>
              </a:spcBef>
              <a:spcAft>
                <a:spcPts val="0"/>
              </a:spcAft>
              <a:buClr>
                <a:schemeClr val="dk2"/>
              </a:buClr>
              <a:buSzPts val="1300"/>
              <a:buNone/>
              <a:defRPr sz="1300" b="1">
                <a:solidFill>
                  <a:schemeClr val="dk2"/>
                </a:solidFill>
              </a:defRPr>
            </a:lvl7pPr>
            <a:lvl8pPr lvl="7" algn="ctr" rtl="0">
              <a:spcBef>
                <a:spcPts val="0"/>
              </a:spcBef>
              <a:spcAft>
                <a:spcPts val="0"/>
              </a:spcAft>
              <a:buClr>
                <a:schemeClr val="dk2"/>
              </a:buClr>
              <a:buSzPts val="1300"/>
              <a:buNone/>
              <a:defRPr sz="1300" b="1">
                <a:solidFill>
                  <a:schemeClr val="dk2"/>
                </a:solidFill>
              </a:defRPr>
            </a:lvl8pPr>
            <a:lvl9pPr lvl="8" algn="ctr" rtl="0">
              <a:spcBef>
                <a:spcPts val="0"/>
              </a:spcBef>
              <a:spcAft>
                <a:spcPts val="0"/>
              </a:spcAft>
              <a:buClr>
                <a:schemeClr val="dk2"/>
              </a:buClr>
              <a:buSzPts val="1300"/>
              <a:buNone/>
              <a:defRPr sz="1300" b="1">
                <a:solidFill>
                  <a:schemeClr val="dk2"/>
                </a:solidFill>
              </a:defRPr>
            </a:lvl9pPr>
          </a:lstStyle>
          <a:p>
            <a:endParaRPr/>
          </a:p>
        </p:txBody>
      </p:sp>
      <p:sp>
        <p:nvSpPr>
          <p:cNvPr id="325" name="Google Shape;325;p23"/>
          <p:cNvSpPr txBox="1">
            <a:spLocks noGrp="1"/>
          </p:cNvSpPr>
          <p:nvPr>
            <p:ph type="subTitle" idx="13"/>
          </p:nvPr>
        </p:nvSpPr>
        <p:spPr>
          <a:xfrm>
            <a:off x="288675" y="3628200"/>
            <a:ext cx="1271100" cy="356100"/>
          </a:xfrm>
          <a:prstGeom prst="rect">
            <a:avLst/>
          </a:prstGeom>
        </p:spPr>
        <p:txBody>
          <a:bodyPr spcFirstLastPara="1" wrap="square" lIns="0" tIns="0" rIns="0" bIns="0" anchor="ctr" anchorCtr="0">
            <a:normAutofit/>
          </a:bodyPr>
          <a:lstStyle>
            <a:lvl1pPr lvl="0" algn="ctr" rtl="0">
              <a:spcBef>
                <a:spcPts val="0"/>
              </a:spcBef>
              <a:spcAft>
                <a:spcPts val="0"/>
              </a:spcAft>
              <a:buClr>
                <a:schemeClr val="dk2"/>
              </a:buClr>
              <a:buSzPts val="1300"/>
              <a:buNone/>
              <a:defRPr sz="1300" b="1">
                <a:solidFill>
                  <a:schemeClr val="dk2"/>
                </a:solidFill>
              </a:defRPr>
            </a:lvl1pPr>
            <a:lvl2pPr lvl="1" algn="ctr" rtl="0">
              <a:spcBef>
                <a:spcPts val="0"/>
              </a:spcBef>
              <a:spcAft>
                <a:spcPts val="0"/>
              </a:spcAft>
              <a:buClr>
                <a:schemeClr val="dk2"/>
              </a:buClr>
              <a:buSzPts val="1300"/>
              <a:buNone/>
              <a:defRPr sz="1300" b="1">
                <a:solidFill>
                  <a:schemeClr val="dk2"/>
                </a:solidFill>
              </a:defRPr>
            </a:lvl2pPr>
            <a:lvl3pPr lvl="2" algn="ctr" rtl="0">
              <a:spcBef>
                <a:spcPts val="0"/>
              </a:spcBef>
              <a:spcAft>
                <a:spcPts val="0"/>
              </a:spcAft>
              <a:buClr>
                <a:schemeClr val="dk2"/>
              </a:buClr>
              <a:buSzPts val="1300"/>
              <a:buNone/>
              <a:defRPr sz="1300" b="1">
                <a:solidFill>
                  <a:schemeClr val="dk2"/>
                </a:solidFill>
              </a:defRPr>
            </a:lvl3pPr>
            <a:lvl4pPr lvl="3" algn="ctr" rtl="0">
              <a:spcBef>
                <a:spcPts val="0"/>
              </a:spcBef>
              <a:spcAft>
                <a:spcPts val="0"/>
              </a:spcAft>
              <a:buClr>
                <a:schemeClr val="dk2"/>
              </a:buClr>
              <a:buSzPts val="1300"/>
              <a:buNone/>
              <a:defRPr sz="1300" b="1">
                <a:solidFill>
                  <a:schemeClr val="dk2"/>
                </a:solidFill>
              </a:defRPr>
            </a:lvl4pPr>
            <a:lvl5pPr lvl="4" algn="ctr" rtl="0">
              <a:spcBef>
                <a:spcPts val="0"/>
              </a:spcBef>
              <a:spcAft>
                <a:spcPts val="0"/>
              </a:spcAft>
              <a:buClr>
                <a:schemeClr val="dk2"/>
              </a:buClr>
              <a:buSzPts val="1300"/>
              <a:buNone/>
              <a:defRPr sz="1300" b="1">
                <a:solidFill>
                  <a:schemeClr val="dk2"/>
                </a:solidFill>
              </a:defRPr>
            </a:lvl5pPr>
            <a:lvl6pPr lvl="5" algn="ctr" rtl="0">
              <a:spcBef>
                <a:spcPts val="0"/>
              </a:spcBef>
              <a:spcAft>
                <a:spcPts val="0"/>
              </a:spcAft>
              <a:buClr>
                <a:schemeClr val="dk2"/>
              </a:buClr>
              <a:buSzPts val="1300"/>
              <a:buNone/>
              <a:defRPr sz="1300" b="1">
                <a:solidFill>
                  <a:schemeClr val="dk2"/>
                </a:solidFill>
              </a:defRPr>
            </a:lvl6pPr>
            <a:lvl7pPr lvl="6" algn="ctr" rtl="0">
              <a:spcBef>
                <a:spcPts val="0"/>
              </a:spcBef>
              <a:spcAft>
                <a:spcPts val="0"/>
              </a:spcAft>
              <a:buClr>
                <a:schemeClr val="dk2"/>
              </a:buClr>
              <a:buSzPts val="1300"/>
              <a:buNone/>
              <a:defRPr sz="1300" b="1">
                <a:solidFill>
                  <a:schemeClr val="dk2"/>
                </a:solidFill>
              </a:defRPr>
            </a:lvl7pPr>
            <a:lvl8pPr lvl="7" algn="ctr" rtl="0">
              <a:spcBef>
                <a:spcPts val="0"/>
              </a:spcBef>
              <a:spcAft>
                <a:spcPts val="0"/>
              </a:spcAft>
              <a:buClr>
                <a:schemeClr val="dk2"/>
              </a:buClr>
              <a:buSzPts val="1300"/>
              <a:buNone/>
              <a:defRPr sz="1300" b="1">
                <a:solidFill>
                  <a:schemeClr val="dk2"/>
                </a:solidFill>
              </a:defRPr>
            </a:lvl8pPr>
            <a:lvl9pPr lvl="8" algn="ctr" rtl="0">
              <a:spcBef>
                <a:spcPts val="0"/>
              </a:spcBef>
              <a:spcAft>
                <a:spcPts val="0"/>
              </a:spcAft>
              <a:buClr>
                <a:schemeClr val="dk2"/>
              </a:buClr>
              <a:buSzPts val="1300"/>
              <a:buNone/>
              <a:defRPr sz="1300" b="1">
                <a:solidFill>
                  <a:schemeClr val="dk2"/>
                </a:solidFill>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Empty 1">
  <p:cSld name="Quadrants_1_2_2_1">
    <p:spTree>
      <p:nvGrpSpPr>
        <p:cNvPr id="1" name="Shape 2726"/>
        <p:cNvGrpSpPr/>
        <p:nvPr/>
      </p:nvGrpSpPr>
      <p:grpSpPr>
        <a:xfrm>
          <a:off x="0" y="0"/>
          <a:ext cx="0" cy="0"/>
          <a:chOff x="0" y="0"/>
          <a:chExt cx="0" cy="0"/>
        </a:xfrm>
      </p:grpSpPr>
      <p:sp>
        <p:nvSpPr>
          <p:cNvPr id="2727" name="Google Shape;2727;p22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900"/>
              <a:buFont typeface="Arial"/>
              <a:buNone/>
              <a:defRPr sz="800" i="0" u="none" strike="noStrike" cap="none">
                <a:solidFill>
                  <a:srgbClr val="000000"/>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pic>
        <p:nvPicPr>
          <p:cNvPr id="2728" name="Google Shape;2728;p22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729" name="Google Shape;2729;p22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rgbClr val="000000"/>
                </a:solidFill>
                <a:latin typeface="Proxima Nova"/>
                <a:ea typeface="Proxima Nova"/>
                <a:cs typeface="Proxima Nova"/>
                <a:sym typeface="Proxima Nova"/>
              </a:rPr>
              <a:t>© 202</a:t>
            </a:r>
            <a:r>
              <a:rPr lang="en" sz="900">
                <a:latin typeface="Proxima Nova"/>
                <a:ea typeface="Proxima Nova"/>
                <a:cs typeface="Proxima Nova"/>
                <a:sym typeface="Proxima Nova"/>
              </a:rPr>
              <a:t>6</a:t>
            </a:r>
            <a:r>
              <a:rPr lang="en" sz="900" i="0" u="none" strike="noStrike" cap="none">
                <a:solidFill>
                  <a:srgbClr val="000000"/>
                </a:solidFill>
                <a:latin typeface="Proxima Nova"/>
                <a:ea typeface="Proxima Nova"/>
                <a:cs typeface="Proxima Nova"/>
                <a:sym typeface="Proxima Nova"/>
              </a:rPr>
              <a:t> Herrmann Global, LLC</a:t>
            </a:r>
            <a:endParaRPr sz="900" i="0" u="none" strike="noStrike" cap="none">
              <a:solidFill>
                <a:srgbClr val="000000"/>
              </a:solidFill>
              <a:latin typeface="Proxima Nova"/>
              <a:ea typeface="Proxima Nova"/>
              <a:cs typeface="Proxima Nova"/>
              <a:sym typeface="Proxima Nova"/>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Custom Layout 1 1">
  <p:cSld name="CUSTOM_11">
    <p:spTree>
      <p:nvGrpSpPr>
        <p:cNvPr id="1" name="Shape 2730"/>
        <p:cNvGrpSpPr/>
        <p:nvPr/>
      </p:nvGrpSpPr>
      <p:grpSpPr>
        <a:xfrm>
          <a:off x="0" y="0"/>
          <a:ext cx="0" cy="0"/>
          <a:chOff x="0" y="0"/>
          <a:chExt cx="0" cy="0"/>
        </a:xfrm>
      </p:grpSpPr>
      <p:sp>
        <p:nvSpPr>
          <p:cNvPr id="2731" name="Google Shape;2731;p226"/>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732" name="Google Shape;2732;p22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733" name="Google Shape;2733;p22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2734" name="Google Shape;2734;p226"/>
          <p:cNvSpPr txBox="1">
            <a:spLocks noGrp="1"/>
          </p:cNvSpPr>
          <p:nvPr>
            <p:ph type="sldNum" idx="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Only 3">
  <p:cSld name="Title Only_3">
    <p:spTree>
      <p:nvGrpSpPr>
        <p:cNvPr id="1" name="Shape 2735"/>
        <p:cNvGrpSpPr/>
        <p:nvPr/>
      </p:nvGrpSpPr>
      <p:grpSpPr>
        <a:xfrm>
          <a:off x="0" y="0"/>
          <a:ext cx="0" cy="0"/>
          <a:chOff x="0" y="0"/>
          <a:chExt cx="0" cy="0"/>
        </a:xfrm>
      </p:grpSpPr>
      <p:sp>
        <p:nvSpPr>
          <p:cNvPr id="2736" name="Google Shape;2736;p227"/>
          <p:cNvSpPr/>
          <p:nvPr/>
        </p:nvSpPr>
        <p:spPr>
          <a:xfrm flipH="1">
            <a:off x="253311" y="197431"/>
            <a:ext cx="8637300" cy="661800"/>
          </a:xfrm>
          <a:prstGeom prst="round2SameRect">
            <a:avLst>
              <a:gd name="adj1" fmla="val 16667"/>
              <a:gd name="adj2" fmla="val 0"/>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737" name="Google Shape;2737;p227"/>
          <p:cNvSpPr txBox="1">
            <a:spLocks noGrp="1"/>
          </p:cNvSpPr>
          <p:nvPr>
            <p:ph type="sldNum" idx="12"/>
          </p:nvPr>
        </p:nvSpPr>
        <p:spPr>
          <a:xfrm>
            <a:off x="8595360" y="4724707"/>
            <a:ext cx="411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738" name="Google Shape;2738;p227"/>
          <p:cNvSpPr txBox="1">
            <a:spLocks noGrp="1"/>
          </p:cNvSpPr>
          <p:nvPr>
            <p:ph type="title"/>
          </p:nvPr>
        </p:nvSpPr>
        <p:spPr>
          <a:xfrm>
            <a:off x="475126" y="262640"/>
            <a:ext cx="7938300" cy="558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Proxima Nova"/>
              <a:buNone/>
              <a:defRPr sz="3200" b="1">
                <a:solidFill>
                  <a:schemeClr val="lt1"/>
                </a:solidFill>
                <a:latin typeface="Proxima Nova"/>
                <a:ea typeface="Proxima Nova"/>
                <a:cs typeface="Proxima Nova"/>
                <a:sym typeface="Proxima Nova"/>
              </a:defRPr>
            </a:lvl1pPr>
            <a:lvl2pPr lvl="1" algn="l">
              <a:lnSpc>
                <a:spcPct val="100000"/>
              </a:lnSpc>
              <a:spcBef>
                <a:spcPts val="0"/>
              </a:spcBef>
              <a:spcAft>
                <a:spcPts val="0"/>
              </a:spcAft>
              <a:buSzPts val="1400"/>
              <a:buFont typeface="Proxima Nova"/>
              <a:buNone/>
              <a:defRPr b="1">
                <a:latin typeface="Proxima Nova"/>
                <a:ea typeface="Proxima Nova"/>
                <a:cs typeface="Proxima Nova"/>
                <a:sym typeface="Proxima Nova"/>
              </a:defRPr>
            </a:lvl2pPr>
            <a:lvl3pPr lvl="2" algn="l">
              <a:lnSpc>
                <a:spcPct val="100000"/>
              </a:lnSpc>
              <a:spcBef>
                <a:spcPts val="0"/>
              </a:spcBef>
              <a:spcAft>
                <a:spcPts val="0"/>
              </a:spcAft>
              <a:buSzPts val="1400"/>
              <a:buFont typeface="Proxima Nova"/>
              <a:buNone/>
              <a:defRPr b="1">
                <a:latin typeface="Proxima Nova"/>
                <a:ea typeface="Proxima Nova"/>
                <a:cs typeface="Proxima Nova"/>
                <a:sym typeface="Proxima Nova"/>
              </a:defRPr>
            </a:lvl3pPr>
            <a:lvl4pPr lvl="3" algn="l">
              <a:lnSpc>
                <a:spcPct val="100000"/>
              </a:lnSpc>
              <a:spcBef>
                <a:spcPts val="0"/>
              </a:spcBef>
              <a:spcAft>
                <a:spcPts val="0"/>
              </a:spcAft>
              <a:buSzPts val="1400"/>
              <a:buFont typeface="Proxima Nova"/>
              <a:buNone/>
              <a:defRPr b="1">
                <a:latin typeface="Proxima Nova"/>
                <a:ea typeface="Proxima Nova"/>
                <a:cs typeface="Proxima Nova"/>
                <a:sym typeface="Proxima Nova"/>
              </a:defRPr>
            </a:lvl4pPr>
            <a:lvl5pPr lvl="4" algn="l">
              <a:lnSpc>
                <a:spcPct val="100000"/>
              </a:lnSpc>
              <a:spcBef>
                <a:spcPts val="0"/>
              </a:spcBef>
              <a:spcAft>
                <a:spcPts val="0"/>
              </a:spcAft>
              <a:buSzPts val="1400"/>
              <a:buFont typeface="Proxima Nova"/>
              <a:buNone/>
              <a:defRPr b="1">
                <a:latin typeface="Proxima Nova"/>
                <a:ea typeface="Proxima Nova"/>
                <a:cs typeface="Proxima Nova"/>
                <a:sym typeface="Proxima Nova"/>
              </a:defRPr>
            </a:lvl5pPr>
            <a:lvl6pPr lvl="5" algn="l">
              <a:lnSpc>
                <a:spcPct val="100000"/>
              </a:lnSpc>
              <a:spcBef>
                <a:spcPts val="0"/>
              </a:spcBef>
              <a:spcAft>
                <a:spcPts val="0"/>
              </a:spcAft>
              <a:buSzPts val="1400"/>
              <a:buFont typeface="Proxima Nova"/>
              <a:buNone/>
              <a:defRPr b="1">
                <a:latin typeface="Proxima Nova"/>
                <a:ea typeface="Proxima Nova"/>
                <a:cs typeface="Proxima Nova"/>
                <a:sym typeface="Proxima Nova"/>
              </a:defRPr>
            </a:lvl6pPr>
            <a:lvl7pPr lvl="6" algn="l">
              <a:lnSpc>
                <a:spcPct val="100000"/>
              </a:lnSpc>
              <a:spcBef>
                <a:spcPts val="0"/>
              </a:spcBef>
              <a:spcAft>
                <a:spcPts val="0"/>
              </a:spcAft>
              <a:buSzPts val="1400"/>
              <a:buFont typeface="Proxima Nova"/>
              <a:buNone/>
              <a:defRPr b="1">
                <a:latin typeface="Proxima Nova"/>
                <a:ea typeface="Proxima Nova"/>
                <a:cs typeface="Proxima Nova"/>
                <a:sym typeface="Proxima Nova"/>
              </a:defRPr>
            </a:lvl7pPr>
            <a:lvl8pPr lvl="7" algn="l">
              <a:lnSpc>
                <a:spcPct val="100000"/>
              </a:lnSpc>
              <a:spcBef>
                <a:spcPts val="0"/>
              </a:spcBef>
              <a:spcAft>
                <a:spcPts val="0"/>
              </a:spcAft>
              <a:buSzPts val="1400"/>
              <a:buFont typeface="Proxima Nova"/>
              <a:buNone/>
              <a:defRPr b="1">
                <a:latin typeface="Proxima Nova"/>
                <a:ea typeface="Proxima Nova"/>
                <a:cs typeface="Proxima Nova"/>
                <a:sym typeface="Proxima Nova"/>
              </a:defRPr>
            </a:lvl8pPr>
            <a:lvl9pPr lvl="8" algn="l">
              <a:lnSpc>
                <a:spcPct val="100000"/>
              </a:lnSpc>
              <a:spcBef>
                <a:spcPts val="0"/>
              </a:spcBef>
              <a:spcAft>
                <a:spcPts val="0"/>
              </a:spcAft>
              <a:buSzPts val="1400"/>
              <a:buFont typeface="Proxima Nova"/>
              <a:buNone/>
              <a:defRPr b="1">
                <a:latin typeface="Proxima Nova"/>
                <a:ea typeface="Proxima Nova"/>
                <a:cs typeface="Proxima Nova"/>
                <a:sym typeface="Proxima Nova"/>
              </a:defRPr>
            </a:lvl9pPr>
          </a:lstStyle>
          <a:p>
            <a:endParaRPr/>
          </a:p>
        </p:txBody>
      </p:sp>
      <p:sp>
        <p:nvSpPr>
          <p:cNvPr id="2739" name="Google Shape;2739;p227"/>
          <p:cNvSpPr txBox="1">
            <a:spLocks noGrp="1"/>
          </p:cNvSpPr>
          <p:nvPr>
            <p:ph type="body" idx="1"/>
          </p:nvPr>
        </p:nvSpPr>
        <p:spPr>
          <a:xfrm>
            <a:off x="473725" y="1057835"/>
            <a:ext cx="8052600" cy="33528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accent5"/>
              </a:buClr>
              <a:buSzPts val="2000"/>
              <a:buFont typeface="Proxima Nova"/>
              <a:buChar char="•"/>
              <a:defRPr>
                <a:latin typeface="Proxima Nova"/>
                <a:ea typeface="Proxima Nova"/>
                <a:cs typeface="Proxima Nova"/>
                <a:sym typeface="Proxima Nova"/>
              </a:defRPr>
            </a:lvl1pPr>
            <a:lvl2pPr marL="914400" lvl="1" indent="-342900" algn="l">
              <a:lnSpc>
                <a:spcPct val="90000"/>
              </a:lnSpc>
              <a:spcBef>
                <a:spcPts val="600"/>
              </a:spcBef>
              <a:spcAft>
                <a:spcPts val="0"/>
              </a:spcAft>
              <a:buClr>
                <a:schemeClr val="accent5"/>
              </a:buClr>
              <a:buSzPts val="1800"/>
              <a:buFont typeface="Proxima Nova"/>
              <a:buChar char="•"/>
              <a:defRPr>
                <a:latin typeface="Proxima Nova"/>
                <a:ea typeface="Proxima Nova"/>
                <a:cs typeface="Proxima Nova"/>
                <a:sym typeface="Proxima Nova"/>
              </a:defRPr>
            </a:lvl2pPr>
            <a:lvl3pPr marL="1371600" lvl="2" indent="-330200" algn="l">
              <a:lnSpc>
                <a:spcPct val="90000"/>
              </a:lnSpc>
              <a:spcBef>
                <a:spcPts val="600"/>
              </a:spcBef>
              <a:spcAft>
                <a:spcPts val="0"/>
              </a:spcAft>
              <a:buClr>
                <a:schemeClr val="accent5"/>
              </a:buClr>
              <a:buSzPts val="1600"/>
              <a:buFont typeface="Proxima Nova"/>
              <a:buChar char="•"/>
              <a:defRPr>
                <a:latin typeface="Proxima Nova"/>
                <a:ea typeface="Proxima Nova"/>
                <a:cs typeface="Proxima Nova"/>
                <a:sym typeface="Proxima Nova"/>
              </a:defRPr>
            </a:lvl3pPr>
            <a:lvl4pPr marL="1828800" lvl="3" indent="-330200" algn="l">
              <a:lnSpc>
                <a:spcPct val="90000"/>
              </a:lnSpc>
              <a:spcBef>
                <a:spcPts val="600"/>
              </a:spcBef>
              <a:spcAft>
                <a:spcPts val="0"/>
              </a:spcAft>
              <a:buClr>
                <a:schemeClr val="accent5"/>
              </a:buClr>
              <a:buSzPts val="1600"/>
              <a:buFont typeface="Proxima Nova"/>
              <a:buChar char="•"/>
              <a:defRPr>
                <a:latin typeface="Proxima Nova"/>
                <a:ea typeface="Proxima Nova"/>
                <a:cs typeface="Proxima Nova"/>
                <a:sym typeface="Proxima Nova"/>
              </a:defRPr>
            </a:lvl4pPr>
            <a:lvl5pPr marL="2286000" lvl="4" indent="-330200" algn="l">
              <a:lnSpc>
                <a:spcPct val="90000"/>
              </a:lnSpc>
              <a:spcBef>
                <a:spcPts val="600"/>
              </a:spcBef>
              <a:spcAft>
                <a:spcPts val="0"/>
              </a:spcAft>
              <a:buClr>
                <a:schemeClr val="accent5"/>
              </a:buClr>
              <a:buSzPts val="1600"/>
              <a:buFont typeface="Proxima Nova"/>
              <a:buChar char="•"/>
              <a:defRPr>
                <a:latin typeface="Proxima Nova"/>
                <a:ea typeface="Proxima Nova"/>
                <a:cs typeface="Proxima Nova"/>
                <a:sym typeface="Proxima Nova"/>
              </a:defRPr>
            </a:lvl5pPr>
            <a:lvl6pPr marL="2743200" lvl="5" indent="-342900" algn="l">
              <a:lnSpc>
                <a:spcPct val="90000"/>
              </a:lnSpc>
              <a:spcBef>
                <a:spcPts val="600"/>
              </a:spcBef>
              <a:spcAft>
                <a:spcPts val="0"/>
              </a:spcAft>
              <a:buClr>
                <a:schemeClr val="dk1"/>
              </a:buClr>
              <a:buSzPts val="1800"/>
              <a:buFont typeface="Proxima Nova"/>
              <a:buChar char="•"/>
              <a:defRPr>
                <a:latin typeface="Proxima Nova"/>
                <a:ea typeface="Proxima Nova"/>
                <a:cs typeface="Proxima Nova"/>
                <a:sym typeface="Proxima Nova"/>
              </a:defRPr>
            </a:lvl6pPr>
            <a:lvl7pPr marL="3200400" lvl="6"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7pPr>
            <a:lvl8pPr marL="3657600" lvl="7"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8pPr>
            <a:lvl9pPr marL="4114800" lvl="8" indent="-342900" algn="l">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9pPr>
          </a:lstStyle>
          <a:p>
            <a:endParaRPr/>
          </a:p>
        </p:txBody>
      </p:sp>
      <p:pic>
        <p:nvPicPr>
          <p:cNvPr id="2740" name="Google Shape;2740;p227"/>
          <p:cNvPicPr preferRelativeResize="0"/>
          <p:nvPr/>
        </p:nvPicPr>
        <p:blipFill rotWithShape="1">
          <a:blip r:embed="rId2">
            <a:alphaModFix/>
          </a:blip>
          <a:srcRect/>
          <a:stretch/>
        </p:blipFill>
        <p:spPr>
          <a:xfrm>
            <a:off x="8411085" y="232330"/>
            <a:ext cx="590732" cy="610066"/>
          </a:xfrm>
          <a:prstGeom prst="rect">
            <a:avLst/>
          </a:prstGeom>
          <a:noFill/>
          <a:ln>
            <a:noFill/>
          </a:ln>
        </p:spPr>
      </p:pic>
      <p:pic>
        <p:nvPicPr>
          <p:cNvPr id="2741" name="Google Shape;2741;p227"/>
          <p:cNvPicPr preferRelativeResize="0"/>
          <p:nvPr/>
        </p:nvPicPr>
        <p:blipFill rotWithShape="1">
          <a:blip r:embed="rId3">
            <a:alphaModFix/>
          </a:blip>
          <a:srcRect/>
          <a:stretch/>
        </p:blipFill>
        <p:spPr>
          <a:xfrm>
            <a:off x="214668" y="4617424"/>
            <a:ext cx="1283600" cy="357025"/>
          </a:xfrm>
          <a:prstGeom prst="rect">
            <a:avLst/>
          </a:prstGeom>
          <a:noFill/>
          <a:ln>
            <a:noFill/>
          </a:ln>
        </p:spPr>
      </p:pic>
    </p:spTree>
  </p:cSld>
  <p:clrMapOvr>
    <a:masterClrMapping/>
  </p:clrMapOvr>
  <p:extLst>
    <p:ext uri="{DCECCB84-F9BA-43D5-87BE-67443E8EF086}">
      <p15:sldGuideLst xmlns:p15="http://schemas.microsoft.com/office/powerpoint/2012/main">
        <p15:guide id="1" pos="158">
          <p15:clr>
            <a:srgbClr val="FBAE40"/>
          </p15:clr>
        </p15:guide>
        <p15:guide id="2" orient="horz" pos="3094">
          <p15:clr>
            <a:srgbClr val="FBAE40"/>
          </p15:clr>
        </p15:guide>
        <p15:guide id="3" pos="5602">
          <p15:clr>
            <a:srgbClr val="FBAE40"/>
          </p15:clr>
        </p15:guide>
        <p15:guide id="4" orient="horz" pos="713">
          <p15:clr>
            <a:srgbClr val="FBAE40"/>
          </p15:clr>
        </p15:guide>
        <p15:guide id="5" pos="5352">
          <p15:clr>
            <a:srgbClr val="FBAE40"/>
          </p15:clr>
        </p15:guide>
        <p15:guide id="6" pos="363">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4 Columns Slide">
  <p:cSld name="4 Columns Slide">
    <p:spTree>
      <p:nvGrpSpPr>
        <p:cNvPr id="1" name="Shape 2742"/>
        <p:cNvGrpSpPr/>
        <p:nvPr/>
      </p:nvGrpSpPr>
      <p:grpSpPr>
        <a:xfrm>
          <a:off x="0" y="0"/>
          <a:ext cx="0" cy="0"/>
          <a:chOff x="0" y="0"/>
          <a:chExt cx="0" cy="0"/>
        </a:xfrm>
      </p:grpSpPr>
      <p:cxnSp>
        <p:nvCxnSpPr>
          <p:cNvPr id="2743" name="Google Shape;2743;p228"/>
          <p:cNvCxnSpPr/>
          <p:nvPr/>
        </p:nvCxnSpPr>
        <p:spPr>
          <a:xfrm>
            <a:off x="355176" y="4629150"/>
            <a:ext cx="8331600" cy="0"/>
          </a:xfrm>
          <a:prstGeom prst="straightConnector1">
            <a:avLst/>
          </a:prstGeom>
          <a:noFill/>
          <a:ln w="9525" cap="flat" cmpd="sng">
            <a:solidFill>
              <a:srgbClr val="BFBFBF"/>
            </a:solidFill>
            <a:prstDash val="solid"/>
            <a:round/>
            <a:headEnd type="none" w="sm" len="sm"/>
            <a:tailEnd type="none" w="sm" len="sm"/>
          </a:ln>
        </p:spPr>
      </p:cxnSp>
      <p:cxnSp>
        <p:nvCxnSpPr>
          <p:cNvPr id="2744" name="Google Shape;2744;p228"/>
          <p:cNvCxnSpPr/>
          <p:nvPr/>
        </p:nvCxnSpPr>
        <p:spPr>
          <a:xfrm>
            <a:off x="362857" y="506907"/>
            <a:ext cx="8311800" cy="0"/>
          </a:xfrm>
          <a:prstGeom prst="straightConnector1">
            <a:avLst/>
          </a:prstGeom>
          <a:noFill/>
          <a:ln w="9525" cap="flat" cmpd="sng">
            <a:solidFill>
              <a:srgbClr val="BFBFBF"/>
            </a:solidFill>
            <a:prstDash val="solid"/>
            <a:round/>
            <a:headEnd type="none" w="sm" len="sm"/>
            <a:tailEnd type="none" w="sm" len="sm"/>
          </a:ln>
        </p:spPr>
      </p:cxnSp>
      <p:cxnSp>
        <p:nvCxnSpPr>
          <p:cNvPr id="2745" name="Google Shape;2745;p228"/>
          <p:cNvCxnSpPr/>
          <p:nvPr/>
        </p:nvCxnSpPr>
        <p:spPr>
          <a:xfrm>
            <a:off x="372535" y="628650"/>
            <a:ext cx="0" cy="3886200"/>
          </a:xfrm>
          <a:prstGeom prst="straightConnector1">
            <a:avLst/>
          </a:prstGeom>
          <a:noFill/>
          <a:ln w="9525" cap="flat" cmpd="sng">
            <a:solidFill>
              <a:srgbClr val="BFBFBF"/>
            </a:solidFill>
            <a:prstDash val="solid"/>
            <a:round/>
            <a:headEnd type="none" w="sm" len="sm"/>
            <a:tailEnd type="none" w="sm" len="sm"/>
          </a:ln>
        </p:spPr>
      </p:cxnSp>
      <p:cxnSp>
        <p:nvCxnSpPr>
          <p:cNvPr id="2746" name="Google Shape;2746;p228"/>
          <p:cNvCxnSpPr/>
          <p:nvPr/>
        </p:nvCxnSpPr>
        <p:spPr>
          <a:xfrm>
            <a:off x="2417840" y="628650"/>
            <a:ext cx="0" cy="3886200"/>
          </a:xfrm>
          <a:prstGeom prst="straightConnector1">
            <a:avLst/>
          </a:prstGeom>
          <a:noFill/>
          <a:ln w="9525" cap="flat" cmpd="sng">
            <a:solidFill>
              <a:srgbClr val="BFBFBF"/>
            </a:solidFill>
            <a:prstDash val="solid"/>
            <a:round/>
            <a:headEnd type="none" w="sm" len="sm"/>
            <a:tailEnd type="none" w="sm" len="sm"/>
          </a:ln>
        </p:spPr>
      </p:cxnSp>
      <p:cxnSp>
        <p:nvCxnSpPr>
          <p:cNvPr id="2747" name="Google Shape;2747;p228"/>
          <p:cNvCxnSpPr/>
          <p:nvPr/>
        </p:nvCxnSpPr>
        <p:spPr>
          <a:xfrm>
            <a:off x="4546539" y="628650"/>
            <a:ext cx="0" cy="3886200"/>
          </a:xfrm>
          <a:prstGeom prst="straightConnector1">
            <a:avLst/>
          </a:prstGeom>
          <a:noFill/>
          <a:ln w="9525" cap="flat" cmpd="sng">
            <a:solidFill>
              <a:srgbClr val="BFBFBF"/>
            </a:solidFill>
            <a:prstDash val="solid"/>
            <a:round/>
            <a:headEnd type="none" w="sm" len="sm"/>
            <a:tailEnd type="none" w="sm" len="sm"/>
          </a:ln>
        </p:spPr>
      </p:cxnSp>
      <p:cxnSp>
        <p:nvCxnSpPr>
          <p:cNvPr id="2748" name="Google Shape;2748;p228"/>
          <p:cNvCxnSpPr/>
          <p:nvPr/>
        </p:nvCxnSpPr>
        <p:spPr>
          <a:xfrm>
            <a:off x="6652156" y="628650"/>
            <a:ext cx="0" cy="3886200"/>
          </a:xfrm>
          <a:prstGeom prst="straightConnector1">
            <a:avLst/>
          </a:prstGeom>
          <a:noFill/>
          <a:ln w="9525" cap="flat" cmpd="sng">
            <a:solidFill>
              <a:srgbClr val="BFBFBF"/>
            </a:solidFill>
            <a:prstDash val="solid"/>
            <a:round/>
            <a:headEnd type="none" w="sm" len="sm"/>
            <a:tailEnd type="none" w="sm" len="sm"/>
          </a:ln>
        </p:spPr>
      </p:cxnSp>
      <p:cxnSp>
        <p:nvCxnSpPr>
          <p:cNvPr id="2749" name="Google Shape;2749;p228"/>
          <p:cNvCxnSpPr/>
          <p:nvPr/>
        </p:nvCxnSpPr>
        <p:spPr>
          <a:xfrm>
            <a:off x="8701070" y="628650"/>
            <a:ext cx="0" cy="3886200"/>
          </a:xfrm>
          <a:prstGeom prst="straightConnector1">
            <a:avLst/>
          </a:prstGeom>
          <a:noFill/>
          <a:ln w="9525" cap="flat" cmpd="sng">
            <a:solidFill>
              <a:srgbClr val="BFBFBF"/>
            </a:solidFill>
            <a:prstDash val="solid"/>
            <a:round/>
            <a:headEnd type="none" w="sm" len="sm"/>
            <a:tailEnd type="none" w="sm" len="sm"/>
          </a:ln>
        </p:spPr>
      </p:cxnSp>
      <p:sp>
        <p:nvSpPr>
          <p:cNvPr id="2750" name="Google Shape;2750;p228"/>
          <p:cNvSpPr txBox="1">
            <a:spLocks noGrp="1"/>
          </p:cNvSpPr>
          <p:nvPr>
            <p:ph type="body" idx="1"/>
          </p:nvPr>
        </p:nvSpPr>
        <p:spPr>
          <a:xfrm>
            <a:off x="3706092" y="104225"/>
            <a:ext cx="1812900" cy="3921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Proxima Nova"/>
                <a:ea typeface="Proxima Nova"/>
                <a:cs typeface="Proxima Nova"/>
                <a:sym typeface="Proxima Nova"/>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51" name="Google Shape;2751;p228"/>
          <p:cNvSpPr txBox="1">
            <a:spLocks noGrp="1"/>
          </p:cNvSpPr>
          <p:nvPr>
            <p:ph type="title"/>
          </p:nvPr>
        </p:nvSpPr>
        <p:spPr>
          <a:xfrm>
            <a:off x="272757" y="148926"/>
            <a:ext cx="2826600" cy="2925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7A7979"/>
              </a:buClr>
              <a:buSzPts val="1600"/>
              <a:buFont typeface="Arial"/>
              <a:buNone/>
              <a:defRPr sz="1600" b="0" i="0" u="none" strike="noStrike" cap="none">
                <a:solidFill>
                  <a:srgbClr val="7A7979"/>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Custom Layout 1 2">
  <p:cSld name="CUSTOM_12">
    <p:spTree>
      <p:nvGrpSpPr>
        <p:cNvPr id="1" name="Shape 2752"/>
        <p:cNvGrpSpPr/>
        <p:nvPr/>
      </p:nvGrpSpPr>
      <p:grpSpPr>
        <a:xfrm>
          <a:off x="0" y="0"/>
          <a:ext cx="0" cy="0"/>
          <a:chOff x="0" y="0"/>
          <a:chExt cx="0" cy="0"/>
        </a:xfrm>
      </p:grpSpPr>
      <p:sp>
        <p:nvSpPr>
          <p:cNvPr id="2753" name="Google Shape;2753;p229"/>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754" name="Google Shape;2754;p22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755" name="Google Shape;2755;p22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latin typeface="Proxima Nova"/>
                <a:ea typeface="Proxima Nova"/>
                <a:cs typeface="Proxima Nova"/>
                <a:sym typeface="Proxima Nova"/>
              </a:rPr>
              <a:t>© 202</a:t>
            </a:r>
            <a:r>
              <a:rPr lang="en" sz="900">
                <a:solidFill>
                  <a:schemeClr val="dk1"/>
                </a:solidFill>
                <a:latin typeface="Proxima Nova"/>
                <a:ea typeface="Proxima Nova"/>
                <a:cs typeface="Proxima Nova"/>
                <a:sym typeface="Proxima Nova"/>
              </a:rPr>
              <a:t>6</a:t>
            </a:r>
            <a:r>
              <a:rPr lang="en" sz="900" i="0" u="none" strike="noStrike" cap="none">
                <a:solidFill>
                  <a:schemeClr val="dk1"/>
                </a:solidFill>
                <a:latin typeface="Proxima Nova"/>
                <a:ea typeface="Proxima Nova"/>
                <a:cs typeface="Proxima Nova"/>
                <a:sym typeface="Proxima Nova"/>
              </a:rPr>
              <a:t> Herrmann Global, LLC</a:t>
            </a:r>
            <a:endParaRPr sz="900" i="0" u="none" strike="noStrike" cap="none">
              <a:solidFill>
                <a:schemeClr val="dk1"/>
              </a:solidFill>
              <a:latin typeface="Proxima Nova"/>
              <a:ea typeface="Proxima Nova"/>
              <a:cs typeface="Proxima Nova"/>
              <a:sym typeface="Proxima Nova"/>
            </a:endParaRPr>
          </a:p>
        </p:txBody>
      </p:sp>
      <p:sp>
        <p:nvSpPr>
          <p:cNvPr id="2756" name="Google Shape;2756;p229"/>
          <p:cNvSpPr txBox="1">
            <a:spLocks noGrp="1"/>
          </p:cNvSpPr>
          <p:nvPr>
            <p:ph type="sldNum" idx="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lumns 1a">
  <p:cSld name="Quadrants_1_1_1_1_2">
    <p:spTree>
      <p:nvGrpSpPr>
        <p:cNvPr id="1" name="Shape 326"/>
        <p:cNvGrpSpPr/>
        <p:nvPr/>
      </p:nvGrpSpPr>
      <p:grpSpPr>
        <a:xfrm>
          <a:off x="0" y="0"/>
          <a:ext cx="0" cy="0"/>
          <a:chOff x="0" y="0"/>
          <a:chExt cx="0" cy="0"/>
        </a:xfrm>
      </p:grpSpPr>
      <p:cxnSp>
        <p:nvCxnSpPr>
          <p:cNvPr id="327" name="Google Shape;327;p24"/>
          <p:cNvCxnSpPr>
            <a:stCxn id="328" idx="0"/>
          </p:cNvCxnSpPr>
          <p:nvPr/>
        </p:nvCxnSpPr>
        <p:spPr>
          <a:xfrm rot="10800000" flipH="1">
            <a:off x="1345958" y="952697"/>
            <a:ext cx="983700" cy="483900"/>
          </a:xfrm>
          <a:prstGeom prst="bentConnector3">
            <a:avLst>
              <a:gd name="adj1" fmla="val -583"/>
            </a:avLst>
          </a:prstGeom>
          <a:noFill/>
          <a:ln w="9525" cap="flat" cmpd="sng">
            <a:solidFill>
              <a:schemeClr val="dk2"/>
            </a:solidFill>
            <a:prstDash val="solid"/>
            <a:round/>
            <a:headEnd type="none" w="med" len="med"/>
            <a:tailEnd type="none" w="med" len="med"/>
          </a:ln>
        </p:spPr>
      </p:cxnSp>
      <p:cxnSp>
        <p:nvCxnSpPr>
          <p:cNvPr id="329" name="Google Shape;329;p24"/>
          <p:cNvCxnSpPr/>
          <p:nvPr/>
        </p:nvCxnSpPr>
        <p:spPr>
          <a:xfrm rot="5400000" flipH="1">
            <a:off x="7083408" y="700547"/>
            <a:ext cx="483900" cy="983700"/>
          </a:xfrm>
          <a:prstGeom prst="bentConnector2">
            <a:avLst/>
          </a:prstGeom>
          <a:noFill/>
          <a:ln w="9525" cap="flat" cmpd="sng">
            <a:solidFill>
              <a:schemeClr val="dk2"/>
            </a:solidFill>
            <a:prstDash val="solid"/>
            <a:round/>
            <a:headEnd type="none" w="med" len="med"/>
            <a:tailEnd type="none" w="med" len="med"/>
          </a:ln>
        </p:spPr>
      </p:cxnSp>
      <p:sp>
        <p:nvSpPr>
          <p:cNvPr id="330" name="Google Shape;330;p24"/>
          <p:cNvSpPr/>
          <p:nvPr/>
        </p:nvSpPr>
        <p:spPr>
          <a:xfrm rot="10800000">
            <a:off x="330949"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31" name="Google Shape;331;p24"/>
          <p:cNvSpPr/>
          <p:nvPr/>
        </p:nvSpPr>
        <p:spPr>
          <a:xfrm rot="10800000">
            <a:off x="2487733"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32" name="Google Shape;332;p24"/>
          <p:cNvSpPr/>
          <p:nvPr/>
        </p:nvSpPr>
        <p:spPr>
          <a:xfrm rot="10800000">
            <a:off x="4644516"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33" name="Google Shape;333;p24"/>
          <p:cNvSpPr/>
          <p:nvPr/>
        </p:nvSpPr>
        <p:spPr>
          <a:xfrm rot="10800000">
            <a:off x="6801300"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34" name="Google Shape;334;p2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335" name="Google Shape;335;p2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336" name="Google Shape;336;p2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337" name="Google Shape;337;p24"/>
          <p:cNvSpPr txBox="1">
            <a:spLocks noGrp="1"/>
          </p:cNvSpPr>
          <p:nvPr>
            <p:ph type="subTitle" idx="1"/>
          </p:nvPr>
        </p:nvSpPr>
        <p:spPr>
          <a:xfrm>
            <a:off x="2478150" y="742925"/>
            <a:ext cx="4187700" cy="395700"/>
          </a:xfrm>
          <a:prstGeom prst="rect">
            <a:avLst/>
          </a:prstGeom>
        </p:spPr>
        <p:txBody>
          <a:bodyPr spcFirstLastPara="1" wrap="square" lIns="0" tIns="0" rIns="0" bIns="0" anchor="ctr" anchorCtr="0">
            <a:normAutofit/>
          </a:bodyPr>
          <a:lstStyle>
            <a:lvl1pPr lvl="0" algn="ctr" rtl="0">
              <a:spcBef>
                <a:spcPts val="0"/>
              </a:spcBef>
              <a:spcAft>
                <a:spcPts val="0"/>
              </a:spcAft>
              <a:buSzPts val="1400"/>
              <a:buNone/>
              <a:defRPr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338" name="Google Shape;338;p24"/>
          <p:cNvSpPr/>
          <p:nvPr/>
        </p:nvSpPr>
        <p:spPr>
          <a:xfrm>
            <a:off x="4915560" y="1352747"/>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9" name="Google Shape;339;p24"/>
          <p:cNvSpPr/>
          <p:nvPr/>
        </p:nvSpPr>
        <p:spPr>
          <a:xfrm>
            <a:off x="601997" y="1352747"/>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0" name="Google Shape;340;p24"/>
          <p:cNvSpPr/>
          <p:nvPr/>
        </p:nvSpPr>
        <p:spPr>
          <a:xfrm flipH="1">
            <a:off x="2758782" y="1352747"/>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1" name="Google Shape;341;p24"/>
          <p:cNvSpPr/>
          <p:nvPr/>
        </p:nvSpPr>
        <p:spPr>
          <a:xfrm flipH="1">
            <a:off x="7072369" y="1352747"/>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2" name="Google Shape;342;p24"/>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
        <p:nvSpPr>
          <p:cNvPr id="343" name="Google Shape;343;p24"/>
          <p:cNvSpPr txBox="1">
            <a:spLocks noGrp="1"/>
          </p:cNvSpPr>
          <p:nvPr>
            <p:ph type="subTitle" idx="2"/>
          </p:nvPr>
        </p:nvSpPr>
        <p:spPr>
          <a:xfrm>
            <a:off x="771500" y="1380744"/>
            <a:ext cx="1149900" cy="259200"/>
          </a:xfrm>
          <a:prstGeom prst="rect">
            <a:avLst/>
          </a:prstGeom>
        </p:spPr>
        <p:txBody>
          <a:bodyPr spcFirstLastPara="1" wrap="square" lIns="0" tIns="0" rIns="0" bIns="0" anchor="ctr" anchorCtr="0">
            <a:normAutofit/>
          </a:bodyPr>
          <a:lstStyle>
            <a:lvl1pPr lvl="0" algn="ctr" rtl="0">
              <a:spcBef>
                <a:spcPts val="0"/>
              </a:spcBef>
              <a:spcAft>
                <a:spcPts val="0"/>
              </a:spcAft>
              <a:buSzPts val="1000"/>
              <a:buNone/>
              <a:defRPr sz="1000" b="1"/>
            </a:lvl1pPr>
            <a:lvl2pPr lvl="1" rtl="0">
              <a:spcBef>
                <a:spcPts val="0"/>
              </a:spcBef>
              <a:spcAft>
                <a:spcPts val="0"/>
              </a:spcAft>
              <a:buSzPts val="1000"/>
              <a:buNone/>
              <a:defRPr sz="1000" b="1"/>
            </a:lvl2pPr>
            <a:lvl3pPr lvl="2" rtl="0">
              <a:spcBef>
                <a:spcPts val="0"/>
              </a:spcBef>
              <a:spcAft>
                <a:spcPts val="0"/>
              </a:spcAft>
              <a:buSzPts val="1000"/>
              <a:buNone/>
              <a:defRPr sz="1000" b="1"/>
            </a:lvl3pPr>
            <a:lvl4pPr lvl="3" rtl="0">
              <a:spcBef>
                <a:spcPts val="0"/>
              </a:spcBef>
              <a:spcAft>
                <a:spcPts val="0"/>
              </a:spcAft>
              <a:buSzPts val="1000"/>
              <a:buNone/>
              <a:defRPr sz="1000" b="1"/>
            </a:lvl4pPr>
            <a:lvl5pPr lvl="4" rtl="0">
              <a:spcBef>
                <a:spcPts val="0"/>
              </a:spcBef>
              <a:spcAft>
                <a:spcPts val="0"/>
              </a:spcAft>
              <a:buSzPts val="1000"/>
              <a:buNone/>
              <a:defRPr sz="1000" b="1"/>
            </a:lvl5pPr>
            <a:lvl6pPr lvl="5" rtl="0">
              <a:spcBef>
                <a:spcPts val="0"/>
              </a:spcBef>
              <a:spcAft>
                <a:spcPts val="0"/>
              </a:spcAft>
              <a:buSzPts val="1000"/>
              <a:buNone/>
              <a:defRPr sz="1000" b="1"/>
            </a:lvl6pPr>
            <a:lvl7pPr lvl="6" rtl="0">
              <a:spcBef>
                <a:spcPts val="0"/>
              </a:spcBef>
              <a:spcAft>
                <a:spcPts val="0"/>
              </a:spcAft>
              <a:buSzPts val="1000"/>
              <a:buNone/>
              <a:defRPr sz="1000" b="1"/>
            </a:lvl7pPr>
            <a:lvl8pPr lvl="7" rtl="0">
              <a:spcBef>
                <a:spcPts val="0"/>
              </a:spcBef>
              <a:spcAft>
                <a:spcPts val="0"/>
              </a:spcAft>
              <a:buSzPts val="1000"/>
              <a:buNone/>
              <a:defRPr sz="1000" b="1"/>
            </a:lvl8pPr>
            <a:lvl9pPr lvl="8" rtl="0">
              <a:spcBef>
                <a:spcPts val="0"/>
              </a:spcBef>
              <a:spcAft>
                <a:spcPts val="0"/>
              </a:spcAft>
              <a:buSzPts val="1000"/>
              <a:buNone/>
              <a:defRPr sz="1000" b="1"/>
            </a:lvl9pPr>
          </a:lstStyle>
          <a:p>
            <a:endParaRPr/>
          </a:p>
        </p:txBody>
      </p:sp>
      <p:sp>
        <p:nvSpPr>
          <p:cNvPr id="344" name="Google Shape;344;p24"/>
          <p:cNvSpPr txBox="1">
            <a:spLocks noGrp="1"/>
          </p:cNvSpPr>
          <p:nvPr>
            <p:ph type="subTitle" idx="3"/>
          </p:nvPr>
        </p:nvSpPr>
        <p:spPr>
          <a:xfrm>
            <a:off x="7241875" y="1380744"/>
            <a:ext cx="1149900" cy="259200"/>
          </a:xfrm>
          <a:prstGeom prst="rect">
            <a:avLst/>
          </a:prstGeom>
        </p:spPr>
        <p:txBody>
          <a:bodyPr spcFirstLastPara="1" wrap="square" lIns="0" tIns="0" rIns="0" bIns="0" anchor="ctr" anchorCtr="0">
            <a:normAutofit/>
          </a:bodyPr>
          <a:lstStyle>
            <a:lvl1pPr lvl="0" algn="ctr" rtl="0">
              <a:spcBef>
                <a:spcPts val="0"/>
              </a:spcBef>
              <a:spcAft>
                <a:spcPts val="0"/>
              </a:spcAft>
              <a:buSzPts val="1000"/>
              <a:buNone/>
              <a:defRPr sz="1000" b="1"/>
            </a:lvl1pPr>
            <a:lvl2pPr lvl="1" rtl="0">
              <a:spcBef>
                <a:spcPts val="0"/>
              </a:spcBef>
              <a:spcAft>
                <a:spcPts val="0"/>
              </a:spcAft>
              <a:buSzPts val="1000"/>
              <a:buNone/>
              <a:defRPr sz="1000" b="1"/>
            </a:lvl2pPr>
            <a:lvl3pPr lvl="2" rtl="0">
              <a:spcBef>
                <a:spcPts val="0"/>
              </a:spcBef>
              <a:spcAft>
                <a:spcPts val="0"/>
              </a:spcAft>
              <a:buSzPts val="1000"/>
              <a:buNone/>
              <a:defRPr sz="1000" b="1"/>
            </a:lvl3pPr>
            <a:lvl4pPr lvl="3" rtl="0">
              <a:spcBef>
                <a:spcPts val="0"/>
              </a:spcBef>
              <a:spcAft>
                <a:spcPts val="0"/>
              </a:spcAft>
              <a:buSzPts val="1000"/>
              <a:buNone/>
              <a:defRPr sz="1000" b="1"/>
            </a:lvl4pPr>
            <a:lvl5pPr lvl="4" rtl="0">
              <a:spcBef>
                <a:spcPts val="0"/>
              </a:spcBef>
              <a:spcAft>
                <a:spcPts val="0"/>
              </a:spcAft>
              <a:buSzPts val="1000"/>
              <a:buNone/>
              <a:defRPr sz="1000" b="1"/>
            </a:lvl5pPr>
            <a:lvl6pPr lvl="5" rtl="0">
              <a:spcBef>
                <a:spcPts val="0"/>
              </a:spcBef>
              <a:spcAft>
                <a:spcPts val="0"/>
              </a:spcAft>
              <a:buSzPts val="1000"/>
              <a:buNone/>
              <a:defRPr sz="1000" b="1"/>
            </a:lvl6pPr>
            <a:lvl7pPr lvl="6" rtl="0">
              <a:spcBef>
                <a:spcPts val="0"/>
              </a:spcBef>
              <a:spcAft>
                <a:spcPts val="0"/>
              </a:spcAft>
              <a:buSzPts val="1000"/>
              <a:buNone/>
              <a:defRPr sz="1000" b="1"/>
            </a:lvl7pPr>
            <a:lvl8pPr lvl="7" rtl="0">
              <a:spcBef>
                <a:spcPts val="0"/>
              </a:spcBef>
              <a:spcAft>
                <a:spcPts val="0"/>
              </a:spcAft>
              <a:buSzPts val="1000"/>
              <a:buNone/>
              <a:defRPr sz="1000" b="1"/>
            </a:lvl8pPr>
            <a:lvl9pPr lvl="8" rtl="0">
              <a:spcBef>
                <a:spcPts val="0"/>
              </a:spcBef>
              <a:spcAft>
                <a:spcPts val="0"/>
              </a:spcAft>
              <a:buSzPts val="1000"/>
              <a:buNone/>
              <a:defRPr sz="1000" b="1"/>
            </a:lvl9pPr>
          </a:lstStyle>
          <a:p>
            <a:endParaRPr/>
          </a:p>
        </p:txBody>
      </p:sp>
      <p:sp>
        <p:nvSpPr>
          <p:cNvPr id="345" name="Google Shape;345;p24"/>
          <p:cNvSpPr txBox="1">
            <a:spLocks noGrp="1"/>
          </p:cNvSpPr>
          <p:nvPr>
            <p:ph type="subTitle" idx="4"/>
          </p:nvPr>
        </p:nvSpPr>
        <p:spPr>
          <a:xfrm>
            <a:off x="5085063" y="1380744"/>
            <a:ext cx="1149900" cy="259200"/>
          </a:xfrm>
          <a:prstGeom prst="rect">
            <a:avLst/>
          </a:prstGeom>
        </p:spPr>
        <p:txBody>
          <a:bodyPr spcFirstLastPara="1" wrap="square" lIns="0" tIns="0" rIns="0" bIns="0" anchor="ctr" anchorCtr="0">
            <a:normAutofit/>
          </a:bodyPr>
          <a:lstStyle>
            <a:lvl1pPr lvl="0" algn="ctr" rtl="0">
              <a:spcBef>
                <a:spcPts val="0"/>
              </a:spcBef>
              <a:spcAft>
                <a:spcPts val="0"/>
              </a:spcAft>
              <a:buSzPts val="1000"/>
              <a:buNone/>
              <a:defRPr sz="1000" b="1"/>
            </a:lvl1pPr>
            <a:lvl2pPr lvl="1" rtl="0">
              <a:spcBef>
                <a:spcPts val="0"/>
              </a:spcBef>
              <a:spcAft>
                <a:spcPts val="0"/>
              </a:spcAft>
              <a:buSzPts val="1000"/>
              <a:buNone/>
              <a:defRPr sz="1000" b="1"/>
            </a:lvl2pPr>
            <a:lvl3pPr lvl="2" rtl="0">
              <a:spcBef>
                <a:spcPts val="0"/>
              </a:spcBef>
              <a:spcAft>
                <a:spcPts val="0"/>
              </a:spcAft>
              <a:buSzPts val="1000"/>
              <a:buNone/>
              <a:defRPr sz="1000" b="1"/>
            </a:lvl3pPr>
            <a:lvl4pPr lvl="3" rtl="0">
              <a:spcBef>
                <a:spcPts val="0"/>
              </a:spcBef>
              <a:spcAft>
                <a:spcPts val="0"/>
              </a:spcAft>
              <a:buSzPts val="1000"/>
              <a:buNone/>
              <a:defRPr sz="1000" b="1"/>
            </a:lvl4pPr>
            <a:lvl5pPr lvl="4" rtl="0">
              <a:spcBef>
                <a:spcPts val="0"/>
              </a:spcBef>
              <a:spcAft>
                <a:spcPts val="0"/>
              </a:spcAft>
              <a:buSzPts val="1000"/>
              <a:buNone/>
              <a:defRPr sz="1000" b="1"/>
            </a:lvl5pPr>
            <a:lvl6pPr lvl="5" rtl="0">
              <a:spcBef>
                <a:spcPts val="0"/>
              </a:spcBef>
              <a:spcAft>
                <a:spcPts val="0"/>
              </a:spcAft>
              <a:buSzPts val="1000"/>
              <a:buNone/>
              <a:defRPr sz="1000" b="1"/>
            </a:lvl6pPr>
            <a:lvl7pPr lvl="6" rtl="0">
              <a:spcBef>
                <a:spcPts val="0"/>
              </a:spcBef>
              <a:spcAft>
                <a:spcPts val="0"/>
              </a:spcAft>
              <a:buSzPts val="1000"/>
              <a:buNone/>
              <a:defRPr sz="1000" b="1"/>
            </a:lvl7pPr>
            <a:lvl8pPr lvl="7" rtl="0">
              <a:spcBef>
                <a:spcPts val="0"/>
              </a:spcBef>
              <a:spcAft>
                <a:spcPts val="0"/>
              </a:spcAft>
              <a:buSzPts val="1000"/>
              <a:buNone/>
              <a:defRPr sz="1000" b="1"/>
            </a:lvl8pPr>
            <a:lvl9pPr lvl="8" rtl="0">
              <a:spcBef>
                <a:spcPts val="0"/>
              </a:spcBef>
              <a:spcAft>
                <a:spcPts val="0"/>
              </a:spcAft>
              <a:buSzPts val="1000"/>
              <a:buNone/>
              <a:defRPr sz="1000" b="1"/>
            </a:lvl9pPr>
          </a:lstStyle>
          <a:p>
            <a:endParaRPr/>
          </a:p>
        </p:txBody>
      </p:sp>
      <p:sp>
        <p:nvSpPr>
          <p:cNvPr id="346" name="Google Shape;346;p24"/>
          <p:cNvSpPr txBox="1">
            <a:spLocks noGrp="1"/>
          </p:cNvSpPr>
          <p:nvPr>
            <p:ph type="subTitle" idx="5"/>
          </p:nvPr>
        </p:nvSpPr>
        <p:spPr>
          <a:xfrm>
            <a:off x="2912125" y="1380744"/>
            <a:ext cx="1149900" cy="259200"/>
          </a:xfrm>
          <a:prstGeom prst="rect">
            <a:avLst/>
          </a:prstGeom>
        </p:spPr>
        <p:txBody>
          <a:bodyPr spcFirstLastPara="1" wrap="square" lIns="0" tIns="0" rIns="0" bIns="0" anchor="ctr" anchorCtr="0">
            <a:normAutofit/>
          </a:bodyPr>
          <a:lstStyle>
            <a:lvl1pPr lvl="0" algn="ctr" rtl="0">
              <a:spcBef>
                <a:spcPts val="0"/>
              </a:spcBef>
              <a:spcAft>
                <a:spcPts val="0"/>
              </a:spcAft>
              <a:buSzPts val="1000"/>
              <a:buNone/>
              <a:defRPr sz="1000" b="1"/>
            </a:lvl1pPr>
            <a:lvl2pPr lvl="1" rtl="0">
              <a:spcBef>
                <a:spcPts val="0"/>
              </a:spcBef>
              <a:spcAft>
                <a:spcPts val="0"/>
              </a:spcAft>
              <a:buSzPts val="1000"/>
              <a:buNone/>
              <a:defRPr sz="1000" b="1"/>
            </a:lvl2pPr>
            <a:lvl3pPr lvl="2" rtl="0">
              <a:spcBef>
                <a:spcPts val="0"/>
              </a:spcBef>
              <a:spcAft>
                <a:spcPts val="0"/>
              </a:spcAft>
              <a:buSzPts val="1000"/>
              <a:buNone/>
              <a:defRPr sz="1000" b="1"/>
            </a:lvl3pPr>
            <a:lvl4pPr lvl="3" rtl="0">
              <a:spcBef>
                <a:spcPts val="0"/>
              </a:spcBef>
              <a:spcAft>
                <a:spcPts val="0"/>
              </a:spcAft>
              <a:buSzPts val="1000"/>
              <a:buNone/>
              <a:defRPr sz="1000" b="1"/>
            </a:lvl4pPr>
            <a:lvl5pPr lvl="4" rtl="0">
              <a:spcBef>
                <a:spcPts val="0"/>
              </a:spcBef>
              <a:spcAft>
                <a:spcPts val="0"/>
              </a:spcAft>
              <a:buSzPts val="1000"/>
              <a:buNone/>
              <a:defRPr sz="1000" b="1"/>
            </a:lvl5pPr>
            <a:lvl6pPr lvl="5" rtl="0">
              <a:spcBef>
                <a:spcPts val="0"/>
              </a:spcBef>
              <a:spcAft>
                <a:spcPts val="0"/>
              </a:spcAft>
              <a:buSzPts val="1000"/>
              <a:buNone/>
              <a:defRPr sz="1000" b="1"/>
            </a:lvl6pPr>
            <a:lvl7pPr lvl="6" rtl="0">
              <a:spcBef>
                <a:spcPts val="0"/>
              </a:spcBef>
              <a:spcAft>
                <a:spcPts val="0"/>
              </a:spcAft>
              <a:buSzPts val="1000"/>
              <a:buNone/>
              <a:defRPr sz="1000" b="1"/>
            </a:lvl7pPr>
            <a:lvl8pPr lvl="7" rtl="0">
              <a:spcBef>
                <a:spcPts val="0"/>
              </a:spcBef>
              <a:spcAft>
                <a:spcPts val="0"/>
              </a:spcAft>
              <a:buSzPts val="1000"/>
              <a:buNone/>
              <a:defRPr sz="1000" b="1"/>
            </a:lvl8pPr>
            <a:lvl9pPr lvl="8" rtl="0">
              <a:spcBef>
                <a:spcPts val="0"/>
              </a:spcBef>
              <a:spcAft>
                <a:spcPts val="0"/>
              </a:spcAft>
              <a:buSzPts val="1000"/>
              <a:buNone/>
              <a:defRPr sz="1000" b="1"/>
            </a:lvl9pPr>
          </a:lstStyle>
          <a:p>
            <a:endParaRPr/>
          </a:p>
        </p:txBody>
      </p:sp>
      <p:sp>
        <p:nvSpPr>
          <p:cNvPr id="347" name="Google Shape;347;p24"/>
          <p:cNvSpPr txBox="1">
            <a:spLocks noGrp="1"/>
          </p:cNvSpPr>
          <p:nvPr>
            <p:ph type="subTitle" idx="6"/>
          </p:nvPr>
        </p:nvSpPr>
        <p:spPr>
          <a:xfrm>
            <a:off x="2478150" y="4143200"/>
            <a:ext cx="4187700" cy="395700"/>
          </a:xfrm>
          <a:prstGeom prst="rect">
            <a:avLst/>
          </a:prstGeom>
        </p:spPr>
        <p:txBody>
          <a:bodyPr spcFirstLastPara="1" wrap="square" lIns="0" tIns="0" rIns="0" bIns="0" anchor="ctr" anchorCtr="0">
            <a:normAutofit/>
          </a:bodyPr>
          <a:lstStyle>
            <a:lvl1pPr lvl="0" algn="ctr" rtl="0">
              <a:spcBef>
                <a:spcPts val="0"/>
              </a:spcBef>
              <a:spcAft>
                <a:spcPts val="0"/>
              </a:spcAft>
              <a:buSzPts val="1400"/>
              <a:buNone/>
              <a:defRPr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cxnSp>
        <p:nvCxnSpPr>
          <p:cNvPr id="348" name="Google Shape;348;p24"/>
          <p:cNvCxnSpPr/>
          <p:nvPr/>
        </p:nvCxnSpPr>
        <p:spPr>
          <a:xfrm rot="5400000">
            <a:off x="6985983" y="3633121"/>
            <a:ext cx="483900" cy="983700"/>
          </a:xfrm>
          <a:prstGeom prst="bentConnector2">
            <a:avLst/>
          </a:prstGeom>
          <a:noFill/>
          <a:ln w="9525" cap="flat" cmpd="sng">
            <a:solidFill>
              <a:schemeClr val="dk2"/>
            </a:solidFill>
            <a:prstDash val="solid"/>
            <a:round/>
            <a:headEnd type="none" w="med" len="med"/>
            <a:tailEnd type="none" w="med" len="med"/>
          </a:ln>
        </p:spPr>
      </p:cxnSp>
      <p:cxnSp>
        <p:nvCxnSpPr>
          <p:cNvPr id="349" name="Google Shape;349;p24"/>
          <p:cNvCxnSpPr/>
          <p:nvPr/>
        </p:nvCxnSpPr>
        <p:spPr>
          <a:xfrm rot="-5400000" flipH="1">
            <a:off x="1590133" y="3633121"/>
            <a:ext cx="483900" cy="983700"/>
          </a:xfrm>
          <a:prstGeom prst="bentConnector2">
            <a:avLst/>
          </a:prstGeom>
          <a:noFill/>
          <a:ln w="9525" cap="flat" cmpd="sng">
            <a:solidFill>
              <a:schemeClr val="dk2"/>
            </a:solidFill>
            <a:prstDash val="solid"/>
            <a:round/>
            <a:headEnd type="none" w="med" len="med"/>
            <a:tailEnd type="none" w="med" len="med"/>
          </a:ln>
        </p:spPr>
      </p:cxnSp>
      <p:sp>
        <p:nvSpPr>
          <p:cNvPr id="350" name="Google Shape;350;p24"/>
          <p:cNvSpPr txBox="1">
            <a:spLocks noGrp="1"/>
          </p:cNvSpPr>
          <p:nvPr>
            <p:ph type="subTitle" idx="7"/>
          </p:nvPr>
        </p:nvSpPr>
        <p:spPr>
          <a:xfrm>
            <a:off x="416450" y="2101025"/>
            <a:ext cx="1860000" cy="202500"/>
          </a:xfrm>
          <a:prstGeom prst="rect">
            <a:avLst/>
          </a:prstGeom>
        </p:spPr>
        <p:txBody>
          <a:bodyPr spcFirstLastPara="1" wrap="square" lIns="0" tIns="0" rIns="0" bIns="0" anchor="ctr"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cxnSp>
        <p:nvCxnSpPr>
          <p:cNvPr id="351" name="Google Shape;351;p24"/>
          <p:cNvCxnSpPr/>
          <p:nvPr/>
        </p:nvCxnSpPr>
        <p:spPr>
          <a:xfrm rot="10800000">
            <a:off x="950300" y="2400752"/>
            <a:ext cx="792300" cy="0"/>
          </a:xfrm>
          <a:prstGeom prst="straightConnector1">
            <a:avLst/>
          </a:prstGeom>
          <a:noFill/>
          <a:ln w="9525" cap="flat" cmpd="sng">
            <a:solidFill>
              <a:schemeClr val="accent5"/>
            </a:solidFill>
            <a:prstDash val="solid"/>
            <a:round/>
            <a:headEnd type="none" w="sm" len="sm"/>
            <a:tailEnd type="none" w="sm" len="sm"/>
          </a:ln>
        </p:spPr>
      </p:cxnSp>
      <p:sp>
        <p:nvSpPr>
          <p:cNvPr id="352" name="Google Shape;352;p24"/>
          <p:cNvSpPr txBox="1">
            <a:spLocks noGrp="1"/>
          </p:cNvSpPr>
          <p:nvPr>
            <p:ph type="subTitle" idx="8"/>
          </p:nvPr>
        </p:nvSpPr>
        <p:spPr>
          <a:xfrm>
            <a:off x="416450" y="2496796"/>
            <a:ext cx="1860000" cy="202500"/>
          </a:xfrm>
          <a:prstGeom prst="rect">
            <a:avLst/>
          </a:prstGeom>
        </p:spPr>
        <p:txBody>
          <a:bodyPr spcFirstLastPara="1" wrap="square" lIns="0" tIns="0" rIns="0" bIns="0" anchor="ctr"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cxnSp>
        <p:nvCxnSpPr>
          <p:cNvPr id="353" name="Google Shape;353;p24"/>
          <p:cNvCxnSpPr/>
          <p:nvPr/>
        </p:nvCxnSpPr>
        <p:spPr>
          <a:xfrm rot="10800000">
            <a:off x="950300" y="2804670"/>
            <a:ext cx="792300" cy="0"/>
          </a:xfrm>
          <a:prstGeom prst="straightConnector1">
            <a:avLst/>
          </a:prstGeom>
          <a:noFill/>
          <a:ln w="9525" cap="flat" cmpd="sng">
            <a:solidFill>
              <a:schemeClr val="accent5"/>
            </a:solidFill>
            <a:prstDash val="solid"/>
            <a:round/>
            <a:headEnd type="none" w="sm" len="sm"/>
            <a:tailEnd type="none" w="sm" len="sm"/>
          </a:ln>
        </p:spPr>
      </p:cxnSp>
      <p:sp>
        <p:nvSpPr>
          <p:cNvPr id="354" name="Google Shape;354;p24"/>
          <p:cNvSpPr txBox="1">
            <a:spLocks noGrp="1"/>
          </p:cNvSpPr>
          <p:nvPr>
            <p:ph type="subTitle" idx="9"/>
          </p:nvPr>
        </p:nvSpPr>
        <p:spPr>
          <a:xfrm>
            <a:off x="416450" y="2892567"/>
            <a:ext cx="1860000" cy="202500"/>
          </a:xfrm>
          <a:prstGeom prst="rect">
            <a:avLst/>
          </a:prstGeom>
        </p:spPr>
        <p:txBody>
          <a:bodyPr spcFirstLastPara="1" wrap="square" lIns="0" tIns="0" rIns="0" bIns="0" anchor="ctr"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cxnSp>
        <p:nvCxnSpPr>
          <p:cNvPr id="355" name="Google Shape;355;p24"/>
          <p:cNvCxnSpPr/>
          <p:nvPr/>
        </p:nvCxnSpPr>
        <p:spPr>
          <a:xfrm rot="10800000">
            <a:off x="950300" y="3208588"/>
            <a:ext cx="792300" cy="0"/>
          </a:xfrm>
          <a:prstGeom prst="straightConnector1">
            <a:avLst/>
          </a:prstGeom>
          <a:noFill/>
          <a:ln w="9525" cap="flat" cmpd="sng">
            <a:solidFill>
              <a:schemeClr val="accent5"/>
            </a:solidFill>
            <a:prstDash val="solid"/>
            <a:round/>
            <a:headEnd type="none" w="sm" len="sm"/>
            <a:tailEnd type="none" w="sm" len="sm"/>
          </a:ln>
        </p:spPr>
      </p:cxnSp>
      <p:sp>
        <p:nvSpPr>
          <p:cNvPr id="356" name="Google Shape;356;p24"/>
          <p:cNvSpPr txBox="1">
            <a:spLocks noGrp="1"/>
          </p:cNvSpPr>
          <p:nvPr>
            <p:ph type="subTitle" idx="13"/>
          </p:nvPr>
        </p:nvSpPr>
        <p:spPr>
          <a:xfrm>
            <a:off x="416450" y="3288338"/>
            <a:ext cx="1860000" cy="202500"/>
          </a:xfrm>
          <a:prstGeom prst="rect">
            <a:avLst/>
          </a:prstGeom>
        </p:spPr>
        <p:txBody>
          <a:bodyPr spcFirstLastPara="1" wrap="square" lIns="0" tIns="0" rIns="0" bIns="0" anchor="ctr"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357" name="Google Shape;357;p24"/>
          <p:cNvSpPr txBox="1">
            <a:spLocks noGrp="1"/>
          </p:cNvSpPr>
          <p:nvPr>
            <p:ph type="subTitle" idx="14"/>
          </p:nvPr>
        </p:nvSpPr>
        <p:spPr>
          <a:xfrm>
            <a:off x="2573225" y="2109763"/>
            <a:ext cx="1860000" cy="202500"/>
          </a:xfrm>
          <a:prstGeom prst="rect">
            <a:avLst/>
          </a:prstGeom>
        </p:spPr>
        <p:txBody>
          <a:bodyPr spcFirstLastPara="1" wrap="square" lIns="0" tIns="0" rIns="0" bIns="0" anchor="ctr"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cxnSp>
        <p:nvCxnSpPr>
          <p:cNvPr id="358" name="Google Shape;358;p24"/>
          <p:cNvCxnSpPr/>
          <p:nvPr/>
        </p:nvCxnSpPr>
        <p:spPr>
          <a:xfrm rot="10800000">
            <a:off x="3107075" y="2409490"/>
            <a:ext cx="792300" cy="0"/>
          </a:xfrm>
          <a:prstGeom prst="straightConnector1">
            <a:avLst/>
          </a:prstGeom>
          <a:noFill/>
          <a:ln w="9525" cap="flat" cmpd="sng">
            <a:solidFill>
              <a:schemeClr val="accent5"/>
            </a:solidFill>
            <a:prstDash val="solid"/>
            <a:round/>
            <a:headEnd type="none" w="sm" len="sm"/>
            <a:tailEnd type="none" w="sm" len="sm"/>
          </a:ln>
        </p:spPr>
      </p:cxnSp>
      <p:sp>
        <p:nvSpPr>
          <p:cNvPr id="359" name="Google Shape;359;p24"/>
          <p:cNvSpPr txBox="1">
            <a:spLocks noGrp="1"/>
          </p:cNvSpPr>
          <p:nvPr>
            <p:ph type="subTitle" idx="15"/>
          </p:nvPr>
        </p:nvSpPr>
        <p:spPr>
          <a:xfrm>
            <a:off x="2573225" y="2505533"/>
            <a:ext cx="1860000" cy="202500"/>
          </a:xfrm>
          <a:prstGeom prst="rect">
            <a:avLst/>
          </a:prstGeom>
        </p:spPr>
        <p:txBody>
          <a:bodyPr spcFirstLastPara="1" wrap="square" lIns="0" tIns="0" rIns="0" bIns="0" anchor="ctr"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cxnSp>
        <p:nvCxnSpPr>
          <p:cNvPr id="360" name="Google Shape;360;p24"/>
          <p:cNvCxnSpPr/>
          <p:nvPr/>
        </p:nvCxnSpPr>
        <p:spPr>
          <a:xfrm rot="10800000">
            <a:off x="3107075" y="2813407"/>
            <a:ext cx="792300" cy="0"/>
          </a:xfrm>
          <a:prstGeom prst="straightConnector1">
            <a:avLst/>
          </a:prstGeom>
          <a:noFill/>
          <a:ln w="9525" cap="flat" cmpd="sng">
            <a:solidFill>
              <a:schemeClr val="accent5"/>
            </a:solidFill>
            <a:prstDash val="solid"/>
            <a:round/>
            <a:headEnd type="none" w="sm" len="sm"/>
            <a:tailEnd type="none" w="sm" len="sm"/>
          </a:ln>
        </p:spPr>
      </p:cxnSp>
      <p:sp>
        <p:nvSpPr>
          <p:cNvPr id="361" name="Google Shape;361;p24"/>
          <p:cNvSpPr txBox="1">
            <a:spLocks noGrp="1"/>
          </p:cNvSpPr>
          <p:nvPr>
            <p:ph type="subTitle" idx="16"/>
          </p:nvPr>
        </p:nvSpPr>
        <p:spPr>
          <a:xfrm>
            <a:off x="2573225" y="2901304"/>
            <a:ext cx="1860000" cy="202500"/>
          </a:xfrm>
          <a:prstGeom prst="rect">
            <a:avLst/>
          </a:prstGeom>
        </p:spPr>
        <p:txBody>
          <a:bodyPr spcFirstLastPara="1" wrap="square" lIns="0" tIns="0" rIns="0" bIns="0" anchor="ctr"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cxnSp>
        <p:nvCxnSpPr>
          <p:cNvPr id="362" name="Google Shape;362;p24"/>
          <p:cNvCxnSpPr/>
          <p:nvPr/>
        </p:nvCxnSpPr>
        <p:spPr>
          <a:xfrm rot="10800000">
            <a:off x="3107075" y="3217325"/>
            <a:ext cx="792300" cy="0"/>
          </a:xfrm>
          <a:prstGeom prst="straightConnector1">
            <a:avLst/>
          </a:prstGeom>
          <a:noFill/>
          <a:ln w="9525" cap="flat" cmpd="sng">
            <a:solidFill>
              <a:schemeClr val="accent5"/>
            </a:solidFill>
            <a:prstDash val="solid"/>
            <a:round/>
            <a:headEnd type="none" w="sm" len="sm"/>
            <a:tailEnd type="none" w="sm" len="sm"/>
          </a:ln>
        </p:spPr>
      </p:cxnSp>
      <p:sp>
        <p:nvSpPr>
          <p:cNvPr id="363" name="Google Shape;363;p24"/>
          <p:cNvSpPr txBox="1">
            <a:spLocks noGrp="1"/>
          </p:cNvSpPr>
          <p:nvPr>
            <p:ph type="subTitle" idx="17"/>
          </p:nvPr>
        </p:nvSpPr>
        <p:spPr>
          <a:xfrm>
            <a:off x="2573225" y="3297075"/>
            <a:ext cx="1860000" cy="202500"/>
          </a:xfrm>
          <a:prstGeom prst="rect">
            <a:avLst/>
          </a:prstGeom>
        </p:spPr>
        <p:txBody>
          <a:bodyPr spcFirstLastPara="1" wrap="square" lIns="0" tIns="0" rIns="0" bIns="0" anchor="ctr"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364" name="Google Shape;364;p24"/>
          <p:cNvSpPr txBox="1">
            <a:spLocks noGrp="1"/>
          </p:cNvSpPr>
          <p:nvPr>
            <p:ph type="subTitle" idx="18"/>
          </p:nvPr>
        </p:nvSpPr>
        <p:spPr>
          <a:xfrm>
            <a:off x="4730000" y="2118488"/>
            <a:ext cx="1860000" cy="202500"/>
          </a:xfrm>
          <a:prstGeom prst="rect">
            <a:avLst/>
          </a:prstGeom>
        </p:spPr>
        <p:txBody>
          <a:bodyPr spcFirstLastPara="1" wrap="square" lIns="0" tIns="0" rIns="0" bIns="0" anchor="ctr"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cxnSp>
        <p:nvCxnSpPr>
          <p:cNvPr id="365" name="Google Shape;365;p24"/>
          <p:cNvCxnSpPr/>
          <p:nvPr/>
        </p:nvCxnSpPr>
        <p:spPr>
          <a:xfrm rot="10800000">
            <a:off x="5263850" y="2418215"/>
            <a:ext cx="792300" cy="0"/>
          </a:xfrm>
          <a:prstGeom prst="straightConnector1">
            <a:avLst/>
          </a:prstGeom>
          <a:noFill/>
          <a:ln w="9525" cap="flat" cmpd="sng">
            <a:solidFill>
              <a:schemeClr val="accent5"/>
            </a:solidFill>
            <a:prstDash val="solid"/>
            <a:round/>
            <a:headEnd type="none" w="sm" len="sm"/>
            <a:tailEnd type="none" w="sm" len="sm"/>
          </a:ln>
        </p:spPr>
      </p:cxnSp>
      <p:sp>
        <p:nvSpPr>
          <p:cNvPr id="366" name="Google Shape;366;p24"/>
          <p:cNvSpPr txBox="1">
            <a:spLocks noGrp="1"/>
          </p:cNvSpPr>
          <p:nvPr>
            <p:ph type="subTitle" idx="19"/>
          </p:nvPr>
        </p:nvSpPr>
        <p:spPr>
          <a:xfrm>
            <a:off x="4730000" y="2514258"/>
            <a:ext cx="1860000" cy="202500"/>
          </a:xfrm>
          <a:prstGeom prst="rect">
            <a:avLst/>
          </a:prstGeom>
        </p:spPr>
        <p:txBody>
          <a:bodyPr spcFirstLastPara="1" wrap="square" lIns="0" tIns="0" rIns="0" bIns="0" anchor="ctr"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cxnSp>
        <p:nvCxnSpPr>
          <p:cNvPr id="367" name="Google Shape;367;p24"/>
          <p:cNvCxnSpPr/>
          <p:nvPr/>
        </p:nvCxnSpPr>
        <p:spPr>
          <a:xfrm rot="10800000">
            <a:off x="5263850" y="2822132"/>
            <a:ext cx="792300" cy="0"/>
          </a:xfrm>
          <a:prstGeom prst="straightConnector1">
            <a:avLst/>
          </a:prstGeom>
          <a:noFill/>
          <a:ln w="9525" cap="flat" cmpd="sng">
            <a:solidFill>
              <a:schemeClr val="accent5"/>
            </a:solidFill>
            <a:prstDash val="solid"/>
            <a:round/>
            <a:headEnd type="none" w="sm" len="sm"/>
            <a:tailEnd type="none" w="sm" len="sm"/>
          </a:ln>
        </p:spPr>
      </p:cxnSp>
      <p:sp>
        <p:nvSpPr>
          <p:cNvPr id="368" name="Google Shape;368;p24"/>
          <p:cNvSpPr txBox="1">
            <a:spLocks noGrp="1"/>
          </p:cNvSpPr>
          <p:nvPr>
            <p:ph type="subTitle" idx="20"/>
          </p:nvPr>
        </p:nvSpPr>
        <p:spPr>
          <a:xfrm>
            <a:off x="4730000" y="2910029"/>
            <a:ext cx="1860000" cy="202500"/>
          </a:xfrm>
          <a:prstGeom prst="rect">
            <a:avLst/>
          </a:prstGeom>
        </p:spPr>
        <p:txBody>
          <a:bodyPr spcFirstLastPara="1" wrap="square" lIns="0" tIns="0" rIns="0" bIns="0" anchor="ctr"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cxnSp>
        <p:nvCxnSpPr>
          <p:cNvPr id="369" name="Google Shape;369;p24"/>
          <p:cNvCxnSpPr/>
          <p:nvPr/>
        </p:nvCxnSpPr>
        <p:spPr>
          <a:xfrm rot="10800000">
            <a:off x="5263850" y="3226050"/>
            <a:ext cx="792300" cy="0"/>
          </a:xfrm>
          <a:prstGeom prst="straightConnector1">
            <a:avLst/>
          </a:prstGeom>
          <a:noFill/>
          <a:ln w="9525" cap="flat" cmpd="sng">
            <a:solidFill>
              <a:schemeClr val="accent5"/>
            </a:solidFill>
            <a:prstDash val="solid"/>
            <a:round/>
            <a:headEnd type="none" w="sm" len="sm"/>
            <a:tailEnd type="none" w="sm" len="sm"/>
          </a:ln>
        </p:spPr>
      </p:cxnSp>
      <p:sp>
        <p:nvSpPr>
          <p:cNvPr id="370" name="Google Shape;370;p24"/>
          <p:cNvSpPr txBox="1">
            <a:spLocks noGrp="1"/>
          </p:cNvSpPr>
          <p:nvPr>
            <p:ph type="subTitle" idx="21"/>
          </p:nvPr>
        </p:nvSpPr>
        <p:spPr>
          <a:xfrm>
            <a:off x="4730000" y="3305800"/>
            <a:ext cx="1860000" cy="202500"/>
          </a:xfrm>
          <a:prstGeom prst="rect">
            <a:avLst/>
          </a:prstGeom>
        </p:spPr>
        <p:txBody>
          <a:bodyPr spcFirstLastPara="1" wrap="square" lIns="0" tIns="0" rIns="0" bIns="0" anchor="ctr"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371" name="Google Shape;371;p24"/>
          <p:cNvSpPr txBox="1">
            <a:spLocks noGrp="1"/>
          </p:cNvSpPr>
          <p:nvPr>
            <p:ph type="subTitle" idx="22"/>
          </p:nvPr>
        </p:nvSpPr>
        <p:spPr>
          <a:xfrm>
            <a:off x="6886825" y="2127213"/>
            <a:ext cx="1860000" cy="202500"/>
          </a:xfrm>
          <a:prstGeom prst="rect">
            <a:avLst/>
          </a:prstGeom>
        </p:spPr>
        <p:txBody>
          <a:bodyPr spcFirstLastPara="1" wrap="square" lIns="0" tIns="0" rIns="0" bIns="0" anchor="ctr"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cxnSp>
        <p:nvCxnSpPr>
          <p:cNvPr id="372" name="Google Shape;372;p24"/>
          <p:cNvCxnSpPr/>
          <p:nvPr/>
        </p:nvCxnSpPr>
        <p:spPr>
          <a:xfrm rot="10800000">
            <a:off x="7420675" y="2426940"/>
            <a:ext cx="792300" cy="0"/>
          </a:xfrm>
          <a:prstGeom prst="straightConnector1">
            <a:avLst/>
          </a:prstGeom>
          <a:noFill/>
          <a:ln w="9525" cap="flat" cmpd="sng">
            <a:solidFill>
              <a:schemeClr val="accent5"/>
            </a:solidFill>
            <a:prstDash val="solid"/>
            <a:round/>
            <a:headEnd type="none" w="sm" len="sm"/>
            <a:tailEnd type="none" w="sm" len="sm"/>
          </a:ln>
        </p:spPr>
      </p:cxnSp>
      <p:sp>
        <p:nvSpPr>
          <p:cNvPr id="373" name="Google Shape;373;p24"/>
          <p:cNvSpPr txBox="1">
            <a:spLocks noGrp="1"/>
          </p:cNvSpPr>
          <p:nvPr>
            <p:ph type="subTitle" idx="23"/>
          </p:nvPr>
        </p:nvSpPr>
        <p:spPr>
          <a:xfrm>
            <a:off x="6886825" y="2522983"/>
            <a:ext cx="1860000" cy="202500"/>
          </a:xfrm>
          <a:prstGeom prst="rect">
            <a:avLst/>
          </a:prstGeom>
        </p:spPr>
        <p:txBody>
          <a:bodyPr spcFirstLastPara="1" wrap="square" lIns="0" tIns="0" rIns="0" bIns="0" anchor="ctr"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cxnSp>
        <p:nvCxnSpPr>
          <p:cNvPr id="374" name="Google Shape;374;p24"/>
          <p:cNvCxnSpPr/>
          <p:nvPr/>
        </p:nvCxnSpPr>
        <p:spPr>
          <a:xfrm rot="10800000">
            <a:off x="7420675" y="2830857"/>
            <a:ext cx="792300" cy="0"/>
          </a:xfrm>
          <a:prstGeom prst="straightConnector1">
            <a:avLst/>
          </a:prstGeom>
          <a:noFill/>
          <a:ln w="9525" cap="flat" cmpd="sng">
            <a:solidFill>
              <a:schemeClr val="accent5"/>
            </a:solidFill>
            <a:prstDash val="solid"/>
            <a:round/>
            <a:headEnd type="none" w="sm" len="sm"/>
            <a:tailEnd type="none" w="sm" len="sm"/>
          </a:ln>
        </p:spPr>
      </p:cxnSp>
      <p:sp>
        <p:nvSpPr>
          <p:cNvPr id="375" name="Google Shape;375;p24"/>
          <p:cNvSpPr txBox="1">
            <a:spLocks noGrp="1"/>
          </p:cNvSpPr>
          <p:nvPr>
            <p:ph type="subTitle" idx="24"/>
          </p:nvPr>
        </p:nvSpPr>
        <p:spPr>
          <a:xfrm>
            <a:off x="6886825" y="2918754"/>
            <a:ext cx="1860000" cy="202500"/>
          </a:xfrm>
          <a:prstGeom prst="rect">
            <a:avLst/>
          </a:prstGeom>
        </p:spPr>
        <p:txBody>
          <a:bodyPr spcFirstLastPara="1" wrap="square" lIns="0" tIns="0" rIns="0" bIns="0" anchor="ctr"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cxnSp>
        <p:nvCxnSpPr>
          <p:cNvPr id="376" name="Google Shape;376;p24"/>
          <p:cNvCxnSpPr/>
          <p:nvPr/>
        </p:nvCxnSpPr>
        <p:spPr>
          <a:xfrm rot="10800000">
            <a:off x="7420675" y="3234775"/>
            <a:ext cx="792300" cy="0"/>
          </a:xfrm>
          <a:prstGeom prst="straightConnector1">
            <a:avLst/>
          </a:prstGeom>
          <a:noFill/>
          <a:ln w="9525" cap="flat" cmpd="sng">
            <a:solidFill>
              <a:schemeClr val="accent5"/>
            </a:solidFill>
            <a:prstDash val="solid"/>
            <a:round/>
            <a:headEnd type="none" w="sm" len="sm"/>
            <a:tailEnd type="none" w="sm" len="sm"/>
          </a:ln>
        </p:spPr>
      </p:cxnSp>
      <p:sp>
        <p:nvSpPr>
          <p:cNvPr id="377" name="Google Shape;377;p24"/>
          <p:cNvSpPr txBox="1">
            <a:spLocks noGrp="1"/>
          </p:cNvSpPr>
          <p:nvPr>
            <p:ph type="subTitle" idx="25"/>
          </p:nvPr>
        </p:nvSpPr>
        <p:spPr>
          <a:xfrm>
            <a:off x="6886825" y="3314525"/>
            <a:ext cx="1860000" cy="202500"/>
          </a:xfrm>
          <a:prstGeom prst="rect">
            <a:avLst/>
          </a:prstGeom>
        </p:spPr>
        <p:txBody>
          <a:bodyPr spcFirstLastPara="1" wrap="square" lIns="0" tIns="0" rIns="0" bIns="0" anchor="ctr"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lumns 2">
  <p:cSld name="Quadrants_1_1_1_1_1">
    <p:spTree>
      <p:nvGrpSpPr>
        <p:cNvPr id="1" name="Shape 378"/>
        <p:cNvGrpSpPr/>
        <p:nvPr/>
      </p:nvGrpSpPr>
      <p:grpSpPr>
        <a:xfrm>
          <a:off x="0" y="0"/>
          <a:ext cx="0" cy="0"/>
          <a:chOff x="0" y="0"/>
          <a:chExt cx="0" cy="0"/>
        </a:xfrm>
      </p:grpSpPr>
      <p:sp>
        <p:nvSpPr>
          <p:cNvPr id="379" name="Google Shape;379;p25"/>
          <p:cNvSpPr/>
          <p:nvPr/>
        </p:nvSpPr>
        <p:spPr>
          <a:xfrm rot="10800000">
            <a:off x="330950"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80" name="Google Shape;380;p25"/>
          <p:cNvSpPr/>
          <p:nvPr/>
        </p:nvSpPr>
        <p:spPr>
          <a:xfrm rot="10800000">
            <a:off x="2487733"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81" name="Google Shape;381;p25"/>
          <p:cNvSpPr/>
          <p:nvPr/>
        </p:nvSpPr>
        <p:spPr>
          <a:xfrm rot="10800000">
            <a:off x="4644517"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82" name="Google Shape;382;p25"/>
          <p:cNvSpPr/>
          <p:nvPr/>
        </p:nvSpPr>
        <p:spPr>
          <a:xfrm rot="10800000">
            <a:off x="6801300"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83" name="Google Shape;383;p2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384" name="Google Shape;384;p2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385" name="Google Shape;385;p2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386" name="Google Shape;386;p25"/>
          <p:cNvSpPr txBox="1">
            <a:spLocks noGrp="1"/>
          </p:cNvSpPr>
          <p:nvPr>
            <p:ph type="subTitle" idx="1"/>
          </p:nvPr>
        </p:nvSpPr>
        <p:spPr>
          <a:xfrm>
            <a:off x="500450" y="2175750"/>
            <a:ext cx="1692000" cy="22347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387" name="Google Shape;387;p25"/>
          <p:cNvSpPr txBox="1">
            <a:spLocks noGrp="1"/>
          </p:cNvSpPr>
          <p:nvPr>
            <p:ph type="subTitle" idx="2"/>
          </p:nvPr>
        </p:nvSpPr>
        <p:spPr>
          <a:xfrm>
            <a:off x="2657233" y="2175750"/>
            <a:ext cx="1692000" cy="22347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388" name="Google Shape;388;p25"/>
          <p:cNvSpPr txBox="1">
            <a:spLocks noGrp="1"/>
          </p:cNvSpPr>
          <p:nvPr>
            <p:ph type="subTitle" idx="3"/>
          </p:nvPr>
        </p:nvSpPr>
        <p:spPr>
          <a:xfrm>
            <a:off x="4814016" y="2175750"/>
            <a:ext cx="1692000" cy="22347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389" name="Google Shape;389;p25"/>
          <p:cNvSpPr txBox="1">
            <a:spLocks noGrp="1"/>
          </p:cNvSpPr>
          <p:nvPr>
            <p:ph type="subTitle" idx="4"/>
          </p:nvPr>
        </p:nvSpPr>
        <p:spPr>
          <a:xfrm>
            <a:off x="6970799" y="2175750"/>
            <a:ext cx="1692000" cy="22347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390" name="Google Shape;390;p25"/>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
        <p:nvSpPr>
          <p:cNvPr id="391" name="Google Shape;391;p25"/>
          <p:cNvSpPr txBox="1">
            <a:spLocks noGrp="1"/>
          </p:cNvSpPr>
          <p:nvPr>
            <p:ph type="subTitle" idx="5"/>
          </p:nvPr>
        </p:nvSpPr>
        <p:spPr>
          <a:xfrm>
            <a:off x="490825" y="1532925"/>
            <a:ext cx="1692000" cy="3561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b="1"/>
            </a:lvl1pPr>
            <a:lvl2pPr lvl="1" rtl="0">
              <a:spcBef>
                <a:spcPts val="0"/>
              </a:spcBef>
              <a:spcAft>
                <a:spcPts val="0"/>
              </a:spcAft>
              <a:buSzPts val="1000"/>
              <a:buNone/>
              <a:defRPr sz="1000" b="1"/>
            </a:lvl2pPr>
            <a:lvl3pPr lvl="2" rtl="0">
              <a:spcBef>
                <a:spcPts val="0"/>
              </a:spcBef>
              <a:spcAft>
                <a:spcPts val="0"/>
              </a:spcAft>
              <a:buSzPts val="1000"/>
              <a:buNone/>
              <a:defRPr sz="1000" b="1"/>
            </a:lvl3pPr>
            <a:lvl4pPr lvl="3" rtl="0">
              <a:spcBef>
                <a:spcPts val="0"/>
              </a:spcBef>
              <a:spcAft>
                <a:spcPts val="0"/>
              </a:spcAft>
              <a:buSzPts val="1000"/>
              <a:buNone/>
              <a:defRPr sz="1000" b="1"/>
            </a:lvl4pPr>
            <a:lvl5pPr lvl="4" rtl="0">
              <a:spcBef>
                <a:spcPts val="0"/>
              </a:spcBef>
              <a:spcAft>
                <a:spcPts val="0"/>
              </a:spcAft>
              <a:buSzPts val="1000"/>
              <a:buNone/>
              <a:defRPr sz="1000" b="1"/>
            </a:lvl5pPr>
            <a:lvl6pPr lvl="5" rtl="0">
              <a:spcBef>
                <a:spcPts val="0"/>
              </a:spcBef>
              <a:spcAft>
                <a:spcPts val="0"/>
              </a:spcAft>
              <a:buSzPts val="1000"/>
              <a:buNone/>
              <a:defRPr sz="1000" b="1"/>
            </a:lvl6pPr>
            <a:lvl7pPr lvl="6" rtl="0">
              <a:spcBef>
                <a:spcPts val="0"/>
              </a:spcBef>
              <a:spcAft>
                <a:spcPts val="0"/>
              </a:spcAft>
              <a:buSzPts val="1000"/>
              <a:buNone/>
              <a:defRPr sz="1000" b="1"/>
            </a:lvl7pPr>
            <a:lvl8pPr lvl="7" rtl="0">
              <a:spcBef>
                <a:spcPts val="0"/>
              </a:spcBef>
              <a:spcAft>
                <a:spcPts val="0"/>
              </a:spcAft>
              <a:buSzPts val="1000"/>
              <a:buNone/>
              <a:defRPr sz="1000" b="1"/>
            </a:lvl8pPr>
            <a:lvl9pPr lvl="8" rtl="0">
              <a:spcBef>
                <a:spcPts val="0"/>
              </a:spcBef>
              <a:spcAft>
                <a:spcPts val="0"/>
              </a:spcAft>
              <a:buSzPts val="1000"/>
              <a:buNone/>
              <a:defRPr sz="1000" b="1"/>
            </a:lvl9pPr>
          </a:lstStyle>
          <a:p>
            <a:endParaRPr/>
          </a:p>
        </p:txBody>
      </p:sp>
      <p:sp>
        <p:nvSpPr>
          <p:cNvPr id="392" name="Google Shape;392;p25"/>
          <p:cNvSpPr txBox="1">
            <a:spLocks noGrp="1"/>
          </p:cNvSpPr>
          <p:nvPr>
            <p:ph type="subTitle" idx="6"/>
          </p:nvPr>
        </p:nvSpPr>
        <p:spPr>
          <a:xfrm>
            <a:off x="2647608" y="1532925"/>
            <a:ext cx="1692000" cy="3561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b="1"/>
            </a:lvl1pPr>
            <a:lvl2pPr lvl="1" rtl="0">
              <a:spcBef>
                <a:spcPts val="0"/>
              </a:spcBef>
              <a:spcAft>
                <a:spcPts val="0"/>
              </a:spcAft>
              <a:buSzPts val="1000"/>
              <a:buNone/>
              <a:defRPr sz="1000" b="1"/>
            </a:lvl2pPr>
            <a:lvl3pPr lvl="2" rtl="0">
              <a:spcBef>
                <a:spcPts val="0"/>
              </a:spcBef>
              <a:spcAft>
                <a:spcPts val="0"/>
              </a:spcAft>
              <a:buSzPts val="1000"/>
              <a:buNone/>
              <a:defRPr sz="1000" b="1"/>
            </a:lvl3pPr>
            <a:lvl4pPr lvl="3" rtl="0">
              <a:spcBef>
                <a:spcPts val="0"/>
              </a:spcBef>
              <a:spcAft>
                <a:spcPts val="0"/>
              </a:spcAft>
              <a:buSzPts val="1000"/>
              <a:buNone/>
              <a:defRPr sz="1000" b="1"/>
            </a:lvl4pPr>
            <a:lvl5pPr lvl="4" rtl="0">
              <a:spcBef>
                <a:spcPts val="0"/>
              </a:spcBef>
              <a:spcAft>
                <a:spcPts val="0"/>
              </a:spcAft>
              <a:buSzPts val="1000"/>
              <a:buNone/>
              <a:defRPr sz="1000" b="1"/>
            </a:lvl5pPr>
            <a:lvl6pPr lvl="5" rtl="0">
              <a:spcBef>
                <a:spcPts val="0"/>
              </a:spcBef>
              <a:spcAft>
                <a:spcPts val="0"/>
              </a:spcAft>
              <a:buSzPts val="1000"/>
              <a:buNone/>
              <a:defRPr sz="1000" b="1"/>
            </a:lvl6pPr>
            <a:lvl7pPr lvl="6" rtl="0">
              <a:spcBef>
                <a:spcPts val="0"/>
              </a:spcBef>
              <a:spcAft>
                <a:spcPts val="0"/>
              </a:spcAft>
              <a:buSzPts val="1000"/>
              <a:buNone/>
              <a:defRPr sz="1000" b="1"/>
            </a:lvl7pPr>
            <a:lvl8pPr lvl="7" rtl="0">
              <a:spcBef>
                <a:spcPts val="0"/>
              </a:spcBef>
              <a:spcAft>
                <a:spcPts val="0"/>
              </a:spcAft>
              <a:buSzPts val="1000"/>
              <a:buNone/>
              <a:defRPr sz="1000" b="1"/>
            </a:lvl8pPr>
            <a:lvl9pPr lvl="8" rtl="0">
              <a:spcBef>
                <a:spcPts val="0"/>
              </a:spcBef>
              <a:spcAft>
                <a:spcPts val="0"/>
              </a:spcAft>
              <a:buSzPts val="1000"/>
              <a:buNone/>
              <a:defRPr sz="1000" b="1"/>
            </a:lvl9pPr>
          </a:lstStyle>
          <a:p>
            <a:endParaRPr/>
          </a:p>
        </p:txBody>
      </p:sp>
      <p:sp>
        <p:nvSpPr>
          <p:cNvPr id="393" name="Google Shape;393;p25"/>
          <p:cNvSpPr txBox="1">
            <a:spLocks noGrp="1"/>
          </p:cNvSpPr>
          <p:nvPr>
            <p:ph type="subTitle" idx="7"/>
          </p:nvPr>
        </p:nvSpPr>
        <p:spPr>
          <a:xfrm>
            <a:off x="4804392" y="1532925"/>
            <a:ext cx="1692000" cy="3561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b="1"/>
            </a:lvl1pPr>
            <a:lvl2pPr lvl="1" rtl="0">
              <a:spcBef>
                <a:spcPts val="0"/>
              </a:spcBef>
              <a:spcAft>
                <a:spcPts val="0"/>
              </a:spcAft>
              <a:buSzPts val="1000"/>
              <a:buNone/>
              <a:defRPr sz="1000" b="1"/>
            </a:lvl2pPr>
            <a:lvl3pPr lvl="2" rtl="0">
              <a:spcBef>
                <a:spcPts val="0"/>
              </a:spcBef>
              <a:spcAft>
                <a:spcPts val="0"/>
              </a:spcAft>
              <a:buSzPts val="1000"/>
              <a:buNone/>
              <a:defRPr sz="1000" b="1"/>
            </a:lvl3pPr>
            <a:lvl4pPr lvl="3" rtl="0">
              <a:spcBef>
                <a:spcPts val="0"/>
              </a:spcBef>
              <a:spcAft>
                <a:spcPts val="0"/>
              </a:spcAft>
              <a:buSzPts val="1000"/>
              <a:buNone/>
              <a:defRPr sz="1000" b="1"/>
            </a:lvl4pPr>
            <a:lvl5pPr lvl="4" rtl="0">
              <a:spcBef>
                <a:spcPts val="0"/>
              </a:spcBef>
              <a:spcAft>
                <a:spcPts val="0"/>
              </a:spcAft>
              <a:buSzPts val="1000"/>
              <a:buNone/>
              <a:defRPr sz="1000" b="1"/>
            </a:lvl5pPr>
            <a:lvl6pPr lvl="5" rtl="0">
              <a:spcBef>
                <a:spcPts val="0"/>
              </a:spcBef>
              <a:spcAft>
                <a:spcPts val="0"/>
              </a:spcAft>
              <a:buSzPts val="1000"/>
              <a:buNone/>
              <a:defRPr sz="1000" b="1"/>
            </a:lvl6pPr>
            <a:lvl7pPr lvl="6" rtl="0">
              <a:spcBef>
                <a:spcPts val="0"/>
              </a:spcBef>
              <a:spcAft>
                <a:spcPts val="0"/>
              </a:spcAft>
              <a:buSzPts val="1000"/>
              <a:buNone/>
              <a:defRPr sz="1000" b="1"/>
            </a:lvl7pPr>
            <a:lvl8pPr lvl="7" rtl="0">
              <a:spcBef>
                <a:spcPts val="0"/>
              </a:spcBef>
              <a:spcAft>
                <a:spcPts val="0"/>
              </a:spcAft>
              <a:buSzPts val="1000"/>
              <a:buNone/>
              <a:defRPr sz="1000" b="1"/>
            </a:lvl8pPr>
            <a:lvl9pPr lvl="8" rtl="0">
              <a:spcBef>
                <a:spcPts val="0"/>
              </a:spcBef>
              <a:spcAft>
                <a:spcPts val="0"/>
              </a:spcAft>
              <a:buSzPts val="1000"/>
              <a:buNone/>
              <a:defRPr sz="1000" b="1"/>
            </a:lvl9pPr>
          </a:lstStyle>
          <a:p>
            <a:endParaRPr/>
          </a:p>
        </p:txBody>
      </p:sp>
      <p:sp>
        <p:nvSpPr>
          <p:cNvPr id="394" name="Google Shape;394;p25"/>
          <p:cNvSpPr txBox="1">
            <a:spLocks noGrp="1"/>
          </p:cNvSpPr>
          <p:nvPr>
            <p:ph type="subTitle" idx="8"/>
          </p:nvPr>
        </p:nvSpPr>
        <p:spPr>
          <a:xfrm>
            <a:off x="6961175" y="1532925"/>
            <a:ext cx="1692000" cy="356100"/>
          </a:xfrm>
          <a:prstGeom prst="rect">
            <a:avLst/>
          </a:prstGeom>
        </p:spPr>
        <p:txBody>
          <a:bodyPr spcFirstLastPara="1" wrap="square" lIns="0" tIns="0" rIns="0" bIns="0" anchor="t" anchorCtr="0">
            <a:normAutofit/>
          </a:bodyPr>
          <a:lstStyle>
            <a:lvl1pPr lvl="0" rtl="0">
              <a:spcBef>
                <a:spcPts val="0"/>
              </a:spcBef>
              <a:spcAft>
                <a:spcPts val="0"/>
              </a:spcAft>
              <a:buSzPts val="1000"/>
              <a:buNone/>
              <a:defRPr sz="1000" b="1"/>
            </a:lvl1pPr>
            <a:lvl2pPr lvl="1" rtl="0">
              <a:spcBef>
                <a:spcPts val="0"/>
              </a:spcBef>
              <a:spcAft>
                <a:spcPts val="0"/>
              </a:spcAft>
              <a:buSzPts val="1000"/>
              <a:buNone/>
              <a:defRPr sz="1000" b="1"/>
            </a:lvl2pPr>
            <a:lvl3pPr lvl="2" rtl="0">
              <a:spcBef>
                <a:spcPts val="0"/>
              </a:spcBef>
              <a:spcAft>
                <a:spcPts val="0"/>
              </a:spcAft>
              <a:buSzPts val="1000"/>
              <a:buNone/>
              <a:defRPr sz="1000" b="1"/>
            </a:lvl3pPr>
            <a:lvl4pPr lvl="3" rtl="0">
              <a:spcBef>
                <a:spcPts val="0"/>
              </a:spcBef>
              <a:spcAft>
                <a:spcPts val="0"/>
              </a:spcAft>
              <a:buSzPts val="1000"/>
              <a:buNone/>
              <a:defRPr sz="1000" b="1"/>
            </a:lvl4pPr>
            <a:lvl5pPr lvl="4" rtl="0">
              <a:spcBef>
                <a:spcPts val="0"/>
              </a:spcBef>
              <a:spcAft>
                <a:spcPts val="0"/>
              </a:spcAft>
              <a:buSzPts val="1000"/>
              <a:buNone/>
              <a:defRPr sz="1000" b="1"/>
            </a:lvl5pPr>
            <a:lvl6pPr lvl="5" rtl="0">
              <a:spcBef>
                <a:spcPts val="0"/>
              </a:spcBef>
              <a:spcAft>
                <a:spcPts val="0"/>
              </a:spcAft>
              <a:buSzPts val="1000"/>
              <a:buNone/>
              <a:defRPr sz="1000" b="1"/>
            </a:lvl6pPr>
            <a:lvl7pPr lvl="6" rtl="0">
              <a:spcBef>
                <a:spcPts val="0"/>
              </a:spcBef>
              <a:spcAft>
                <a:spcPts val="0"/>
              </a:spcAft>
              <a:buSzPts val="1000"/>
              <a:buNone/>
              <a:defRPr sz="1000" b="1"/>
            </a:lvl7pPr>
            <a:lvl8pPr lvl="7" rtl="0">
              <a:spcBef>
                <a:spcPts val="0"/>
              </a:spcBef>
              <a:spcAft>
                <a:spcPts val="0"/>
              </a:spcAft>
              <a:buSzPts val="1000"/>
              <a:buNone/>
              <a:defRPr sz="1000" b="1"/>
            </a:lvl8pPr>
            <a:lvl9pPr lvl="8" rtl="0">
              <a:spcBef>
                <a:spcPts val="0"/>
              </a:spcBef>
              <a:spcAft>
                <a:spcPts val="0"/>
              </a:spcAft>
              <a:buSzPts val="1000"/>
              <a:buNone/>
              <a:defRPr sz="1000" b="1"/>
            </a:lvl9pPr>
          </a:lstStyle>
          <a:p>
            <a:endParaRPr/>
          </a:p>
        </p:txBody>
      </p:sp>
      <p:sp>
        <p:nvSpPr>
          <p:cNvPr id="395" name="Google Shape;395;p25"/>
          <p:cNvSpPr>
            <a:spLocks noGrp="1"/>
          </p:cNvSpPr>
          <p:nvPr>
            <p:ph type="pic" idx="9"/>
          </p:nvPr>
        </p:nvSpPr>
        <p:spPr>
          <a:xfrm>
            <a:off x="490825" y="877225"/>
            <a:ext cx="548700" cy="548700"/>
          </a:xfrm>
          <a:prstGeom prst="rect">
            <a:avLst/>
          </a:prstGeom>
          <a:noFill/>
          <a:ln>
            <a:noFill/>
          </a:ln>
        </p:spPr>
      </p:sp>
      <p:sp>
        <p:nvSpPr>
          <p:cNvPr id="396" name="Google Shape;396;p25"/>
          <p:cNvSpPr>
            <a:spLocks noGrp="1"/>
          </p:cNvSpPr>
          <p:nvPr>
            <p:ph type="pic" idx="13"/>
          </p:nvPr>
        </p:nvSpPr>
        <p:spPr>
          <a:xfrm>
            <a:off x="2650817" y="877225"/>
            <a:ext cx="548700" cy="548700"/>
          </a:xfrm>
          <a:prstGeom prst="rect">
            <a:avLst/>
          </a:prstGeom>
          <a:noFill/>
          <a:ln>
            <a:noFill/>
          </a:ln>
        </p:spPr>
      </p:sp>
      <p:sp>
        <p:nvSpPr>
          <p:cNvPr id="397" name="Google Shape;397;p25"/>
          <p:cNvSpPr>
            <a:spLocks noGrp="1"/>
          </p:cNvSpPr>
          <p:nvPr>
            <p:ph type="pic" idx="14"/>
          </p:nvPr>
        </p:nvSpPr>
        <p:spPr>
          <a:xfrm>
            <a:off x="4810808" y="877225"/>
            <a:ext cx="548700" cy="548700"/>
          </a:xfrm>
          <a:prstGeom prst="rect">
            <a:avLst/>
          </a:prstGeom>
          <a:noFill/>
          <a:ln>
            <a:noFill/>
          </a:ln>
        </p:spPr>
      </p:sp>
      <p:sp>
        <p:nvSpPr>
          <p:cNvPr id="398" name="Google Shape;398;p25"/>
          <p:cNvSpPr>
            <a:spLocks noGrp="1"/>
          </p:cNvSpPr>
          <p:nvPr>
            <p:ph type="pic" idx="15"/>
          </p:nvPr>
        </p:nvSpPr>
        <p:spPr>
          <a:xfrm>
            <a:off x="6970800" y="877225"/>
            <a:ext cx="548700" cy="548700"/>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ighlights_2">
  <p:cSld name="Quadrants_1_1_1_1_1_1">
    <p:spTree>
      <p:nvGrpSpPr>
        <p:cNvPr id="1" name="Shape 399"/>
        <p:cNvGrpSpPr/>
        <p:nvPr/>
      </p:nvGrpSpPr>
      <p:grpSpPr>
        <a:xfrm>
          <a:off x="0" y="0"/>
          <a:ext cx="0" cy="0"/>
          <a:chOff x="0" y="0"/>
          <a:chExt cx="0" cy="0"/>
        </a:xfrm>
      </p:grpSpPr>
      <p:sp>
        <p:nvSpPr>
          <p:cNvPr id="400" name="Google Shape;400;p26"/>
          <p:cNvSpPr/>
          <p:nvPr/>
        </p:nvSpPr>
        <p:spPr>
          <a:xfrm rot="10800000">
            <a:off x="6182396"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01" name="Google Shape;401;p26"/>
          <p:cNvSpPr/>
          <p:nvPr/>
        </p:nvSpPr>
        <p:spPr>
          <a:xfrm rot="10800000">
            <a:off x="3247063"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02" name="Google Shape;402;p26"/>
          <p:cNvSpPr/>
          <p:nvPr/>
        </p:nvSpPr>
        <p:spPr>
          <a:xfrm rot="10800000">
            <a:off x="311729"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403" name="Google Shape;403;p26"/>
          <p:cNvCxnSpPr/>
          <p:nvPr/>
        </p:nvCxnSpPr>
        <p:spPr>
          <a:xfrm>
            <a:off x="559290"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404" name="Google Shape;404;p26"/>
          <p:cNvCxnSpPr/>
          <p:nvPr/>
        </p:nvCxnSpPr>
        <p:spPr>
          <a:xfrm>
            <a:off x="3494624"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405" name="Google Shape;405;p26"/>
          <p:cNvCxnSpPr/>
          <p:nvPr/>
        </p:nvCxnSpPr>
        <p:spPr>
          <a:xfrm>
            <a:off x="6429958" y="2763692"/>
            <a:ext cx="2154600" cy="0"/>
          </a:xfrm>
          <a:prstGeom prst="straightConnector1">
            <a:avLst/>
          </a:prstGeom>
          <a:noFill/>
          <a:ln w="9525" cap="flat" cmpd="sng">
            <a:solidFill>
              <a:srgbClr val="214263"/>
            </a:solidFill>
            <a:prstDash val="solid"/>
            <a:round/>
            <a:headEnd type="none" w="sm" len="sm"/>
            <a:tailEnd type="none" w="sm" len="sm"/>
          </a:ln>
        </p:spPr>
      </p:cxnSp>
      <p:sp>
        <p:nvSpPr>
          <p:cNvPr id="406" name="Google Shape;406;p2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atin typeface="Arial"/>
                <a:ea typeface="Arial"/>
                <a:cs typeface="Arial"/>
                <a:sym typeface="Aria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407" name="Google Shape;407;p2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408" name="Google Shape;408;p2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409" name="Google Shape;409;p26"/>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
        <p:nvSpPr>
          <p:cNvPr id="410" name="Google Shape;410;p26"/>
          <p:cNvSpPr>
            <a:spLocks noGrp="1"/>
          </p:cNvSpPr>
          <p:nvPr>
            <p:ph type="pic" idx="2"/>
          </p:nvPr>
        </p:nvSpPr>
        <p:spPr>
          <a:xfrm>
            <a:off x="559375" y="1207025"/>
            <a:ext cx="548700" cy="548700"/>
          </a:xfrm>
          <a:prstGeom prst="rect">
            <a:avLst/>
          </a:prstGeom>
          <a:noFill/>
          <a:ln>
            <a:noFill/>
          </a:ln>
        </p:spPr>
      </p:sp>
      <p:sp>
        <p:nvSpPr>
          <p:cNvPr id="411" name="Google Shape;411;p26"/>
          <p:cNvSpPr txBox="1">
            <a:spLocks noGrp="1"/>
          </p:cNvSpPr>
          <p:nvPr>
            <p:ph type="subTitle" idx="1"/>
          </p:nvPr>
        </p:nvSpPr>
        <p:spPr>
          <a:xfrm>
            <a:off x="559375" y="1892175"/>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1600"/>
              <a:buNone/>
              <a:defRPr sz="1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2" name="Google Shape;412;p26"/>
          <p:cNvSpPr>
            <a:spLocks noGrp="1"/>
          </p:cNvSpPr>
          <p:nvPr>
            <p:ph type="pic" idx="3"/>
          </p:nvPr>
        </p:nvSpPr>
        <p:spPr>
          <a:xfrm>
            <a:off x="559375" y="3139438"/>
            <a:ext cx="548700" cy="548700"/>
          </a:xfrm>
          <a:prstGeom prst="rect">
            <a:avLst/>
          </a:prstGeom>
          <a:noFill/>
          <a:ln>
            <a:noFill/>
          </a:ln>
        </p:spPr>
      </p:sp>
      <p:sp>
        <p:nvSpPr>
          <p:cNvPr id="413" name="Google Shape;413;p26"/>
          <p:cNvSpPr txBox="1">
            <a:spLocks noGrp="1"/>
          </p:cNvSpPr>
          <p:nvPr>
            <p:ph type="subTitle" idx="4"/>
          </p:nvPr>
        </p:nvSpPr>
        <p:spPr>
          <a:xfrm>
            <a:off x="559375" y="3824588"/>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1600"/>
              <a:buNone/>
              <a:defRPr sz="1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4" name="Google Shape;414;p26"/>
          <p:cNvSpPr>
            <a:spLocks noGrp="1"/>
          </p:cNvSpPr>
          <p:nvPr>
            <p:ph type="pic" idx="5"/>
          </p:nvPr>
        </p:nvSpPr>
        <p:spPr>
          <a:xfrm>
            <a:off x="3494713" y="1180588"/>
            <a:ext cx="548700" cy="548700"/>
          </a:xfrm>
          <a:prstGeom prst="rect">
            <a:avLst/>
          </a:prstGeom>
          <a:noFill/>
          <a:ln>
            <a:noFill/>
          </a:ln>
        </p:spPr>
      </p:sp>
      <p:sp>
        <p:nvSpPr>
          <p:cNvPr id="415" name="Google Shape;415;p26"/>
          <p:cNvSpPr txBox="1">
            <a:spLocks noGrp="1"/>
          </p:cNvSpPr>
          <p:nvPr>
            <p:ph type="subTitle" idx="6"/>
          </p:nvPr>
        </p:nvSpPr>
        <p:spPr>
          <a:xfrm>
            <a:off x="3494713" y="1865738"/>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1600"/>
              <a:buNone/>
              <a:defRPr sz="1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6" name="Google Shape;416;p26"/>
          <p:cNvSpPr>
            <a:spLocks noGrp="1"/>
          </p:cNvSpPr>
          <p:nvPr>
            <p:ph type="pic" idx="7"/>
          </p:nvPr>
        </p:nvSpPr>
        <p:spPr>
          <a:xfrm>
            <a:off x="3494713" y="3113000"/>
            <a:ext cx="548700" cy="548700"/>
          </a:xfrm>
          <a:prstGeom prst="rect">
            <a:avLst/>
          </a:prstGeom>
          <a:noFill/>
          <a:ln>
            <a:noFill/>
          </a:ln>
        </p:spPr>
      </p:sp>
      <p:sp>
        <p:nvSpPr>
          <p:cNvPr id="417" name="Google Shape;417;p26"/>
          <p:cNvSpPr txBox="1">
            <a:spLocks noGrp="1"/>
          </p:cNvSpPr>
          <p:nvPr>
            <p:ph type="subTitle" idx="8"/>
          </p:nvPr>
        </p:nvSpPr>
        <p:spPr>
          <a:xfrm>
            <a:off x="3494713" y="3798150"/>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1600"/>
              <a:buNone/>
              <a:defRPr sz="1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8" name="Google Shape;418;p26"/>
          <p:cNvSpPr>
            <a:spLocks noGrp="1"/>
          </p:cNvSpPr>
          <p:nvPr>
            <p:ph type="pic" idx="9"/>
          </p:nvPr>
        </p:nvSpPr>
        <p:spPr>
          <a:xfrm>
            <a:off x="6430063" y="1180588"/>
            <a:ext cx="548700" cy="548700"/>
          </a:xfrm>
          <a:prstGeom prst="rect">
            <a:avLst/>
          </a:prstGeom>
          <a:noFill/>
          <a:ln>
            <a:noFill/>
          </a:ln>
        </p:spPr>
      </p:sp>
      <p:sp>
        <p:nvSpPr>
          <p:cNvPr id="419" name="Google Shape;419;p26"/>
          <p:cNvSpPr txBox="1">
            <a:spLocks noGrp="1"/>
          </p:cNvSpPr>
          <p:nvPr>
            <p:ph type="subTitle" idx="13"/>
          </p:nvPr>
        </p:nvSpPr>
        <p:spPr>
          <a:xfrm>
            <a:off x="6430063" y="1865738"/>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1600"/>
              <a:buNone/>
              <a:defRPr sz="1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0" name="Google Shape;420;p26"/>
          <p:cNvSpPr>
            <a:spLocks noGrp="1"/>
          </p:cNvSpPr>
          <p:nvPr>
            <p:ph type="pic" idx="14"/>
          </p:nvPr>
        </p:nvSpPr>
        <p:spPr>
          <a:xfrm>
            <a:off x="6430063" y="3113000"/>
            <a:ext cx="548700" cy="548700"/>
          </a:xfrm>
          <a:prstGeom prst="rect">
            <a:avLst/>
          </a:prstGeom>
          <a:noFill/>
          <a:ln>
            <a:noFill/>
          </a:ln>
        </p:spPr>
      </p:sp>
      <p:sp>
        <p:nvSpPr>
          <p:cNvPr id="421" name="Google Shape;421;p26"/>
          <p:cNvSpPr txBox="1">
            <a:spLocks noGrp="1"/>
          </p:cNvSpPr>
          <p:nvPr>
            <p:ph type="subTitle" idx="15"/>
          </p:nvPr>
        </p:nvSpPr>
        <p:spPr>
          <a:xfrm>
            <a:off x="6430063" y="3798150"/>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1600"/>
              <a:buNone/>
              <a:defRPr sz="1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ighlights_3">
  <p:cSld name="Quadrants_1_1_1_1_1_1_1">
    <p:spTree>
      <p:nvGrpSpPr>
        <p:cNvPr id="1" name="Shape 422"/>
        <p:cNvGrpSpPr/>
        <p:nvPr/>
      </p:nvGrpSpPr>
      <p:grpSpPr>
        <a:xfrm>
          <a:off x="0" y="0"/>
          <a:ext cx="0" cy="0"/>
          <a:chOff x="0" y="0"/>
          <a:chExt cx="0" cy="0"/>
        </a:xfrm>
      </p:grpSpPr>
      <p:sp>
        <p:nvSpPr>
          <p:cNvPr id="423" name="Google Shape;423;p27"/>
          <p:cNvSpPr/>
          <p:nvPr/>
        </p:nvSpPr>
        <p:spPr>
          <a:xfrm rot="10800000">
            <a:off x="6182396"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24" name="Google Shape;424;p27"/>
          <p:cNvSpPr/>
          <p:nvPr/>
        </p:nvSpPr>
        <p:spPr>
          <a:xfrm rot="10800000">
            <a:off x="3247063"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25" name="Google Shape;425;p27"/>
          <p:cNvSpPr/>
          <p:nvPr/>
        </p:nvSpPr>
        <p:spPr>
          <a:xfrm rot="10800000">
            <a:off x="311729"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426" name="Google Shape;426;p27"/>
          <p:cNvCxnSpPr/>
          <p:nvPr/>
        </p:nvCxnSpPr>
        <p:spPr>
          <a:xfrm>
            <a:off x="559290"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427" name="Google Shape;427;p27"/>
          <p:cNvCxnSpPr/>
          <p:nvPr/>
        </p:nvCxnSpPr>
        <p:spPr>
          <a:xfrm>
            <a:off x="3494624"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428" name="Google Shape;428;p27"/>
          <p:cNvCxnSpPr/>
          <p:nvPr/>
        </p:nvCxnSpPr>
        <p:spPr>
          <a:xfrm>
            <a:off x="6429958" y="2763692"/>
            <a:ext cx="2154600" cy="0"/>
          </a:xfrm>
          <a:prstGeom prst="straightConnector1">
            <a:avLst/>
          </a:prstGeom>
          <a:noFill/>
          <a:ln w="9525" cap="flat" cmpd="sng">
            <a:solidFill>
              <a:srgbClr val="214263"/>
            </a:solidFill>
            <a:prstDash val="solid"/>
            <a:round/>
            <a:headEnd type="none" w="sm" len="sm"/>
            <a:tailEnd type="none" w="sm" len="sm"/>
          </a:ln>
        </p:spPr>
      </p:cxnSp>
      <p:sp>
        <p:nvSpPr>
          <p:cNvPr id="429" name="Google Shape;429;p2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430" name="Google Shape;430;p2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431" name="Google Shape;431;p2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432" name="Google Shape;432;p27"/>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
        <p:nvSpPr>
          <p:cNvPr id="433" name="Google Shape;433;p27"/>
          <p:cNvSpPr txBox="1">
            <a:spLocks noGrp="1"/>
          </p:cNvSpPr>
          <p:nvPr>
            <p:ph type="subTitle" idx="1"/>
          </p:nvPr>
        </p:nvSpPr>
        <p:spPr>
          <a:xfrm>
            <a:off x="559375" y="1214850"/>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3600"/>
              <a:buNone/>
              <a:defRPr sz="36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34" name="Google Shape;434;p27"/>
          <p:cNvSpPr txBox="1">
            <a:spLocks noGrp="1"/>
          </p:cNvSpPr>
          <p:nvPr>
            <p:ph type="subTitle" idx="2"/>
          </p:nvPr>
        </p:nvSpPr>
        <p:spPr>
          <a:xfrm>
            <a:off x="559375" y="1845488"/>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435" name="Google Shape;435;p27"/>
          <p:cNvSpPr txBox="1">
            <a:spLocks noGrp="1"/>
          </p:cNvSpPr>
          <p:nvPr>
            <p:ph type="subTitle" idx="3"/>
          </p:nvPr>
        </p:nvSpPr>
        <p:spPr>
          <a:xfrm>
            <a:off x="3494713" y="1188413"/>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3600"/>
              <a:buNone/>
              <a:defRPr sz="36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36" name="Google Shape;436;p27"/>
          <p:cNvSpPr txBox="1">
            <a:spLocks noGrp="1"/>
          </p:cNvSpPr>
          <p:nvPr>
            <p:ph type="subTitle" idx="4"/>
          </p:nvPr>
        </p:nvSpPr>
        <p:spPr>
          <a:xfrm>
            <a:off x="3494713" y="1819050"/>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437" name="Google Shape;437;p27"/>
          <p:cNvSpPr txBox="1">
            <a:spLocks noGrp="1"/>
          </p:cNvSpPr>
          <p:nvPr>
            <p:ph type="subTitle" idx="5"/>
          </p:nvPr>
        </p:nvSpPr>
        <p:spPr>
          <a:xfrm>
            <a:off x="6430063" y="1188413"/>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3600"/>
              <a:buNone/>
              <a:defRPr sz="36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38" name="Google Shape;438;p27"/>
          <p:cNvSpPr txBox="1">
            <a:spLocks noGrp="1"/>
          </p:cNvSpPr>
          <p:nvPr>
            <p:ph type="subTitle" idx="6"/>
          </p:nvPr>
        </p:nvSpPr>
        <p:spPr>
          <a:xfrm>
            <a:off x="6430063" y="1819050"/>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439" name="Google Shape;439;p27"/>
          <p:cNvSpPr txBox="1">
            <a:spLocks noGrp="1"/>
          </p:cNvSpPr>
          <p:nvPr>
            <p:ph type="subTitle" idx="7"/>
          </p:nvPr>
        </p:nvSpPr>
        <p:spPr>
          <a:xfrm>
            <a:off x="559275" y="3102925"/>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3600"/>
              <a:buNone/>
              <a:defRPr sz="36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40" name="Google Shape;440;p27"/>
          <p:cNvSpPr txBox="1">
            <a:spLocks noGrp="1"/>
          </p:cNvSpPr>
          <p:nvPr>
            <p:ph type="subTitle" idx="8"/>
          </p:nvPr>
        </p:nvSpPr>
        <p:spPr>
          <a:xfrm>
            <a:off x="559275" y="3733563"/>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441" name="Google Shape;441;p27"/>
          <p:cNvSpPr txBox="1">
            <a:spLocks noGrp="1"/>
          </p:cNvSpPr>
          <p:nvPr>
            <p:ph type="subTitle" idx="9"/>
          </p:nvPr>
        </p:nvSpPr>
        <p:spPr>
          <a:xfrm>
            <a:off x="3494613" y="3076488"/>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3600"/>
              <a:buNone/>
              <a:defRPr sz="36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42" name="Google Shape;442;p27"/>
          <p:cNvSpPr txBox="1">
            <a:spLocks noGrp="1"/>
          </p:cNvSpPr>
          <p:nvPr>
            <p:ph type="subTitle" idx="13"/>
          </p:nvPr>
        </p:nvSpPr>
        <p:spPr>
          <a:xfrm>
            <a:off x="3494613" y="3707125"/>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443" name="Google Shape;443;p27"/>
          <p:cNvSpPr txBox="1">
            <a:spLocks noGrp="1"/>
          </p:cNvSpPr>
          <p:nvPr>
            <p:ph type="subTitle" idx="14"/>
          </p:nvPr>
        </p:nvSpPr>
        <p:spPr>
          <a:xfrm>
            <a:off x="6429963" y="3076488"/>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3600"/>
              <a:buNone/>
              <a:defRPr sz="36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44" name="Google Shape;444;p27"/>
          <p:cNvSpPr txBox="1">
            <a:spLocks noGrp="1"/>
          </p:cNvSpPr>
          <p:nvPr>
            <p:ph type="subTitle" idx="15"/>
          </p:nvPr>
        </p:nvSpPr>
        <p:spPr>
          <a:xfrm>
            <a:off x="6429963" y="3707125"/>
            <a:ext cx="2154600" cy="548700"/>
          </a:xfrm>
          <a:prstGeom prst="rect">
            <a:avLst/>
          </a:prstGeom>
        </p:spPr>
        <p:txBody>
          <a:bodyPr spcFirstLastPara="1" wrap="square" lIns="0" tIns="0" rIns="0" bIns="0" anchor="t" anchorCtr="0">
            <a:normAutofit/>
          </a:bodyPr>
          <a:lstStyle>
            <a:lvl1pPr lvl="0" rtl="0">
              <a:spcBef>
                <a:spcPts val="0"/>
              </a:spcBef>
              <a:spcAft>
                <a:spcPts val="0"/>
              </a:spcAft>
              <a:buSzPts val="1500"/>
              <a:buNone/>
              <a:defRPr sz="1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losing">
  <p:cSld name="Last slide">
    <p:bg>
      <p:bgPr>
        <a:solidFill>
          <a:schemeClr val="lt2"/>
        </a:solidFill>
        <a:effectLst/>
      </p:bgPr>
    </p:bg>
    <p:spTree>
      <p:nvGrpSpPr>
        <p:cNvPr id="1" name="Shape 445"/>
        <p:cNvGrpSpPr/>
        <p:nvPr/>
      </p:nvGrpSpPr>
      <p:grpSpPr>
        <a:xfrm>
          <a:off x="0" y="0"/>
          <a:ext cx="0" cy="0"/>
          <a:chOff x="0" y="0"/>
          <a:chExt cx="0" cy="0"/>
        </a:xfrm>
      </p:grpSpPr>
      <p:sp>
        <p:nvSpPr>
          <p:cNvPr id="446" name="Google Shape;446;p28"/>
          <p:cNvSpPr/>
          <p:nvPr/>
        </p:nvSpPr>
        <p:spPr>
          <a:xfrm>
            <a:off x="6343652" y="588419"/>
            <a:ext cx="2019300" cy="561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7" name="Google Shape;447;p28"/>
          <p:cNvSpPr/>
          <p:nvPr/>
        </p:nvSpPr>
        <p:spPr>
          <a:xfrm>
            <a:off x="6343651" y="2734939"/>
            <a:ext cx="2019300" cy="2017800"/>
          </a:xfrm>
          <a:prstGeom prst="roundRect">
            <a:avLst>
              <a:gd name="adj" fmla="val 2879"/>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8" name="Google Shape;448;p28">
            <a:hlinkClick r:id="rId2"/>
          </p:cNvPr>
          <p:cNvSpPr txBox="1"/>
          <p:nvPr/>
        </p:nvSpPr>
        <p:spPr>
          <a:xfrm>
            <a:off x="6343800" y="749395"/>
            <a:ext cx="2019000" cy="2154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b="1" i="0" u="none" strike="noStrike" cap="none">
                <a:solidFill>
                  <a:schemeClr val="dk1"/>
                </a:solidFill>
              </a:rPr>
              <a:t>ThinkHerrmann.com</a:t>
            </a:r>
            <a:endParaRPr>
              <a:solidFill>
                <a:schemeClr val="dk1"/>
              </a:solidFill>
            </a:endParaRPr>
          </a:p>
        </p:txBody>
      </p:sp>
      <p:sp>
        <p:nvSpPr>
          <p:cNvPr id="449" name="Google Shape;449;p28"/>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pic>
        <p:nvPicPr>
          <p:cNvPr id="450" name="Google Shape;450;p28" descr="A blue and black background with circles and squares&#10;&#10;Description automatically generated"/>
          <p:cNvPicPr preferRelativeResize="0"/>
          <p:nvPr/>
        </p:nvPicPr>
        <p:blipFill rotWithShape="1">
          <a:blip r:embed="rId3">
            <a:alphaModFix/>
          </a:blip>
          <a:srcRect/>
          <a:stretch/>
        </p:blipFill>
        <p:spPr>
          <a:xfrm>
            <a:off x="6688748" y="3119968"/>
            <a:ext cx="1329106" cy="1327324"/>
          </a:xfrm>
          <a:prstGeom prst="rect">
            <a:avLst/>
          </a:prstGeom>
          <a:noFill/>
          <a:ln>
            <a:noFill/>
          </a:ln>
        </p:spPr>
      </p:pic>
      <p:pic>
        <p:nvPicPr>
          <p:cNvPr id="451" name="Google Shape;451;p28">
            <a:hlinkClick r:id="rId4"/>
          </p:cNvPr>
          <p:cNvPicPr preferRelativeResize="0"/>
          <p:nvPr/>
        </p:nvPicPr>
        <p:blipFill rotWithShape="1">
          <a:blip r:embed="rId5">
            <a:alphaModFix/>
          </a:blip>
          <a:srcRect/>
          <a:stretch/>
        </p:blipFill>
        <p:spPr>
          <a:xfrm>
            <a:off x="6688748" y="2567006"/>
            <a:ext cx="361950" cy="361950"/>
          </a:xfrm>
          <a:prstGeom prst="rect">
            <a:avLst/>
          </a:prstGeom>
          <a:noFill/>
          <a:ln>
            <a:noFill/>
          </a:ln>
        </p:spPr>
      </p:pic>
      <p:pic>
        <p:nvPicPr>
          <p:cNvPr id="452" name="Google Shape;452;p28"/>
          <p:cNvPicPr preferRelativeResize="0"/>
          <p:nvPr/>
        </p:nvPicPr>
        <p:blipFill rotWithShape="1">
          <a:blip r:embed="rId6">
            <a:alphaModFix/>
          </a:blip>
          <a:srcRect/>
          <a:stretch/>
        </p:blipFill>
        <p:spPr>
          <a:xfrm>
            <a:off x="569913" y="507092"/>
            <a:ext cx="1726714" cy="47988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losing 1">
  <p:cSld name="Last slide_1">
    <p:bg>
      <p:bgPr>
        <a:solidFill>
          <a:schemeClr val="lt2"/>
        </a:solidFill>
        <a:effectLst/>
      </p:bgPr>
    </p:bg>
    <p:spTree>
      <p:nvGrpSpPr>
        <p:cNvPr id="1" name="Shape 453"/>
        <p:cNvGrpSpPr/>
        <p:nvPr/>
      </p:nvGrpSpPr>
      <p:grpSpPr>
        <a:xfrm>
          <a:off x="0" y="0"/>
          <a:ext cx="0" cy="0"/>
          <a:chOff x="0" y="0"/>
          <a:chExt cx="0" cy="0"/>
        </a:xfrm>
      </p:grpSpPr>
      <p:sp>
        <p:nvSpPr>
          <p:cNvPr id="454" name="Google Shape;454;p29"/>
          <p:cNvSpPr/>
          <p:nvPr/>
        </p:nvSpPr>
        <p:spPr>
          <a:xfrm>
            <a:off x="6343652" y="588419"/>
            <a:ext cx="2019300" cy="5619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5" name="Google Shape;455;p29">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i="0" u="none" strike="noStrike" cap="none">
                <a:solidFill>
                  <a:schemeClr val="dk2"/>
                </a:solidFill>
              </a:rPr>
              <a:t>ThinkHerrmann.com</a:t>
            </a:r>
            <a:endParaRPr sz="900">
              <a:solidFill>
                <a:schemeClr val="dk2"/>
              </a:solidFill>
            </a:endParaRPr>
          </a:p>
        </p:txBody>
      </p:sp>
      <p:sp>
        <p:nvSpPr>
          <p:cNvPr id="456" name="Google Shape;456;p29"/>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pic>
        <p:nvPicPr>
          <p:cNvPr id="457" name="Google Shape;457;p29"/>
          <p:cNvPicPr preferRelativeResize="0"/>
          <p:nvPr/>
        </p:nvPicPr>
        <p:blipFill rotWithShape="1">
          <a:blip r:embed="rId3">
            <a:alphaModFix/>
          </a:blip>
          <a:srcRect/>
          <a:stretch/>
        </p:blipFill>
        <p:spPr>
          <a:xfrm>
            <a:off x="2328400" y="1796319"/>
            <a:ext cx="4015250" cy="1115868"/>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losing 1 1">
  <p:cSld name="Last slide_1_1">
    <p:bg>
      <p:bgPr>
        <a:solidFill>
          <a:schemeClr val="lt2"/>
        </a:solidFill>
        <a:effectLst/>
      </p:bgPr>
    </p:bg>
    <p:spTree>
      <p:nvGrpSpPr>
        <p:cNvPr id="1" name="Shape 458"/>
        <p:cNvGrpSpPr/>
        <p:nvPr/>
      </p:nvGrpSpPr>
      <p:grpSpPr>
        <a:xfrm>
          <a:off x="0" y="0"/>
          <a:ext cx="0" cy="0"/>
          <a:chOff x="0" y="0"/>
          <a:chExt cx="0" cy="0"/>
        </a:xfrm>
      </p:grpSpPr>
      <p:sp>
        <p:nvSpPr>
          <p:cNvPr id="459" name="Google Shape;459;p30">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i="0" u="none" strike="noStrike" cap="none">
                <a:solidFill>
                  <a:schemeClr val="dk2"/>
                </a:solidFill>
              </a:rPr>
              <a:t>ThinkHerrmann.com</a:t>
            </a:r>
            <a:endParaRPr sz="900">
              <a:solidFill>
                <a:schemeClr val="dk2"/>
              </a:solidFill>
            </a:endParaRPr>
          </a:p>
        </p:txBody>
      </p:sp>
      <p:sp>
        <p:nvSpPr>
          <p:cNvPr id="460" name="Google Shape;460;p30"/>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pic>
        <p:nvPicPr>
          <p:cNvPr id="461" name="Google Shape;461;p30"/>
          <p:cNvPicPr preferRelativeResize="0"/>
          <p:nvPr/>
        </p:nvPicPr>
        <p:blipFill rotWithShape="1">
          <a:blip r:embed="rId3">
            <a:alphaModFix/>
          </a:blip>
          <a:srcRect/>
          <a:stretch/>
        </p:blipFill>
        <p:spPr>
          <a:xfrm>
            <a:off x="468750" y="1784306"/>
            <a:ext cx="3762299" cy="1045575"/>
          </a:xfrm>
          <a:prstGeom prst="rect">
            <a:avLst/>
          </a:prstGeom>
          <a:noFill/>
          <a:ln>
            <a:noFill/>
          </a:ln>
        </p:spPr>
      </p:pic>
      <p:sp>
        <p:nvSpPr>
          <p:cNvPr id="462" name="Google Shape;462;p30"/>
          <p:cNvSpPr/>
          <p:nvPr/>
        </p:nvSpPr>
        <p:spPr>
          <a:xfrm>
            <a:off x="4709964" y="2105932"/>
            <a:ext cx="2391300" cy="482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3" name="Google Shape;463;p30">
            <a:hlinkClick r:id="rId2"/>
          </p:cNvPr>
          <p:cNvSpPr txBox="1"/>
          <p:nvPr/>
        </p:nvSpPr>
        <p:spPr>
          <a:xfrm>
            <a:off x="4671540" y="2191719"/>
            <a:ext cx="2484300" cy="2847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1850" i="0" u="none" strike="noStrike" cap="none">
                <a:solidFill>
                  <a:schemeClr val="accent6"/>
                </a:solidFill>
              </a:rPr>
              <a:t>ThinkHerrmann.com</a:t>
            </a:r>
            <a:endParaRPr sz="1850">
              <a:solidFill>
                <a:schemeClr val="accent6"/>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4">
  <p:cSld name="CUSTOM_4">
    <p:bg>
      <p:bgPr>
        <a:solidFill>
          <a:schemeClr val="lt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mt="37000"/>
          </a:blip>
          <a:stretch>
            <a:fillRect/>
          </a:stretch>
        </p:blipFill>
        <p:spPr>
          <a:xfrm>
            <a:off x="2266950" y="266700"/>
            <a:ext cx="4610100" cy="4610100"/>
          </a:xfrm>
          <a:prstGeom prst="rect">
            <a:avLst/>
          </a:prstGeom>
          <a:noFill/>
          <a:ln>
            <a:noFill/>
          </a:ln>
        </p:spPr>
      </p:pic>
      <p:sp>
        <p:nvSpPr>
          <p:cNvPr id="22" name="Google Shape;22;p4"/>
          <p:cNvSpPr txBox="1">
            <a:spLocks noGrp="1"/>
          </p:cNvSpPr>
          <p:nvPr>
            <p:ph type="title"/>
          </p:nvPr>
        </p:nvSpPr>
        <p:spPr>
          <a:xfrm>
            <a:off x="2543193" y="2036447"/>
            <a:ext cx="4050000" cy="991800"/>
          </a:xfrm>
          <a:prstGeom prst="rect">
            <a:avLst/>
          </a:prstGeom>
          <a:noFill/>
          <a:ln>
            <a:noFill/>
          </a:ln>
        </p:spPr>
        <p:txBody>
          <a:bodyPr spcFirstLastPara="1" wrap="square" lIns="0" tIns="0" rIns="91425" bIns="0" anchor="t" anchorCtr="0">
            <a:noAutofit/>
          </a:bodyPr>
          <a:lstStyle>
            <a:lvl1pPr lvl="0" algn="ctr" rtl="0">
              <a:lnSpc>
                <a:spcPct val="80000"/>
              </a:lnSpc>
              <a:spcBef>
                <a:spcPts val="0"/>
              </a:spcBef>
              <a:spcAft>
                <a:spcPts val="0"/>
              </a:spcAft>
              <a:buClr>
                <a:schemeClr val="dk2"/>
              </a:buClr>
              <a:buSzPts val="4200"/>
              <a:buNone/>
              <a:defRPr sz="4200" b="1">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losing 1 1 1">
  <p:cSld name="Last slide_1_1_1">
    <p:bg>
      <p:bgPr>
        <a:solidFill>
          <a:schemeClr val="lt2"/>
        </a:solidFill>
        <a:effectLst/>
      </p:bgPr>
    </p:bg>
    <p:spTree>
      <p:nvGrpSpPr>
        <p:cNvPr id="1" name="Shape 464"/>
        <p:cNvGrpSpPr/>
        <p:nvPr/>
      </p:nvGrpSpPr>
      <p:grpSpPr>
        <a:xfrm>
          <a:off x="0" y="0"/>
          <a:ext cx="0" cy="0"/>
          <a:chOff x="0" y="0"/>
          <a:chExt cx="0" cy="0"/>
        </a:xfrm>
      </p:grpSpPr>
      <p:sp>
        <p:nvSpPr>
          <p:cNvPr id="465" name="Google Shape;465;p31">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i="0" u="none" strike="noStrike" cap="none">
                <a:solidFill>
                  <a:schemeClr val="dk2"/>
                </a:solidFill>
              </a:rPr>
              <a:t>ThinkHerrmann.com</a:t>
            </a:r>
            <a:endParaRPr sz="900">
              <a:solidFill>
                <a:schemeClr val="dk2"/>
              </a:solidFill>
            </a:endParaRPr>
          </a:p>
        </p:txBody>
      </p:sp>
      <p:sp>
        <p:nvSpPr>
          <p:cNvPr id="466" name="Google Shape;466;p31"/>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2"/>
                </a:solidFill>
              </a:rPr>
              <a:t>© 202</a:t>
            </a:r>
            <a:r>
              <a:rPr lang="en" sz="900">
                <a:solidFill>
                  <a:schemeClr val="dk2"/>
                </a:solidFill>
              </a:rPr>
              <a:t>5</a:t>
            </a:r>
            <a:r>
              <a:rPr lang="en" sz="900" i="0" u="none" strike="noStrike" cap="none">
                <a:solidFill>
                  <a:schemeClr val="dk2"/>
                </a:solidFill>
              </a:rPr>
              <a:t> Herrmann Global, LLC</a:t>
            </a:r>
            <a:endParaRPr sz="900" i="0" u="none" strike="noStrike" cap="none">
              <a:solidFill>
                <a:schemeClr val="dk2"/>
              </a:solidFill>
            </a:endParaRPr>
          </a:p>
        </p:txBody>
      </p:sp>
      <p:pic>
        <p:nvPicPr>
          <p:cNvPr id="467" name="Google Shape;467;p31"/>
          <p:cNvPicPr preferRelativeResize="0"/>
          <p:nvPr/>
        </p:nvPicPr>
        <p:blipFill rotWithShape="1">
          <a:blip r:embed="rId3">
            <a:alphaModFix/>
          </a:blip>
          <a:srcRect/>
          <a:stretch/>
        </p:blipFill>
        <p:spPr>
          <a:xfrm>
            <a:off x="569913" y="507092"/>
            <a:ext cx="1726714" cy="47988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68"/>
        <p:cNvGrpSpPr/>
        <p:nvPr/>
      </p:nvGrpSpPr>
      <p:grpSpPr>
        <a:xfrm>
          <a:off x="0" y="0"/>
          <a:ext cx="0" cy="0"/>
          <a:chOff x="0" y="0"/>
          <a:chExt cx="0" cy="0"/>
        </a:xfrm>
      </p:grpSpPr>
      <p:sp>
        <p:nvSpPr>
          <p:cNvPr id="469" name="Google Shape;469;p32"/>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300"/>
              <a:buNone/>
              <a:defRPr sz="3300" i="0" u="none" strike="noStrike" cap="none">
                <a:solidFill>
                  <a:schemeClr val="dk1"/>
                </a:solidFil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0" name="Google Shape;470;p32"/>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Char char="•"/>
              <a:defRPr sz="2100" i="0" u="none" strike="noStrike" cap="none">
                <a:solidFill>
                  <a:schemeClr val="dk1"/>
                </a:solidFill>
              </a:defRPr>
            </a:lvl1pPr>
            <a:lvl2pPr marL="914400" marR="0" lvl="1" indent="-342900" algn="l" rtl="0">
              <a:lnSpc>
                <a:spcPct val="90000"/>
              </a:lnSpc>
              <a:spcBef>
                <a:spcPts val="400"/>
              </a:spcBef>
              <a:spcAft>
                <a:spcPts val="0"/>
              </a:spcAft>
              <a:buClr>
                <a:schemeClr val="dk1"/>
              </a:buClr>
              <a:buSzPts val="1800"/>
              <a:buChar char="•"/>
              <a:defRPr sz="1800" i="0" u="none" strike="noStrike" cap="none">
                <a:solidFill>
                  <a:schemeClr val="dk1"/>
                </a:solidFill>
              </a:defRPr>
            </a:lvl2pPr>
            <a:lvl3pPr marL="1371600" marR="0" lvl="2" indent="-323850" algn="l" rtl="0">
              <a:lnSpc>
                <a:spcPct val="90000"/>
              </a:lnSpc>
              <a:spcBef>
                <a:spcPts val="400"/>
              </a:spcBef>
              <a:spcAft>
                <a:spcPts val="0"/>
              </a:spcAft>
              <a:buClr>
                <a:schemeClr val="dk1"/>
              </a:buClr>
              <a:buSzPts val="1500"/>
              <a:buChar char="•"/>
              <a:defRPr sz="1500" i="0" u="none" strike="noStrike" cap="none">
                <a:solidFill>
                  <a:schemeClr val="dk1"/>
                </a:solidFill>
              </a:defRPr>
            </a:lvl3pPr>
            <a:lvl4pPr marL="1828800" marR="0" lvl="3" indent="-317500" algn="l" rtl="0">
              <a:lnSpc>
                <a:spcPct val="90000"/>
              </a:lnSpc>
              <a:spcBef>
                <a:spcPts val="400"/>
              </a:spcBef>
              <a:spcAft>
                <a:spcPts val="0"/>
              </a:spcAft>
              <a:buClr>
                <a:schemeClr val="dk1"/>
              </a:buClr>
              <a:buSzPts val="1400"/>
              <a:buChar char="•"/>
              <a:defRPr sz="1400" i="0" u="none" strike="noStrike" cap="none">
                <a:solidFill>
                  <a:schemeClr val="dk1"/>
                </a:solidFill>
              </a:defRPr>
            </a:lvl4pPr>
            <a:lvl5pPr marL="2286000" marR="0" lvl="4" indent="-317500" algn="l" rtl="0">
              <a:lnSpc>
                <a:spcPct val="90000"/>
              </a:lnSpc>
              <a:spcBef>
                <a:spcPts val="400"/>
              </a:spcBef>
              <a:spcAft>
                <a:spcPts val="0"/>
              </a:spcAft>
              <a:buClr>
                <a:schemeClr val="dk1"/>
              </a:buClr>
              <a:buSzPts val="1400"/>
              <a:buChar char="•"/>
              <a:defRPr sz="1400" i="0" u="none" strike="noStrike" cap="none">
                <a:solidFill>
                  <a:schemeClr val="dk1"/>
                </a:solidFill>
              </a:defRPr>
            </a:lvl5pPr>
            <a:lvl6pPr marL="2743200" marR="0" lvl="5" indent="-317500" algn="l" rtl="0">
              <a:lnSpc>
                <a:spcPct val="90000"/>
              </a:lnSpc>
              <a:spcBef>
                <a:spcPts val="400"/>
              </a:spcBef>
              <a:spcAft>
                <a:spcPts val="0"/>
              </a:spcAft>
              <a:buClr>
                <a:schemeClr val="dk1"/>
              </a:buClr>
              <a:buSzPts val="1400"/>
              <a:buChar char="•"/>
              <a:defRPr sz="1400" i="0" u="none" strike="noStrike" cap="none">
                <a:solidFill>
                  <a:schemeClr val="dk1"/>
                </a:solidFill>
              </a:defRPr>
            </a:lvl6pPr>
            <a:lvl7pPr marL="3200400" marR="0" lvl="6" indent="-317500" algn="l" rtl="0">
              <a:lnSpc>
                <a:spcPct val="90000"/>
              </a:lnSpc>
              <a:spcBef>
                <a:spcPts val="400"/>
              </a:spcBef>
              <a:spcAft>
                <a:spcPts val="0"/>
              </a:spcAft>
              <a:buClr>
                <a:schemeClr val="dk1"/>
              </a:buClr>
              <a:buSzPts val="1400"/>
              <a:buChar char="•"/>
              <a:defRPr sz="1400" i="0" u="none" strike="noStrike" cap="none">
                <a:solidFill>
                  <a:schemeClr val="dk1"/>
                </a:solidFill>
              </a:defRPr>
            </a:lvl7pPr>
            <a:lvl8pPr marL="3657600" marR="0" lvl="7" indent="-317500" algn="l" rtl="0">
              <a:lnSpc>
                <a:spcPct val="90000"/>
              </a:lnSpc>
              <a:spcBef>
                <a:spcPts val="400"/>
              </a:spcBef>
              <a:spcAft>
                <a:spcPts val="0"/>
              </a:spcAft>
              <a:buClr>
                <a:schemeClr val="dk1"/>
              </a:buClr>
              <a:buSzPts val="1400"/>
              <a:buChar char="•"/>
              <a:defRPr sz="1400" i="0" u="none" strike="noStrike" cap="none">
                <a:solidFill>
                  <a:schemeClr val="dk1"/>
                </a:solidFill>
              </a:defRPr>
            </a:lvl8pPr>
            <a:lvl9pPr marL="4114800" marR="0" lvl="8" indent="-317500" algn="l" rtl="0">
              <a:lnSpc>
                <a:spcPct val="90000"/>
              </a:lnSpc>
              <a:spcBef>
                <a:spcPts val="400"/>
              </a:spcBef>
              <a:spcAft>
                <a:spcPts val="0"/>
              </a:spcAft>
              <a:buClr>
                <a:schemeClr val="dk1"/>
              </a:buClr>
              <a:buSzPts val="1400"/>
              <a:buChar char="•"/>
              <a:defRPr sz="1400" i="0" u="none" strike="noStrike" cap="none">
                <a:solidFill>
                  <a:schemeClr val="dk1"/>
                </a:solidFill>
              </a:defRPr>
            </a:lvl9pPr>
          </a:lstStyle>
          <a:p>
            <a:endParaRPr/>
          </a:p>
        </p:txBody>
      </p:sp>
      <p:sp>
        <p:nvSpPr>
          <p:cNvPr id="471" name="Google Shape;471;p32"/>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2 2">
  <p:cSld name="1_Custom Layout 2 2 3">
    <p:bg>
      <p:bgPr>
        <a:solidFill>
          <a:schemeClr val="lt1"/>
        </a:solidFill>
        <a:effectLst/>
      </p:bgPr>
    </p:bg>
    <p:spTree>
      <p:nvGrpSpPr>
        <p:cNvPr id="1" name="Shape 472"/>
        <p:cNvGrpSpPr/>
        <p:nvPr/>
      </p:nvGrpSpPr>
      <p:grpSpPr>
        <a:xfrm>
          <a:off x="0" y="0"/>
          <a:ext cx="0" cy="0"/>
          <a:chOff x="0" y="0"/>
          <a:chExt cx="0" cy="0"/>
        </a:xfrm>
      </p:grpSpPr>
      <p:sp>
        <p:nvSpPr>
          <p:cNvPr id="473" name="Google Shape;473;p33"/>
          <p:cNvSpPr txBox="1">
            <a:spLocks noGrp="1"/>
          </p:cNvSpPr>
          <p:nvPr>
            <p:ph type="title"/>
          </p:nvPr>
        </p:nvSpPr>
        <p:spPr>
          <a:xfrm>
            <a:off x="311698" y="309889"/>
            <a:ext cx="7870800" cy="3561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2400" b="1">
                <a:latin typeface="Arial"/>
                <a:ea typeface="Arial"/>
                <a:cs typeface="Arial"/>
                <a:sym typeface="Aria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474" name="Google Shape;474;p3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475" name="Google Shape;475;p33"/>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76" name="Google Shape;476;p33"/>
          <p:cNvPicPr preferRelativeResize="0"/>
          <p:nvPr/>
        </p:nvPicPr>
        <p:blipFill rotWithShape="1">
          <a:blip r:embed="rId3">
            <a:alphaModFix/>
          </a:blip>
          <a:srcRect l="4490" r="6762"/>
          <a:stretch/>
        </p:blipFill>
        <p:spPr>
          <a:xfrm>
            <a:off x="4572000" y="1298283"/>
            <a:ext cx="4572000" cy="2897854"/>
          </a:xfrm>
          <a:prstGeom prst="rect">
            <a:avLst/>
          </a:prstGeom>
          <a:noFill/>
          <a:ln>
            <a:noFill/>
          </a:ln>
        </p:spPr>
      </p:pic>
      <p:sp>
        <p:nvSpPr>
          <p:cNvPr id="477" name="Google Shape;477;p33"/>
          <p:cNvSpPr/>
          <p:nvPr/>
        </p:nvSpPr>
        <p:spPr>
          <a:xfrm rot="10800000">
            <a:off x="0" y="1026726"/>
            <a:ext cx="4572000" cy="34410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78" name="Google Shape;478;p33"/>
          <p:cNvSpPr txBox="1">
            <a:spLocks noGrp="1"/>
          </p:cNvSpPr>
          <p:nvPr>
            <p:ph type="body" idx="1"/>
          </p:nvPr>
        </p:nvSpPr>
        <p:spPr>
          <a:xfrm>
            <a:off x="413854" y="1806833"/>
            <a:ext cx="3705300" cy="18807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SzPts val="1400"/>
              <a:buNone/>
              <a:defRPr sz="1800"/>
            </a:lvl1pPr>
            <a:lvl2pPr marL="914400" lvl="1" indent="-228600" algn="l" rtl="0">
              <a:lnSpc>
                <a:spcPct val="100000"/>
              </a:lnSpc>
              <a:spcBef>
                <a:spcPts val="0"/>
              </a:spcBef>
              <a:spcAft>
                <a:spcPts val="0"/>
              </a:spcAft>
              <a:buSzPts val="1400"/>
              <a:buNone/>
              <a:defRPr/>
            </a:lvl2pPr>
            <a:lvl3pPr marL="1371600" lvl="2" indent="-228600" algn="l" rtl="0">
              <a:lnSpc>
                <a:spcPct val="100000"/>
              </a:lnSpc>
              <a:spcBef>
                <a:spcPts val="0"/>
              </a:spcBef>
              <a:spcAft>
                <a:spcPts val="0"/>
              </a:spcAft>
              <a:buSzPts val="1400"/>
              <a:buNone/>
              <a:defRPr/>
            </a:lvl3pPr>
            <a:lvl4pPr marL="1828800" lvl="3" indent="-228600" algn="l" rtl="0">
              <a:lnSpc>
                <a:spcPct val="100000"/>
              </a:lnSpc>
              <a:spcBef>
                <a:spcPts val="0"/>
              </a:spcBef>
              <a:spcAft>
                <a:spcPts val="0"/>
              </a:spcAft>
              <a:buSzPts val="1400"/>
              <a:buNone/>
              <a:defRPr/>
            </a:lvl4pPr>
            <a:lvl5pPr marL="2286000" lvl="4" indent="-228600" algn="l" rtl="0">
              <a:lnSpc>
                <a:spcPct val="100000"/>
              </a:lnSpc>
              <a:spcBef>
                <a:spcPts val="0"/>
              </a:spcBef>
              <a:spcAft>
                <a:spcPts val="0"/>
              </a:spcAft>
              <a:buSzPts val="1400"/>
              <a:buNone/>
              <a:defRPr/>
            </a:lvl5pPr>
            <a:lvl6pPr marL="2743200" lvl="5" indent="-228600" algn="l" rtl="0">
              <a:lnSpc>
                <a:spcPct val="100000"/>
              </a:lnSpc>
              <a:spcBef>
                <a:spcPts val="0"/>
              </a:spcBef>
              <a:spcAft>
                <a:spcPts val="0"/>
              </a:spcAft>
              <a:buSzPts val="1400"/>
              <a:buNone/>
              <a:defRPr/>
            </a:lvl6pPr>
            <a:lvl7pPr marL="3200400" lvl="6" indent="-228600" algn="l" rtl="0">
              <a:lnSpc>
                <a:spcPct val="100000"/>
              </a:lnSpc>
              <a:spcBef>
                <a:spcPts val="0"/>
              </a:spcBef>
              <a:spcAft>
                <a:spcPts val="0"/>
              </a:spcAft>
              <a:buSzPts val="1400"/>
              <a:buNone/>
              <a:defRPr/>
            </a:lvl7pPr>
            <a:lvl8pPr marL="3657600" lvl="7" indent="-228600" algn="l" rtl="0">
              <a:lnSpc>
                <a:spcPct val="100000"/>
              </a:lnSpc>
              <a:spcBef>
                <a:spcPts val="0"/>
              </a:spcBef>
              <a:spcAft>
                <a:spcPts val="0"/>
              </a:spcAft>
              <a:buSzPts val="1400"/>
              <a:buNone/>
              <a:defRPr/>
            </a:lvl8pPr>
            <a:lvl9pPr marL="4114800" lvl="8" indent="-228600" algn="l" rtl="0">
              <a:lnSpc>
                <a:spcPct val="100000"/>
              </a:lnSpc>
              <a:spcBef>
                <a:spcPts val="0"/>
              </a:spcBef>
              <a:spcAft>
                <a:spcPts val="0"/>
              </a:spcAft>
              <a:buSzPts val="1400"/>
              <a:buNone/>
              <a:defRPr/>
            </a:lvl9pPr>
          </a:lstStyle>
          <a:p>
            <a:endParaRPr/>
          </a:p>
        </p:txBody>
      </p:sp>
      <p:sp>
        <p:nvSpPr>
          <p:cNvPr id="479" name="Google Shape;479;p33"/>
          <p:cNvSpPr txBox="1"/>
          <p:nvPr/>
        </p:nvSpPr>
        <p:spPr>
          <a:xfrm>
            <a:off x="413854" y="2287064"/>
            <a:ext cx="3705300" cy="585000"/>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accent6"/>
                </a:solidFill>
                <a:latin typeface="Arial"/>
                <a:ea typeface="Arial"/>
                <a:cs typeface="Arial"/>
                <a:sym typeface="Arial"/>
              </a:rPr>
              <a:t>– and the teams and organizations </a:t>
            </a:r>
            <a:br>
              <a:rPr lang="en" sz="1600" b="0" i="0" u="none" strike="noStrike" cap="none">
                <a:solidFill>
                  <a:schemeClr val="accent6"/>
                </a:solidFill>
                <a:latin typeface="Arial"/>
                <a:ea typeface="Arial"/>
                <a:cs typeface="Arial"/>
                <a:sym typeface="Arial"/>
              </a:rPr>
            </a:br>
            <a:r>
              <a:rPr lang="en" sz="1600" b="0" i="0" u="none" strike="noStrike" cap="none">
                <a:solidFill>
                  <a:schemeClr val="accent6"/>
                </a:solidFill>
                <a:latin typeface="Arial"/>
                <a:ea typeface="Arial"/>
                <a:cs typeface="Arial"/>
                <a:sym typeface="Arial"/>
              </a:rPr>
              <a:t>they work with –</a:t>
            </a:r>
            <a:endParaRPr sz="1400" b="0" i="0" u="none" strike="noStrike" cap="none">
              <a:solidFill>
                <a:srgbClr val="000000"/>
              </a:solidFill>
              <a:latin typeface="Arial"/>
              <a:ea typeface="Arial"/>
              <a:cs typeface="Arial"/>
              <a:sym typeface="Arial"/>
            </a:endParaRPr>
          </a:p>
        </p:txBody>
      </p:sp>
      <p:sp>
        <p:nvSpPr>
          <p:cNvPr id="480" name="Google Shape;480;p3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a:t>
            </a:r>
            <a:r>
              <a:rPr lang="en" sz="900">
                <a:solidFill>
                  <a:schemeClr val="dk1"/>
                </a:solidFill>
              </a:rPr>
              <a:t>6</a:t>
            </a:r>
            <a:r>
              <a:rPr lang="en" sz="900" b="0" i="0" u="none" strike="noStrike" cap="none">
                <a:solidFill>
                  <a:schemeClr val="dk1"/>
                </a:solidFill>
                <a:latin typeface="Arial"/>
                <a:ea typeface="Arial"/>
                <a:cs typeface="Arial"/>
                <a:sym typeface="Arial"/>
              </a:rPr>
              <a:t> Herrmann Global, LLC</a:t>
            </a:r>
            <a:endParaRPr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1 2 1">
  <p:cSld name="BLANK_2_2_1">
    <p:spTree>
      <p:nvGrpSpPr>
        <p:cNvPr id="1" name="Shape 481"/>
        <p:cNvGrpSpPr/>
        <p:nvPr/>
      </p:nvGrpSpPr>
      <p:grpSpPr>
        <a:xfrm>
          <a:off x="0" y="0"/>
          <a:ext cx="0" cy="0"/>
          <a:chOff x="0" y="0"/>
          <a:chExt cx="0" cy="0"/>
        </a:xfrm>
      </p:grpSpPr>
      <p:sp>
        <p:nvSpPr>
          <p:cNvPr id="482" name="Google Shape;482;p34"/>
          <p:cNvSpPr/>
          <p:nvPr/>
        </p:nvSpPr>
        <p:spPr>
          <a:xfrm flipH="1">
            <a:off x="4581000" y="2803098"/>
            <a:ext cx="4242900" cy="19080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83" name="Google Shape;483;p34"/>
          <p:cNvSpPr/>
          <p:nvPr/>
        </p:nvSpPr>
        <p:spPr>
          <a:xfrm>
            <a:off x="311700" y="2803098"/>
            <a:ext cx="4242900" cy="1908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84" name="Google Shape;484;p34"/>
          <p:cNvSpPr/>
          <p:nvPr/>
        </p:nvSpPr>
        <p:spPr>
          <a:xfrm rot="10800000" flipH="1">
            <a:off x="311700" y="872127"/>
            <a:ext cx="4242900" cy="19080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85" name="Google Shape;485;p34"/>
          <p:cNvSpPr/>
          <p:nvPr/>
        </p:nvSpPr>
        <p:spPr>
          <a:xfrm rot="10800000">
            <a:off x="4581000" y="872127"/>
            <a:ext cx="4242900" cy="19080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86" name="Google Shape;486;p34"/>
          <p:cNvSpPr txBox="1"/>
          <p:nvPr/>
        </p:nvSpPr>
        <p:spPr>
          <a:xfrm>
            <a:off x="640705" y="1230314"/>
            <a:ext cx="2588400" cy="3165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endParaRPr sz="1600" b="1">
              <a:latin typeface="Proxima Nova"/>
              <a:ea typeface="Proxima Nova"/>
              <a:cs typeface="Proxima Nova"/>
              <a:sym typeface="Proxima Nova"/>
            </a:endParaRPr>
          </a:p>
        </p:txBody>
      </p:sp>
      <p:sp>
        <p:nvSpPr>
          <p:cNvPr id="487" name="Google Shape;487;p34"/>
          <p:cNvSpPr txBox="1"/>
          <p:nvPr/>
        </p:nvSpPr>
        <p:spPr>
          <a:xfrm>
            <a:off x="5887821" y="1230314"/>
            <a:ext cx="2588400" cy="316500"/>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endParaRPr sz="1600" b="1">
              <a:latin typeface="Proxima Nova"/>
              <a:ea typeface="Proxima Nova"/>
              <a:cs typeface="Proxima Nova"/>
              <a:sym typeface="Proxima Nova"/>
            </a:endParaRPr>
          </a:p>
        </p:txBody>
      </p:sp>
      <p:sp>
        <p:nvSpPr>
          <p:cNvPr id="488" name="Google Shape;488;p34"/>
          <p:cNvSpPr txBox="1"/>
          <p:nvPr/>
        </p:nvSpPr>
        <p:spPr>
          <a:xfrm>
            <a:off x="640705" y="3115952"/>
            <a:ext cx="2588400" cy="3165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endParaRPr sz="1600" b="1">
              <a:latin typeface="Proxima Nova"/>
              <a:ea typeface="Proxima Nova"/>
              <a:cs typeface="Proxima Nova"/>
              <a:sym typeface="Proxima Nova"/>
            </a:endParaRPr>
          </a:p>
        </p:txBody>
      </p:sp>
      <p:sp>
        <p:nvSpPr>
          <p:cNvPr id="489" name="Google Shape;489;p34"/>
          <p:cNvSpPr txBox="1"/>
          <p:nvPr/>
        </p:nvSpPr>
        <p:spPr>
          <a:xfrm>
            <a:off x="5887821" y="3115952"/>
            <a:ext cx="2588400" cy="316500"/>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endParaRPr sz="1600" b="1">
              <a:latin typeface="Proxima Nova"/>
              <a:ea typeface="Proxima Nova"/>
              <a:cs typeface="Proxima Nova"/>
              <a:sym typeface="Proxima Nova"/>
            </a:endParaRPr>
          </a:p>
        </p:txBody>
      </p:sp>
      <p:sp>
        <p:nvSpPr>
          <p:cNvPr id="490" name="Google Shape;490;p34"/>
          <p:cNvSpPr txBox="1"/>
          <p:nvPr/>
        </p:nvSpPr>
        <p:spPr>
          <a:xfrm>
            <a:off x="650680" y="1547040"/>
            <a:ext cx="2588400" cy="9900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endParaRPr sz="1400">
              <a:latin typeface="Proxima Nova"/>
              <a:ea typeface="Proxima Nova"/>
              <a:cs typeface="Proxima Nova"/>
              <a:sym typeface="Proxima Nova"/>
            </a:endParaRPr>
          </a:p>
        </p:txBody>
      </p:sp>
      <p:sp>
        <p:nvSpPr>
          <p:cNvPr id="491" name="Google Shape;491;p34"/>
          <p:cNvSpPr txBox="1"/>
          <p:nvPr/>
        </p:nvSpPr>
        <p:spPr>
          <a:xfrm>
            <a:off x="640705" y="3432678"/>
            <a:ext cx="2588400" cy="9906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endParaRPr sz="1400">
              <a:latin typeface="Proxima Nova"/>
              <a:ea typeface="Proxima Nova"/>
              <a:cs typeface="Proxima Nova"/>
              <a:sym typeface="Proxima Nova"/>
            </a:endParaRPr>
          </a:p>
        </p:txBody>
      </p:sp>
      <p:sp>
        <p:nvSpPr>
          <p:cNvPr id="492" name="Google Shape;492;p34"/>
          <p:cNvSpPr txBox="1"/>
          <p:nvPr/>
        </p:nvSpPr>
        <p:spPr>
          <a:xfrm>
            <a:off x="5887821" y="3432678"/>
            <a:ext cx="2588400" cy="990600"/>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endParaRPr sz="1400">
              <a:latin typeface="Proxima Nova"/>
              <a:ea typeface="Proxima Nova"/>
              <a:cs typeface="Proxima Nova"/>
              <a:sym typeface="Proxima Nova"/>
            </a:endParaRPr>
          </a:p>
        </p:txBody>
      </p:sp>
      <p:sp>
        <p:nvSpPr>
          <p:cNvPr id="493" name="Google Shape;493;p34"/>
          <p:cNvSpPr txBox="1"/>
          <p:nvPr/>
        </p:nvSpPr>
        <p:spPr>
          <a:xfrm>
            <a:off x="5887821" y="1547040"/>
            <a:ext cx="2588400" cy="990600"/>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endParaRPr sz="1400">
              <a:latin typeface="Proxima Nova"/>
              <a:ea typeface="Proxima Nova"/>
              <a:cs typeface="Proxima Nova"/>
              <a:sym typeface="Proxima Nova"/>
            </a:endParaRPr>
          </a:p>
        </p:txBody>
      </p:sp>
      <p:sp>
        <p:nvSpPr>
          <p:cNvPr id="494" name="Google Shape;494;p34"/>
          <p:cNvSpPr/>
          <p:nvPr/>
        </p:nvSpPr>
        <p:spPr>
          <a:xfrm rot="10800000">
            <a:off x="360001" y="922361"/>
            <a:ext cx="552600" cy="208500"/>
          </a:xfrm>
          <a:prstGeom prst="roundRect">
            <a:avLst>
              <a:gd name="adj" fmla="val 50000"/>
            </a:avLst>
          </a:prstGeom>
          <a:solidFill>
            <a:srgbClr val="FFFFFF"/>
          </a:solidFill>
          <a:ln w="9525" cap="flat" cmpd="sng">
            <a:solidFill>
              <a:srgbClr val="2CC3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95" name="Google Shape;495;p34"/>
          <p:cNvSpPr txBox="1"/>
          <p:nvPr/>
        </p:nvSpPr>
        <p:spPr>
          <a:xfrm>
            <a:off x="507601" y="963908"/>
            <a:ext cx="257400" cy="12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44546A"/>
                </a:solidFill>
              </a:rPr>
              <a:t>A</a:t>
            </a:r>
            <a:endParaRPr sz="1200" b="1">
              <a:solidFill>
                <a:srgbClr val="44546A"/>
              </a:solidFill>
            </a:endParaRPr>
          </a:p>
        </p:txBody>
      </p:sp>
      <p:sp>
        <p:nvSpPr>
          <p:cNvPr id="496" name="Google Shape;496;p34"/>
          <p:cNvSpPr/>
          <p:nvPr/>
        </p:nvSpPr>
        <p:spPr>
          <a:xfrm rot="10800000">
            <a:off x="360001" y="4452086"/>
            <a:ext cx="552600" cy="208500"/>
          </a:xfrm>
          <a:prstGeom prst="roundRect">
            <a:avLst>
              <a:gd name="adj" fmla="val 50000"/>
            </a:avLst>
          </a:prstGeom>
          <a:solidFill>
            <a:srgbClr val="FFFFFF"/>
          </a:solidFill>
          <a:ln w="9525" cap="flat" cmpd="sng">
            <a:solidFill>
              <a:srgbClr val="63C0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97" name="Google Shape;497;p34"/>
          <p:cNvSpPr txBox="1"/>
          <p:nvPr/>
        </p:nvSpPr>
        <p:spPr>
          <a:xfrm>
            <a:off x="507601" y="4493633"/>
            <a:ext cx="257400" cy="12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44546A"/>
                </a:solidFill>
              </a:rPr>
              <a:t>B</a:t>
            </a:r>
            <a:endParaRPr sz="1200" b="1">
              <a:solidFill>
                <a:srgbClr val="44546A"/>
              </a:solidFill>
            </a:endParaRPr>
          </a:p>
        </p:txBody>
      </p:sp>
      <p:sp>
        <p:nvSpPr>
          <p:cNvPr id="498" name="Google Shape;498;p34"/>
          <p:cNvSpPr/>
          <p:nvPr/>
        </p:nvSpPr>
        <p:spPr>
          <a:xfrm rot="10800000">
            <a:off x="8218851" y="4452086"/>
            <a:ext cx="552600" cy="208500"/>
          </a:xfrm>
          <a:prstGeom prst="roundRect">
            <a:avLst>
              <a:gd name="adj" fmla="val 50000"/>
            </a:avLst>
          </a:prstGeom>
          <a:solidFill>
            <a:srgbClr val="FFFFFF"/>
          </a:solidFill>
          <a:ln w="9525" cap="flat" cmpd="sng">
            <a:solidFill>
              <a:srgbClr val="EF35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99" name="Google Shape;499;p34"/>
          <p:cNvSpPr txBox="1"/>
          <p:nvPr/>
        </p:nvSpPr>
        <p:spPr>
          <a:xfrm>
            <a:off x="8366451" y="4493633"/>
            <a:ext cx="257400" cy="12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44546A"/>
                </a:solidFill>
              </a:rPr>
              <a:t>C</a:t>
            </a:r>
            <a:endParaRPr sz="1200" b="1">
              <a:solidFill>
                <a:srgbClr val="44546A"/>
              </a:solidFill>
            </a:endParaRPr>
          </a:p>
        </p:txBody>
      </p:sp>
      <p:sp>
        <p:nvSpPr>
          <p:cNvPr id="500" name="Google Shape;500;p34"/>
          <p:cNvSpPr/>
          <p:nvPr/>
        </p:nvSpPr>
        <p:spPr>
          <a:xfrm rot="10800000">
            <a:off x="8218851" y="922349"/>
            <a:ext cx="552600" cy="208500"/>
          </a:xfrm>
          <a:prstGeom prst="roundRect">
            <a:avLst>
              <a:gd name="adj" fmla="val 50000"/>
            </a:avLst>
          </a:prstGeom>
          <a:solidFill>
            <a:srgbClr val="FFFFFF"/>
          </a:solidFill>
          <a:ln w="9525" cap="flat" cmpd="sng">
            <a:solidFill>
              <a:srgbClr val="FDD7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01" name="Google Shape;501;p34"/>
          <p:cNvSpPr txBox="1"/>
          <p:nvPr/>
        </p:nvSpPr>
        <p:spPr>
          <a:xfrm>
            <a:off x="8366451" y="963895"/>
            <a:ext cx="257400" cy="12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44546A"/>
                </a:solidFill>
              </a:rPr>
              <a:t>D</a:t>
            </a:r>
            <a:endParaRPr sz="1200" b="1">
              <a:solidFill>
                <a:srgbClr val="44546A"/>
              </a:solidFill>
            </a:endParaRPr>
          </a:p>
        </p:txBody>
      </p:sp>
      <p:pic>
        <p:nvPicPr>
          <p:cNvPr id="502" name="Google Shape;502;p3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03" name="Google Shape;503;p3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504" name="Google Shape;504;p3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5" name="Google Shape;505;p34"/>
          <p:cNvSpPr/>
          <p:nvPr/>
        </p:nvSpPr>
        <p:spPr>
          <a:xfrm rot="10800000">
            <a:off x="2161650" y="2571750"/>
            <a:ext cx="4820700" cy="428400"/>
          </a:xfrm>
          <a:prstGeom prst="roundRect">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adrants 1 2">
  <p:cSld name="Title &amp; quadrants_4_2">
    <p:spTree>
      <p:nvGrpSpPr>
        <p:cNvPr id="1" name="Shape 506"/>
        <p:cNvGrpSpPr/>
        <p:nvPr/>
      </p:nvGrpSpPr>
      <p:grpSpPr>
        <a:xfrm>
          <a:off x="0" y="0"/>
          <a:ext cx="0" cy="0"/>
          <a:chOff x="0" y="0"/>
          <a:chExt cx="0" cy="0"/>
        </a:xfrm>
      </p:grpSpPr>
      <p:sp>
        <p:nvSpPr>
          <p:cNvPr id="507" name="Google Shape;507;p3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08" name="Google Shape;508;p3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09" name="Google Shape;509;p3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510" name="Google Shape;510;p35"/>
          <p:cNvSpPr/>
          <p:nvPr/>
        </p:nvSpPr>
        <p:spPr>
          <a:xfrm rot="10800000" flipH="1">
            <a:off x="311700" y="838438"/>
            <a:ext cx="8520600" cy="3690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511" name="Google Shape;511;p35"/>
          <p:cNvPicPr preferRelativeResize="0"/>
          <p:nvPr/>
        </p:nvPicPr>
        <p:blipFill>
          <a:blip r:embed="rId3">
            <a:alphaModFix/>
          </a:blip>
          <a:stretch>
            <a:fillRect/>
          </a:stretch>
        </p:blipFill>
        <p:spPr>
          <a:xfrm>
            <a:off x="6994998" y="2695135"/>
            <a:ext cx="1837302" cy="1848290"/>
          </a:xfrm>
          <a:prstGeom prst="rect">
            <a:avLst/>
          </a:prstGeom>
          <a:noFill/>
          <a:ln>
            <a:noFill/>
          </a:ln>
        </p:spPr>
      </p:pic>
      <p:sp>
        <p:nvSpPr>
          <p:cNvPr id="512" name="Google Shape;512;p35"/>
          <p:cNvSpPr txBox="1"/>
          <p:nvPr/>
        </p:nvSpPr>
        <p:spPr>
          <a:xfrm>
            <a:off x="7695420" y="3618171"/>
            <a:ext cx="842700" cy="309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a:t>A</a:t>
            </a:r>
            <a:endParaRPr sz="2400" b="1"/>
          </a:p>
        </p:txBody>
      </p:sp>
      <p:sp>
        <p:nvSpPr>
          <p:cNvPr id="513" name="Google Shape;513;p35"/>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drants 1 2 1">
  <p:cSld name="Title &amp; quadrants_4_2_1">
    <p:spTree>
      <p:nvGrpSpPr>
        <p:cNvPr id="1" name="Shape 514"/>
        <p:cNvGrpSpPr/>
        <p:nvPr/>
      </p:nvGrpSpPr>
      <p:grpSpPr>
        <a:xfrm>
          <a:off x="0" y="0"/>
          <a:ext cx="0" cy="0"/>
          <a:chOff x="0" y="0"/>
          <a:chExt cx="0" cy="0"/>
        </a:xfrm>
      </p:grpSpPr>
      <p:sp>
        <p:nvSpPr>
          <p:cNvPr id="515" name="Google Shape;515;p3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16" name="Google Shape;516;p3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17" name="Google Shape;517;p3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518" name="Google Shape;518;p36"/>
          <p:cNvSpPr/>
          <p:nvPr/>
        </p:nvSpPr>
        <p:spPr>
          <a:xfrm>
            <a:off x="311700" y="838200"/>
            <a:ext cx="8520600" cy="3693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519" name="Google Shape;519;p36"/>
          <p:cNvPicPr preferRelativeResize="0"/>
          <p:nvPr/>
        </p:nvPicPr>
        <p:blipFill>
          <a:blip r:embed="rId3">
            <a:alphaModFix/>
          </a:blip>
          <a:stretch>
            <a:fillRect/>
          </a:stretch>
        </p:blipFill>
        <p:spPr>
          <a:xfrm>
            <a:off x="6994995" y="846482"/>
            <a:ext cx="1837305" cy="1832480"/>
          </a:xfrm>
          <a:prstGeom prst="rect">
            <a:avLst/>
          </a:prstGeom>
          <a:noFill/>
          <a:ln>
            <a:noFill/>
          </a:ln>
        </p:spPr>
      </p:pic>
      <p:sp>
        <p:nvSpPr>
          <p:cNvPr id="520" name="Google Shape;520;p36"/>
          <p:cNvSpPr txBox="1"/>
          <p:nvPr/>
        </p:nvSpPr>
        <p:spPr>
          <a:xfrm>
            <a:off x="7695382" y="1428967"/>
            <a:ext cx="842700" cy="30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a:t>B</a:t>
            </a:r>
            <a:endParaRPr sz="2400" b="1"/>
          </a:p>
        </p:txBody>
      </p:sp>
      <p:sp>
        <p:nvSpPr>
          <p:cNvPr id="521" name="Google Shape;521;p36"/>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adrants 1 3">
  <p:cSld name="Title &amp; quadrants_4_3">
    <p:spTree>
      <p:nvGrpSpPr>
        <p:cNvPr id="1" name="Shape 522"/>
        <p:cNvGrpSpPr/>
        <p:nvPr/>
      </p:nvGrpSpPr>
      <p:grpSpPr>
        <a:xfrm>
          <a:off x="0" y="0"/>
          <a:ext cx="0" cy="0"/>
          <a:chOff x="0" y="0"/>
          <a:chExt cx="0" cy="0"/>
        </a:xfrm>
      </p:grpSpPr>
      <p:sp>
        <p:nvSpPr>
          <p:cNvPr id="523" name="Google Shape;523;p3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24" name="Google Shape;524;p3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25" name="Google Shape;525;p3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526" name="Google Shape;526;p37"/>
          <p:cNvSpPr/>
          <p:nvPr/>
        </p:nvSpPr>
        <p:spPr>
          <a:xfrm flipH="1">
            <a:off x="311700" y="838203"/>
            <a:ext cx="8512200" cy="36930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527" name="Google Shape;527;p37"/>
          <p:cNvPicPr preferRelativeResize="0"/>
          <p:nvPr/>
        </p:nvPicPr>
        <p:blipFill>
          <a:blip r:embed="rId3">
            <a:alphaModFix/>
          </a:blip>
          <a:stretch>
            <a:fillRect/>
          </a:stretch>
        </p:blipFill>
        <p:spPr>
          <a:xfrm>
            <a:off x="311703" y="846511"/>
            <a:ext cx="1835493" cy="1832426"/>
          </a:xfrm>
          <a:prstGeom prst="rect">
            <a:avLst/>
          </a:prstGeom>
          <a:noFill/>
          <a:ln>
            <a:noFill/>
          </a:ln>
        </p:spPr>
      </p:pic>
      <p:sp>
        <p:nvSpPr>
          <p:cNvPr id="528" name="Google Shape;528;p37"/>
          <p:cNvSpPr txBox="1"/>
          <p:nvPr/>
        </p:nvSpPr>
        <p:spPr>
          <a:xfrm>
            <a:off x="599254" y="1428995"/>
            <a:ext cx="842100" cy="30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a:t>C</a:t>
            </a:r>
            <a:endParaRPr sz="2400" b="1"/>
          </a:p>
        </p:txBody>
      </p:sp>
      <p:sp>
        <p:nvSpPr>
          <p:cNvPr id="529" name="Google Shape;529;p37"/>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adrants 1 4 1">
  <p:cSld name="Title &amp; quadrants_4_4_1">
    <p:spTree>
      <p:nvGrpSpPr>
        <p:cNvPr id="1" name="Shape 530"/>
        <p:cNvGrpSpPr/>
        <p:nvPr/>
      </p:nvGrpSpPr>
      <p:grpSpPr>
        <a:xfrm>
          <a:off x="0" y="0"/>
          <a:ext cx="0" cy="0"/>
          <a:chOff x="0" y="0"/>
          <a:chExt cx="0" cy="0"/>
        </a:xfrm>
      </p:grpSpPr>
      <p:sp>
        <p:nvSpPr>
          <p:cNvPr id="531" name="Google Shape;531;p38"/>
          <p:cNvSpPr/>
          <p:nvPr/>
        </p:nvSpPr>
        <p:spPr>
          <a:xfrm rot="10800000">
            <a:off x="311700" y="838195"/>
            <a:ext cx="8512200" cy="3678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532" name="Google Shape;532;p38"/>
          <p:cNvPicPr preferRelativeResize="0"/>
          <p:nvPr/>
        </p:nvPicPr>
        <p:blipFill>
          <a:blip r:embed="rId2">
            <a:alphaModFix/>
          </a:blip>
          <a:stretch>
            <a:fillRect/>
          </a:stretch>
        </p:blipFill>
        <p:spPr>
          <a:xfrm>
            <a:off x="311711" y="2688945"/>
            <a:ext cx="1835503" cy="1842154"/>
          </a:xfrm>
          <a:prstGeom prst="rect">
            <a:avLst/>
          </a:prstGeom>
          <a:noFill/>
          <a:ln>
            <a:noFill/>
          </a:ln>
        </p:spPr>
      </p:pic>
      <p:sp>
        <p:nvSpPr>
          <p:cNvPr id="533" name="Google Shape;533;p38"/>
          <p:cNvSpPr txBox="1"/>
          <p:nvPr/>
        </p:nvSpPr>
        <p:spPr>
          <a:xfrm>
            <a:off x="599279" y="3608894"/>
            <a:ext cx="842100" cy="308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a:t>D</a:t>
            </a:r>
            <a:endParaRPr sz="2400" b="1"/>
          </a:p>
        </p:txBody>
      </p:sp>
      <p:sp>
        <p:nvSpPr>
          <p:cNvPr id="534" name="Google Shape;534;p3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35" name="Google Shape;535;p38"/>
          <p:cNvPicPr preferRelativeResize="0"/>
          <p:nvPr/>
        </p:nvPicPr>
        <p:blipFill rotWithShape="1">
          <a:blip r:embed="rId3">
            <a:alphaModFix/>
          </a:blip>
          <a:srcRect/>
          <a:stretch/>
        </p:blipFill>
        <p:spPr>
          <a:xfrm>
            <a:off x="8476214" y="309889"/>
            <a:ext cx="356086" cy="356086"/>
          </a:xfrm>
          <a:prstGeom prst="rect">
            <a:avLst/>
          </a:prstGeom>
          <a:noFill/>
          <a:ln>
            <a:noFill/>
          </a:ln>
        </p:spPr>
      </p:pic>
      <p:sp>
        <p:nvSpPr>
          <p:cNvPr id="536" name="Google Shape;536;p3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537" name="Google Shape;537;p38"/>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3 1">
  <p:cSld name="CUSTOM_2_1">
    <p:spTree>
      <p:nvGrpSpPr>
        <p:cNvPr id="1" name="Shape 538"/>
        <p:cNvGrpSpPr/>
        <p:nvPr/>
      </p:nvGrpSpPr>
      <p:grpSpPr>
        <a:xfrm>
          <a:off x="0" y="0"/>
          <a:ext cx="0" cy="0"/>
          <a:chOff x="0" y="0"/>
          <a:chExt cx="0" cy="0"/>
        </a:xfrm>
      </p:grpSpPr>
      <p:sp>
        <p:nvSpPr>
          <p:cNvPr id="539" name="Google Shape;539;p39"/>
          <p:cNvSpPr/>
          <p:nvPr/>
        </p:nvSpPr>
        <p:spPr>
          <a:xfrm rot="10800000" flipH="1">
            <a:off x="6007650" y="903075"/>
            <a:ext cx="2774400" cy="9543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40" name="Google Shape;540;p3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41" name="Google Shape;541;p3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42" name="Google Shape;542;p3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543" name="Google Shape;543;p39"/>
          <p:cNvSpPr/>
          <p:nvPr/>
        </p:nvSpPr>
        <p:spPr>
          <a:xfrm>
            <a:off x="311700" y="1924050"/>
            <a:ext cx="8470200" cy="2703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44" name="Google Shape;544;p39"/>
          <p:cNvSpPr/>
          <p:nvPr/>
        </p:nvSpPr>
        <p:spPr>
          <a:xfrm rot="10800000" flipH="1">
            <a:off x="3159675" y="903075"/>
            <a:ext cx="2774400" cy="9543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45" name="Google Shape;545;p39"/>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
        <p:nvSpPr>
          <p:cNvPr id="546" name="Google Shape;546;p39"/>
          <p:cNvSpPr/>
          <p:nvPr/>
        </p:nvSpPr>
        <p:spPr>
          <a:xfrm rot="10800000" flipH="1">
            <a:off x="311700" y="903075"/>
            <a:ext cx="2774400" cy="9543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adrants 1 1">
  <p:cSld name="Title &amp; quadrants_4_1">
    <p:spTree>
      <p:nvGrpSpPr>
        <p:cNvPr id="1" name="Shape 547"/>
        <p:cNvGrpSpPr/>
        <p:nvPr/>
      </p:nvGrpSpPr>
      <p:grpSpPr>
        <a:xfrm>
          <a:off x="0" y="0"/>
          <a:ext cx="0" cy="0"/>
          <a:chOff x="0" y="0"/>
          <a:chExt cx="0" cy="0"/>
        </a:xfrm>
      </p:grpSpPr>
      <p:sp>
        <p:nvSpPr>
          <p:cNvPr id="548" name="Google Shape;548;p4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49" name="Google Shape;549;p4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50" name="Google Shape;550;p4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6</a:t>
            </a:r>
            <a:r>
              <a:rPr lang="en" sz="900" i="0" u="none" strike="noStrike" cap="none">
                <a:solidFill>
                  <a:schemeClr val="dk1"/>
                </a:solidFill>
              </a:rPr>
              <a:t> Herrmann Global, LLC</a:t>
            </a:r>
            <a:endParaRPr sz="900" i="0" u="none" strike="noStrike" cap="none">
              <a:solidFill>
                <a:schemeClr val="dk1"/>
              </a:solidFill>
            </a:endParaRPr>
          </a:p>
        </p:txBody>
      </p:sp>
      <p:pic>
        <p:nvPicPr>
          <p:cNvPr id="551" name="Google Shape;551;p40"/>
          <p:cNvPicPr preferRelativeResize="0"/>
          <p:nvPr/>
        </p:nvPicPr>
        <p:blipFill>
          <a:blip r:embed="rId3">
            <a:alphaModFix/>
          </a:blip>
          <a:stretch>
            <a:fillRect/>
          </a:stretch>
        </p:blipFill>
        <p:spPr>
          <a:xfrm>
            <a:off x="4606067" y="628650"/>
            <a:ext cx="2037058" cy="2046272"/>
          </a:xfrm>
          <a:prstGeom prst="rect">
            <a:avLst/>
          </a:prstGeom>
          <a:noFill/>
          <a:ln>
            <a:noFill/>
          </a:ln>
        </p:spPr>
      </p:pic>
      <p:pic>
        <p:nvPicPr>
          <p:cNvPr id="552" name="Google Shape;552;p40"/>
          <p:cNvPicPr preferRelativeResize="0"/>
          <p:nvPr/>
        </p:nvPicPr>
        <p:blipFill>
          <a:blip r:embed="rId4">
            <a:alphaModFix/>
          </a:blip>
          <a:stretch>
            <a:fillRect/>
          </a:stretch>
        </p:blipFill>
        <p:spPr>
          <a:xfrm>
            <a:off x="2500891" y="628671"/>
            <a:ext cx="2037047" cy="2046292"/>
          </a:xfrm>
          <a:prstGeom prst="rect">
            <a:avLst/>
          </a:prstGeom>
          <a:noFill/>
          <a:ln>
            <a:noFill/>
          </a:ln>
        </p:spPr>
      </p:pic>
      <p:pic>
        <p:nvPicPr>
          <p:cNvPr id="553" name="Google Shape;553;p40"/>
          <p:cNvPicPr preferRelativeResize="0"/>
          <p:nvPr/>
        </p:nvPicPr>
        <p:blipFill>
          <a:blip r:embed="rId5">
            <a:alphaModFix/>
          </a:blip>
          <a:stretch>
            <a:fillRect/>
          </a:stretch>
        </p:blipFill>
        <p:spPr>
          <a:xfrm>
            <a:off x="4606058" y="2725049"/>
            <a:ext cx="2037047" cy="2027748"/>
          </a:xfrm>
          <a:prstGeom prst="rect">
            <a:avLst/>
          </a:prstGeom>
          <a:noFill/>
          <a:ln>
            <a:noFill/>
          </a:ln>
        </p:spPr>
      </p:pic>
      <p:pic>
        <p:nvPicPr>
          <p:cNvPr id="554" name="Google Shape;554;p40"/>
          <p:cNvPicPr preferRelativeResize="0"/>
          <p:nvPr/>
        </p:nvPicPr>
        <p:blipFill>
          <a:blip r:embed="rId6">
            <a:alphaModFix/>
          </a:blip>
          <a:stretch>
            <a:fillRect/>
          </a:stretch>
        </p:blipFill>
        <p:spPr>
          <a:xfrm>
            <a:off x="2500875" y="2724992"/>
            <a:ext cx="2037047" cy="2027808"/>
          </a:xfrm>
          <a:prstGeom prst="rect">
            <a:avLst/>
          </a:prstGeom>
          <a:noFill/>
          <a:ln>
            <a:noFill/>
          </a:ln>
        </p:spPr>
      </p:pic>
      <p:sp>
        <p:nvSpPr>
          <p:cNvPr id="555" name="Google Shape;555;p40"/>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800"/>
              <a:buNone/>
              <a:defRPr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25" name="Google Shape;25;p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6" name="Google Shape;26;p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27" name="Google Shape;27;p5"/>
          <p:cNvSpPr/>
          <p:nvPr/>
        </p:nvSpPr>
        <p:spPr>
          <a:xfrm flipH="1">
            <a:off x="4581000" y="2776174"/>
            <a:ext cx="4242900" cy="18507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8" name="Google Shape;28;p5"/>
          <p:cNvSpPr/>
          <p:nvPr/>
        </p:nvSpPr>
        <p:spPr>
          <a:xfrm>
            <a:off x="311700" y="2776174"/>
            <a:ext cx="4242900" cy="18507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9" name="Google Shape;29;p5"/>
          <p:cNvSpPr/>
          <p:nvPr/>
        </p:nvSpPr>
        <p:spPr>
          <a:xfrm rot="10800000" flipH="1">
            <a:off x="311700" y="903194"/>
            <a:ext cx="4242900" cy="18507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0" name="Google Shape;30;p5"/>
          <p:cNvSpPr/>
          <p:nvPr/>
        </p:nvSpPr>
        <p:spPr>
          <a:xfrm rot="10800000">
            <a:off x="4581000" y="903194"/>
            <a:ext cx="4242900" cy="18507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1" name="Google Shape;31;p5"/>
          <p:cNvSpPr txBox="1">
            <a:spLocks noGrp="1"/>
          </p:cNvSpPr>
          <p:nvPr>
            <p:ph type="subTitle" idx="1"/>
          </p:nvPr>
        </p:nvSpPr>
        <p:spPr>
          <a:xfrm>
            <a:off x="656075" y="1232085"/>
            <a:ext cx="3466500" cy="307500"/>
          </a:xfrm>
          <a:prstGeom prst="rect">
            <a:avLst/>
          </a:prstGeom>
        </p:spPr>
        <p:txBody>
          <a:bodyPr spcFirstLastPara="1" wrap="square" lIns="0" tIns="0" rIns="0" bIns="0" anchor="t" anchorCtr="0">
            <a:normAutofit/>
          </a:bodyPr>
          <a:lstStyle>
            <a:lvl1pPr lvl="0" rtl="0">
              <a:spcBef>
                <a:spcPts val="0"/>
              </a:spcBef>
              <a:spcAft>
                <a:spcPts val="0"/>
              </a:spcAft>
              <a:buSzPts val="1600"/>
              <a:buNone/>
              <a:defRPr sz="1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 name="Google Shape;32;p5"/>
          <p:cNvSpPr txBox="1">
            <a:spLocks noGrp="1"/>
          </p:cNvSpPr>
          <p:nvPr>
            <p:ph type="subTitle" idx="2"/>
          </p:nvPr>
        </p:nvSpPr>
        <p:spPr>
          <a:xfrm>
            <a:off x="756304" y="1657910"/>
            <a:ext cx="3466500" cy="307500"/>
          </a:xfrm>
          <a:prstGeom prst="rect">
            <a:avLst/>
          </a:prstGeom>
        </p:spPr>
        <p:txBody>
          <a:bodyPr spcFirstLastPara="1" wrap="square" lIns="0" tIns="0" rIns="0" bIns="0" anchor="t" anchorCtr="0">
            <a:normAutofit/>
          </a:bodyPr>
          <a:lstStyle>
            <a:lvl1pPr lvl="0" rtl="0">
              <a:spcBef>
                <a:spcPts val="0"/>
              </a:spcBef>
              <a:spcAft>
                <a:spcPts val="0"/>
              </a:spcAft>
              <a:buSzPts val="1300"/>
              <a:buChar char="●"/>
              <a:defRPr sz="1300"/>
            </a:lvl1pPr>
            <a:lvl2pPr lvl="1" rtl="0">
              <a:spcBef>
                <a:spcPts val="0"/>
              </a:spcBef>
              <a:spcAft>
                <a:spcPts val="0"/>
              </a:spcAft>
              <a:buSzPts val="1300"/>
              <a:buChar char="○"/>
              <a:defRPr sz="1300"/>
            </a:lvl2pPr>
            <a:lvl3pPr lvl="2" rtl="0">
              <a:spcBef>
                <a:spcPts val="0"/>
              </a:spcBef>
              <a:spcAft>
                <a:spcPts val="0"/>
              </a:spcAft>
              <a:buSzPts val="1300"/>
              <a:buChar char="■"/>
              <a:defRPr sz="1300"/>
            </a:lvl3pPr>
            <a:lvl4pPr lvl="3" rtl="0">
              <a:spcBef>
                <a:spcPts val="0"/>
              </a:spcBef>
              <a:spcAft>
                <a:spcPts val="0"/>
              </a:spcAft>
              <a:buSzPts val="1300"/>
              <a:buChar char="●"/>
              <a:defRPr sz="1300"/>
            </a:lvl4pPr>
            <a:lvl5pPr lvl="4" rtl="0">
              <a:spcBef>
                <a:spcPts val="0"/>
              </a:spcBef>
              <a:spcAft>
                <a:spcPts val="0"/>
              </a:spcAft>
              <a:buSzPts val="1300"/>
              <a:buChar char="○"/>
              <a:defRPr sz="1300"/>
            </a:lvl5pPr>
            <a:lvl6pPr lvl="5" rtl="0">
              <a:spcBef>
                <a:spcPts val="0"/>
              </a:spcBef>
              <a:spcAft>
                <a:spcPts val="0"/>
              </a:spcAft>
              <a:buSzPts val="1300"/>
              <a:buChar char="■"/>
              <a:defRPr sz="1300"/>
            </a:lvl6pPr>
            <a:lvl7pPr lvl="6" rtl="0">
              <a:spcBef>
                <a:spcPts val="0"/>
              </a:spcBef>
              <a:spcAft>
                <a:spcPts val="0"/>
              </a:spcAft>
              <a:buSzPts val="1300"/>
              <a:buChar char="●"/>
              <a:defRPr sz="1300"/>
            </a:lvl7pPr>
            <a:lvl8pPr lvl="7" rtl="0">
              <a:spcBef>
                <a:spcPts val="0"/>
              </a:spcBef>
              <a:spcAft>
                <a:spcPts val="0"/>
              </a:spcAft>
              <a:buSzPts val="1300"/>
              <a:buChar char="○"/>
              <a:defRPr sz="1300"/>
            </a:lvl8pPr>
            <a:lvl9pPr lvl="8" rtl="0">
              <a:spcBef>
                <a:spcPts val="0"/>
              </a:spcBef>
              <a:spcAft>
                <a:spcPts val="0"/>
              </a:spcAft>
              <a:buSzPts val="1300"/>
              <a:buChar char="■"/>
              <a:defRPr sz="1300"/>
            </a:lvl9pPr>
          </a:lstStyle>
          <a:p>
            <a:endParaRPr/>
          </a:p>
        </p:txBody>
      </p:sp>
      <p:sp>
        <p:nvSpPr>
          <p:cNvPr id="33" name="Google Shape;33;p5"/>
          <p:cNvSpPr txBox="1">
            <a:spLocks noGrp="1"/>
          </p:cNvSpPr>
          <p:nvPr>
            <p:ph type="subTitle" idx="3"/>
          </p:nvPr>
        </p:nvSpPr>
        <p:spPr>
          <a:xfrm>
            <a:off x="4861825" y="1232085"/>
            <a:ext cx="3466500" cy="307500"/>
          </a:xfrm>
          <a:prstGeom prst="rect">
            <a:avLst/>
          </a:prstGeom>
        </p:spPr>
        <p:txBody>
          <a:bodyPr spcFirstLastPara="1" wrap="square" lIns="0" tIns="0" rIns="0" bIns="0" anchor="t" anchorCtr="0">
            <a:normAutofit/>
          </a:bodyPr>
          <a:lstStyle>
            <a:lvl1pPr lvl="0" rtl="0">
              <a:spcBef>
                <a:spcPts val="0"/>
              </a:spcBef>
              <a:spcAft>
                <a:spcPts val="0"/>
              </a:spcAft>
              <a:buSzPts val="1600"/>
              <a:buNone/>
              <a:defRPr sz="1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 name="Google Shape;34;p5"/>
          <p:cNvSpPr txBox="1">
            <a:spLocks noGrp="1"/>
          </p:cNvSpPr>
          <p:nvPr>
            <p:ph type="subTitle" idx="4"/>
          </p:nvPr>
        </p:nvSpPr>
        <p:spPr>
          <a:xfrm>
            <a:off x="656075" y="3094503"/>
            <a:ext cx="1736700" cy="307500"/>
          </a:xfrm>
          <a:prstGeom prst="rect">
            <a:avLst/>
          </a:prstGeom>
        </p:spPr>
        <p:txBody>
          <a:bodyPr spcFirstLastPara="1" wrap="square" lIns="0" tIns="0" rIns="0" bIns="0" anchor="t" anchorCtr="0">
            <a:normAutofit/>
          </a:bodyPr>
          <a:lstStyle>
            <a:lvl1pPr lvl="0" rtl="0">
              <a:spcBef>
                <a:spcPts val="0"/>
              </a:spcBef>
              <a:spcAft>
                <a:spcPts val="0"/>
              </a:spcAft>
              <a:buSzPts val="1600"/>
              <a:buNone/>
              <a:defRPr sz="1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 name="Google Shape;35;p5"/>
          <p:cNvSpPr txBox="1">
            <a:spLocks noGrp="1"/>
          </p:cNvSpPr>
          <p:nvPr>
            <p:ph type="subTitle" idx="5"/>
          </p:nvPr>
        </p:nvSpPr>
        <p:spPr>
          <a:xfrm>
            <a:off x="706286" y="3562910"/>
            <a:ext cx="1736700" cy="3075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SzPts val="1300"/>
              <a:buChar char="●"/>
              <a:defRPr sz="1300"/>
            </a:lvl1pPr>
            <a:lvl2pPr lvl="1" rtl="0">
              <a:spcBef>
                <a:spcPts val="0"/>
              </a:spcBef>
              <a:spcAft>
                <a:spcPts val="0"/>
              </a:spcAft>
              <a:buSzPts val="1300"/>
              <a:buChar char="○"/>
              <a:defRPr sz="1300"/>
            </a:lvl2pPr>
            <a:lvl3pPr lvl="2" rtl="0">
              <a:spcBef>
                <a:spcPts val="0"/>
              </a:spcBef>
              <a:spcAft>
                <a:spcPts val="0"/>
              </a:spcAft>
              <a:buSzPts val="1300"/>
              <a:buChar char="■"/>
              <a:defRPr sz="1300"/>
            </a:lvl3pPr>
            <a:lvl4pPr lvl="3" rtl="0">
              <a:spcBef>
                <a:spcPts val="0"/>
              </a:spcBef>
              <a:spcAft>
                <a:spcPts val="0"/>
              </a:spcAft>
              <a:buSzPts val="1300"/>
              <a:buChar char="●"/>
              <a:defRPr sz="1300"/>
            </a:lvl4pPr>
            <a:lvl5pPr lvl="4" rtl="0">
              <a:spcBef>
                <a:spcPts val="0"/>
              </a:spcBef>
              <a:spcAft>
                <a:spcPts val="0"/>
              </a:spcAft>
              <a:buSzPts val="1300"/>
              <a:buChar char="○"/>
              <a:defRPr sz="1300"/>
            </a:lvl5pPr>
            <a:lvl6pPr lvl="5" rtl="0">
              <a:spcBef>
                <a:spcPts val="0"/>
              </a:spcBef>
              <a:spcAft>
                <a:spcPts val="0"/>
              </a:spcAft>
              <a:buSzPts val="1300"/>
              <a:buChar char="■"/>
              <a:defRPr sz="1300"/>
            </a:lvl6pPr>
            <a:lvl7pPr lvl="6" rtl="0">
              <a:spcBef>
                <a:spcPts val="0"/>
              </a:spcBef>
              <a:spcAft>
                <a:spcPts val="0"/>
              </a:spcAft>
              <a:buSzPts val="1300"/>
              <a:buChar char="●"/>
              <a:defRPr sz="1300"/>
            </a:lvl7pPr>
            <a:lvl8pPr lvl="7" rtl="0">
              <a:spcBef>
                <a:spcPts val="0"/>
              </a:spcBef>
              <a:spcAft>
                <a:spcPts val="0"/>
              </a:spcAft>
              <a:buSzPts val="1300"/>
              <a:buChar char="○"/>
              <a:defRPr sz="1300"/>
            </a:lvl8pPr>
            <a:lvl9pPr lvl="8" rtl="0">
              <a:spcBef>
                <a:spcPts val="0"/>
              </a:spcBef>
              <a:spcAft>
                <a:spcPts val="0"/>
              </a:spcAft>
              <a:buSzPts val="1300"/>
              <a:buChar char="■"/>
              <a:defRPr sz="1300"/>
            </a:lvl9pPr>
          </a:lstStyle>
          <a:p>
            <a:endParaRPr/>
          </a:p>
        </p:txBody>
      </p:sp>
      <p:sp>
        <p:nvSpPr>
          <p:cNvPr id="36" name="Google Shape;36;p5"/>
          <p:cNvSpPr txBox="1">
            <a:spLocks noGrp="1"/>
          </p:cNvSpPr>
          <p:nvPr>
            <p:ph type="subTitle" idx="6"/>
          </p:nvPr>
        </p:nvSpPr>
        <p:spPr>
          <a:xfrm>
            <a:off x="4861825" y="3094503"/>
            <a:ext cx="3466500" cy="307500"/>
          </a:xfrm>
          <a:prstGeom prst="rect">
            <a:avLst/>
          </a:prstGeom>
        </p:spPr>
        <p:txBody>
          <a:bodyPr spcFirstLastPara="1" wrap="square" lIns="0" tIns="0" rIns="0" bIns="0" anchor="t" anchorCtr="0">
            <a:normAutofit/>
          </a:bodyPr>
          <a:lstStyle>
            <a:lvl1pPr lvl="0" rtl="0">
              <a:spcBef>
                <a:spcPts val="0"/>
              </a:spcBef>
              <a:spcAft>
                <a:spcPts val="0"/>
              </a:spcAft>
              <a:buSzPts val="1600"/>
              <a:buNone/>
              <a:defRPr sz="1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 name="Google Shape;37;p5"/>
          <p:cNvSpPr txBox="1">
            <a:spLocks noGrp="1"/>
          </p:cNvSpPr>
          <p:nvPr>
            <p:ph type="subTitle" idx="7"/>
          </p:nvPr>
        </p:nvSpPr>
        <p:spPr>
          <a:xfrm>
            <a:off x="4962054" y="3562910"/>
            <a:ext cx="3466500" cy="3075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SzPts val="1300"/>
              <a:buChar char="●"/>
              <a:defRPr sz="1300"/>
            </a:lvl1pPr>
            <a:lvl2pPr lvl="1" rtl="0">
              <a:lnSpc>
                <a:spcPct val="115000"/>
              </a:lnSpc>
              <a:spcBef>
                <a:spcPts val="0"/>
              </a:spcBef>
              <a:spcAft>
                <a:spcPts val="0"/>
              </a:spcAft>
              <a:buSzPts val="1300"/>
              <a:buChar char="○"/>
              <a:defRPr sz="1300"/>
            </a:lvl2pPr>
            <a:lvl3pPr lvl="2" rtl="0">
              <a:lnSpc>
                <a:spcPct val="115000"/>
              </a:lnSpc>
              <a:spcBef>
                <a:spcPts val="0"/>
              </a:spcBef>
              <a:spcAft>
                <a:spcPts val="0"/>
              </a:spcAft>
              <a:buSzPts val="1300"/>
              <a:buChar char="■"/>
              <a:defRPr sz="1300"/>
            </a:lvl3pPr>
            <a:lvl4pPr lvl="3" rtl="0">
              <a:lnSpc>
                <a:spcPct val="115000"/>
              </a:lnSpc>
              <a:spcBef>
                <a:spcPts val="0"/>
              </a:spcBef>
              <a:spcAft>
                <a:spcPts val="0"/>
              </a:spcAft>
              <a:buSzPts val="1300"/>
              <a:buChar char="●"/>
              <a:defRPr sz="1300"/>
            </a:lvl4pPr>
            <a:lvl5pPr lvl="4" rtl="0">
              <a:lnSpc>
                <a:spcPct val="115000"/>
              </a:lnSpc>
              <a:spcBef>
                <a:spcPts val="0"/>
              </a:spcBef>
              <a:spcAft>
                <a:spcPts val="0"/>
              </a:spcAft>
              <a:buSzPts val="1300"/>
              <a:buChar char="○"/>
              <a:defRPr sz="1300"/>
            </a:lvl5pPr>
            <a:lvl6pPr lvl="5" rtl="0">
              <a:lnSpc>
                <a:spcPct val="115000"/>
              </a:lnSpc>
              <a:spcBef>
                <a:spcPts val="0"/>
              </a:spcBef>
              <a:spcAft>
                <a:spcPts val="0"/>
              </a:spcAft>
              <a:buSzPts val="1300"/>
              <a:buChar char="■"/>
              <a:defRPr sz="1300"/>
            </a:lvl6pPr>
            <a:lvl7pPr lvl="6" rtl="0">
              <a:lnSpc>
                <a:spcPct val="115000"/>
              </a:lnSpc>
              <a:spcBef>
                <a:spcPts val="0"/>
              </a:spcBef>
              <a:spcAft>
                <a:spcPts val="0"/>
              </a:spcAft>
              <a:buSzPts val="1300"/>
              <a:buChar char="●"/>
              <a:defRPr sz="1300"/>
            </a:lvl7pPr>
            <a:lvl8pPr lvl="7" rtl="0">
              <a:lnSpc>
                <a:spcPct val="115000"/>
              </a:lnSpc>
              <a:spcBef>
                <a:spcPts val="0"/>
              </a:spcBef>
              <a:spcAft>
                <a:spcPts val="0"/>
              </a:spcAft>
              <a:buSzPts val="1300"/>
              <a:buChar char="○"/>
              <a:defRPr sz="1300"/>
            </a:lvl8pPr>
            <a:lvl9pPr lvl="8" rtl="0">
              <a:lnSpc>
                <a:spcPct val="115000"/>
              </a:lnSpc>
              <a:spcBef>
                <a:spcPts val="0"/>
              </a:spcBef>
              <a:spcAft>
                <a:spcPts val="0"/>
              </a:spcAft>
              <a:buSzPts val="1300"/>
              <a:buChar char="■"/>
              <a:defRPr sz="1300"/>
            </a:lvl9pPr>
          </a:lstStyle>
          <a:p>
            <a:endParaRPr/>
          </a:p>
        </p:txBody>
      </p:sp>
      <p:sp>
        <p:nvSpPr>
          <p:cNvPr id="38" name="Google Shape;38;p5"/>
          <p:cNvSpPr txBox="1">
            <a:spLocks noGrp="1"/>
          </p:cNvSpPr>
          <p:nvPr>
            <p:ph type="subTitle" idx="8"/>
          </p:nvPr>
        </p:nvSpPr>
        <p:spPr>
          <a:xfrm>
            <a:off x="2549875" y="3094503"/>
            <a:ext cx="1736700" cy="307500"/>
          </a:xfrm>
          <a:prstGeom prst="rect">
            <a:avLst/>
          </a:prstGeom>
        </p:spPr>
        <p:txBody>
          <a:bodyPr spcFirstLastPara="1" wrap="square" lIns="0" tIns="0" rIns="0" bIns="0" anchor="t" anchorCtr="0">
            <a:normAutofit/>
          </a:bodyPr>
          <a:lstStyle>
            <a:lvl1pPr lvl="0" rtl="0">
              <a:spcBef>
                <a:spcPts val="0"/>
              </a:spcBef>
              <a:spcAft>
                <a:spcPts val="0"/>
              </a:spcAft>
              <a:buSzPts val="1600"/>
              <a:buNone/>
              <a:defRPr sz="1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 name="Google Shape;39;p5"/>
          <p:cNvSpPr txBox="1">
            <a:spLocks noGrp="1"/>
          </p:cNvSpPr>
          <p:nvPr>
            <p:ph type="subTitle" idx="9"/>
          </p:nvPr>
        </p:nvSpPr>
        <p:spPr>
          <a:xfrm>
            <a:off x="2600086" y="3562910"/>
            <a:ext cx="1736700" cy="307500"/>
          </a:xfrm>
          <a:prstGeom prst="rect">
            <a:avLst/>
          </a:prstGeom>
        </p:spPr>
        <p:txBody>
          <a:bodyPr spcFirstLastPara="1" wrap="square" lIns="0" tIns="0" rIns="0" bIns="0" anchor="t" anchorCtr="0">
            <a:normAutofit/>
          </a:bodyPr>
          <a:lstStyle>
            <a:lvl1pPr lvl="0" rtl="0">
              <a:spcBef>
                <a:spcPts val="0"/>
              </a:spcBef>
              <a:spcAft>
                <a:spcPts val="0"/>
              </a:spcAft>
              <a:buSzPts val="1300"/>
              <a:buChar char="●"/>
              <a:defRPr sz="1300"/>
            </a:lvl1pPr>
            <a:lvl2pPr lvl="1" rtl="0">
              <a:spcBef>
                <a:spcPts val="0"/>
              </a:spcBef>
              <a:spcAft>
                <a:spcPts val="0"/>
              </a:spcAft>
              <a:buSzPts val="1300"/>
              <a:buChar char="○"/>
              <a:defRPr sz="1300"/>
            </a:lvl2pPr>
            <a:lvl3pPr lvl="2" rtl="0">
              <a:spcBef>
                <a:spcPts val="0"/>
              </a:spcBef>
              <a:spcAft>
                <a:spcPts val="0"/>
              </a:spcAft>
              <a:buSzPts val="1300"/>
              <a:buChar char="■"/>
              <a:defRPr sz="1300"/>
            </a:lvl3pPr>
            <a:lvl4pPr lvl="3" rtl="0">
              <a:spcBef>
                <a:spcPts val="0"/>
              </a:spcBef>
              <a:spcAft>
                <a:spcPts val="0"/>
              </a:spcAft>
              <a:buSzPts val="1300"/>
              <a:buChar char="●"/>
              <a:defRPr sz="1300"/>
            </a:lvl4pPr>
            <a:lvl5pPr lvl="4" rtl="0">
              <a:spcBef>
                <a:spcPts val="0"/>
              </a:spcBef>
              <a:spcAft>
                <a:spcPts val="0"/>
              </a:spcAft>
              <a:buSzPts val="1300"/>
              <a:buChar char="○"/>
              <a:defRPr sz="1300"/>
            </a:lvl5pPr>
            <a:lvl6pPr lvl="5" rtl="0">
              <a:spcBef>
                <a:spcPts val="0"/>
              </a:spcBef>
              <a:spcAft>
                <a:spcPts val="0"/>
              </a:spcAft>
              <a:buSzPts val="1300"/>
              <a:buChar char="■"/>
              <a:defRPr sz="1300"/>
            </a:lvl6pPr>
            <a:lvl7pPr lvl="6" rtl="0">
              <a:spcBef>
                <a:spcPts val="0"/>
              </a:spcBef>
              <a:spcAft>
                <a:spcPts val="0"/>
              </a:spcAft>
              <a:buSzPts val="1300"/>
              <a:buChar char="●"/>
              <a:defRPr sz="1300"/>
            </a:lvl7pPr>
            <a:lvl8pPr lvl="7" rtl="0">
              <a:spcBef>
                <a:spcPts val="0"/>
              </a:spcBef>
              <a:spcAft>
                <a:spcPts val="0"/>
              </a:spcAft>
              <a:buSzPts val="1300"/>
              <a:buChar char="○"/>
              <a:defRPr sz="1300"/>
            </a:lvl8pPr>
            <a:lvl9pPr lvl="8" rtl="0">
              <a:spcBef>
                <a:spcPts val="0"/>
              </a:spcBef>
              <a:spcAft>
                <a:spcPts val="0"/>
              </a:spcAft>
              <a:buSzPts val="1300"/>
              <a:buChar char="■"/>
              <a:defRPr sz="1300"/>
            </a:lvl9pPr>
          </a:lstStyle>
          <a:p>
            <a:endParaRPr/>
          </a:p>
        </p:txBody>
      </p:sp>
      <p:sp>
        <p:nvSpPr>
          <p:cNvPr id="40" name="Google Shape;40;p5"/>
          <p:cNvSpPr txBox="1">
            <a:spLocks noGrp="1"/>
          </p:cNvSpPr>
          <p:nvPr>
            <p:ph type="subTitle" idx="13"/>
          </p:nvPr>
        </p:nvSpPr>
        <p:spPr>
          <a:xfrm>
            <a:off x="4962054" y="1657910"/>
            <a:ext cx="3466500" cy="307500"/>
          </a:xfrm>
          <a:prstGeom prst="rect">
            <a:avLst/>
          </a:prstGeom>
        </p:spPr>
        <p:txBody>
          <a:bodyPr spcFirstLastPara="1" wrap="square" lIns="0" tIns="0" rIns="0" bIns="0" anchor="t" anchorCtr="0">
            <a:normAutofit/>
          </a:bodyPr>
          <a:lstStyle>
            <a:lvl1pPr lvl="0" rtl="0">
              <a:spcBef>
                <a:spcPts val="0"/>
              </a:spcBef>
              <a:spcAft>
                <a:spcPts val="0"/>
              </a:spcAft>
              <a:buSzPts val="1300"/>
              <a:buChar char="●"/>
              <a:defRPr sz="1300"/>
            </a:lvl1pPr>
            <a:lvl2pPr lvl="1" rtl="0">
              <a:spcBef>
                <a:spcPts val="0"/>
              </a:spcBef>
              <a:spcAft>
                <a:spcPts val="0"/>
              </a:spcAft>
              <a:buSzPts val="1300"/>
              <a:buChar char="○"/>
              <a:defRPr sz="1300"/>
            </a:lvl2pPr>
            <a:lvl3pPr lvl="2" rtl="0">
              <a:spcBef>
                <a:spcPts val="0"/>
              </a:spcBef>
              <a:spcAft>
                <a:spcPts val="0"/>
              </a:spcAft>
              <a:buSzPts val="1300"/>
              <a:buChar char="■"/>
              <a:defRPr sz="1300"/>
            </a:lvl3pPr>
            <a:lvl4pPr lvl="3" rtl="0">
              <a:spcBef>
                <a:spcPts val="0"/>
              </a:spcBef>
              <a:spcAft>
                <a:spcPts val="0"/>
              </a:spcAft>
              <a:buSzPts val="1300"/>
              <a:buChar char="●"/>
              <a:defRPr sz="1300"/>
            </a:lvl4pPr>
            <a:lvl5pPr lvl="4" rtl="0">
              <a:spcBef>
                <a:spcPts val="0"/>
              </a:spcBef>
              <a:spcAft>
                <a:spcPts val="0"/>
              </a:spcAft>
              <a:buSzPts val="1300"/>
              <a:buChar char="○"/>
              <a:defRPr sz="1300"/>
            </a:lvl5pPr>
            <a:lvl6pPr lvl="5" rtl="0">
              <a:spcBef>
                <a:spcPts val="0"/>
              </a:spcBef>
              <a:spcAft>
                <a:spcPts val="0"/>
              </a:spcAft>
              <a:buSzPts val="1300"/>
              <a:buChar char="■"/>
              <a:defRPr sz="1300"/>
            </a:lvl6pPr>
            <a:lvl7pPr lvl="6" rtl="0">
              <a:spcBef>
                <a:spcPts val="0"/>
              </a:spcBef>
              <a:spcAft>
                <a:spcPts val="0"/>
              </a:spcAft>
              <a:buSzPts val="1300"/>
              <a:buChar char="●"/>
              <a:defRPr sz="1300"/>
            </a:lvl7pPr>
            <a:lvl8pPr lvl="7" rtl="0">
              <a:spcBef>
                <a:spcPts val="0"/>
              </a:spcBef>
              <a:spcAft>
                <a:spcPts val="0"/>
              </a:spcAft>
              <a:buSzPts val="1300"/>
              <a:buChar char="○"/>
              <a:defRPr sz="1300"/>
            </a:lvl8pPr>
            <a:lvl9pPr lvl="8" rtl="0">
              <a:spcBef>
                <a:spcPts val="0"/>
              </a:spcBef>
              <a:spcAft>
                <a:spcPts val="0"/>
              </a:spcAft>
              <a:buSzPts val="1300"/>
              <a:buChar char="■"/>
              <a:defRPr sz="1300"/>
            </a:lvl9pPr>
          </a:lstStyle>
          <a:p>
            <a:endParaRPr/>
          </a:p>
        </p:txBody>
      </p:sp>
      <p:sp>
        <p:nvSpPr>
          <p:cNvPr id="41" name="Google Shape;41;p5"/>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3 2">
  <p:cSld name="CUSTOM_2_2">
    <p:spTree>
      <p:nvGrpSpPr>
        <p:cNvPr id="1" name="Shape 556"/>
        <p:cNvGrpSpPr/>
        <p:nvPr/>
      </p:nvGrpSpPr>
      <p:grpSpPr>
        <a:xfrm>
          <a:off x="0" y="0"/>
          <a:ext cx="0" cy="0"/>
          <a:chOff x="0" y="0"/>
          <a:chExt cx="0" cy="0"/>
        </a:xfrm>
      </p:grpSpPr>
      <p:sp>
        <p:nvSpPr>
          <p:cNvPr id="557" name="Google Shape;557;p41"/>
          <p:cNvSpPr/>
          <p:nvPr/>
        </p:nvSpPr>
        <p:spPr>
          <a:xfrm flipH="1">
            <a:off x="4581000" y="2776174"/>
            <a:ext cx="4242900" cy="18507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58" name="Google Shape;558;p41"/>
          <p:cNvSpPr/>
          <p:nvPr/>
        </p:nvSpPr>
        <p:spPr>
          <a:xfrm>
            <a:off x="311700" y="2776174"/>
            <a:ext cx="4242900" cy="18507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59" name="Google Shape;559;p41"/>
          <p:cNvSpPr/>
          <p:nvPr/>
        </p:nvSpPr>
        <p:spPr>
          <a:xfrm rot="10800000" flipH="1">
            <a:off x="311700" y="903194"/>
            <a:ext cx="4242900" cy="18507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60" name="Google Shape;560;p41"/>
          <p:cNvSpPr/>
          <p:nvPr/>
        </p:nvSpPr>
        <p:spPr>
          <a:xfrm rot="10800000">
            <a:off x="4581000" y="903194"/>
            <a:ext cx="4242900" cy="18507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61" name="Google Shape;561;p4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62" name="Google Shape;562;p4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63" name="Google Shape;563;p4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564" name="Google Shape;564;p41"/>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5"/>
        <p:cNvGrpSpPr/>
        <p:nvPr/>
      </p:nvGrpSpPr>
      <p:grpSpPr>
        <a:xfrm>
          <a:off x="0" y="0"/>
          <a:ext cx="0" cy="0"/>
          <a:chOff x="0" y="0"/>
          <a:chExt cx="0" cy="0"/>
        </a:xfrm>
      </p:grpSpPr>
      <p:sp>
        <p:nvSpPr>
          <p:cNvPr id="566" name="Google Shape;566;p42"/>
          <p:cNvSpPr txBox="1">
            <a:spLocks noGrp="1"/>
          </p:cNvSpPr>
          <p:nvPr>
            <p:ph type="ftr" idx="11"/>
          </p:nvPr>
        </p:nvSpPr>
        <p:spPr>
          <a:xfrm>
            <a:off x="3124200" y="4767263"/>
            <a:ext cx="2895600" cy="273900"/>
          </a:xfrm>
          <a:prstGeom prst="rect">
            <a:avLst/>
          </a:prstGeom>
          <a:noFill/>
          <a:ln>
            <a:noFill/>
          </a:ln>
        </p:spPr>
        <p:txBody>
          <a:bodyPr spcFirstLastPara="1" wrap="square" lIns="60500" tIns="30250" rIns="60500" bIns="30250" anchor="t" anchorCtr="0">
            <a:noAutofit/>
          </a:bodyPr>
          <a:lstStyle>
            <a:lvl1pPr marR="0" lvl="0" algn="l">
              <a:lnSpc>
                <a:spcPct val="100000"/>
              </a:lnSpc>
              <a:spcBef>
                <a:spcPts val="0"/>
              </a:spcBef>
              <a:spcAft>
                <a:spcPts val="0"/>
              </a:spcAft>
              <a:buClr>
                <a:srgbClr val="000000"/>
              </a:buClr>
              <a:buSzPts val="900"/>
              <a:buNone/>
              <a:defRPr sz="1300" i="0" u="none" strike="noStrike" cap="none">
                <a:solidFill>
                  <a:schemeClr val="dk1"/>
                </a:solidFill>
              </a:defRPr>
            </a:lvl1pPr>
            <a:lvl2pPr marR="0" lvl="1"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lumns 1">
  <p:cSld name="Quadrants_1_1_1_1_4">
    <p:spTree>
      <p:nvGrpSpPr>
        <p:cNvPr id="1" name="Shape 567"/>
        <p:cNvGrpSpPr/>
        <p:nvPr/>
      </p:nvGrpSpPr>
      <p:grpSpPr>
        <a:xfrm>
          <a:off x="0" y="0"/>
          <a:ext cx="0" cy="0"/>
          <a:chOff x="0" y="0"/>
          <a:chExt cx="0" cy="0"/>
        </a:xfrm>
      </p:grpSpPr>
      <p:sp>
        <p:nvSpPr>
          <p:cNvPr id="568" name="Google Shape;568;p43"/>
          <p:cNvSpPr/>
          <p:nvPr/>
        </p:nvSpPr>
        <p:spPr>
          <a:xfrm rot="10800000">
            <a:off x="6886075" y="1354850"/>
            <a:ext cx="1861500" cy="210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69" name="Google Shape;569;p43"/>
          <p:cNvSpPr/>
          <p:nvPr/>
        </p:nvSpPr>
        <p:spPr>
          <a:xfrm rot="10800000">
            <a:off x="4729250" y="1354850"/>
            <a:ext cx="1861500" cy="210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70" name="Google Shape;570;p43"/>
          <p:cNvSpPr/>
          <p:nvPr/>
        </p:nvSpPr>
        <p:spPr>
          <a:xfrm rot="10800000">
            <a:off x="2572475" y="1354850"/>
            <a:ext cx="1861500" cy="210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71" name="Google Shape;571;p43"/>
          <p:cNvSpPr/>
          <p:nvPr/>
        </p:nvSpPr>
        <p:spPr>
          <a:xfrm rot="10800000">
            <a:off x="415700" y="1356650"/>
            <a:ext cx="1861500" cy="21018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72" name="Google Shape;572;p4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73" name="Google Shape;573;p4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74" name="Google Shape;574;p4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575" name="Google Shape;575;p43"/>
          <p:cNvSpPr/>
          <p:nvPr/>
        </p:nvSpPr>
        <p:spPr>
          <a:xfrm>
            <a:off x="4915560" y="1176957"/>
            <a:ext cx="1488900" cy="356100"/>
          </a:xfrm>
          <a:prstGeom prst="round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3. Who?</a:t>
            </a:r>
            <a:endParaRPr sz="1400" b="1" i="0" u="none" strike="noStrike" cap="none">
              <a:solidFill>
                <a:schemeClr val="dk1"/>
              </a:solidFill>
              <a:latin typeface="Arial"/>
              <a:ea typeface="Arial"/>
              <a:cs typeface="Arial"/>
              <a:sym typeface="Arial"/>
            </a:endParaRPr>
          </a:p>
        </p:txBody>
      </p:sp>
      <p:sp>
        <p:nvSpPr>
          <p:cNvPr id="576" name="Google Shape;576;p43"/>
          <p:cNvSpPr/>
          <p:nvPr/>
        </p:nvSpPr>
        <p:spPr>
          <a:xfrm>
            <a:off x="601997" y="1176957"/>
            <a:ext cx="1488900" cy="356100"/>
          </a:xfrm>
          <a:prstGeom prst="roundRect">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1. What?</a:t>
            </a:r>
            <a:endParaRPr sz="1400" b="1" i="0" u="none" strike="noStrike" cap="none">
              <a:solidFill>
                <a:schemeClr val="dk1"/>
              </a:solidFill>
              <a:latin typeface="Arial"/>
              <a:ea typeface="Arial"/>
              <a:cs typeface="Arial"/>
              <a:sym typeface="Arial"/>
            </a:endParaRPr>
          </a:p>
        </p:txBody>
      </p:sp>
      <p:sp>
        <p:nvSpPr>
          <p:cNvPr id="577" name="Google Shape;577;p43"/>
          <p:cNvSpPr/>
          <p:nvPr/>
        </p:nvSpPr>
        <p:spPr>
          <a:xfrm flipH="1">
            <a:off x="2758782" y="1176957"/>
            <a:ext cx="1488900" cy="356100"/>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2. Why?</a:t>
            </a:r>
            <a:endParaRPr/>
          </a:p>
        </p:txBody>
      </p:sp>
      <p:sp>
        <p:nvSpPr>
          <p:cNvPr id="578" name="Google Shape;578;p43"/>
          <p:cNvSpPr/>
          <p:nvPr/>
        </p:nvSpPr>
        <p:spPr>
          <a:xfrm flipH="1">
            <a:off x="7072369" y="1176957"/>
            <a:ext cx="1488900" cy="356100"/>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4. How?</a:t>
            </a:r>
            <a:endParaRPr/>
          </a:p>
        </p:txBody>
      </p:sp>
      <p:sp>
        <p:nvSpPr>
          <p:cNvPr id="579" name="Google Shape;579;p4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adrants 1">
  <p:cSld name="Title &amp; quadrants_4_4">
    <p:spTree>
      <p:nvGrpSpPr>
        <p:cNvPr id="1" name="Shape 580"/>
        <p:cNvGrpSpPr/>
        <p:nvPr/>
      </p:nvGrpSpPr>
      <p:grpSpPr>
        <a:xfrm>
          <a:off x="0" y="0"/>
          <a:ext cx="0" cy="0"/>
          <a:chOff x="0" y="0"/>
          <a:chExt cx="0" cy="0"/>
        </a:xfrm>
      </p:grpSpPr>
      <p:sp>
        <p:nvSpPr>
          <p:cNvPr id="581" name="Google Shape;581;p44"/>
          <p:cNvSpPr/>
          <p:nvPr/>
        </p:nvSpPr>
        <p:spPr>
          <a:xfrm flipH="1">
            <a:off x="4581009" y="2761488"/>
            <a:ext cx="4242900" cy="18669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82" name="Google Shape;582;p44"/>
          <p:cNvSpPr/>
          <p:nvPr/>
        </p:nvSpPr>
        <p:spPr>
          <a:xfrm>
            <a:off x="311694" y="2761488"/>
            <a:ext cx="4242900" cy="18669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83" name="Google Shape;583;p44"/>
          <p:cNvSpPr/>
          <p:nvPr/>
        </p:nvSpPr>
        <p:spPr>
          <a:xfrm rot="10800000" flipH="1">
            <a:off x="311694" y="872112"/>
            <a:ext cx="4242900" cy="1866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84" name="Google Shape;584;p44"/>
          <p:cNvSpPr/>
          <p:nvPr/>
        </p:nvSpPr>
        <p:spPr>
          <a:xfrm rot="10800000">
            <a:off x="4581009" y="872112"/>
            <a:ext cx="4242900" cy="1866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85" name="Google Shape;585;p4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86" name="Google Shape;586;p4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87" name="Google Shape;587;p4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4</a:t>
            </a:r>
            <a:r>
              <a:rPr lang="en" sz="900" i="0" u="none" strike="noStrike" cap="none">
                <a:solidFill>
                  <a:schemeClr val="dk1"/>
                </a:solidFill>
              </a:rPr>
              <a:t> Herrmann Global, LLC</a:t>
            </a:r>
            <a:endParaRPr sz="900" i="0" u="none" strike="noStrike" cap="none">
              <a:solidFill>
                <a:schemeClr val="dk1"/>
              </a:solidFill>
            </a:endParaRPr>
          </a:p>
        </p:txBody>
      </p:sp>
      <p:pic>
        <p:nvPicPr>
          <p:cNvPr id="588" name="Google Shape;588;p44"/>
          <p:cNvPicPr preferRelativeResize="0"/>
          <p:nvPr/>
        </p:nvPicPr>
        <p:blipFill>
          <a:blip r:embed="rId3">
            <a:alphaModFix/>
          </a:blip>
          <a:stretch>
            <a:fillRect/>
          </a:stretch>
        </p:blipFill>
        <p:spPr>
          <a:xfrm>
            <a:off x="4585205" y="1819938"/>
            <a:ext cx="914905" cy="919050"/>
          </a:xfrm>
          <a:prstGeom prst="rect">
            <a:avLst/>
          </a:prstGeom>
          <a:noFill/>
          <a:ln>
            <a:noFill/>
          </a:ln>
        </p:spPr>
      </p:pic>
      <p:pic>
        <p:nvPicPr>
          <p:cNvPr id="589" name="Google Shape;589;p44"/>
          <p:cNvPicPr preferRelativeResize="0"/>
          <p:nvPr/>
        </p:nvPicPr>
        <p:blipFill>
          <a:blip r:embed="rId4">
            <a:alphaModFix/>
          </a:blip>
          <a:stretch>
            <a:fillRect/>
          </a:stretch>
        </p:blipFill>
        <p:spPr>
          <a:xfrm>
            <a:off x="3639706" y="1819947"/>
            <a:ext cx="914900" cy="919059"/>
          </a:xfrm>
          <a:prstGeom prst="rect">
            <a:avLst/>
          </a:prstGeom>
          <a:noFill/>
          <a:ln>
            <a:noFill/>
          </a:ln>
        </p:spPr>
      </p:pic>
      <p:pic>
        <p:nvPicPr>
          <p:cNvPr id="590" name="Google Shape;590;p44"/>
          <p:cNvPicPr preferRelativeResize="0"/>
          <p:nvPr/>
        </p:nvPicPr>
        <p:blipFill>
          <a:blip r:embed="rId5">
            <a:alphaModFix/>
          </a:blip>
          <a:stretch>
            <a:fillRect/>
          </a:stretch>
        </p:blipFill>
        <p:spPr>
          <a:xfrm>
            <a:off x="4585201" y="2761501"/>
            <a:ext cx="914900" cy="910730"/>
          </a:xfrm>
          <a:prstGeom prst="rect">
            <a:avLst/>
          </a:prstGeom>
          <a:noFill/>
          <a:ln>
            <a:noFill/>
          </a:ln>
        </p:spPr>
      </p:pic>
      <p:pic>
        <p:nvPicPr>
          <p:cNvPr id="591" name="Google Shape;591;p44"/>
          <p:cNvPicPr preferRelativeResize="0"/>
          <p:nvPr/>
        </p:nvPicPr>
        <p:blipFill>
          <a:blip r:embed="rId6">
            <a:alphaModFix/>
          </a:blip>
          <a:stretch>
            <a:fillRect/>
          </a:stretch>
        </p:blipFill>
        <p:spPr>
          <a:xfrm>
            <a:off x="3639699" y="2761475"/>
            <a:ext cx="914900" cy="910757"/>
          </a:xfrm>
          <a:prstGeom prst="rect">
            <a:avLst/>
          </a:prstGeom>
          <a:noFill/>
          <a:ln>
            <a:noFill/>
          </a:ln>
        </p:spPr>
      </p:pic>
      <p:sp>
        <p:nvSpPr>
          <p:cNvPr id="592" name="Google Shape;592;p44"/>
          <p:cNvSpPr txBox="1"/>
          <p:nvPr/>
        </p:nvSpPr>
        <p:spPr>
          <a:xfrm>
            <a:off x="3988488" y="2278925"/>
            <a:ext cx="419700" cy="153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a:t>A</a:t>
            </a:r>
            <a:endParaRPr sz="2400" b="1"/>
          </a:p>
        </p:txBody>
      </p:sp>
      <p:sp>
        <p:nvSpPr>
          <p:cNvPr id="593" name="Google Shape;593;p44"/>
          <p:cNvSpPr txBox="1"/>
          <p:nvPr/>
        </p:nvSpPr>
        <p:spPr>
          <a:xfrm>
            <a:off x="4728544" y="2278900"/>
            <a:ext cx="419700" cy="153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a:t>D</a:t>
            </a:r>
            <a:endParaRPr sz="2400" b="1"/>
          </a:p>
        </p:txBody>
      </p:sp>
      <p:sp>
        <p:nvSpPr>
          <p:cNvPr id="594" name="Google Shape;594;p44"/>
          <p:cNvSpPr txBox="1"/>
          <p:nvPr/>
        </p:nvSpPr>
        <p:spPr>
          <a:xfrm>
            <a:off x="3988463" y="3050975"/>
            <a:ext cx="419700" cy="153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a:t>B</a:t>
            </a:r>
            <a:endParaRPr sz="2400" b="1"/>
          </a:p>
        </p:txBody>
      </p:sp>
      <p:sp>
        <p:nvSpPr>
          <p:cNvPr id="595" name="Google Shape;595;p44"/>
          <p:cNvSpPr txBox="1"/>
          <p:nvPr/>
        </p:nvSpPr>
        <p:spPr>
          <a:xfrm>
            <a:off x="4728531" y="3051000"/>
            <a:ext cx="419700" cy="153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a:t>C</a:t>
            </a:r>
            <a:endParaRPr sz="2400" b="1"/>
          </a:p>
        </p:txBody>
      </p:sp>
      <p:sp>
        <p:nvSpPr>
          <p:cNvPr id="596" name="Google Shape;596;p44"/>
          <p:cNvSpPr txBox="1">
            <a:spLocks noGrp="1"/>
          </p:cNvSpPr>
          <p:nvPr>
            <p:ph type="subTitle" idx="1"/>
          </p:nvPr>
        </p:nvSpPr>
        <p:spPr>
          <a:xfrm>
            <a:off x="644905" y="1206551"/>
            <a:ext cx="2588400" cy="1346700"/>
          </a:xfrm>
          <a:prstGeom prst="rect">
            <a:avLst/>
          </a:prstGeom>
        </p:spPr>
        <p:txBody>
          <a:bodyPr spcFirstLastPara="1" wrap="square" lIns="0" tIns="0" rIns="0" bIns="0" anchor="t" anchorCtr="0">
            <a:normAutofit/>
          </a:bodyPr>
          <a:lstStyle>
            <a:lvl1pPr lvl="0">
              <a:spcBef>
                <a:spcPts val="0"/>
              </a:spcBef>
              <a:spcAft>
                <a:spcPts val="0"/>
              </a:spcAft>
              <a:buSzPts val="1600"/>
              <a:buNone/>
              <a:defRPr sz="1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7" name="Google Shape;597;p44"/>
          <p:cNvSpPr txBox="1">
            <a:spLocks noGrp="1"/>
          </p:cNvSpPr>
          <p:nvPr>
            <p:ph type="subTitle" idx="2"/>
          </p:nvPr>
        </p:nvSpPr>
        <p:spPr>
          <a:xfrm>
            <a:off x="5892021" y="1206551"/>
            <a:ext cx="2588400" cy="1346700"/>
          </a:xfrm>
          <a:prstGeom prst="rect">
            <a:avLst/>
          </a:prstGeom>
        </p:spPr>
        <p:txBody>
          <a:bodyPr spcFirstLastPara="1" wrap="square" lIns="0" tIns="0" rIns="0" bIns="0" anchor="t" anchorCtr="0">
            <a:normAutofit/>
          </a:bodyPr>
          <a:lstStyle>
            <a:lvl1pPr lvl="0" algn="r">
              <a:spcBef>
                <a:spcPts val="0"/>
              </a:spcBef>
              <a:spcAft>
                <a:spcPts val="0"/>
              </a:spcAft>
              <a:buSzPts val="1600"/>
              <a:buNone/>
              <a:defRPr sz="1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8" name="Google Shape;598;p44"/>
          <p:cNvSpPr txBox="1">
            <a:spLocks noGrp="1"/>
          </p:cNvSpPr>
          <p:nvPr>
            <p:ph type="subTitle" idx="3"/>
          </p:nvPr>
        </p:nvSpPr>
        <p:spPr>
          <a:xfrm>
            <a:off x="5892021" y="3085923"/>
            <a:ext cx="2588400" cy="1346700"/>
          </a:xfrm>
          <a:prstGeom prst="rect">
            <a:avLst/>
          </a:prstGeom>
        </p:spPr>
        <p:txBody>
          <a:bodyPr spcFirstLastPara="1" wrap="square" lIns="0" tIns="0" rIns="0" bIns="0" anchor="t" anchorCtr="0">
            <a:normAutofit/>
          </a:bodyPr>
          <a:lstStyle>
            <a:lvl1pPr lvl="0" algn="r">
              <a:spcBef>
                <a:spcPts val="0"/>
              </a:spcBef>
              <a:spcAft>
                <a:spcPts val="0"/>
              </a:spcAft>
              <a:buSzPts val="1600"/>
              <a:buNone/>
              <a:defRPr sz="1600" b="1"/>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599" name="Google Shape;599;p44"/>
          <p:cNvSpPr txBox="1">
            <a:spLocks noGrp="1"/>
          </p:cNvSpPr>
          <p:nvPr>
            <p:ph type="subTitle" idx="4"/>
          </p:nvPr>
        </p:nvSpPr>
        <p:spPr>
          <a:xfrm>
            <a:off x="644905" y="3086397"/>
            <a:ext cx="2588400" cy="1346700"/>
          </a:xfrm>
          <a:prstGeom prst="rect">
            <a:avLst/>
          </a:prstGeom>
        </p:spPr>
        <p:txBody>
          <a:bodyPr spcFirstLastPara="1" wrap="square" lIns="0" tIns="0" rIns="0" bIns="0" anchor="t" anchorCtr="0">
            <a:normAutofit/>
          </a:bodyPr>
          <a:lstStyle>
            <a:lvl1pPr lvl="0">
              <a:spcBef>
                <a:spcPts val="0"/>
              </a:spcBef>
              <a:spcAft>
                <a:spcPts val="0"/>
              </a:spcAft>
              <a:buSzPts val="1600"/>
              <a:buNone/>
              <a:defRPr sz="1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0" name="Google Shape;600;p44"/>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Empty 1">
  <p:cSld name="Quadrants_1_2_2_1">
    <p:spTree>
      <p:nvGrpSpPr>
        <p:cNvPr id="1" name="Shape 601"/>
        <p:cNvGrpSpPr/>
        <p:nvPr/>
      </p:nvGrpSpPr>
      <p:grpSpPr>
        <a:xfrm>
          <a:off x="0" y="0"/>
          <a:ext cx="0" cy="0"/>
          <a:chOff x="0" y="0"/>
          <a:chExt cx="0" cy="0"/>
        </a:xfrm>
      </p:grpSpPr>
      <p:sp>
        <p:nvSpPr>
          <p:cNvPr id="602" name="Google Shape;602;p45"/>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pic>
        <p:nvPicPr>
          <p:cNvPr id="603" name="Google Shape;603;p4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604" name="Google Shape;604;p4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 202</a:t>
            </a:r>
            <a:r>
              <a:rPr lang="en" sz="900"/>
              <a:t>6</a:t>
            </a:r>
            <a:r>
              <a:rPr lang="en" sz="900" b="0" i="0" u="none" strike="noStrike" cap="none">
                <a:solidFill>
                  <a:srgbClr val="000000"/>
                </a:solidFill>
                <a:latin typeface="Arial"/>
                <a:ea typeface="Arial"/>
                <a:cs typeface="Arial"/>
                <a:sym typeface="Arial"/>
              </a:rPr>
              <a:t> Herrmann Global, LLC</a:t>
            </a:r>
            <a:endParaRPr sz="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Walk Around Slide One 1">
  <p:cSld name="Walk Around Slide One_1">
    <p:spTree>
      <p:nvGrpSpPr>
        <p:cNvPr id="1" name="Shape 605"/>
        <p:cNvGrpSpPr/>
        <p:nvPr/>
      </p:nvGrpSpPr>
      <p:grpSpPr>
        <a:xfrm>
          <a:off x="0" y="0"/>
          <a:ext cx="0" cy="0"/>
          <a:chOff x="0" y="0"/>
          <a:chExt cx="0" cy="0"/>
        </a:xfrm>
      </p:grpSpPr>
      <p:pic>
        <p:nvPicPr>
          <p:cNvPr id="606" name="Google Shape;606;p4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607" name="Google Shape;607;p4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 2024 Herrmann Global, LLC</a:t>
            </a:r>
            <a:endParaRPr sz="900" b="0" i="0" u="none" strike="noStrike" cap="none">
              <a:solidFill>
                <a:srgbClr val="000000"/>
              </a:solidFill>
              <a:latin typeface="Arial"/>
              <a:ea typeface="Arial"/>
              <a:cs typeface="Arial"/>
              <a:sym typeface="Arial"/>
            </a:endParaRPr>
          </a:p>
        </p:txBody>
      </p:sp>
      <p:sp>
        <p:nvSpPr>
          <p:cNvPr id="608" name="Google Shape;608;p46"/>
          <p:cNvSpPr txBox="1"/>
          <p:nvPr/>
        </p:nvSpPr>
        <p:spPr>
          <a:xfrm>
            <a:off x="8645121" y="4762048"/>
            <a:ext cx="702300" cy="184200"/>
          </a:xfrm>
          <a:prstGeom prst="rect">
            <a:avLst/>
          </a:prstGeom>
          <a:noFill/>
          <a:ln>
            <a:noFill/>
          </a:ln>
        </p:spPr>
        <p:txBody>
          <a:bodyPr spcFirstLastPara="1" wrap="square" lIns="60500" tIns="30250" rIns="60500" bIns="30250" anchor="t" anchorCtr="0">
            <a:sp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chemeClr val="dk1"/>
                </a:solidFill>
                <a:latin typeface="Arial"/>
                <a:ea typeface="Arial"/>
                <a:cs typeface="Arial"/>
                <a:sym typeface="Arial"/>
              </a:rPr>
              <a:t>‹#›</a:t>
            </a:fld>
            <a:endParaRPr sz="800" b="0" i="0" u="none" strike="noStrike" cap="none">
              <a:solidFill>
                <a:schemeClr val="dk1"/>
              </a:solidFill>
              <a:latin typeface="Arial"/>
              <a:ea typeface="Arial"/>
              <a:cs typeface="Arial"/>
              <a:sym typeface="Arial"/>
            </a:endParaRPr>
          </a:p>
        </p:txBody>
      </p:sp>
      <p:sp>
        <p:nvSpPr>
          <p:cNvPr id="609" name="Google Shape;609;p46"/>
          <p:cNvSpPr/>
          <p:nvPr/>
        </p:nvSpPr>
        <p:spPr>
          <a:xfrm flipH="1">
            <a:off x="4581000" y="2803098"/>
            <a:ext cx="4242900" cy="19080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10" name="Google Shape;610;p46"/>
          <p:cNvSpPr/>
          <p:nvPr/>
        </p:nvSpPr>
        <p:spPr>
          <a:xfrm>
            <a:off x="311700" y="2803098"/>
            <a:ext cx="4242900" cy="1908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11" name="Google Shape;611;p46"/>
          <p:cNvSpPr/>
          <p:nvPr/>
        </p:nvSpPr>
        <p:spPr>
          <a:xfrm rot="10800000" flipH="1">
            <a:off x="311700" y="872127"/>
            <a:ext cx="4242900" cy="19080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12" name="Google Shape;612;p46"/>
          <p:cNvSpPr/>
          <p:nvPr/>
        </p:nvSpPr>
        <p:spPr>
          <a:xfrm rot="10800000">
            <a:off x="4581000" y="872127"/>
            <a:ext cx="4242900" cy="19080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13" name="Google Shape;613;p46"/>
          <p:cNvSpPr txBox="1"/>
          <p:nvPr/>
        </p:nvSpPr>
        <p:spPr>
          <a:xfrm>
            <a:off x="640705" y="1230314"/>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614" name="Google Shape;614;p46"/>
          <p:cNvSpPr txBox="1"/>
          <p:nvPr/>
        </p:nvSpPr>
        <p:spPr>
          <a:xfrm>
            <a:off x="5887821" y="1230314"/>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615" name="Google Shape;615;p46"/>
          <p:cNvSpPr txBox="1"/>
          <p:nvPr/>
        </p:nvSpPr>
        <p:spPr>
          <a:xfrm>
            <a:off x="640705" y="3115952"/>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616" name="Google Shape;616;p46"/>
          <p:cNvSpPr txBox="1"/>
          <p:nvPr/>
        </p:nvSpPr>
        <p:spPr>
          <a:xfrm>
            <a:off x="5887821" y="3115952"/>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617" name="Google Shape;617;p46"/>
          <p:cNvSpPr txBox="1"/>
          <p:nvPr/>
        </p:nvSpPr>
        <p:spPr>
          <a:xfrm>
            <a:off x="650680" y="1547040"/>
            <a:ext cx="2588400" cy="9900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618" name="Google Shape;618;p46"/>
          <p:cNvSpPr txBox="1"/>
          <p:nvPr/>
        </p:nvSpPr>
        <p:spPr>
          <a:xfrm>
            <a:off x="640705" y="3432678"/>
            <a:ext cx="2588400" cy="9906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619" name="Google Shape;619;p46"/>
          <p:cNvSpPr txBox="1"/>
          <p:nvPr/>
        </p:nvSpPr>
        <p:spPr>
          <a:xfrm>
            <a:off x="5887821" y="3432678"/>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620" name="Google Shape;620;p46"/>
          <p:cNvSpPr txBox="1"/>
          <p:nvPr/>
        </p:nvSpPr>
        <p:spPr>
          <a:xfrm>
            <a:off x="5887821" y="1547040"/>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621" name="Google Shape;621;p46"/>
          <p:cNvSpPr/>
          <p:nvPr/>
        </p:nvSpPr>
        <p:spPr>
          <a:xfrm rot="10800000">
            <a:off x="360001" y="922361"/>
            <a:ext cx="552600" cy="208500"/>
          </a:xfrm>
          <a:prstGeom prst="roundRect">
            <a:avLst>
              <a:gd name="adj" fmla="val 50000"/>
            </a:avLst>
          </a:prstGeom>
          <a:solidFill>
            <a:srgbClr val="FFFFFF"/>
          </a:solidFill>
          <a:ln w="9525" cap="flat" cmpd="sng">
            <a:solidFill>
              <a:srgbClr val="2CC3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2" name="Google Shape;622;p46"/>
          <p:cNvSpPr txBox="1"/>
          <p:nvPr/>
        </p:nvSpPr>
        <p:spPr>
          <a:xfrm>
            <a:off x="507601" y="963908"/>
            <a:ext cx="257400" cy="125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A</a:t>
            </a:r>
            <a:endParaRPr sz="1200" b="1" i="0" u="none" strike="noStrike" cap="none">
              <a:solidFill>
                <a:srgbClr val="44546A"/>
              </a:solidFill>
              <a:latin typeface="Arial"/>
              <a:ea typeface="Arial"/>
              <a:cs typeface="Arial"/>
              <a:sym typeface="Arial"/>
            </a:endParaRPr>
          </a:p>
        </p:txBody>
      </p:sp>
      <p:sp>
        <p:nvSpPr>
          <p:cNvPr id="623" name="Google Shape;623;p46"/>
          <p:cNvSpPr/>
          <p:nvPr/>
        </p:nvSpPr>
        <p:spPr>
          <a:xfrm rot="10800000">
            <a:off x="360001" y="4452086"/>
            <a:ext cx="552600" cy="208500"/>
          </a:xfrm>
          <a:prstGeom prst="roundRect">
            <a:avLst>
              <a:gd name="adj" fmla="val 50000"/>
            </a:avLst>
          </a:prstGeom>
          <a:solidFill>
            <a:srgbClr val="FFFFFF"/>
          </a:solidFill>
          <a:ln w="9525" cap="flat" cmpd="sng">
            <a:solidFill>
              <a:srgbClr val="63C0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4" name="Google Shape;624;p46"/>
          <p:cNvSpPr txBox="1"/>
          <p:nvPr/>
        </p:nvSpPr>
        <p:spPr>
          <a:xfrm>
            <a:off x="50760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B</a:t>
            </a:r>
            <a:endParaRPr sz="1200" b="1" i="0" u="none" strike="noStrike" cap="none">
              <a:solidFill>
                <a:srgbClr val="44546A"/>
              </a:solidFill>
              <a:latin typeface="Arial"/>
              <a:ea typeface="Arial"/>
              <a:cs typeface="Arial"/>
              <a:sym typeface="Arial"/>
            </a:endParaRPr>
          </a:p>
        </p:txBody>
      </p:sp>
      <p:sp>
        <p:nvSpPr>
          <p:cNvPr id="625" name="Google Shape;625;p46"/>
          <p:cNvSpPr/>
          <p:nvPr/>
        </p:nvSpPr>
        <p:spPr>
          <a:xfrm rot="10800000">
            <a:off x="8218851" y="4452086"/>
            <a:ext cx="552600" cy="208500"/>
          </a:xfrm>
          <a:prstGeom prst="roundRect">
            <a:avLst>
              <a:gd name="adj" fmla="val 50000"/>
            </a:avLst>
          </a:prstGeom>
          <a:solidFill>
            <a:srgbClr val="FFFFFF"/>
          </a:solidFill>
          <a:ln w="9525" cap="flat" cmpd="sng">
            <a:solidFill>
              <a:srgbClr val="EF35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6" name="Google Shape;626;p46"/>
          <p:cNvSpPr txBox="1"/>
          <p:nvPr/>
        </p:nvSpPr>
        <p:spPr>
          <a:xfrm>
            <a:off x="836645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C</a:t>
            </a:r>
            <a:endParaRPr sz="1200" b="1" i="0" u="none" strike="noStrike" cap="none">
              <a:solidFill>
                <a:srgbClr val="44546A"/>
              </a:solidFill>
              <a:latin typeface="Arial"/>
              <a:ea typeface="Arial"/>
              <a:cs typeface="Arial"/>
              <a:sym typeface="Arial"/>
            </a:endParaRPr>
          </a:p>
        </p:txBody>
      </p:sp>
      <p:sp>
        <p:nvSpPr>
          <p:cNvPr id="627" name="Google Shape;627;p46"/>
          <p:cNvSpPr/>
          <p:nvPr/>
        </p:nvSpPr>
        <p:spPr>
          <a:xfrm rot="10800000">
            <a:off x="8218851" y="922349"/>
            <a:ext cx="552600" cy="208500"/>
          </a:xfrm>
          <a:prstGeom prst="roundRect">
            <a:avLst>
              <a:gd name="adj" fmla="val 50000"/>
            </a:avLst>
          </a:prstGeom>
          <a:solidFill>
            <a:srgbClr val="FFFFFF"/>
          </a:solidFill>
          <a:ln w="9525" cap="flat" cmpd="sng">
            <a:solidFill>
              <a:srgbClr val="FDD7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8" name="Google Shape;628;p46"/>
          <p:cNvSpPr txBox="1"/>
          <p:nvPr/>
        </p:nvSpPr>
        <p:spPr>
          <a:xfrm>
            <a:off x="8366451" y="963895"/>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D</a:t>
            </a:r>
            <a:endParaRPr sz="1200" b="1" i="0" u="none" strike="noStrike" cap="none">
              <a:solidFill>
                <a:srgbClr val="44546A"/>
              </a:solidFill>
              <a:latin typeface="Arial"/>
              <a:ea typeface="Arial"/>
              <a:cs typeface="Arial"/>
              <a:sym typeface="Arial"/>
            </a:endParaRPr>
          </a:p>
        </p:txBody>
      </p:sp>
      <p:sp>
        <p:nvSpPr>
          <p:cNvPr id="629" name="Google Shape;629;p46"/>
          <p:cNvSpPr/>
          <p:nvPr/>
        </p:nvSpPr>
        <p:spPr>
          <a:xfrm rot="10800000">
            <a:off x="2161650" y="2571750"/>
            <a:ext cx="4820700" cy="4284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630"/>
        <p:cNvGrpSpPr/>
        <p:nvPr/>
      </p:nvGrpSpPr>
      <p:grpSpPr>
        <a:xfrm>
          <a:off x="0" y="0"/>
          <a:ext cx="0" cy="0"/>
          <a:chOff x="0" y="0"/>
          <a:chExt cx="0" cy="0"/>
        </a:xfrm>
      </p:grpSpPr>
      <p:sp>
        <p:nvSpPr>
          <p:cNvPr id="631" name="Google Shape;631;p47"/>
          <p:cNvSpPr txBox="1">
            <a:spLocks noGrp="1"/>
          </p:cNvSpPr>
          <p:nvPr>
            <p:ph type="body" idx="1"/>
          </p:nvPr>
        </p:nvSpPr>
        <p:spPr>
          <a:xfrm>
            <a:off x="311701" y="10762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a:lnSpc>
                <a:spcPct val="115000"/>
              </a:lnSpc>
              <a:spcBef>
                <a:spcPts val="0"/>
              </a:spcBef>
              <a:spcAft>
                <a:spcPts val="0"/>
              </a:spcAft>
              <a:buClr>
                <a:schemeClr val="dk1"/>
              </a:buClr>
              <a:buSzPts val="1800"/>
              <a:buFont typeface="Arial"/>
              <a:buChar char="●"/>
              <a:defRPr sz="1400" b="0" i="0" u="none" strike="noStrike" cap="none">
                <a:solidFill>
                  <a:srgbClr val="000000"/>
                </a:solidFill>
                <a:latin typeface="Proxima Nova"/>
                <a:ea typeface="Proxima Nova"/>
                <a:cs typeface="Proxima Nova"/>
                <a:sym typeface="Proxima Nova"/>
              </a:defRPr>
            </a:lvl1pPr>
            <a:lvl2pPr marL="914400" marR="0" lvl="1" indent="-330200" algn="l">
              <a:lnSpc>
                <a:spcPct val="115000"/>
              </a:lnSpc>
              <a:spcBef>
                <a:spcPts val="1600"/>
              </a:spcBef>
              <a:spcAft>
                <a:spcPts val="0"/>
              </a:spcAft>
              <a:buClr>
                <a:schemeClr val="dk1"/>
              </a:buClr>
              <a:buSzPts val="1600"/>
              <a:buFont typeface="Arial"/>
              <a:buChar char="○"/>
              <a:defRPr sz="1400" b="0" i="0" u="none" strike="noStrike" cap="none">
                <a:solidFill>
                  <a:srgbClr val="000000"/>
                </a:solidFill>
                <a:latin typeface="Arial"/>
                <a:ea typeface="Arial"/>
                <a:cs typeface="Arial"/>
                <a:sym typeface="Arial"/>
              </a:defRPr>
            </a:lvl2pPr>
            <a:lvl3pPr marL="1371600" marR="0" lvl="2" indent="-317500" algn="l">
              <a:lnSpc>
                <a:spcPct val="115000"/>
              </a:lnSpc>
              <a:spcBef>
                <a:spcPts val="16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04800" algn="l">
              <a:lnSpc>
                <a:spcPct val="115000"/>
              </a:lnSpc>
              <a:spcBef>
                <a:spcPts val="1600"/>
              </a:spcBef>
              <a:spcAft>
                <a:spcPts val="0"/>
              </a:spcAft>
              <a:buClr>
                <a:schemeClr val="dk1"/>
              </a:buClr>
              <a:buSzPts val="1200"/>
              <a:buFont typeface="Arial"/>
              <a:buChar char="●"/>
              <a:defRPr sz="1400" b="0" i="0" u="none" strike="noStrike" cap="none">
                <a:solidFill>
                  <a:srgbClr val="000000"/>
                </a:solidFill>
                <a:latin typeface="Arial"/>
                <a:ea typeface="Arial"/>
                <a:cs typeface="Arial"/>
                <a:sym typeface="Arial"/>
              </a:defRPr>
            </a:lvl4pPr>
            <a:lvl5pPr marL="2286000" marR="0" lvl="4"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5pPr>
            <a:lvl6pPr marL="2743200" marR="0" lvl="5"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6pPr>
            <a:lvl7pPr marL="3200400" marR="0" lvl="6"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7pPr>
            <a:lvl8pPr marL="3657600" marR="0" lvl="7"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8pPr>
            <a:lvl9pPr marL="4114800" marR="0" lvl="8" indent="-292100" algn="l">
              <a:lnSpc>
                <a:spcPct val="115000"/>
              </a:lnSpc>
              <a:spcBef>
                <a:spcPts val="1600"/>
              </a:spcBef>
              <a:spcAft>
                <a:spcPts val="1600"/>
              </a:spcAft>
              <a:buClr>
                <a:schemeClr val="dk1"/>
              </a:buClr>
              <a:buSzPts val="1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32" name="Google Shape;632;p47"/>
          <p:cNvSpPr txBox="1">
            <a:spLocks noGrp="1"/>
          </p:cNvSpPr>
          <p:nvPr>
            <p:ph type="title"/>
          </p:nvPr>
        </p:nvSpPr>
        <p:spPr>
          <a:xfrm>
            <a:off x="311701" y="481011"/>
            <a:ext cx="85206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2"/>
              </a:buClr>
              <a:buSzPts val="2800"/>
              <a:buFont typeface="Proxima Nova"/>
              <a:buNone/>
              <a:defRPr sz="2400" b="0" i="0" u="none" strike="noStrike" cap="none">
                <a:solidFill>
                  <a:schemeClr val="dk2"/>
                </a:solidFill>
                <a:latin typeface="Proxima Nova"/>
                <a:ea typeface="Proxima Nova"/>
                <a:cs typeface="Proxima Nova"/>
                <a:sym typeface="Proxima Nova"/>
              </a:defRPr>
            </a:lvl1pPr>
            <a:lvl2pPr marR="0" lvl="1"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ody - Title and Content 1">
  <p:cSld name="Body - Title and Content 1">
    <p:spTree>
      <p:nvGrpSpPr>
        <p:cNvPr id="1" name="Shape 633"/>
        <p:cNvGrpSpPr/>
        <p:nvPr/>
      </p:nvGrpSpPr>
      <p:grpSpPr>
        <a:xfrm>
          <a:off x="0" y="0"/>
          <a:ext cx="0" cy="0"/>
          <a:chOff x="0" y="0"/>
          <a:chExt cx="0" cy="0"/>
        </a:xfrm>
      </p:grpSpPr>
      <p:sp>
        <p:nvSpPr>
          <p:cNvPr id="634" name="Google Shape;634;p48"/>
          <p:cNvSpPr/>
          <p:nvPr/>
        </p:nvSpPr>
        <p:spPr>
          <a:xfrm>
            <a:off x="478488" y="1375001"/>
            <a:ext cx="7863300" cy="3036000"/>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635" name="Google Shape;635;p48"/>
          <p:cNvSpPr txBox="1">
            <a:spLocks noGrp="1"/>
          </p:cNvSpPr>
          <p:nvPr>
            <p:ph type="body" idx="1"/>
          </p:nvPr>
        </p:nvSpPr>
        <p:spPr>
          <a:xfrm>
            <a:off x="628650" y="1198347"/>
            <a:ext cx="7886700" cy="3056700"/>
          </a:xfrm>
          <a:prstGeom prst="rect">
            <a:avLst/>
          </a:prstGeom>
          <a:solidFill>
            <a:schemeClr val="lt1"/>
          </a:solidFill>
          <a:ln>
            <a:noFill/>
          </a:ln>
          <a:effectLst>
            <a:outerShdw blurRad="228600" dist="38100" dir="8100000" algn="tr" rotWithShape="0">
              <a:srgbClr val="000000">
                <a:alpha val="8240"/>
              </a:srgbClr>
            </a:outerShdw>
          </a:effectLst>
        </p:spPr>
        <p:txBody>
          <a:bodyPr spcFirstLastPara="1" wrap="square" lIns="136150" tIns="136150" rIns="136150" bIns="136150" anchor="t" anchorCtr="0">
            <a:noAutofit/>
          </a:bodyPr>
          <a:lstStyle>
            <a:lvl1pPr marL="457200" marR="0" lvl="0" indent="-317500" algn="l">
              <a:lnSpc>
                <a:spcPct val="90000"/>
              </a:lnSpc>
              <a:spcBef>
                <a:spcPts val="800"/>
              </a:spcBef>
              <a:spcAft>
                <a:spcPts val="0"/>
              </a:spcAft>
              <a:buClr>
                <a:schemeClr val="dk2"/>
              </a:buClr>
              <a:buSzPts val="1400"/>
              <a:buFont typeface="Arial"/>
              <a:buChar char="●"/>
              <a:defRPr sz="3200" b="0" i="0" u="none" strike="noStrike" cap="none">
                <a:solidFill>
                  <a:schemeClr val="dk2"/>
                </a:solidFill>
                <a:latin typeface="Calibri"/>
                <a:ea typeface="Calibri"/>
                <a:cs typeface="Calibri"/>
                <a:sym typeface="Calibri"/>
              </a:defRPr>
            </a:lvl1pPr>
            <a:lvl2pPr marL="914400" marR="0" lvl="1" indent="-304800" algn="l">
              <a:lnSpc>
                <a:spcPct val="90000"/>
              </a:lnSpc>
              <a:spcBef>
                <a:spcPts val="1600"/>
              </a:spcBef>
              <a:spcAft>
                <a:spcPts val="0"/>
              </a:spcAft>
              <a:buClr>
                <a:schemeClr val="dk2"/>
              </a:buClr>
              <a:buSzPts val="1200"/>
              <a:buFont typeface="Arial"/>
              <a:buChar char="○"/>
              <a:defRPr sz="2800" b="0" i="0" u="none" strike="noStrike" cap="none">
                <a:solidFill>
                  <a:schemeClr val="dk2"/>
                </a:solidFill>
                <a:latin typeface="Calibri"/>
                <a:ea typeface="Calibri"/>
                <a:cs typeface="Calibri"/>
                <a:sym typeface="Calibri"/>
              </a:defRPr>
            </a:lvl2pPr>
            <a:lvl3pPr marL="1371600" marR="0" lvl="2" indent="-292100" algn="l">
              <a:lnSpc>
                <a:spcPct val="90000"/>
              </a:lnSpc>
              <a:spcBef>
                <a:spcPts val="1600"/>
              </a:spcBef>
              <a:spcAft>
                <a:spcPts val="0"/>
              </a:spcAft>
              <a:buClr>
                <a:schemeClr val="dk2"/>
              </a:buClr>
              <a:buSzPts val="1000"/>
              <a:buFont typeface="Arial"/>
              <a:buChar char="■"/>
              <a:defRPr sz="2400" b="0" i="0" u="none" strike="noStrike" cap="none">
                <a:solidFill>
                  <a:schemeClr val="dk2"/>
                </a:solidFill>
                <a:latin typeface="Calibri"/>
                <a:ea typeface="Calibri"/>
                <a:cs typeface="Calibri"/>
                <a:sym typeface="Calibri"/>
              </a:defRPr>
            </a:lvl3pPr>
            <a:lvl4pPr marL="1828800" marR="0" lvl="3" indent="-285750" algn="l">
              <a:lnSpc>
                <a:spcPct val="90000"/>
              </a:lnSpc>
              <a:spcBef>
                <a:spcPts val="1600"/>
              </a:spcBef>
              <a:spcAft>
                <a:spcPts val="0"/>
              </a:spcAft>
              <a:buClr>
                <a:schemeClr val="dk2"/>
              </a:buClr>
              <a:buSzPts val="900"/>
              <a:buFont typeface="Arial"/>
              <a:buChar char="●"/>
              <a:defRPr sz="2000" b="0" i="0" u="none" strike="noStrike" cap="none">
                <a:solidFill>
                  <a:schemeClr val="dk2"/>
                </a:solidFill>
                <a:latin typeface="Calibri"/>
                <a:ea typeface="Calibri"/>
                <a:cs typeface="Calibri"/>
                <a:sym typeface="Calibri"/>
              </a:defRPr>
            </a:lvl4pPr>
            <a:lvl5pPr marL="2286000" marR="0" lvl="4" indent="-285750" algn="l">
              <a:lnSpc>
                <a:spcPct val="90000"/>
              </a:lnSpc>
              <a:spcBef>
                <a:spcPts val="1600"/>
              </a:spcBef>
              <a:spcAft>
                <a:spcPts val="0"/>
              </a:spcAft>
              <a:buClr>
                <a:schemeClr val="dk2"/>
              </a:buClr>
              <a:buSzPts val="900"/>
              <a:buFont typeface="Arial"/>
              <a:buChar char="○"/>
              <a:defRPr sz="2000" b="0" i="0" u="none" strike="noStrike" cap="none">
                <a:solidFill>
                  <a:schemeClr val="dk2"/>
                </a:solidFill>
                <a:latin typeface="Calibri"/>
                <a:ea typeface="Calibri"/>
                <a:cs typeface="Calibri"/>
                <a:sym typeface="Calibri"/>
              </a:defRPr>
            </a:lvl5pPr>
            <a:lvl6pPr marL="2743200" marR="0" lvl="5" indent="-285750" algn="l">
              <a:lnSpc>
                <a:spcPct val="90000"/>
              </a:lnSpc>
              <a:spcBef>
                <a:spcPts val="1600"/>
              </a:spcBef>
              <a:spcAft>
                <a:spcPts val="0"/>
              </a:spcAft>
              <a:buClr>
                <a:schemeClr val="dk1"/>
              </a:buClr>
              <a:buSzPts val="900"/>
              <a:buFont typeface="Arial"/>
              <a:buChar char="■"/>
              <a:defRPr sz="2000" b="0" i="0" u="none" strike="noStrike" cap="none">
                <a:solidFill>
                  <a:schemeClr val="dk1"/>
                </a:solidFill>
                <a:latin typeface="Calibri"/>
                <a:ea typeface="Calibri"/>
                <a:cs typeface="Calibri"/>
                <a:sym typeface="Calibri"/>
              </a:defRPr>
            </a:lvl6pPr>
            <a:lvl7pPr marL="3200400" marR="0" lvl="6" indent="-285750" algn="l">
              <a:lnSpc>
                <a:spcPct val="90000"/>
              </a:lnSpc>
              <a:spcBef>
                <a:spcPts val="1600"/>
              </a:spcBef>
              <a:spcAft>
                <a:spcPts val="0"/>
              </a:spcAft>
              <a:buClr>
                <a:schemeClr val="dk1"/>
              </a:buClr>
              <a:buSzPts val="900"/>
              <a:buFont typeface="Arial"/>
              <a:buChar char="●"/>
              <a:defRPr sz="2000" b="0" i="0" u="none" strike="noStrike" cap="none">
                <a:solidFill>
                  <a:schemeClr val="dk1"/>
                </a:solidFill>
                <a:latin typeface="Calibri"/>
                <a:ea typeface="Calibri"/>
                <a:cs typeface="Calibri"/>
                <a:sym typeface="Calibri"/>
              </a:defRPr>
            </a:lvl7pPr>
            <a:lvl8pPr marL="3657600" marR="0" lvl="7" indent="-285750" algn="l">
              <a:lnSpc>
                <a:spcPct val="90000"/>
              </a:lnSpc>
              <a:spcBef>
                <a:spcPts val="1600"/>
              </a:spcBef>
              <a:spcAft>
                <a:spcPts val="0"/>
              </a:spcAft>
              <a:buClr>
                <a:schemeClr val="dk1"/>
              </a:buClr>
              <a:buSzPts val="900"/>
              <a:buFont typeface="Arial"/>
              <a:buChar char="○"/>
              <a:defRPr sz="2000" b="0" i="0" u="none" strike="noStrike" cap="none">
                <a:solidFill>
                  <a:schemeClr val="dk1"/>
                </a:solidFill>
                <a:latin typeface="Calibri"/>
                <a:ea typeface="Calibri"/>
                <a:cs typeface="Calibri"/>
                <a:sym typeface="Calibri"/>
              </a:defRPr>
            </a:lvl8pPr>
            <a:lvl9pPr marL="4114800" marR="0" lvl="8" indent="-285750" algn="l">
              <a:lnSpc>
                <a:spcPct val="90000"/>
              </a:lnSpc>
              <a:spcBef>
                <a:spcPts val="1600"/>
              </a:spcBef>
              <a:spcAft>
                <a:spcPts val="1600"/>
              </a:spcAft>
              <a:buClr>
                <a:schemeClr val="dk1"/>
              </a:buClr>
              <a:buSzPts val="9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6" name="Google Shape;636;p48"/>
          <p:cNvSpPr txBox="1">
            <a:spLocks noGrp="1"/>
          </p:cNvSpPr>
          <p:nvPr>
            <p:ph type="title"/>
          </p:nvPr>
        </p:nvSpPr>
        <p:spPr>
          <a:xfrm>
            <a:off x="628650" y="273844"/>
            <a:ext cx="7886700" cy="787200"/>
          </a:xfrm>
          <a:prstGeom prst="rect">
            <a:avLst/>
          </a:prstGeom>
          <a:noFill/>
          <a:ln>
            <a:noFill/>
          </a:ln>
        </p:spPr>
        <p:txBody>
          <a:bodyPr spcFirstLastPara="1" wrap="square" lIns="45375" tIns="22675" rIns="45375" bIns="22675" anchor="ctr" anchorCtr="0">
            <a:noAutofit/>
          </a:bodyPr>
          <a:lstStyle>
            <a:lvl1pPr marR="0" lvl="0" algn="l">
              <a:lnSpc>
                <a:spcPct val="90000"/>
              </a:lnSpc>
              <a:spcBef>
                <a:spcPts val="0"/>
              </a:spcBef>
              <a:spcAft>
                <a:spcPts val="0"/>
              </a:spcAft>
              <a:buClr>
                <a:schemeClr val="dk1"/>
              </a:buClr>
              <a:buSzPts val="1800"/>
              <a:buFont typeface="Calibri"/>
              <a:buNone/>
              <a:defRPr sz="27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2pPr>
            <a:lvl3pPr marR="0" lvl="2"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3pPr>
            <a:lvl4pPr marR="0" lvl="3"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4pPr>
            <a:lvl5pPr marR="0" lvl="4"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5pPr>
            <a:lvl6pPr marR="0" lvl="5"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6pPr>
            <a:lvl7pPr marR="0" lvl="6"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7pPr>
            <a:lvl8pPr marR="0" lvl="7"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8pPr>
            <a:lvl9pPr marR="0" lvl="8"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9pPr>
          </a:lstStyle>
          <a:p>
            <a:endParaRPr/>
          </a:p>
        </p:txBody>
      </p:sp>
      <p:pic>
        <p:nvPicPr>
          <p:cNvPr id="637" name="Google Shape;637;p4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638" name="Google Shape;638;p4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639" name="Google Shape;639;p48"/>
          <p:cNvSpPr txBox="1"/>
          <p:nvPr/>
        </p:nvSpPr>
        <p:spPr>
          <a:xfrm>
            <a:off x="8645121" y="4762048"/>
            <a:ext cx="702300" cy="184200"/>
          </a:xfrm>
          <a:prstGeom prst="rect">
            <a:avLst/>
          </a:prstGeom>
          <a:noFill/>
          <a:ln>
            <a:noFill/>
          </a:ln>
        </p:spPr>
        <p:txBody>
          <a:bodyPr spcFirstLastPara="1" wrap="square" lIns="60500" tIns="30250" rIns="60500" bIns="30250" anchor="t" anchorCtr="0">
            <a:sp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chemeClr val="dk1"/>
                </a:solidFill>
                <a:latin typeface="Arial"/>
                <a:ea typeface="Arial"/>
                <a:cs typeface="Arial"/>
                <a:sym typeface="Arial"/>
              </a:rPr>
              <a:t>‹#›</a:t>
            </a:fld>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ustom Layout 2 2 1">
  <p:cSld name="1_Custom Layout 2 2 3_1">
    <p:bg>
      <p:bgPr>
        <a:solidFill>
          <a:schemeClr val="lt1"/>
        </a:solidFill>
        <a:effectLst/>
      </p:bgPr>
    </p:bg>
    <p:spTree>
      <p:nvGrpSpPr>
        <p:cNvPr id="1" name="Shape 640"/>
        <p:cNvGrpSpPr/>
        <p:nvPr/>
      </p:nvGrpSpPr>
      <p:grpSpPr>
        <a:xfrm>
          <a:off x="0" y="0"/>
          <a:ext cx="0" cy="0"/>
          <a:chOff x="0" y="0"/>
          <a:chExt cx="0" cy="0"/>
        </a:xfrm>
      </p:grpSpPr>
      <p:pic>
        <p:nvPicPr>
          <p:cNvPr id="641" name="Google Shape;641;p49"/>
          <p:cNvPicPr preferRelativeResize="0"/>
          <p:nvPr/>
        </p:nvPicPr>
        <p:blipFill rotWithShape="1">
          <a:blip r:embed="rId2">
            <a:alphaModFix/>
          </a:blip>
          <a:srcRect/>
          <a:stretch/>
        </p:blipFill>
        <p:spPr>
          <a:xfrm>
            <a:off x="8476214" y="309889"/>
            <a:ext cx="356086" cy="356086"/>
          </a:xfrm>
          <a:prstGeom prst="rect">
            <a:avLst/>
          </a:prstGeom>
          <a:noFill/>
          <a:ln>
            <a:noFill/>
          </a:ln>
        </p:spPr>
      </p:pic>
      <p:pic>
        <p:nvPicPr>
          <p:cNvPr id="642" name="Google Shape;642;p49"/>
          <p:cNvPicPr preferRelativeResize="0"/>
          <p:nvPr/>
        </p:nvPicPr>
        <p:blipFill rotWithShape="1">
          <a:blip r:embed="rId3">
            <a:alphaModFix/>
          </a:blip>
          <a:srcRect l="4490" r="6762"/>
          <a:stretch/>
        </p:blipFill>
        <p:spPr>
          <a:xfrm>
            <a:off x="4572000" y="1298283"/>
            <a:ext cx="4572000" cy="2897854"/>
          </a:xfrm>
          <a:prstGeom prst="rect">
            <a:avLst/>
          </a:prstGeom>
          <a:noFill/>
          <a:ln>
            <a:noFill/>
          </a:ln>
        </p:spPr>
      </p:pic>
      <p:sp>
        <p:nvSpPr>
          <p:cNvPr id="643" name="Google Shape;643;p4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a:t>
            </a:r>
            <a:r>
              <a:rPr lang="en" sz="900">
                <a:solidFill>
                  <a:schemeClr val="dk1"/>
                </a:solidFill>
              </a:rPr>
              <a:t>5</a:t>
            </a:r>
            <a:r>
              <a:rPr lang="en" sz="900" b="0" i="0" u="none" strike="noStrike" cap="none">
                <a:solidFill>
                  <a:schemeClr val="dk1"/>
                </a:solidFill>
                <a:latin typeface="Arial"/>
                <a:ea typeface="Arial"/>
                <a:cs typeface="Arial"/>
                <a:sym typeface="Arial"/>
              </a:rPr>
              <a:t> Herrmann Global, LLC</a:t>
            </a:r>
            <a:endParaRPr sz="900" b="0" i="0" u="none" strike="noStrike" cap="none">
              <a:solidFill>
                <a:schemeClr val="dk1"/>
              </a:solidFill>
              <a:latin typeface="Arial"/>
              <a:ea typeface="Arial"/>
              <a:cs typeface="Arial"/>
              <a:sym typeface="Arial"/>
            </a:endParaRPr>
          </a:p>
        </p:txBody>
      </p:sp>
      <p:sp>
        <p:nvSpPr>
          <p:cNvPr id="644" name="Google Shape;644;p49"/>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645"/>
        <p:cNvGrpSpPr/>
        <p:nvPr/>
      </p:nvGrpSpPr>
      <p:grpSpPr>
        <a:xfrm>
          <a:off x="0" y="0"/>
          <a:ext cx="0" cy="0"/>
          <a:chOff x="0" y="0"/>
          <a:chExt cx="0" cy="0"/>
        </a:xfrm>
      </p:grpSpPr>
      <p:sp>
        <p:nvSpPr>
          <p:cNvPr id="646" name="Google Shape;646;p50"/>
          <p:cNvSpPr txBox="1">
            <a:spLocks noGrp="1"/>
          </p:cNvSpPr>
          <p:nvPr>
            <p:ph type="title"/>
          </p:nvPr>
        </p:nvSpPr>
        <p:spPr>
          <a:xfrm>
            <a:off x="298712" y="179574"/>
            <a:ext cx="7886700" cy="993900"/>
          </a:xfrm>
          <a:prstGeom prst="rect">
            <a:avLst/>
          </a:prstGeom>
        </p:spPr>
        <p:txBody>
          <a:bodyPr spcFirstLastPara="1" wrap="square" lIns="91425" tIns="45700" rIns="91425" bIns="45700" anchor="t" anchorCtr="0">
            <a:norm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7" name="Google Shape;647;p50"/>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lvl1pPr lvl="0">
              <a:buClr>
                <a:srgbClr val="000000"/>
              </a:buClr>
              <a:buSzPts val="900"/>
              <a:buFont typeface="Arial"/>
              <a:buNone/>
              <a:defRPr/>
            </a:lvl1pPr>
            <a:lvl2pPr lvl="1">
              <a:buClr>
                <a:srgbClr val="000000"/>
              </a:buClr>
              <a:buSzPts val="900"/>
              <a:buFont typeface="Arial"/>
              <a:buNone/>
              <a:defRPr/>
            </a:lvl2pPr>
            <a:lvl3pPr lvl="2">
              <a:buClr>
                <a:srgbClr val="000000"/>
              </a:buClr>
              <a:buSzPts val="900"/>
              <a:buFont typeface="Arial"/>
              <a:buNone/>
              <a:defRPr/>
            </a:lvl3pPr>
            <a:lvl4pPr lvl="3">
              <a:buClr>
                <a:srgbClr val="000000"/>
              </a:buClr>
              <a:buSzPts val="900"/>
              <a:buFont typeface="Arial"/>
              <a:buNone/>
              <a:defRPr/>
            </a:lvl4pPr>
            <a:lvl5pPr lvl="4">
              <a:buClr>
                <a:srgbClr val="000000"/>
              </a:buClr>
              <a:buSzPts val="900"/>
              <a:buFont typeface="Arial"/>
              <a:buNone/>
              <a:defRPr/>
            </a:lvl5pPr>
            <a:lvl6pPr lvl="5">
              <a:buClr>
                <a:srgbClr val="000000"/>
              </a:buClr>
              <a:buSzPts val="900"/>
              <a:buFont typeface="Arial"/>
              <a:buNone/>
              <a:defRPr/>
            </a:lvl6pPr>
            <a:lvl7pPr lvl="6">
              <a:buClr>
                <a:srgbClr val="000000"/>
              </a:buClr>
              <a:buSzPts val="900"/>
              <a:buFont typeface="Arial"/>
              <a:buNone/>
              <a:defRPr/>
            </a:lvl7pPr>
            <a:lvl8pPr lvl="7">
              <a:buClr>
                <a:srgbClr val="000000"/>
              </a:buClr>
              <a:buSzPts val="900"/>
              <a:buFont typeface="Arial"/>
              <a:buNone/>
              <a:defRPr/>
            </a:lvl8pPr>
            <a:lvl9pPr lvl="8">
              <a:buClr>
                <a:srgbClr val="000000"/>
              </a:buClr>
              <a:buSzPts val="900"/>
              <a:buFont typeface="Arial"/>
              <a:buNone/>
              <a:defRPr/>
            </a:lvl9pPr>
          </a:lstStyle>
          <a:p>
            <a:pPr marL="0" lvl="0" indent="0" algn="r" rtl="0">
              <a:spcBef>
                <a:spcPts val="0"/>
              </a:spcBef>
              <a:spcAft>
                <a:spcPts val="0"/>
              </a:spcAft>
              <a:buNone/>
            </a:pPr>
            <a:fld id="{00000000-1234-1234-1234-123412341234}" type="slidenum">
              <a:rPr lang="en"/>
              <a:t>‹#›</a:t>
            </a:fld>
            <a:endParaRPr/>
          </a:p>
        </p:txBody>
      </p:sp>
      <p:sp>
        <p:nvSpPr>
          <p:cNvPr id="648" name="Google Shape;648;p5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4</a:t>
            </a:r>
            <a:r>
              <a:rPr lang="en" sz="900" i="0" u="none" strike="noStrike" cap="none">
                <a:solidFill>
                  <a:schemeClr val="dk1"/>
                </a:solidFill>
              </a:rPr>
              <a:t> Herrmann Global, LLC</a:t>
            </a:r>
            <a:endParaRPr sz="900" i="0" u="none" strike="noStrike" cap="none">
              <a:solidFill>
                <a:schemeClr val="dk1"/>
              </a:solidFill>
            </a:endParaRPr>
          </a:p>
        </p:txBody>
      </p:sp>
      <p:pic>
        <p:nvPicPr>
          <p:cNvPr id="649" name="Google Shape;649;p50"/>
          <p:cNvPicPr preferRelativeResize="0"/>
          <p:nvPr/>
        </p:nvPicPr>
        <p:blipFill rotWithShape="1">
          <a:blip r:embed="rId2">
            <a:alphaModFix/>
          </a:blip>
          <a:srcRect/>
          <a:stretch/>
        </p:blipFill>
        <p:spPr>
          <a:xfrm>
            <a:off x="8476214" y="309889"/>
            <a:ext cx="356086" cy="35608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adrants">
  <p:cSld name="Title &amp; quadrant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44" name="Google Shape;44;p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45" name="Google Shape;45;p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46" name="Google Shape;46;p6"/>
          <p:cNvSpPr/>
          <p:nvPr/>
        </p:nvSpPr>
        <p:spPr>
          <a:xfrm flipH="1">
            <a:off x="4581009" y="2936007"/>
            <a:ext cx="4242900" cy="15951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7" name="Google Shape;47;p6"/>
          <p:cNvSpPr/>
          <p:nvPr/>
        </p:nvSpPr>
        <p:spPr>
          <a:xfrm>
            <a:off x="311694" y="2936007"/>
            <a:ext cx="4242900" cy="15951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8" name="Google Shape;48;p6"/>
          <p:cNvSpPr/>
          <p:nvPr/>
        </p:nvSpPr>
        <p:spPr>
          <a:xfrm rot="10800000" flipH="1">
            <a:off x="311694" y="1321704"/>
            <a:ext cx="4242900" cy="15951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9" name="Google Shape;49;p6"/>
          <p:cNvSpPr/>
          <p:nvPr/>
        </p:nvSpPr>
        <p:spPr>
          <a:xfrm rot="10800000">
            <a:off x="4581009" y="1321704"/>
            <a:ext cx="4242900" cy="15951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0" name="Google Shape;50;p6"/>
          <p:cNvSpPr txBox="1">
            <a:spLocks noGrp="1"/>
          </p:cNvSpPr>
          <p:nvPr>
            <p:ph type="subTitle" idx="1"/>
          </p:nvPr>
        </p:nvSpPr>
        <p:spPr>
          <a:xfrm>
            <a:off x="640700" y="1562375"/>
            <a:ext cx="2588400" cy="1170300"/>
          </a:xfrm>
          <a:prstGeom prst="rect">
            <a:avLst/>
          </a:prstGeom>
        </p:spPr>
        <p:txBody>
          <a:bodyPr spcFirstLastPara="1" wrap="square" lIns="0" tIns="0" rIns="0" bIns="0" anchor="t" anchorCtr="0">
            <a:normAutofit/>
          </a:bodyPr>
          <a:lstStyle>
            <a:lvl1pPr lvl="0" rtl="0">
              <a:spcBef>
                <a:spcPts val="0"/>
              </a:spcBef>
              <a:spcAft>
                <a:spcPts val="0"/>
              </a:spcAft>
              <a:buSzPts val="1600"/>
              <a:buNone/>
              <a:defRPr sz="1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 name="Google Shape;51;p6"/>
          <p:cNvSpPr txBox="1">
            <a:spLocks noGrp="1"/>
          </p:cNvSpPr>
          <p:nvPr>
            <p:ph type="subTitle" idx="2"/>
          </p:nvPr>
        </p:nvSpPr>
        <p:spPr>
          <a:xfrm>
            <a:off x="5887825" y="1562375"/>
            <a:ext cx="2588400" cy="1170300"/>
          </a:xfrm>
          <a:prstGeom prst="rect">
            <a:avLst/>
          </a:prstGeom>
        </p:spPr>
        <p:txBody>
          <a:bodyPr spcFirstLastPara="1" wrap="square" lIns="0" tIns="0" rIns="0" bIns="0" anchor="t" anchorCtr="0">
            <a:normAutofit/>
          </a:bodyPr>
          <a:lstStyle>
            <a:lvl1pPr lvl="0" algn="r" rtl="0">
              <a:spcBef>
                <a:spcPts val="0"/>
              </a:spcBef>
              <a:spcAft>
                <a:spcPts val="0"/>
              </a:spcAft>
              <a:buSzPts val="1600"/>
              <a:buNone/>
              <a:defRPr sz="1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 name="Google Shape;52;p6"/>
          <p:cNvSpPr txBox="1">
            <a:spLocks noGrp="1"/>
          </p:cNvSpPr>
          <p:nvPr>
            <p:ph type="subTitle" idx="3"/>
          </p:nvPr>
        </p:nvSpPr>
        <p:spPr>
          <a:xfrm>
            <a:off x="5887825" y="3195688"/>
            <a:ext cx="2588400" cy="1170300"/>
          </a:xfrm>
          <a:prstGeom prst="rect">
            <a:avLst/>
          </a:prstGeom>
        </p:spPr>
        <p:txBody>
          <a:bodyPr spcFirstLastPara="1" wrap="square" lIns="0" tIns="0" rIns="0" bIns="0" anchor="t" anchorCtr="0">
            <a:normAutofit/>
          </a:bodyPr>
          <a:lstStyle>
            <a:lvl1pPr lvl="0" algn="r" rtl="0">
              <a:spcBef>
                <a:spcPts val="0"/>
              </a:spcBef>
              <a:spcAft>
                <a:spcPts val="0"/>
              </a:spcAft>
              <a:buSzPts val="1600"/>
              <a:buNone/>
              <a:defRPr sz="1600" b="1"/>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53" name="Google Shape;53;p6"/>
          <p:cNvSpPr txBox="1">
            <a:spLocks noGrp="1"/>
          </p:cNvSpPr>
          <p:nvPr>
            <p:ph type="subTitle" idx="4"/>
          </p:nvPr>
        </p:nvSpPr>
        <p:spPr>
          <a:xfrm>
            <a:off x="311699" y="742850"/>
            <a:ext cx="7848000" cy="3561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 name="Google Shape;54;p6"/>
          <p:cNvSpPr txBox="1">
            <a:spLocks noGrp="1"/>
          </p:cNvSpPr>
          <p:nvPr>
            <p:ph type="subTitle" idx="5"/>
          </p:nvPr>
        </p:nvSpPr>
        <p:spPr>
          <a:xfrm>
            <a:off x="640700" y="3196100"/>
            <a:ext cx="2588400" cy="1170300"/>
          </a:xfrm>
          <a:prstGeom prst="rect">
            <a:avLst/>
          </a:prstGeom>
        </p:spPr>
        <p:txBody>
          <a:bodyPr spcFirstLastPara="1" wrap="square" lIns="0" tIns="0" rIns="0" bIns="0" anchor="t" anchorCtr="0">
            <a:normAutofit/>
          </a:bodyPr>
          <a:lstStyle>
            <a:lvl1pPr lvl="0" rtl="0">
              <a:spcBef>
                <a:spcPts val="0"/>
              </a:spcBef>
              <a:spcAft>
                <a:spcPts val="0"/>
              </a:spcAft>
              <a:buSzPts val="1600"/>
              <a:buNone/>
              <a:defRPr sz="1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 name="Google Shape;55;p6"/>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6"/>
          <p:cNvSpPr/>
          <p:nvPr/>
        </p:nvSpPr>
        <p:spPr>
          <a:xfrm rot="10800000">
            <a:off x="2161650" y="2699825"/>
            <a:ext cx="4820700" cy="4284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5_Title and Walk-Around 1">
  <p:cSld name="5_Title and Walk-Around 1">
    <p:spTree>
      <p:nvGrpSpPr>
        <p:cNvPr id="1" name="Shape 650"/>
        <p:cNvGrpSpPr/>
        <p:nvPr/>
      </p:nvGrpSpPr>
      <p:grpSpPr>
        <a:xfrm>
          <a:off x="0" y="0"/>
          <a:ext cx="0" cy="0"/>
          <a:chOff x="0" y="0"/>
          <a:chExt cx="0" cy="0"/>
        </a:xfrm>
      </p:grpSpPr>
      <p:sp>
        <p:nvSpPr>
          <p:cNvPr id="651" name="Google Shape;651;p51"/>
          <p:cNvSpPr/>
          <p:nvPr/>
        </p:nvSpPr>
        <p:spPr>
          <a:xfrm>
            <a:off x="1558926" y="4837510"/>
            <a:ext cx="6043500" cy="142800"/>
          </a:xfrm>
          <a:prstGeom prst="rect">
            <a:avLst/>
          </a:prstGeom>
          <a:noFill/>
          <a:ln>
            <a:noFill/>
          </a:ln>
        </p:spPr>
        <p:txBody>
          <a:bodyPr spcFirstLastPara="1" wrap="square" lIns="61525" tIns="30775" rIns="61525" bIns="30775" anchor="t" anchorCtr="0">
            <a:no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414042"/>
                </a:solidFill>
                <a:latin typeface="Arial"/>
                <a:ea typeface="Arial"/>
                <a:cs typeface="Arial"/>
                <a:sym typeface="Arial"/>
              </a:rPr>
              <a:t>The four-color, four-quadrant graphic and Whole Brain</a:t>
            </a:r>
            <a:r>
              <a:rPr lang="en" sz="500" b="0" i="0" u="none" strike="noStrike" cap="none" baseline="30000">
                <a:solidFill>
                  <a:srgbClr val="414042"/>
                </a:solidFill>
                <a:latin typeface="Arial"/>
                <a:ea typeface="Arial"/>
                <a:cs typeface="Arial"/>
                <a:sym typeface="Arial"/>
              </a:rPr>
              <a:t>®</a:t>
            </a:r>
            <a:r>
              <a:rPr lang="en" sz="500" b="0" i="0" u="none" strike="noStrike" cap="none">
                <a:solidFill>
                  <a:srgbClr val="414042"/>
                </a:solidFill>
                <a:latin typeface="Arial"/>
                <a:ea typeface="Arial"/>
                <a:cs typeface="Arial"/>
                <a:sym typeface="Arial"/>
              </a:rPr>
              <a:t> are registered trademarks of Herrmann Global, LLC. </a:t>
            </a:r>
            <a:endParaRPr sz="500" b="0" i="0" u="none" strike="noStrike" cap="none">
              <a:solidFill>
                <a:srgbClr val="414042"/>
              </a:solidFill>
              <a:latin typeface="Arial"/>
              <a:ea typeface="Arial"/>
              <a:cs typeface="Arial"/>
              <a:sym typeface="Arial"/>
            </a:endParaRPr>
          </a:p>
        </p:txBody>
      </p:sp>
      <p:sp>
        <p:nvSpPr>
          <p:cNvPr id="652" name="Google Shape;652;p51"/>
          <p:cNvSpPr txBox="1">
            <a:spLocks noGrp="1"/>
          </p:cNvSpPr>
          <p:nvPr>
            <p:ph type="title"/>
          </p:nvPr>
        </p:nvSpPr>
        <p:spPr>
          <a:xfrm>
            <a:off x="457200" y="114301"/>
            <a:ext cx="8229600" cy="634500"/>
          </a:xfrm>
          <a:prstGeom prst="rect">
            <a:avLst/>
          </a:prstGeom>
          <a:noFill/>
          <a:ln>
            <a:noFill/>
          </a:ln>
        </p:spPr>
        <p:txBody>
          <a:bodyPr spcFirstLastPara="1" wrap="square" lIns="60475" tIns="30250" rIns="60475" bIns="30250" anchor="t" anchorCtr="0">
            <a:noAutofit/>
          </a:bodyPr>
          <a:lstStyle>
            <a:lvl1pPr marR="0" lvl="0" algn="l">
              <a:lnSpc>
                <a:spcPct val="100000"/>
              </a:lnSpc>
              <a:spcBef>
                <a:spcPts val="0"/>
              </a:spcBef>
              <a:spcAft>
                <a:spcPts val="0"/>
              </a:spcAft>
              <a:buClr>
                <a:srgbClr val="414042"/>
              </a:buClr>
              <a:buSzPts val="2400"/>
              <a:buFont typeface="Arial"/>
              <a:buNone/>
              <a:defRPr sz="2400" b="0" i="1" u="none" strike="noStrike" cap="none">
                <a:solidFill>
                  <a:srgbClr val="414042"/>
                </a:solidFill>
                <a:latin typeface="Arial"/>
                <a:ea typeface="Arial"/>
                <a:cs typeface="Arial"/>
                <a:sym typeface="Arial"/>
              </a:defRPr>
            </a:lvl1pPr>
            <a:lvl2pPr marR="0" lvl="1"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endParaRPr/>
          </a:p>
        </p:txBody>
      </p:sp>
      <p:pic>
        <p:nvPicPr>
          <p:cNvPr id="653" name="Google Shape;653;p51"/>
          <p:cNvPicPr preferRelativeResize="0"/>
          <p:nvPr/>
        </p:nvPicPr>
        <p:blipFill rotWithShape="1">
          <a:blip r:embed="rId2">
            <a:alphaModFix/>
          </a:blip>
          <a:srcRect/>
          <a:stretch/>
        </p:blipFill>
        <p:spPr>
          <a:xfrm>
            <a:off x="4601425" y="1190625"/>
            <a:ext cx="1759475" cy="1767438"/>
          </a:xfrm>
          <a:prstGeom prst="rect">
            <a:avLst/>
          </a:prstGeom>
          <a:noFill/>
          <a:ln>
            <a:noFill/>
          </a:ln>
        </p:spPr>
      </p:pic>
      <p:pic>
        <p:nvPicPr>
          <p:cNvPr id="654" name="Google Shape;654;p51"/>
          <p:cNvPicPr preferRelativeResize="0"/>
          <p:nvPr/>
        </p:nvPicPr>
        <p:blipFill rotWithShape="1">
          <a:blip r:embed="rId3">
            <a:alphaModFix/>
          </a:blip>
          <a:srcRect/>
          <a:stretch/>
        </p:blipFill>
        <p:spPr>
          <a:xfrm>
            <a:off x="2783113" y="1190643"/>
            <a:ext cx="1759466" cy="1767455"/>
          </a:xfrm>
          <a:prstGeom prst="rect">
            <a:avLst/>
          </a:prstGeom>
          <a:noFill/>
          <a:ln>
            <a:noFill/>
          </a:ln>
        </p:spPr>
      </p:pic>
      <p:pic>
        <p:nvPicPr>
          <p:cNvPr id="655" name="Google Shape;655;p51"/>
          <p:cNvPicPr preferRelativeResize="0"/>
          <p:nvPr/>
        </p:nvPicPr>
        <p:blipFill rotWithShape="1">
          <a:blip r:embed="rId4">
            <a:alphaModFix/>
          </a:blip>
          <a:srcRect/>
          <a:stretch/>
        </p:blipFill>
        <p:spPr>
          <a:xfrm>
            <a:off x="4601417" y="3001359"/>
            <a:ext cx="1759466" cy="1751438"/>
          </a:xfrm>
          <a:prstGeom prst="rect">
            <a:avLst/>
          </a:prstGeom>
          <a:noFill/>
          <a:ln>
            <a:noFill/>
          </a:ln>
        </p:spPr>
      </p:pic>
      <p:pic>
        <p:nvPicPr>
          <p:cNvPr id="656" name="Google Shape;656;p51"/>
          <p:cNvPicPr preferRelativeResize="0"/>
          <p:nvPr/>
        </p:nvPicPr>
        <p:blipFill rotWithShape="1">
          <a:blip r:embed="rId5">
            <a:alphaModFix/>
          </a:blip>
          <a:srcRect/>
          <a:stretch/>
        </p:blipFill>
        <p:spPr>
          <a:xfrm>
            <a:off x="2783100" y="3001310"/>
            <a:ext cx="1759466" cy="1751490"/>
          </a:xfrm>
          <a:prstGeom prst="rect">
            <a:avLst/>
          </a:prstGeom>
          <a:noFill/>
          <a:ln>
            <a:noFill/>
          </a:ln>
        </p:spPr>
      </p:pic>
      <p:sp>
        <p:nvSpPr>
          <p:cNvPr id="657" name="Google Shape;657;p5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pic>
        <p:nvPicPr>
          <p:cNvPr id="658" name="Google Shape;658;p51"/>
          <p:cNvPicPr preferRelativeResize="0"/>
          <p:nvPr/>
        </p:nvPicPr>
        <p:blipFill rotWithShape="1">
          <a:blip r:embed="rId6">
            <a:alphaModFix/>
          </a:blip>
          <a:srcRect/>
          <a:stretch/>
        </p:blipFill>
        <p:spPr>
          <a:xfrm>
            <a:off x="8476214" y="309889"/>
            <a:ext cx="356086" cy="356086"/>
          </a:xfrm>
          <a:prstGeom prst="rect">
            <a:avLst/>
          </a:prstGeom>
          <a:noFill/>
          <a:ln>
            <a:noFill/>
          </a:ln>
        </p:spPr>
      </p:pic>
      <p:sp>
        <p:nvSpPr>
          <p:cNvPr id="659" name="Google Shape;659;p51"/>
          <p:cNvSpPr txBox="1"/>
          <p:nvPr/>
        </p:nvSpPr>
        <p:spPr>
          <a:xfrm>
            <a:off x="8645121" y="4762048"/>
            <a:ext cx="702300" cy="184200"/>
          </a:xfrm>
          <a:prstGeom prst="rect">
            <a:avLst/>
          </a:prstGeom>
          <a:noFill/>
          <a:ln>
            <a:noFill/>
          </a:ln>
        </p:spPr>
        <p:txBody>
          <a:bodyPr spcFirstLastPara="1" wrap="square" lIns="60500" tIns="30250" rIns="60500" bIns="30250" anchor="t" anchorCtr="0">
            <a:sp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chemeClr val="dk1"/>
                </a:solidFill>
                <a:latin typeface="Arial"/>
                <a:ea typeface="Arial"/>
                <a:cs typeface="Arial"/>
                <a:sym typeface="Arial"/>
              </a:rPr>
              <a:t>‹#›</a:t>
            </a:fld>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60"/>
        <p:cNvGrpSpPr/>
        <p:nvPr/>
      </p:nvGrpSpPr>
      <p:grpSpPr>
        <a:xfrm>
          <a:off x="0" y="0"/>
          <a:ext cx="0" cy="0"/>
          <a:chOff x="0" y="0"/>
          <a:chExt cx="0" cy="0"/>
        </a:xfrm>
      </p:grpSpPr>
      <p:sp>
        <p:nvSpPr>
          <p:cNvPr id="661" name="Google Shape;661;p52"/>
          <p:cNvSpPr txBox="1">
            <a:spLocks noGrp="1"/>
          </p:cNvSpPr>
          <p:nvPr>
            <p:ph type="title"/>
          </p:nvPr>
        </p:nvSpPr>
        <p:spPr>
          <a:xfrm>
            <a:off x="319520" y="194370"/>
            <a:ext cx="8505000" cy="360000"/>
          </a:xfrm>
          <a:prstGeom prst="rect">
            <a:avLst/>
          </a:prstGeom>
          <a:noFill/>
          <a:ln>
            <a:noFill/>
          </a:ln>
        </p:spPr>
        <p:txBody>
          <a:bodyPr spcFirstLastPara="1" wrap="square" lIns="0" tIns="34275" rIns="27000" bIns="34275" anchor="t" anchorCtr="0">
            <a:sp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2" name="Google Shape;662;p52"/>
          <p:cNvSpPr txBox="1">
            <a:spLocks noGrp="1"/>
          </p:cNvSpPr>
          <p:nvPr>
            <p:ph type="ftr" idx="11"/>
          </p:nvPr>
        </p:nvSpPr>
        <p:spPr>
          <a:xfrm>
            <a:off x="1763193" y="4910255"/>
            <a:ext cx="6622200" cy="92400"/>
          </a:xfrm>
          <a:prstGeom prst="rect">
            <a:avLst/>
          </a:prstGeom>
          <a:noFill/>
          <a:ln>
            <a:noFill/>
          </a:ln>
        </p:spPr>
        <p:txBody>
          <a:bodyPr spcFirstLastPara="1" wrap="square" lIns="0" tIns="0" rIns="68575" bIns="0" anchor="b" anchorCtr="0">
            <a:sp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663" name="Google Shape;663;p52"/>
          <p:cNvSpPr txBox="1">
            <a:spLocks noGrp="1"/>
          </p:cNvSpPr>
          <p:nvPr>
            <p:ph type="body" idx="1"/>
          </p:nvPr>
        </p:nvSpPr>
        <p:spPr>
          <a:xfrm>
            <a:off x="1763193" y="4795393"/>
            <a:ext cx="6622200" cy="92400"/>
          </a:xfrm>
          <a:prstGeom prst="rect">
            <a:avLst/>
          </a:prstGeom>
          <a:noFill/>
          <a:ln>
            <a:noFill/>
          </a:ln>
        </p:spPr>
        <p:txBody>
          <a:bodyPr spcFirstLastPara="1" wrap="square" lIns="0" tIns="0" rIns="68575" bIns="0" anchor="b" anchorCtr="0">
            <a:spAutoFit/>
          </a:bodyPr>
          <a:lstStyle>
            <a:lvl1pPr marL="457200" lvl="0" indent="-228600" algn="l">
              <a:lnSpc>
                <a:spcPct val="100000"/>
              </a:lnSpc>
              <a:spcBef>
                <a:spcPts val="0"/>
              </a:spcBef>
              <a:spcAft>
                <a:spcPts val="0"/>
              </a:spcAft>
              <a:buSzPts val="600"/>
              <a:buNone/>
              <a:defRPr sz="600"/>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64" name="Google Shape;664;p52"/>
          <p:cNvSpPr/>
          <p:nvPr/>
        </p:nvSpPr>
        <p:spPr>
          <a:xfrm>
            <a:off x="8877188" y="1161938"/>
            <a:ext cx="186000" cy="2815800"/>
          </a:xfrm>
          <a:prstGeom prst="rect">
            <a:avLst/>
          </a:prstGeom>
          <a:solidFill>
            <a:srgbClr val="FFFFFF"/>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Tahoma"/>
              <a:ea typeface="Tahoma"/>
              <a:cs typeface="Tahoma"/>
              <a:sym typeface="Tahom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669"/>
        <p:cNvGrpSpPr/>
        <p:nvPr/>
      </p:nvGrpSpPr>
      <p:grpSpPr>
        <a:xfrm>
          <a:off x="0" y="0"/>
          <a:ext cx="0" cy="0"/>
          <a:chOff x="0" y="0"/>
          <a:chExt cx="0" cy="0"/>
        </a:xfrm>
      </p:grpSpPr>
      <p:sp>
        <p:nvSpPr>
          <p:cNvPr id="670" name="Google Shape;670;p54"/>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4</a:t>
            </a:r>
            <a:r>
              <a:rPr lang="en" sz="900" i="0" u="none" strike="noStrike" cap="none">
                <a:solidFill>
                  <a:schemeClr val="dk1"/>
                </a:solidFill>
              </a:rPr>
              <a:t> Herrmann Global, LLC</a:t>
            </a:r>
            <a:endParaRPr sz="900" i="0" u="none" strike="noStrike" cap="none">
              <a:solidFill>
                <a:schemeClr val="dk1"/>
              </a:solidFill>
            </a:endParaRPr>
          </a:p>
        </p:txBody>
      </p:sp>
      <p:sp>
        <p:nvSpPr>
          <p:cNvPr id="671" name="Google Shape;671;p54"/>
          <p:cNvSpPr txBox="1">
            <a:spLocks noGrp="1"/>
          </p:cNvSpPr>
          <p:nvPr>
            <p:ph type="title"/>
          </p:nvPr>
        </p:nvSpPr>
        <p:spPr>
          <a:xfrm>
            <a:off x="569913" y="1922403"/>
            <a:ext cx="3348000" cy="962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800"/>
              <a:buFont typeface="Arial"/>
              <a:buNone/>
              <a:defRPr b="1">
                <a:solidFill>
                  <a:schemeClr val="dk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672" name="Google Shape;672;p54"/>
          <p:cNvPicPr preferRelativeResize="0"/>
          <p:nvPr/>
        </p:nvPicPr>
        <p:blipFill rotWithShape="1">
          <a:blip r:embed="rId2">
            <a:alphaModFix/>
          </a:blip>
          <a:srcRect/>
          <a:stretch/>
        </p:blipFill>
        <p:spPr>
          <a:xfrm>
            <a:off x="569913" y="507092"/>
            <a:ext cx="1726714" cy="479880"/>
          </a:xfrm>
          <a:prstGeom prst="rect">
            <a:avLst/>
          </a:prstGeom>
          <a:noFill/>
          <a:ln>
            <a:noFill/>
          </a:ln>
        </p:spPr>
      </p:pic>
      <p:sp>
        <p:nvSpPr>
          <p:cNvPr id="673" name="Google Shape;673;p54"/>
          <p:cNvSpPr txBox="1">
            <a:spLocks noGrp="1"/>
          </p:cNvSpPr>
          <p:nvPr>
            <p:ph type="subTitle" idx="1"/>
          </p:nvPr>
        </p:nvSpPr>
        <p:spPr>
          <a:xfrm>
            <a:off x="569925" y="2884450"/>
            <a:ext cx="3237900" cy="1079400"/>
          </a:xfrm>
          <a:prstGeom prst="rect">
            <a:avLst/>
          </a:prstGeom>
        </p:spPr>
        <p:txBody>
          <a:bodyPr spcFirstLastPara="1" wrap="square" lIns="0" tIns="0" rIns="0" bIns="0" anchor="t" anchorCtr="0">
            <a:normAutofit/>
          </a:bodyPr>
          <a:lstStyle>
            <a:lvl1pPr lvl="0">
              <a:spcBef>
                <a:spcPts val="0"/>
              </a:spcBef>
              <a:spcAft>
                <a:spcPts val="0"/>
              </a:spcAft>
              <a:buSzPts val="2000"/>
              <a:buFont typeface="Arial"/>
              <a:buNone/>
              <a:defRPr sz="2000">
                <a:latin typeface="Arial"/>
                <a:ea typeface="Arial"/>
                <a:cs typeface="Arial"/>
                <a:sym typeface="Arial"/>
              </a:defRPr>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74" name="Google Shape;674;p54"/>
          <p:cNvSpPr txBox="1">
            <a:spLocks noGrp="1"/>
          </p:cNvSpPr>
          <p:nvPr>
            <p:ph type="sldNum" idx="12"/>
          </p:nvPr>
        </p:nvSpPr>
        <p:spPr>
          <a:xfrm>
            <a:off x="7556150" y="4829000"/>
            <a:ext cx="12762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endParaRPr/>
          </a:p>
        </p:txBody>
      </p:sp>
      <p:sp>
        <p:nvSpPr>
          <p:cNvPr id="675" name="Google Shape;675;p54"/>
          <p:cNvSpPr>
            <a:spLocks noGrp="1"/>
          </p:cNvSpPr>
          <p:nvPr>
            <p:ph type="pic" idx="2"/>
          </p:nvPr>
        </p:nvSpPr>
        <p:spPr>
          <a:xfrm>
            <a:off x="4572000" y="-6650"/>
            <a:ext cx="4593000" cy="5143500"/>
          </a:xfrm>
          <a:prstGeom prst="rect">
            <a:avLst/>
          </a:prstGeom>
          <a:noFill/>
          <a:ln>
            <a:noFill/>
          </a:ln>
        </p:spPr>
      </p:sp>
    </p:spTree>
  </p:cSld>
  <p:clrMapOvr>
    <a:masterClrMapping/>
  </p:clrMapOvr>
  <p:extLst>
    <p:ext uri="{DCECCB84-F9BA-43D5-87BE-67443E8EF086}">
      <p15:sldGuideLst xmlns:p15="http://schemas.microsoft.com/office/powerpoint/2012/main">
        <p15:guide id="1" pos="359">
          <p15:clr>
            <a:srgbClr val="E46962"/>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676"/>
        <p:cNvGrpSpPr/>
        <p:nvPr/>
      </p:nvGrpSpPr>
      <p:grpSpPr>
        <a:xfrm>
          <a:off x="0" y="0"/>
          <a:ext cx="0" cy="0"/>
          <a:chOff x="0" y="0"/>
          <a:chExt cx="0" cy="0"/>
        </a:xfrm>
      </p:grpSpPr>
      <p:sp>
        <p:nvSpPr>
          <p:cNvPr id="677" name="Google Shape;677;p55"/>
          <p:cNvSpPr txBox="1">
            <a:spLocks noGrp="1"/>
          </p:cNvSpPr>
          <p:nvPr>
            <p:ph type="title"/>
          </p:nvPr>
        </p:nvSpPr>
        <p:spPr>
          <a:xfrm>
            <a:off x="298712" y="179574"/>
            <a:ext cx="7886700" cy="993900"/>
          </a:xfrm>
          <a:prstGeom prst="rect">
            <a:avLst/>
          </a:prstGeom>
        </p:spPr>
        <p:txBody>
          <a:bodyPr spcFirstLastPara="1" wrap="square" lIns="91425" tIns="45700" rIns="91425" bIns="45700" anchor="t" anchorCtr="0">
            <a:norm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8" name="Google Shape;678;p55"/>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lvl1pPr lvl="0">
              <a:buClr>
                <a:srgbClr val="000000"/>
              </a:buClr>
              <a:buSzPts val="900"/>
              <a:buFont typeface="Arial"/>
              <a:buNone/>
              <a:defRPr/>
            </a:lvl1pPr>
            <a:lvl2pPr lvl="1">
              <a:buClr>
                <a:srgbClr val="000000"/>
              </a:buClr>
              <a:buSzPts val="900"/>
              <a:buFont typeface="Arial"/>
              <a:buNone/>
              <a:defRPr/>
            </a:lvl2pPr>
            <a:lvl3pPr lvl="2">
              <a:buClr>
                <a:srgbClr val="000000"/>
              </a:buClr>
              <a:buSzPts val="900"/>
              <a:buFont typeface="Arial"/>
              <a:buNone/>
              <a:defRPr/>
            </a:lvl3pPr>
            <a:lvl4pPr lvl="3">
              <a:buClr>
                <a:srgbClr val="000000"/>
              </a:buClr>
              <a:buSzPts val="900"/>
              <a:buFont typeface="Arial"/>
              <a:buNone/>
              <a:defRPr/>
            </a:lvl4pPr>
            <a:lvl5pPr lvl="4">
              <a:buClr>
                <a:srgbClr val="000000"/>
              </a:buClr>
              <a:buSzPts val="900"/>
              <a:buFont typeface="Arial"/>
              <a:buNone/>
              <a:defRPr/>
            </a:lvl5pPr>
            <a:lvl6pPr lvl="5">
              <a:buClr>
                <a:srgbClr val="000000"/>
              </a:buClr>
              <a:buSzPts val="900"/>
              <a:buFont typeface="Arial"/>
              <a:buNone/>
              <a:defRPr/>
            </a:lvl6pPr>
            <a:lvl7pPr lvl="6">
              <a:buClr>
                <a:srgbClr val="000000"/>
              </a:buClr>
              <a:buSzPts val="900"/>
              <a:buFont typeface="Arial"/>
              <a:buNone/>
              <a:defRPr/>
            </a:lvl7pPr>
            <a:lvl8pPr lvl="7">
              <a:buClr>
                <a:srgbClr val="000000"/>
              </a:buClr>
              <a:buSzPts val="900"/>
              <a:buFont typeface="Arial"/>
              <a:buNone/>
              <a:defRPr/>
            </a:lvl8pPr>
            <a:lvl9pPr lvl="8">
              <a:buClr>
                <a:srgbClr val="000000"/>
              </a:buClr>
              <a:buSzPts val="900"/>
              <a:buFont typeface="Arial"/>
              <a:buNone/>
              <a:defRPr/>
            </a:lvl9pPr>
          </a:lstStyle>
          <a:p>
            <a:pPr marL="0" lvl="0" indent="0" algn="r" rtl="0">
              <a:spcBef>
                <a:spcPts val="0"/>
              </a:spcBef>
              <a:spcAft>
                <a:spcPts val="0"/>
              </a:spcAft>
              <a:buNone/>
            </a:pPr>
            <a:fld id="{00000000-1234-1234-1234-123412341234}" type="slidenum">
              <a:rPr lang="en"/>
              <a:t>‹#›</a:t>
            </a:fld>
            <a:endParaRPr/>
          </a:p>
        </p:txBody>
      </p:sp>
      <p:sp>
        <p:nvSpPr>
          <p:cNvPr id="679" name="Google Shape;679;p5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6</a:t>
            </a:r>
            <a:r>
              <a:rPr lang="en" sz="900" i="0" u="none" strike="noStrike" cap="none">
                <a:solidFill>
                  <a:schemeClr val="dk1"/>
                </a:solidFill>
              </a:rPr>
              <a:t> Herrmann Global, LLC</a:t>
            </a:r>
            <a:endParaRPr sz="900" i="0" u="none" strike="noStrike" cap="none">
              <a:solidFill>
                <a:schemeClr val="dk1"/>
              </a:solidFill>
            </a:endParaRPr>
          </a:p>
        </p:txBody>
      </p:sp>
      <p:pic>
        <p:nvPicPr>
          <p:cNvPr id="680" name="Google Shape;680;p55"/>
          <p:cNvPicPr preferRelativeResize="0"/>
          <p:nvPr/>
        </p:nvPicPr>
        <p:blipFill rotWithShape="1">
          <a:blip r:embed="rId2">
            <a:alphaModFix/>
          </a:blip>
          <a:srcRect/>
          <a:stretch/>
        </p:blipFill>
        <p:spPr>
          <a:xfrm>
            <a:off x="8476214" y="309889"/>
            <a:ext cx="356086" cy="356086"/>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681"/>
        <p:cNvGrpSpPr/>
        <p:nvPr/>
      </p:nvGrpSpPr>
      <p:grpSpPr>
        <a:xfrm>
          <a:off x="0" y="0"/>
          <a:ext cx="0" cy="0"/>
          <a:chOff x="0" y="0"/>
          <a:chExt cx="0" cy="0"/>
        </a:xfrm>
      </p:grpSpPr>
      <p:sp>
        <p:nvSpPr>
          <p:cNvPr id="682" name="Google Shape;682;p56"/>
          <p:cNvSpPr/>
          <p:nvPr/>
        </p:nvSpPr>
        <p:spPr>
          <a:xfrm rot="10800000" flipH="1">
            <a:off x="6007650" y="903075"/>
            <a:ext cx="2774400" cy="9543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83" name="Google Shape;683;p5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684" name="Google Shape;684;p5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685" name="Google Shape;685;p5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4</a:t>
            </a:r>
            <a:r>
              <a:rPr lang="en" sz="900" i="0" u="none" strike="noStrike" cap="none">
                <a:solidFill>
                  <a:schemeClr val="dk1"/>
                </a:solidFill>
              </a:rPr>
              <a:t> Herrmann Global, LLC</a:t>
            </a:r>
            <a:endParaRPr sz="900" i="0" u="none" strike="noStrike" cap="none">
              <a:solidFill>
                <a:schemeClr val="dk1"/>
              </a:solidFill>
            </a:endParaRPr>
          </a:p>
        </p:txBody>
      </p:sp>
      <p:sp>
        <p:nvSpPr>
          <p:cNvPr id="686" name="Google Shape;686;p56"/>
          <p:cNvSpPr/>
          <p:nvPr/>
        </p:nvSpPr>
        <p:spPr>
          <a:xfrm>
            <a:off x="311700" y="1924050"/>
            <a:ext cx="8470200" cy="2703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87" name="Google Shape;687;p56"/>
          <p:cNvSpPr/>
          <p:nvPr/>
        </p:nvSpPr>
        <p:spPr>
          <a:xfrm rot="10800000" flipH="1">
            <a:off x="3159675" y="903075"/>
            <a:ext cx="2774400" cy="9543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88" name="Google Shape;688;p56"/>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
        <p:nvSpPr>
          <p:cNvPr id="689" name="Google Shape;689;p56"/>
          <p:cNvSpPr/>
          <p:nvPr/>
        </p:nvSpPr>
        <p:spPr>
          <a:xfrm rot="10800000" flipH="1">
            <a:off x="311700" y="903075"/>
            <a:ext cx="2774400" cy="9543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ustom Layout 3 2">
  <p:cSld name="CUSTOM_2_2">
    <p:spTree>
      <p:nvGrpSpPr>
        <p:cNvPr id="1" name="Shape 690"/>
        <p:cNvGrpSpPr/>
        <p:nvPr/>
      </p:nvGrpSpPr>
      <p:grpSpPr>
        <a:xfrm>
          <a:off x="0" y="0"/>
          <a:ext cx="0" cy="0"/>
          <a:chOff x="0" y="0"/>
          <a:chExt cx="0" cy="0"/>
        </a:xfrm>
      </p:grpSpPr>
      <p:sp>
        <p:nvSpPr>
          <p:cNvPr id="691" name="Google Shape;691;p57"/>
          <p:cNvSpPr/>
          <p:nvPr/>
        </p:nvSpPr>
        <p:spPr>
          <a:xfrm flipH="1">
            <a:off x="4581000" y="2776174"/>
            <a:ext cx="4242900" cy="18507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92" name="Google Shape;692;p57"/>
          <p:cNvSpPr/>
          <p:nvPr/>
        </p:nvSpPr>
        <p:spPr>
          <a:xfrm>
            <a:off x="311700" y="2776174"/>
            <a:ext cx="4242900" cy="18507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93" name="Google Shape;693;p57"/>
          <p:cNvSpPr/>
          <p:nvPr/>
        </p:nvSpPr>
        <p:spPr>
          <a:xfrm rot="10800000" flipH="1">
            <a:off x="311700" y="903194"/>
            <a:ext cx="4242900" cy="18507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94" name="Google Shape;694;p57"/>
          <p:cNvSpPr/>
          <p:nvPr/>
        </p:nvSpPr>
        <p:spPr>
          <a:xfrm rot="10800000">
            <a:off x="4581000" y="903194"/>
            <a:ext cx="4242900" cy="18507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95" name="Google Shape;695;p5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696" name="Google Shape;696;p5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697" name="Google Shape;697;p5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4</a:t>
            </a:r>
            <a:r>
              <a:rPr lang="en" sz="900" i="0" u="none" strike="noStrike" cap="none">
                <a:solidFill>
                  <a:schemeClr val="dk1"/>
                </a:solidFill>
              </a:rPr>
              <a:t> Herrmann Global, LLC</a:t>
            </a:r>
            <a:endParaRPr sz="900" i="0" u="none" strike="noStrike" cap="none">
              <a:solidFill>
                <a:schemeClr val="dk1"/>
              </a:solidFill>
            </a:endParaRPr>
          </a:p>
        </p:txBody>
      </p:sp>
      <p:sp>
        <p:nvSpPr>
          <p:cNvPr id="698" name="Google Shape;698;p57"/>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Empty">
  <p:cSld name="Quadrants_1_2_2">
    <p:spTree>
      <p:nvGrpSpPr>
        <p:cNvPr id="1" name="Shape 699"/>
        <p:cNvGrpSpPr/>
        <p:nvPr/>
      </p:nvGrpSpPr>
      <p:grpSpPr>
        <a:xfrm>
          <a:off x="0" y="0"/>
          <a:ext cx="0" cy="0"/>
          <a:chOff x="0" y="0"/>
          <a:chExt cx="0" cy="0"/>
        </a:xfrm>
      </p:grpSpPr>
      <p:sp>
        <p:nvSpPr>
          <p:cNvPr id="700" name="Google Shape;700;p5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701" name="Google Shape;701;p5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702" name="Google Shape;702;p5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a:t>
            </a:r>
            <a:r>
              <a:rPr lang="en" sz="900">
                <a:solidFill>
                  <a:schemeClr val="dk1"/>
                </a:solidFill>
              </a:rPr>
              <a:t>4</a:t>
            </a:r>
            <a:r>
              <a:rPr lang="en" sz="900" b="0" i="0" u="none" strike="noStrike" cap="none">
                <a:solidFill>
                  <a:schemeClr val="dk1"/>
                </a:solidFill>
                <a:latin typeface="Arial"/>
                <a:ea typeface="Arial"/>
                <a:cs typeface="Arial"/>
                <a:sym typeface="Arial"/>
              </a:rPr>
              <a:t> Herrmann Global, LLC</a:t>
            </a:r>
            <a:endParaRPr sz="900" b="0" i="0" u="none" strike="noStrike" cap="none">
              <a:solidFill>
                <a:schemeClr val="dk1"/>
              </a:solidFill>
              <a:latin typeface="Arial"/>
              <a:ea typeface="Arial"/>
              <a:cs typeface="Arial"/>
              <a:sym typeface="Arial"/>
            </a:endParaRPr>
          </a:p>
        </p:txBody>
      </p:sp>
      <p:sp>
        <p:nvSpPr>
          <p:cNvPr id="703" name="Google Shape;703;p58"/>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losing 1 1 1">
  <p:cSld name="Last slide_1_1_1">
    <p:bg>
      <p:bgPr>
        <a:solidFill>
          <a:schemeClr val="lt2"/>
        </a:solidFill>
        <a:effectLst/>
      </p:bgPr>
    </p:bg>
    <p:spTree>
      <p:nvGrpSpPr>
        <p:cNvPr id="1" name="Shape 704"/>
        <p:cNvGrpSpPr/>
        <p:nvPr/>
      </p:nvGrpSpPr>
      <p:grpSpPr>
        <a:xfrm>
          <a:off x="0" y="0"/>
          <a:ext cx="0" cy="0"/>
          <a:chOff x="0" y="0"/>
          <a:chExt cx="0" cy="0"/>
        </a:xfrm>
      </p:grpSpPr>
      <p:sp>
        <p:nvSpPr>
          <p:cNvPr id="705" name="Google Shape;705;p59"/>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4</a:t>
            </a:r>
            <a:r>
              <a:rPr lang="en" sz="900" i="0" u="none" strike="noStrike" cap="none">
                <a:solidFill>
                  <a:schemeClr val="dk1"/>
                </a:solidFill>
              </a:rPr>
              <a:t> Herrmann Global, LLC</a:t>
            </a:r>
            <a:endParaRPr sz="900" i="0" u="none" strike="noStrike" cap="none">
              <a:solidFill>
                <a:schemeClr val="dk1"/>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6"/>
        <p:cNvGrpSpPr/>
        <p:nvPr/>
      </p:nvGrpSpPr>
      <p:grpSpPr>
        <a:xfrm>
          <a:off x="0" y="0"/>
          <a:ext cx="0" cy="0"/>
          <a:chOff x="0" y="0"/>
          <a:chExt cx="0" cy="0"/>
        </a:xfrm>
      </p:grpSpPr>
      <p:sp>
        <p:nvSpPr>
          <p:cNvPr id="707" name="Google Shape;707;p60"/>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a:lnSpc>
                <a:spcPct val="90000"/>
              </a:lnSpc>
              <a:spcBef>
                <a:spcPts val="0"/>
              </a:spcBef>
              <a:spcAft>
                <a:spcPts val="0"/>
              </a:spcAft>
              <a:buClr>
                <a:schemeClr val="dk1"/>
              </a:buClr>
              <a:buSzPts val="3300"/>
              <a:buNone/>
              <a:defRPr sz="3300" i="0" u="none" strike="noStrike" cap="none">
                <a:solidFill>
                  <a:schemeClr val="dk1"/>
                </a:solidFil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8" name="Google Shape;708;p60"/>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a:lnSpc>
                <a:spcPct val="90000"/>
              </a:lnSpc>
              <a:spcBef>
                <a:spcPts val="800"/>
              </a:spcBef>
              <a:spcAft>
                <a:spcPts val="0"/>
              </a:spcAft>
              <a:buClr>
                <a:schemeClr val="dk1"/>
              </a:buClr>
              <a:buSzPts val="2100"/>
              <a:buChar char="•"/>
              <a:defRPr sz="2100" i="0" u="none" strike="noStrike" cap="none">
                <a:solidFill>
                  <a:schemeClr val="dk1"/>
                </a:solidFill>
              </a:defRPr>
            </a:lvl1pPr>
            <a:lvl2pPr marL="914400" marR="0" lvl="1" indent="-342900" algn="l">
              <a:lnSpc>
                <a:spcPct val="90000"/>
              </a:lnSpc>
              <a:spcBef>
                <a:spcPts val="400"/>
              </a:spcBef>
              <a:spcAft>
                <a:spcPts val="0"/>
              </a:spcAft>
              <a:buClr>
                <a:schemeClr val="dk1"/>
              </a:buClr>
              <a:buSzPts val="1800"/>
              <a:buChar char="•"/>
              <a:defRPr sz="1800" i="0" u="none" strike="noStrike" cap="none">
                <a:solidFill>
                  <a:schemeClr val="dk1"/>
                </a:solidFill>
              </a:defRPr>
            </a:lvl2pPr>
            <a:lvl3pPr marL="1371600" marR="0" lvl="2" indent="-323850" algn="l">
              <a:lnSpc>
                <a:spcPct val="90000"/>
              </a:lnSpc>
              <a:spcBef>
                <a:spcPts val="400"/>
              </a:spcBef>
              <a:spcAft>
                <a:spcPts val="0"/>
              </a:spcAft>
              <a:buClr>
                <a:schemeClr val="dk1"/>
              </a:buClr>
              <a:buSzPts val="1500"/>
              <a:buChar char="•"/>
              <a:defRPr sz="1500" i="0" u="none" strike="noStrike" cap="none">
                <a:solidFill>
                  <a:schemeClr val="dk1"/>
                </a:solidFill>
              </a:defRPr>
            </a:lvl3pPr>
            <a:lvl4pPr marL="1828800" marR="0" lvl="3" indent="-317500" algn="l">
              <a:lnSpc>
                <a:spcPct val="90000"/>
              </a:lnSpc>
              <a:spcBef>
                <a:spcPts val="400"/>
              </a:spcBef>
              <a:spcAft>
                <a:spcPts val="0"/>
              </a:spcAft>
              <a:buClr>
                <a:schemeClr val="dk1"/>
              </a:buClr>
              <a:buSzPts val="1400"/>
              <a:buChar char="•"/>
              <a:defRPr sz="1400" i="0" u="none" strike="noStrike" cap="none">
                <a:solidFill>
                  <a:schemeClr val="dk1"/>
                </a:solidFill>
              </a:defRPr>
            </a:lvl4pPr>
            <a:lvl5pPr marL="2286000" marR="0" lvl="4" indent="-317500" algn="l">
              <a:lnSpc>
                <a:spcPct val="90000"/>
              </a:lnSpc>
              <a:spcBef>
                <a:spcPts val="400"/>
              </a:spcBef>
              <a:spcAft>
                <a:spcPts val="0"/>
              </a:spcAft>
              <a:buClr>
                <a:schemeClr val="dk1"/>
              </a:buClr>
              <a:buSzPts val="1400"/>
              <a:buChar char="•"/>
              <a:defRPr sz="1400" i="0" u="none" strike="noStrike" cap="none">
                <a:solidFill>
                  <a:schemeClr val="dk1"/>
                </a:solidFill>
              </a:defRPr>
            </a:lvl5pPr>
            <a:lvl6pPr marL="2743200" marR="0" lvl="5" indent="-317500" algn="l">
              <a:lnSpc>
                <a:spcPct val="90000"/>
              </a:lnSpc>
              <a:spcBef>
                <a:spcPts val="400"/>
              </a:spcBef>
              <a:spcAft>
                <a:spcPts val="0"/>
              </a:spcAft>
              <a:buClr>
                <a:schemeClr val="dk1"/>
              </a:buClr>
              <a:buSzPts val="1400"/>
              <a:buChar char="•"/>
              <a:defRPr sz="1400" i="0" u="none" strike="noStrike" cap="none">
                <a:solidFill>
                  <a:schemeClr val="dk1"/>
                </a:solidFill>
              </a:defRPr>
            </a:lvl6pPr>
            <a:lvl7pPr marL="3200400" marR="0" lvl="6" indent="-317500" algn="l">
              <a:lnSpc>
                <a:spcPct val="90000"/>
              </a:lnSpc>
              <a:spcBef>
                <a:spcPts val="400"/>
              </a:spcBef>
              <a:spcAft>
                <a:spcPts val="0"/>
              </a:spcAft>
              <a:buClr>
                <a:schemeClr val="dk1"/>
              </a:buClr>
              <a:buSzPts val="1400"/>
              <a:buChar char="•"/>
              <a:defRPr sz="1400" i="0" u="none" strike="noStrike" cap="none">
                <a:solidFill>
                  <a:schemeClr val="dk1"/>
                </a:solidFill>
              </a:defRPr>
            </a:lvl7pPr>
            <a:lvl8pPr marL="3657600" marR="0" lvl="7" indent="-317500" algn="l">
              <a:lnSpc>
                <a:spcPct val="90000"/>
              </a:lnSpc>
              <a:spcBef>
                <a:spcPts val="400"/>
              </a:spcBef>
              <a:spcAft>
                <a:spcPts val="0"/>
              </a:spcAft>
              <a:buClr>
                <a:schemeClr val="dk1"/>
              </a:buClr>
              <a:buSzPts val="1400"/>
              <a:buChar char="•"/>
              <a:defRPr sz="1400" i="0" u="none" strike="noStrike" cap="none">
                <a:solidFill>
                  <a:schemeClr val="dk1"/>
                </a:solidFill>
              </a:defRPr>
            </a:lvl8pPr>
            <a:lvl9pPr marL="4114800" marR="0" lvl="8" indent="-317500" algn="l">
              <a:lnSpc>
                <a:spcPct val="90000"/>
              </a:lnSpc>
              <a:spcBef>
                <a:spcPts val="400"/>
              </a:spcBef>
              <a:spcAft>
                <a:spcPts val="0"/>
              </a:spcAft>
              <a:buClr>
                <a:schemeClr val="dk1"/>
              </a:buClr>
              <a:buSzPts val="1400"/>
              <a:buChar char="•"/>
              <a:defRPr sz="1400" i="0" u="none" strike="noStrike" cap="none">
                <a:solidFill>
                  <a:schemeClr val="dk1"/>
                </a:solidFill>
              </a:defRPr>
            </a:lvl9pPr>
          </a:lstStyle>
          <a:p>
            <a:endParaRPr/>
          </a:p>
        </p:txBody>
      </p:sp>
      <p:sp>
        <p:nvSpPr>
          <p:cNvPr id="709" name="Google Shape;709;p60"/>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 2 2">
  <p:cSld name="1_Custom Layout 2 2 3">
    <p:bg>
      <p:bgPr>
        <a:solidFill>
          <a:schemeClr val="lt1"/>
        </a:solidFill>
        <a:effectLst/>
      </p:bgPr>
    </p:bg>
    <p:spTree>
      <p:nvGrpSpPr>
        <p:cNvPr id="1" name="Shape 710"/>
        <p:cNvGrpSpPr/>
        <p:nvPr/>
      </p:nvGrpSpPr>
      <p:grpSpPr>
        <a:xfrm>
          <a:off x="0" y="0"/>
          <a:ext cx="0" cy="0"/>
          <a:chOff x="0" y="0"/>
          <a:chExt cx="0" cy="0"/>
        </a:xfrm>
      </p:grpSpPr>
      <p:sp>
        <p:nvSpPr>
          <p:cNvPr id="711" name="Google Shape;711;p61"/>
          <p:cNvSpPr txBox="1">
            <a:spLocks noGrp="1"/>
          </p:cNvSpPr>
          <p:nvPr>
            <p:ph type="title"/>
          </p:nvPr>
        </p:nvSpPr>
        <p:spPr>
          <a:xfrm>
            <a:off x="311698" y="309889"/>
            <a:ext cx="7870800" cy="356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712" name="Google Shape;712;p6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713" name="Google Shape;713;p61"/>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14" name="Google Shape;714;p61"/>
          <p:cNvPicPr preferRelativeResize="0"/>
          <p:nvPr/>
        </p:nvPicPr>
        <p:blipFill rotWithShape="1">
          <a:blip r:embed="rId3">
            <a:alphaModFix/>
          </a:blip>
          <a:srcRect l="4490" r="6762"/>
          <a:stretch/>
        </p:blipFill>
        <p:spPr>
          <a:xfrm>
            <a:off x="4572000" y="1298283"/>
            <a:ext cx="4572000" cy="2897854"/>
          </a:xfrm>
          <a:prstGeom prst="rect">
            <a:avLst/>
          </a:prstGeom>
          <a:noFill/>
          <a:ln>
            <a:noFill/>
          </a:ln>
        </p:spPr>
      </p:pic>
      <p:sp>
        <p:nvSpPr>
          <p:cNvPr id="715" name="Google Shape;715;p61"/>
          <p:cNvSpPr/>
          <p:nvPr/>
        </p:nvSpPr>
        <p:spPr>
          <a:xfrm rot="10800000">
            <a:off x="0" y="1026726"/>
            <a:ext cx="4572000" cy="34410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16" name="Google Shape;716;p61"/>
          <p:cNvSpPr txBox="1">
            <a:spLocks noGrp="1"/>
          </p:cNvSpPr>
          <p:nvPr>
            <p:ph type="body" idx="1"/>
          </p:nvPr>
        </p:nvSpPr>
        <p:spPr>
          <a:xfrm>
            <a:off x="413854" y="1806833"/>
            <a:ext cx="3705300" cy="18807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400"/>
              <a:buNone/>
              <a:defRPr sz="18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17" name="Google Shape;717;p61"/>
          <p:cNvSpPr txBox="1"/>
          <p:nvPr/>
        </p:nvSpPr>
        <p:spPr>
          <a:xfrm>
            <a:off x="413854" y="2287064"/>
            <a:ext cx="3705300" cy="585000"/>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accent6"/>
                </a:solidFill>
                <a:latin typeface="Arial"/>
                <a:ea typeface="Arial"/>
                <a:cs typeface="Arial"/>
                <a:sym typeface="Arial"/>
              </a:rPr>
              <a:t>– and the teams and organizations </a:t>
            </a:r>
            <a:br>
              <a:rPr lang="en" sz="1600" b="0" i="0" u="none" strike="noStrike" cap="none">
                <a:solidFill>
                  <a:schemeClr val="accent6"/>
                </a:solidFill>
                <a:latin typeface="Arial"/>
                <a:ea typeface="Arial"/>
                <a:cs typeface="Arial"/>
                <a:sym typeface="Arial"/>
              </a:rPr>
            </a:br>
            <a:r>
              <a:rPr lang="en" sz="1600" b="0" i="0" u="none" strike="noStrike" cap="none">
                <a:solidFill>
                  <a:schemeClr val="accent6"/>
                </a:solidFill>
                <a:latin typeface="Arial"/>
                <a:ea typeface="Arial"/>
                <a:cs typeface="Arial"/>
                <a:sym typeface="Arial"/>
              </a:rPr>
              <a:t>they work with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adrants_2">
  <p:cSld name="Title &amp; quadrants_3">
    <p:spTree>
      <p:nvGrpSpPr>
        <p:cNvPr id="1" name="Shape 57"/>
        <p:cNvGrpSpPr/>
        <p:nvPr/>
      </p:nvGrpSpPr>
      <p:grpSpPr>
        <a:xfrm>
          <a:off x="0" y="0"/>
          <a:ext cx="0" cy="0"/>
          <a:chOff x="0" y="0"/>
          <a:chExt cx="0" cy="0"/>
        </a:xfrm>
      </p:grpSpPr>
      <p:sp>
        <p:nvSpPr>
          <p:cNvPr id="58" name="Google Shape;58;p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59" name="Google Shape;59;p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60" name="Google Shape;60;p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61" name="Google Shape;61;p7"/>
          <p:cNvSpPr/>
          <p:nvPr/>
        </p:nvSpPr>
        <p:spPr>
          <a:xfrm flipH="1">
            <a:off x="4581009" y="2761488"/>
            <a:ext cx="4242900" cy="18669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2" name="Google Shape;62;p7"/>
          <p:cNvSpPr/>
          <p:nvPr/>
        </p:nvSpPr>
        <p:spPr>
          <a:xfrm>
            <a:off x="311694" y="2761488"/>
            <a:ext cx="4242900" cy="18669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3" name="Google Shape;63;p7"/>
          <p:cNvSpPr/>
          <p:nvPr/>
        </p:nvSpPr>
        <p:spPr>
          <a:xfrm rot="10800000" flipH="1">
            <a:off x="311694" y="872112"/>
            <a:ext cx="4242900" cy="1866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4" name="Google Shape;64;p7"/>
          <p:cNvSpPr/>
          <p:nvPr/>
        </p:nvSpPr>
        <p:spPr>
          <a:xfrm rot="10800000">
            <a:off x="4581009" y="872112"/>
            <a:ext cx="4242900" cy="1866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65" name="Google Shape;65;p7"/>
          <p:cNvPicPr preferRelativeResize="0"/>
          <p:nvPr/>
        </p:nvPicPr>
        <p:blipFill>
          <a:blip r:embed="rId3">
            <a:alphaModFix/>
          </a:blip>
          <a:stretch>
            <a:fillRect/>
          </a:stretch>
        </p:blipFill>
        <p:spPr>
          <a:xfrm>
            <a:off x="4580993" y="1819950"/>
            <a:ext cx="914905" cy="919050"/>
          </a:xfrm>
          <a:prstGeom prst="rect">
            <a:avLst/>
          </a:prstGeom>
          <a:noFill/>
          <a:ln>
            <a:noFill/>
          </a:ln>
        </p:spPr>
      </p:pic>
      <p:pic>
        <p:nvPicPr>
          <p:cNvPr id="66" name="Google Shape;66;p7"/>
          <p:cNvPicPr preferRelativeResize="0"/>
          <p:nvPr/>
        </p:nvPicPr>
        <p:blipFill>
          <a:blip r:embed="rId4">
            <a:alphaModFix/>
          </a:blip>
          <a:stretch>
            <a:fillRect/>
          </a:stretch>
        </p:blipFill>
        <p:spPr>
          <a:xfrm>
            <a:off x="3639694" y="1819934"/>
            <a:ext cx="914900" cy="919059"/>
          </a:xfrm>
          <a:prstGeom prst="rect">
            <a:avLst/>
          </a:prstGeom>
          <a:noFill/>
          <a:ln>
            <a:noFill/>
          </a:ln>
        </p:spPr>
      </p:pic>
      <p:pic>
        <p:nvPicPr>
          <p:cNvPr id="67" name="Google Shape;67;p7"/>
          <p:cNvPicPr preferRelativeResize="0"/>
          <p:nvPr/>
        </p:nvPicPr>
        <p:blipFill>
          <a:blip r:embed="rId5">
            <a:alphaModFix/>
          </a:blip>
          <a:stretch>
            <a:fillRect/>
          </a:stretch>
        </p:blipFill>
        <p:spPr>
          <a:xfrm>
            <a:off x="4581001" y="2761501"/>
            <a:ext cx="914900" cy="910730"/>
          </a:xfrm>
          <a:prstGeom prst="rect">
            <a:avLst/>
          </a:prstGeom>
          <a:noFill/>
          <a:ln>
            <a:noFill/>
          </a:ln>
        </p:spPr>
      </p:pic>
      <p:pic>
        <p:nvPicPr>
          <p:cNvPr id="68" name="Google Shape;68;p7"/>
          <p:cNvPicPr preferRelativeResize="0"/>
          <p:nvPr/>
        </p:nvPicPr>
        <p:blipFill>
          <a:blip r:embed="rId6">
            <a:alphaModFix/>
          </a:blip>
          <a:stretch>
            <a:fillRect/>
          </a:stretch>
        </p:blipFill>
        <p:spPr>
          <a:xfrm>
            <a:off x="3639699" y="2761500"/>
            <a:ext cx="914900" cy="910757"/>
          </a:xfrm>
          <a:prstGeom prst="rect">
            <a:avLst/>
          </a:prstGeom>
          <a:noFill/>
          <a:ln>
            <a:noFill/>
          </a:ln>
        </p:spPr>
      </p:pic>
      <p:sp>
        <p:nvSpPr>
          <p:cNvPr id="69" name="Google Shape;69;p7"/>
          <p:cNvSpPr txBox="1"/>
          <p:nvPr/>
        </p:nvSpPr>
        <p:spPr>
          <a:xfrm>
            <a:off x="3988475" y="2261825"/>
            <a:ext cx="419700" cy="153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t>WHAT</a:t>
            </a:r>
            <a:endParaRPr sz="1100" b="1"/>
          </a:p>
        </p:txBody>
      </p:sp>
      <p:sp>
        <p:nvSpPr>
          <p:cNvPr id="70" name="Google Shape;70;p7"/>
          <p:cNvSpPr txBox="1"/>
          <p:nvPr/>
        </p:nvSpPr>
        <p:spPr>
          <a:xfrm>
            <a:off x="4724331" y="2261825"/>
            <a:ext cx="419700" cy="153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t>WHY</a:t>
            </a:r>
            <a:endParaRPr sz="1100" b="1"/>
          </a:p>
        </p:txBody>
      </p:sp>
      <p:sp>
        <p:nvSpPr>
          <p:cNvPr id="71" name="Google Shape;71;p7"/>
          <p:cNvSpPr txBox="1"/>
          <p:nvPr/>
        </p:nvSpPr>
        <p:spPr>
          <a:xfrm>
            <a:off x="3996138" y="3023825"/>
            <a:ext cx="419700" cy="153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t>HOW</a:t>
            </a:r>
            <a:endParaRPr sz="1100" b="1"/>
          </a:p>
        </p:txBody>
      </p:sp>
      <p:sp>
        <p:nvSpPr>
          <p:cNvPr id="72" name="Google Shape;72;p7"/>
          <p:cNvSpPr txBox="1"/>
          <p:nvPr/>
        </p:nvSpPr>
        <p:spPr>
          <a:xfrm>
            <a:off x="4724331" y="3023825"/>
            <a:ext cx="419700" cy="153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t>WHO</a:t>
            </a:r>
            <a:endParaRPr sz="1100" b="1"/>
          </a:p>
        </p:txBody>
      </p:sp>
      <p:sp>
        <p:nvSpPr>
          <p:cNvPr id="73" name="Google Shape;73;p7"/>
          <p:cNvSpPr txBox="1">
            <a:spLocks noGrp="1"/>
          </p:cNvSpPr>
          <p:nvPr>
            <p:ph type="subTitle" idx="1"/>
          </p:nvPr>
        </p:nvSpPr>
        <p:spPr>
          <a:xfrm>
            <a:off x="640700" y="1222600"/>
            <a:ext cx="2588400" cy="309900"/>
          </a:xfrm>
          <a:prstGeom prst="rect">
            <a:avLst/>
          </a:prstGeom>
        </p:spPr>
        <p:txBody>
          <a:bodyPr spcFirstLastPara="1" wrap="square" lIns="0" tIns="0" rIns="0" bIns="0" anchor="t" anchorCtr="0">
            <a:normAutofit/>
          </a:bodyPr>
          <a:lstStyle>
            <a:lvl1pPr lvl="0" rtl="0">
              <a:spcBef>
                <a:spcPts val="0"/>
              </a:spcBef>
              <a:spcAft>
                <a:spcPts val="0"/>
              </a:spcAft>
              <a:buSzPts val="1600"/>
              <a:buNone/>
              <a:defRPr sz="1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 name="Google Shape;74;p7"/>
          <p:cNvSpPr txBox="1">
            <a:spLocks noGrp="1"/>
          </p:cNvSpPr>
          <p:nvPr>
            <p:ph type="subTitle" idx="2"/>
          </p:nvPr>
        </p:nvSpPr>
        <p:spPr>
          <a:xfrm>
            <a:off x="5887825" y="1222600"/>
            <a:ext cx="2588400" cy="309900"/>
          </a:xfrm>
          <a:prstGeom prst="rect">
            <a:avLst/>
          </a:prstGeom>
        </p:spPr>
        <p:txBody>
          <a:bodyPr spcFirstLastPara="1" wrap="square" lIns="0" tIns="0" rIns="0" bIns="0" anchor="t" anchorCtr="0">
            <a:normAutofit/>
          </a:bodyPr>
          <a:lstStyle>
            <a:lvl1pPr lvl="0" algn="r" rtl="0">
              <a:spcBef>
                <a:spcPts val="0"/>
              </a:spcBef>
              <a:spcAft>
                <a:spcPts val="0"/>
              </a:spcAft>
              <a:buSzPts val="1600"/>
              <a:buNone/>
              <a:defRPr sz="1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 name="Google Shape;75;p7"/>
          <p:cNvSpPr txBox="1">
            <a:spLocks noGrp="1"/>
          </p:cNvSpPr>
          <p:nvPr>
            <p:ph type="subTitle" idx="3"/>
          </p:nvPr>
        </p:nvSpPr>
        <p:spPr>
          <a:xfrm>
            <a:off x="640700" y="3067600"/>
            <a:ext cx="2588400" cy="309900"/>
          </a:xfrm>
          <a:prstGeom prst="rect">
            <a:avLst/>
          </a:prstGeom>
        </p:spPr>
        <p:txBody>
          <a:bodyPr spcFirstLastPara="1" wrap="square" lIns="0" tIns="0" rIns="0" bIns="0" anchor="t" anchorCtr="0">
            <a:normAutofit/>
          </a:bodyPr>
          <a:lstStyle>
            <a:lvl1pPr lvl="0" rtl="0">
              <a:spcBef>
                <a:spcPts val="0"/>
              </a:spcBef>
              <a:spcAft>
                <a:spcPts val="0"/>
              </a:spcAft>
              <a:buSzPts val="1600"/>
              <a:buNone/>
              <a:defRPr sz="1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7"/>
          <p:cNvSpPr txBox="1">
            <a:spLocks noGrp="1"/>
          </p:cNvSpPr>
          <p:nvPr>
            <p:ph type="subTitle" idx="4"/>
          </p:nvPr>
        </p:nvSpPr>
        <p:spPr>
          <a:xfrm>
            <a:off x="5887825" y="3067600"/>
            <a:ext cx="2588400" cy="309900"/>
          </a:xfrm>
          <a:prstGeom prst="rect">
            <a:avLst/>
          </a:prstGeom>
        </p:spPr>
        <p:txBody>
          <a:bodyPr spcFirstLastPara="1" wrap="square" lIns="0" tIns="0" rIns="0" bIns="0" anchor="t" anchorCtr="0">
            <a:normAutofit/>
          </a:bodyPr>
          <a:lstStyle>
            <a:lvl1pPr lvl="0" algn="r" rtl="0">
              <a:spcBef>
                <a:spcPts val="0"/>
              </a:spcBef>
              <a:spcAft>
                <a:spcPts val="0"/>
              </a:spcAft>
              <a:buSzPts val="1600"/>
              <a:buNone/>
              <a:defRPr sz="1600" b="1"/>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77" name="Google Shape;77;p7"/>
          <p:cNvSpPr txBox="1">
            <a:spLocks noGrp="1"/>
          </p:cNvSpPr>
          <p:nvPr>
            <p:ph type="subTitle" idx="5"/>
          </p:nvPr>
        </p:nvSpPr>
        <p:spPr>
          <a:xfrm>
            <a:off x="650675" y="1532500"/>
            <a:ext cx="2588400" cy="9687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 name="Google Shape;78;p7"/>
          <p:cNvSpPr txBox="1">
            <a:spLocks noGrp="1"/>
          </p:cNvSpPr>
          <p:nvPr>
            <p:ph type="subTitle" idx="6"/>
          </p:nvPr>
        </p:nvSpPr>
        <p:spPr>
          <a:xfrm>
            <a:off x="640700" y="3377500"/>
            <a:ext cx="2588400" cy="9693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 name="Google Shape;79;p7"/>
          <p:cNvSpPr txBox="1">
            <a:spLocks noGrp="1"/>
          </p:cNvSpPr>
          <p:nvPr>
            <p:ph type="subTitle" idx="7"/>
          </p:nvPr>
        </p:nvSpPr>
        <p:spPr>
          <a:xfrm>
            <a:off x="5887825" y="3377500"/>
            <a:ext cx="2588400" cy="969300"/>
          </a:xfrm>
          <a:prstGeom prst="rect">
            <a:avLst/>
          </a:prstGeom>
        </p:spPr>
        <p:txBody>
          <a:bodyPr spcFirstLastPara="1" wrap="square" lIns="0" tIns="0" rIns="0" bIns="0" anchor="t" anchorCtr="0">
            <a:norm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 name="Google Shape;80;p7"/>
          <p:cNvSpPr txBox="1">
            <a:spLocks noGrp="1"/>
          </p:cNvSpPr>
          <p:nvPr>
            <p:ph type="subTitle" idx="8"/>
          </p:nvPr>
        </p:nvSpPr>
        <p:spPr>
          <a:xfrm>
            <a:off x="5887825" y="1532500"/>
            <a:ext cx="2588400" cy="969300"/>
          </a:xfrm>
          <a:prstGeom prst="rect">
            <a:avLst/>
          </a:prstGeom>
        </p:spPr>
        <p:txBody>
          <a:bodyPr spcFirstLastPara="1" wrap="square" lIns="0" tIns="0" rIns="0" bIns="0" anchor="t" anchorCtr="0">
            <a:norm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1" name="Google Shape;81;p7"/>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orient="horz" pos="2916">
          <p15:clr>
            <a:srgbClr val="E46962"/>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8"/>
        <p:cNvGrpSpPr/>
        <p:nvPr/>
      </p:nvGrpSpPr>
      <p:grpSpPr>
        <a:xfrm>
          <a:off x="0" y="0"/>
          <a:ext cx="0" cy="0"/>
          <a:chOff x="0" y="0"/>
          <a:chExt cx="0" cy="0"/>
        </a:xfrm>
      </p:grpSpPr>
      <p:sp>
        <p:nvSpPr>
          <p:cNvPr id="719" name="Google Shape;719;p62"/>
          <p:cNvSpPr txBox="1">
            <a:spLocks noGrp="1"/>
          </p:cNvSpPr>
          <p:nvPr>
            <p:ph type="ftr" idx="11"/>
          </p:nvPr>
        </p:nvSpPr>
        <p:spPr>
          <a:xfrm>
            <a:off x="3124200" y="4767263"/>
            <a:ext cx="2895600" cy="273900"/>
          </a:xfrm>
          <a:prstGeom prst="rect">
            <a:avLst/>
          </a:prstGeom>
          <a:noFill/>
          <a:ln>
            <a:noFill/>
          </a:ln>
        </p:spPr>
        <p:txBody>
          <a:bodyPr spcFirstLastPara="1" wrap="square" lIns="60500" tIns="30250" rIns="60500" bIns="30250" anchor="t" anchorCtr="0">
            <a:noAutofit/>
          </a:bodyPr>
          <a:lstStyle>
            <a:lvl1pPr marR="0" lvl="0" algn="l">
              <a:lnSpc>
                <a:spcPct val="100000"/>
              </a:lnSpc>
              <a:spcBef>
                <a:spcPts val="0"/>
              </a:spcBef>
              <a:spcAft>
                <a:spcPts val="0"/>
              </a:spcAft>
              <a:buClr>
                <a:srgbClr val="000000"/>
              </a:buClr>
              <a:buSzPts val="900"/>
              <a:buNone/>
              <a:defRPr sz="1300" i="0" u="none" strike="noStrike" cap="none">
                <a:solidFill>
                  <a:schemeClr val="dk1"/>
                </a:solidFill>
              </a:defRPr>
            </a:lvl1pPr>
            <a:lvl2pPr marR="0" lvl="1"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adrants 1">
  <p:cSld name="Title &amp; quadrants_4">
    <p:spTree>
      <p:nvGrpSpPr>
        <p:cNvPr id="1" name="Shape 720"/>
        <p:cNvGrpSpPr/>
        <p:nvPr/>
      </p:nvGrpSpPr>
      <p:grpSpPr>
        <a:xfrm>
          <a:off x="0" y="0"/>
          <a:ext cx="0" cy="0"/>
          <a:chOff x="0" y="0"/>
          <a:chExt cx="0" cy="0"/>
        </a:xfrm>
      </p:grpSpPr>
      <p:sp>
        <p:nvSpPr>
          <p:cNvPr id="721" name="Google Shape;721;p63"/>
          <p:cNvSpPr/>
          <p:nvPr/>
        </p:nvSpPr>
        <p:spPr>
          <a:xfrm flipH="1">
            <a:off x="4581009" y="2761488"/>
            <a:ext cx="4242900" cy="18669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22" name="Google Shape;722;p63"/>
          <p:cNvSpPr/>
          <p:nvPr/>
        </p:nvSpPr>
        <p:spPr>
          <a:xfrm>
            <a:off x="311694" y="2761488"/>
            <a:ext cx="4242900" cy="18669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23" name="Google Shape;723;p63"/>
          <p:cNvSpPr/>
          <p:nvPr/>
        </p:nvSpPr>
        <p:spPr>
          <a:xfrm rot="10800000" flipH="1">
            <a:off x="311694" y="872112"/>
            <a:ext cx="4242900" cy="1866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24" name="Google Shape;724;p63"/>
          <p:cNvSpPr/>
          <p:nvPr/>
        </p:nvSpPr>
        <p:spPr>
          <a:xfrm rot="10800000">
            <a:off x="4581009" y="872112"/>
            <a:ext cx="4242900" cy="1866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25" name="Google Shape;725;p6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726" name="Google Shape;726;p6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727" name="Google Shape;727;p6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4</a:t>
            </a:r>
            <a:r>
              <a:rPr lang="en" sz="900" i="0" u="none" strike="noStrike" cap="none">
                <a:solidFill>
                  <a:schemeClr val="dk1"/>
                </a:solidFill>
              </a:rPr>
              <a:t> Herrmann Global, LLC</a:t>
            </a:r>
            <a:endParaRPr sz="900" i="0" u="none" strike="noStrike" cap="none">
              <a:solidFill>
                <a:schemeClr val="dk1"/>
              </a:solidFill>
            </a:endParaRPr>
          </a:p>
        </p:txBody>
      </p:sp>
      <p:pic>
        <p:nvPicPr>
          <p:cNvPr id="728" name="Google Shape;728;p63"/>
          <p:cNvPicPr preferRelativeResize="0"/>
          <p:nvPr/>
        </p:nvPicPr>
        <p:blipFill>
          <a:blip r:embed="rId3">
            <a:alphaModFix/>
          </a:blip>
          <a:stretch>
            <a:fillRect/>
          </a:stretch>
        </p:blipFill>
        <p:spPr>
          <a:xfrm>
            <a:off x="4585205" y="1819938"/>
            <a:ext cx="914905" cy="919050"/>
          </a:xfrm>
          <a:prstGeom prst="rect">
            <a:avLst/>
          </a:prstGeom>
          <a:noFill/>
          <a:ln>
            <a:noFill/>
          </a:ln>
        </p:spPr>
      </p:pic>
      <p:pic>
        <p:nvPicPr>
          <p:cNvPr id="729" name="Google Shape;729;p63"/>
          <p:cNvPicPr preferRelativeResize="0"/>
          <p:nvPr/>
        </p:nvPicPr>
        <p:blipFill>
          <a:blip r:embed="rId4">
            <a:alphaModFix/>
          </a:blip>
          <a:stretch>
            <a:fillRect/>
          </a:stretch>
        </p:blipFill>
        <p:spPr>
          <a:xfrm>
            <a:off x="3639706" y="1819947"/>
            <a:ext cx="914900" cy="919059"/>
          </a:xfrm>
          <a:prstGeom prst="rect">
            <a:avLst/>
          </a:prstGeom>
          <a:noFill/>
          <a:ln>
            <a:noFill/>
          </a:ln>
        </p:spPr>
      </p:pic>
      <p:pic>
        <p:nvPicPr>
          <p:cNvPr id="730" name="Google Shape;730;p63"/>
          <p:cNvPicPr preferRelativeResize="0"/>
          <p:nvPr/>
        </p:nvPicPr>
        <p:blipFill>
          <a:blip r:embed="rId5">
            <a:alphaModFix/>
          </a:blip>
          <a:stretch>
            <a:fillRect/>
          </a:stretch>
        </p:blipFill>
        <p:spPr>
          <a:xfrm>
            <a:off x="4585201" y="2761501"/>
            <a:ext cx="914900" cy="910730"/>
          </a:xfrm>
          <a:prstGeom prst="rect">
            <a:avLst/>
          </a:prstGeom>
          <a:noFill/>
          <a:ln>
            <a:noFill/>
          </a:ln>
        </p:spPr>
      </p:pic>
      <p:pic>
        <p:nvPicPr>
          <p:cNvPr id="731" name="Google Shape;731;p63"/>
          <p:cNvPicPr preferRelativeResize="0"/>
          <p:nvPr/>
        </p:nvPicPr>
        <p:blipFill>
          <a:blip r:embed="rId6">
            <a:alphaModFix/>
          </a:blip>
          <a:stretch>
            <a:fillRect/>
          </a:stretch>
        </p:blipFill>
        <p:spPr>
          <a:xfrm>
            <a:off x="3639699" y="2761475"/>
            <a:ext cx="914900" cy="910757"/>
          </a:xfrm>
          <a:prstGeom prst="rect">
            <a:avLst/>
          </a:prstGeom>
          <a:noFill/>
          <a:ln>
            <a:noFill/>
          </a:ln>
        </p:spPr>
      </p:pic>
      <p:sp>
        <p:nvSpPr>
          <p:cNvPr id="732" name="Google Shape;732;p63"/>
          <p:cNvSpPr txBox="1"/>
          <p:nvPr/>
        </p:nvSpPr>
        <p:spPr>
          <a:xfrm>
            <a:off x="3988488" y="2278925"/>
            <a:ext cx="419700" cy="153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a:t>A</a:t>
            </a:r>
            <a:endParaRPr sz="2400" b="1"/>
          </a:p>
        </p:txBody>
      </p:sp>
      <p:sp>
        <p:nvSpPr>
          <p:cNvPr id="733" name="Google Shape;733;p63"/>
          <p:cNvSpPr txBox="1"/>
          <p:nvPr/>
        </p:nvSpPr>
        <p:spPr>
          <a:xfrm>
            <a:off x="4728544" y="2278900"/>
            <a:ext cx="419700" cy="153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a:t>D</a:t>
            </a:r>
            <a:endParaRPr sz="2400" b="1"/>
          </a:p>
        </p:txBody>
      </p:sp>
      <p:sp>
        <p:nvSpPr>
          <p:cNvPr id="734" name="Google Shape;734;p63"/>
          <p:cNvSpPr txBox="1"/>
          <p:nvPr/>
        </p:nvSpPr>
        <p:spPr>
          <a:xfrm>
            <a:off x="3988463" y="3050975"/>
            <a:ext cx="419700" cy="153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a:t>B</a:t>
            </a:r>
            <a:endParaRPr sz="2400" b="1"/>
          </a:p>
        </p:txBody>
      </p:sp>
      <p:sp>
        <p:nvSpPr>
          <p:cNvPr id="735" name="Google Shape;735;p63"/>
          <p:cNvSpPr txBox="1"/>
          <p:nvPr/>
        </p:nvSpPr>
        <p:spPr>
          <a:xfrm>
            <a:off x="4728531" y="3051000"/>
            <a:ext cx="419700" cy="153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a:t>C</a:t>
            </a:r>
            <a:endParaRPr sz="2400" b="1"/>
          </a:p>
        </p:txBody>
      </p:sp>
      <p:sp>
        <p:nvSpPr>
          <p:cNvPr id="736" name="Google Shape;736;p63"/>
          <p:cNvSpPr txBox="1">
            <a:spLocks noGrp="1"/>
          </p:cNvSpPr>
          <p:nvPr>
            <p:ph type="subTitle" idx="1"/>
          </p:nvPr>
        </p:nvSpPr>
        <p:spPr>
          <a:xfrm>
            <a:off x="644905" y="1206551"/>
            <a:ext cx="2588400" cy="1346700"/>
          </a:xfrm>
          <a:prstGeom prst="rect">
            <a:avLst/>
          </a:prstGeom>
        </p:spPr>
        <p:txBody>
          <a:bodyPr spcFirstLastPara="1" wrap="square" lIns="0" tIns="0" rIns="0" bIns="0" anchor="t" anchorCtr="0">
            <a:normAutofit/>
          </a:bodyPr>
          <a:lstStyle>
            <a:lvl1pPr lvl="0">
              <a:spcBef>
                <a:spcPts val="0"/>
              </a:spcBef>
              <a:spcAft>
                <a:spcPts val="0"/>
              </a:spcAft>
              <a:buSzPts val="1600"/>
              <a:buNone/>
              <a:defRPr sz="1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7" name="Google Shape;737;p63"/>
          <p:cNvSpPr txBox="1">
            <a:spLocks noGrp="1"/>
          </p:cNvSpPr>
          <p:nvPr>
            <p:ph type="subTitle" idx="2"/>
          </p:nvPr>
        </p:nvSpPr>
        <p:spPr>
          <a:xfrm>
            <a:off x="5892021" y="1206551"/>
            <a:ext cx="2588400" cy="1346700"/>
          </a:xfrm>
          <a:prstGeom prst="rect">
            <a:avLst/>
          </a:prstGeom>
        </p:spPr>
        <p:txBody>
          <a:bodyPr spcFirstLastPara="1" wrap="square" lIns="0" tIns="0" rIns="0" bIns="0" anchor="t" anchorCtr="0">
            <a:normAutofit/>
          </a:bodyPr>
          <a:lstStyle>
            <a:lvl1pPr lvl="0" algn="r">
              <a:spcBef>
                <a:spcPts val="0"/>
              </a:spcBef>
              <a:spcAft>
                <a:spcPts val="0"/>
              </a:spcAft>
              <a:buSzPts val="1600"/>
              <a:buNone/>
              <a:defRPr sz="1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8" name="Google Shape;738;p63"/>
          <p:cNvSpPr txBox="1">
            <a:spLocks noGrp="1"/>
          </p:cNvSpPr>
          <p:nvPr>
            <p:ph type="subTitle" idx="3"/>
          </p:nvPr>
        </p:nvSpPr>
        <p:spPr>
          <a:xfrm>
            <a:off x="5892021" y="3085923"/>
            <a:ext cx="2588400" cy="1346700"/>
          </a:xfrm>
          <a:prstGeom prst="rect">
            <a:avLst/>
          </a:prstGeom>
        </p:spPr>
        <p:txBody>
          <a:bodyPr spcFirstLastPara="1" wrap="square" lIns="0" tIns="0" rIns="0" bIns="0" anchor="t" anchorCtr="0">
            <a:normAutofit/>
          </a:bodyPr>
          <a:lstStyle>
            <a:lvl1pPr lvl="0" algn="r">
              <a:spcBef>
                <a:spcPts val="0"/>
              </a:spcBef>
              <a:spcAft>
                <a:spcPts val="0"/>
              </a:spcAft>
              <a:buSzPts val="1600"/>
              <a:buNone/>
              <a:defRPr sz="1600" b="1"/>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739" name="Google Shape;739;p63"/>
          <p:cNvSpPr txBox="1">
            <a:spLocks noGrp="1"/>
          </p:cNvSpPr>
          <p:nvPr>
            <p:ph type="subTitle" idx="4"/>
          </p:nvPr>
        </p:nvSpPr>
        <p:spPr>
          <a:xfrm>
            <a:off x="644905" y="3086397"/>
            <a:ext cx="2588400" cy="1346700"/>
          </a:xfrm>
          <a:prstGeom prst="rect">
            <a:avLst/>
          </a:prstGeom>
        </p:spPr>
        <p:txBody>
          <a:bodyPr spcFirstLastPara="1" wrap="square" lIns="0" tIns="0" rIns="0" bIns="0" anchor="t" anchorCtr="0">
            <a:normAutofit/>
          </a:bodyPr>
          <a:lstStyle>
            <a:lvl1pPr lvl="0">
              <a:spcBef>
                <a:spcPts val="0"/>
              </a:spcBef>
              <a:spcAft>
                <a:spcPts val="0"/>
              </a:spcAft>
              <a:buSzPts val="1600"/>
              <a:buNone/>
              <a:defRPr sz="1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0" name="Google Shape;740;p63"/>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Quadrants 1 1">
  <p:cSld name="Title &amp; quadrants_4_1">
    <p:spTree>
      <p:nvGrpSpPr>
        <p:cNvPr id="1" name="Shape 741"/>
        <p:cNvGrpSpPr/>
        <p:nvPr/>
      </p:nvGrpSpPr>
      <p:grpSpPr>
        <a:xfrm>
          <a:off x="0" y="0"/>
          <a:ext cx="0" cy="0"/>
          <a:chOff x="0" y="0"/>
          <a:chExt cx="0" cy="0"/>
        </a:xfrm>
      </p:grpSpPr>
      <p:sp>
        <p:nvSpPr>
          <p:cNvPr id="742" name="Google Shape;742;p6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743" name="Google Shape;743;p6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744" name="Google Shape;744;p6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4</a:t>
            </a:r>
            <a:r>
              <a:rPr lang="en" sz="900" i="0" u="none" strike="noStrike" cap="none">
                <a:solidFill>
                  <a:schemeClr val="dk1"/>
                </a:solidFill>
              </a:rPr>
              <a:t> Herrmann Global, LLC</a:t>
            </a:r>
            <a:endParaRPr sz="900" i="0" u="none" strike="noStrike" cap="none">
              <a:solidFill>
                <a:schemeClr val="dk1"/>
              </a:solidFill>
            </a:endParaRPr>
          </a:p>
        </p:txBody>
      </p:sp>
      <p:pic>
        <p:nvPicPr>
          <p:cNvPr id="745" name="Google Shape;745;p64"/>
          <p:cNvPicPr preferRelativeResize="0"/>
          <p:nvPr/>
        </p:nvPicPr>
        <p:blipFill>
          <a:blip r:embed="rId3">
            <a:alphaModFix/>
          </a:blip>
          <a:stretch>
            <a:fillRect/>
          </a:stretch>
        </p:blipFill>
        <p:spPr>
          <a:xfrm>
            <a:off x="4606067" y="628650"/>
            <a:ext cx="2037058" cy="2046272"/>
          </a:xfrm>
          <a:prstGeom prst="rect">
            <a:avLst/>
          </a:prstGeom>
          <a:noFill/>
          <a:ln>
            <a:noFill/>
          </a:ln>
        </p:spPr>
      </p:pic>
      <p:pic>
        <p:nvPicPr>
          <p:cNvPr id="746" name="Google Shape;746;p64"/>
          <p:cNvPicPr preferRelativeResize="0"/>
          <p:nvPr/>
        </p:nvPicPr>
        <p:blipFill>
          <a:blip r:embed="rId4">
            <a:alphaModFix/>
          </a:blip>
          <a:stretch>
            <a:fillRect/>
          </a:stretch>
        </p:blipFill>
        <p:spPr>
          <a:xfrm>
            <a:off x="2500891" y="628671"/>
            <a:ext cx="2037047" cy="2046292"/>
          </a:xfrm>
          <a:prstGeom prst="rect">
            <a:avLst/>
          </a:prstGeom>
          <a:noFill/>
          <a:ln>
            <a:noFill/>
          </a:ln>
        </p:spPr>
      </p:pic>
      <p:pic>
        <p:nvPicPr>
          <p:cNvPr id="747" name="Google Shape;747;p64"/>
          <p:cNvPicPr preferRelativeResize="0"/>
          <p:nvPr/>
        </p:nvPicPr>
        <p:blipFill>
          <a:blip r:embed="rId5">
            <a:alphaModFix/>
          </a:blip>
          <a:stretch>
            <a:fillRect/>
          </a:stretch>
        </p:blipFill>
        <p:spPr>
          <a:xfrm>
            <a:off x="4606058" y="2725049"/>
            <a:ext cx="2037047" cy="2027748"/>
          </a:xfrm>
          <a:prstGeom prst="rect">
            <a:avLst/>
          </a:prstGeom>
          <a:noFill/>
          <a:ln>
            <a:noFill/>
          </a:ln>
        </p:spPr>
      </p:pic>
      <p:pic>
        <p:nvPicPr>
          <p:cNvPr id="748" name="Google Shape;748;p64"/>
          <p:cNvPicPr preferRelativeResize="0"/>
          <p:nvPr/>
        </p:nvPicPr>
        <p:blipFill>
          <a:blip r:embed="rId6">
            <a:alphaModFix/>
          </a:blip>
          <a:stretch>
            <a:fillRect/>
          </a:stretch>
        </p:blipFill>
        <p:spPr>
          <a:xfrm>
            <a:off x="2500875" y="2724992"/>
            <a:ext cx="2037047" cy="2027808"/>
          </a:xfrm>
          <a:prstGeom prst="rect">
            <a:avLst/>
          </a:prstGeom>
          <a:noFill/>
          <a:ln>
            <a:noFill/>
          </a:ln>
        </p:spPr>
      </p:pic>
      <p:sp>
        <p:nvSpPr>
          <p:cNvPr id="749" name="Google Shape;749;p64"/>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ustom Layout 2">
  <p:cSld name="CUSTOM_3">
    <p:spTree>
      <p:nvGrpSpPr>
        <p:cNvPr id="1" name="Shape 754"/>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Empty">
  <p:cSld name="Quadrants_1_2_2">
    <p:spTree>
      <p:nvGrpSpPr>
        <p:cNvPr id="1" name="Shape 755"/>
        <p:cNvGrpSpPr/>
        <p:nvPr/>
      </p:nvGrpSpPr>
      <p:grpSpPr>
        <a:xfrm>
          <a:off x="0" y="0"/>
          <a:ext cx="0" cy="0"/>
          <a:chOff x="0" y="0"/>
          <a:chExt cx="0" cy="0"/>
        </a:xfrm>
      </p:grpSpPr>
      <p:sp>
        <p:nvSpPr>
          <p:cNvPr id="756" name="Google Shape;756;p6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757" name="Google Shape;757;p6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758" name="Google Shape;758;p6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759" name="Google Shape;759;p6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60"/>
        <p:cNvGrpSpPr/>
        <p:nvPr/>
      </p:nvGrpSpPr>
      <p:grpSpPr>
        <a:xfrm>
          <a:off x="0" y="0"/>
          <a:ext cx="0" cy="0"/>
          <a:chOff x="0" y="0"/>
          <a:chExt cx="0" cy="0"/>
        </a:xfrm>
      </p:grpSpPr>
      <p:sp>
        <p:nvSpPr>
          <p:cNvPr id="761" name="Google Shape;761;p68"/>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a:lnSpc>
                <a:spcPct val="90000"/>
              </a:lnSpc>
              <a:spcBef>
                <a:spcPts val="0"/>
              </a:spcBef>
              <a:spcAft>
                <a:spcPts val="0"/>
              </a:spcAft>
              <a:buClr>
                <a:schemeClr val="dk1"/>
              </a:buClr>
              <a:buSzPts val="3300"/>
              <a:buNone/>
              <a:defRPr sz="3300" i="0" u="none" strike="noStrike" cap="none">
                <a:solidFill>
                  <a:schemeClr val="dk1"/>
                </a:solidFil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62" name="Google Shape;762;p68"/>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a:lnSpc>
                <a:spcPct val="90000"/>
              </a:lnSpc>
              <a:spcBef>
                <a:spcPts val="800"/>
              </a:spcBef>
              <a:spcAft>
                <a:spcPts val="0"/>
              </a:spcAft>
              <a:buClr>
                <a:schemeClr val="dk1"/>
              </a:buClr>
              <a:buSzPts val="2100"/>
              <a:buChar char="•"/>
              <a:defRPr sz="2100" i="0" u="none" strike="noStrike" cap="none">
                <a:solidFill>
                  <a:schemeClr val="dk1"/>
                </a:solidFill>
              </a:defRPr>
            </a:lvl1pPr>
            <a:lvl2pPr marL="914400" marR="0" lvl="1" indent="-342900" algn="l">
              <a:lnSpc>
                <a:spcPct val="90000"/>
              </a:lnSpc>
              <a:spcBef>
                <a:spcPts val="400"/>
              </a:spcBef>
              <a:spcAft>
                <a:spcPts val="0"/>
              </a:spcAft>
              <a:buClr>
                <a:schemeClr val="dk1"/>
              </a:buClr>
              <a:buSzPts val="1800"/>
              <a:buChar char="•"/>
              <a:defRPr sz="1800" i="0" u="none" strike="noStrike" cap="none">
                <a:solidFill>
                  <a:schemeClr val="dk1"/>
                </a:solidFill>
              </a:defRPr>
            </a:lvl2pPr>
            <a:lvl3pPr marL="1371600" marR="0" lvl="2" indent="-323850" algn="l">
              <a:lnSpc>
                <a:spcPct val="90000"/>
              </a:lnSpc>
              <a:spcBef>
                <a:spcPts val="400"/>
              </a:spcBef>
              <a:spcAft>
                <a:spcPts val="0"/>
              </a:spcAft>
              <a:buClr>
                <a:schemeClr val="dk1"/>
              </a:buClr>
              <a:buSzPts val="1500"/>
              <a:buChar char="•"/>
              <a:defRPr sz="1500" i="0" u="none" strike="noStrike" cap="none">
                <a:solidFill>
                  <a:schemeClr val="dk1"/>
                </a:solidFill>
              </a:defRPr>
            </a:lvl3pPr>
            <a:lvl4pPr marL="1828800" marR="0" lvl="3" indent="-317500" algn="l">
              <a:lnSpc>
                <a:spcPct val="90000"/>
              </a:lnSpc>
              <a:spcBef>
                <a:spcPts val="400"/>
              </a:spcBef>
              <a:spcAft>
                <a:spcPts val="0"/>
              </a:spcAft>
              <a:buClr>
                <a:schemeClr val="dk1"/>
              </a:buClr>
              <a:buSzPts val="1400"/>
              <a:buChar char="•"/>
              <a:defRPr sz="1400" i="0" u="none" strike="noStrike" cap="none">
                <a:solidFill>
                  <a:schemeClr val="dk1"/>
                </a:solidFill>
              </a:defRPr>
            </a:lvl4pPr>
            <a:lvl5pPr marL="2286000" marR="0" lvl="4" indent="-317500" algn="l">
              <a:lnSpc>
                <a:spcPct val="90000"/>
              </a:lnSpc>
              <a:spcBef>
                <a:spcPts val="400"/>
              </a:spcBef>
              <a:spcAft>
                <a:spcPts val="0"/>
              </a:spcAft>
              <a:buClr>
                <a:schemeClr val="dk1"/>
              </a:buClr>
              <a:buSzPts val="1400"/>
              <a:buChar char="•"/>
              <a:defRPr sz="1400" i="0" u="none" strike="noStrike" cap="none">
                <a:solidFill>
                  <a:schemeClr val="dk1"/>
                </a:solidFill>
              </a:defRPr>
            </a:lvl5pPr>
            <a:lvl6pPr marL="2743200" marR="0" lvl="5" indent="-317500" algn="l">
              <a:lnSpc>
                <a:spcPct val="90000"/>
              </a:lnSpc>
              <a:spcBef>
                <a:spcPts val="400"/>
              </a:spcBef>
              <a:spcAft>
                <a:spcPts val="0"/>
              </a:spcAft>
              <a:buClr>
                <a:schemeClr val="dk1"/>
              </a:buClr>
              <a:buSzPts val="1400"/>
              <a:buChar char="•"/>
              <a:defRPr sz="1400" i="0" u="none" strike="noStrike" cap="none">
                <a:solidFill>
                  <a:schemeClr val="dk1"/>
                </a:solidFill>
              </a:defRPr>
            </a:lvl6pPr>
            <a:lvl7pPr marL="3200400" marR="0" lvl="6" indent="-317500" algn="l">
              <a:lnSpc>
                <a:spcPct val="90000"/>
              </a:lnSpc>
              <a:spcBef>
                <a:spcPts val="400"/>
              </a:spcBef>
              <a:spcAft>
                <a:spcPts val="0"/>
              </a:spcAft>
              <a:buClr>
                <a:schemeClr val="dk1"/>
              </a:buClr>
              <a:buSzPts val="1400"/>
              <a:buChar char="•"/>
              <a:defRPr sz="1400" i="0" u="none" strike="noStrike" cap="none">
                <a:solidFill>
                  <a:schemeClr val="dk1"/>
                </a:solidFill>
              </a:defRPr>
            </a:lvl7pPr>
            <a:lvl8pPr marL="3657600" marR="0" lvl="7" indent="-317500" algn="l">
              <a:lnSpc>
                <a:spcPct val="90000"/>
              </a:lnSpc>
              <a:spcBef>
                <a:spcPts val="400"/>
              </a:spcBef>
              <a:spcAft>
                <a:spcPts val="0"/>
              </a:spcAft>
              <a:buClr>
                <a:schemeClr val="dk1"/>
              </a:buClr>
              <a:buSzPts val="1400"/>
              <a:buChar char="•"/>
              <a:defRPr sz="1400" i="0" u="none" strike="noStrike" cap="none">
                <a:solidFill>
                  <a:schemeClr val="dk1"/>
                </a:solidFill>
              </a:defRPr>
            </a:lvl8pPr>
            <a:lvl9pPr marL="4114800" marR="0" lvl="8" indent="-317500" algn="l">
              <a:lnSpc>
                <a:spcPct val="90000"/>
              </a:lnSpc>
              <a:spcBef>
                <a:spcPts val="400"/>
              </a:spcBef>
              <a:spcAft>
                <a:spcPts val="0"/>
              </a:spcAft>
              <a:buClr>
                <a:schemeClr val="dk1"/>
              </a:buClr>
              <a:buSzPts val="1400"/>
              <a:buChar char="•"/>
              <a:defRPr sz="1400" i="0" u="none" strike="noStrike" cap="none">
                <a:solidFill>
                  <a:schemeClr val="dk1"/>
                </a:solidFill>
              </a:defRPr>
            </a:lvl9pPr>
          </a:lstStyle>
          <a:p>
            <a:endParaRPr/>
          </a:p>
        </p:txBody>
      </p:sp>
      <p:sp>
        <p:nvSpPr>
          <p:cNvPr id="763" name="Google Shape;763;p68"/>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764"/>
        <p:cNvGrpSpPr/>
        <p:nvPr/>
      </p:nvGrpSpPr>
      <p:grpSpPr>
        <a:xfrm>
          <a:off x="0" y="0"/>
          <a:ext cx="0" cy="0"/>
          <a:chOff x="0" y="0"/>
          <a:chExt cx="0" cy="0"/>
        </a:xfrm>
      </p:grpSpPr>
      <p:sp>
        <p:nvSpPr>
          <p:cNvPr id="765" name="Google Shape;765;p69"/>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766" name="Google Shape;766;p69"/>
          <p:cNvSpPr txBox="1">
            <a:spLocks noGrp="1"/>
          </p:cNvSpPr>
          <p:nvPr>
            <p:ph type="title"/>
          </p:nvPr>
        </p:nvSpPr>
        <p:spPr>
          <a:xfrm>
            <a:off x="569913" y="1922403"/>
            <a:ext cx="3348000" cy="962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800"/>
              <a:buFont typeface="Arial"/>
              <a:buNone/>
              <a:defRPr b="1">
                <a:solidFill>
                  <a:schemeClr val="dk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767" name="Google Shape;767;p69"/>
          <p:cNvPicPr preferRelativeResize="0"/>
          <p:nvPr/>
        </p:nvPicPr>
        <p:blipFill rotWithShape="1">
          <a:blip r:embed="rId2">
            <a:alphaModFix/>
          </a:blip>
          <a:srcRect/>
          <a:stretch/>
        </p:blipFill>
        <p:spPr>
          <a:xfrm>
            <a:off x="569913" y="507092"/>
            <a:ext cx="1726714" cy="479880"/>
          </a:xfrm>
          <a:prstGeom prst="rect">
            <a:avLst/>
          </a:prstGeom>
          <a:noFill/>
          <a:ln>
            <a:noFill/>
          </a:ln>
        </p:spPr>
      </p:pic>
      <p:sp>
        <p:nvSpPr>
          <p:cNvPr id="768" name="Google Shape;768;p69"/>
          <p:cNvSpPr txBox="1">
            <a:spLocks noGrp="1"/>
          </p:cNvSpPr>
          <p:nvPr>
            <p:ph type="subTitle" idx="1"/>
          </p:nvPr>
        </p:nvSpPr>
        <p:spPr>
          <a:xfrm>
            <a:off x="569925" y="2884450"/>
            <a:ext cx="3237900" cy="1079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000"/>
              <a:buFont typeface="Arial"/>
              <a:buNone/>
              <a:defRPr sz="2000">
                <a:latin typeface="Arial"/>
                <a:ea typeface="Arial"/>
                <a:cs typeface="Arial"/>
                <a:sym typeface="Aria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a:endParaRPr/>
          </a:p>
        </p:txBody>
      </p:sp>
      <p:sp>
        <p:nvSpPr>
          <p:cNvPr id="769" name="Google Shape;769;p69"/>
          <p:cNvSpPr txBox="1">
            <a:spLocks noGrp="1"/>
          </p:cNvSpPr>
          <p:nvPr>
            <p:ph type="sldNum" idx="12"/>
          </p:nvPr>
        </p:nvSpPr>
        <p:spPr>
          <a:xfrm>
            <a:off x="7556150" y="4829000"/>
            <a:ext cx="12762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endParaRPr/>
          </a:p>
        </p:txBody>
      </p:sp>
      <p:sp>
        <p:nvSpPr>
          <p:cNvPr id="770" name="Google Shape;770;p69"/>
          <p:cNvSpPr>
            <a:spLocks noGrp="1"/>
          </p:cNvSpPr>
          <p:nvPr>
            <p:ph type="pic" idx="2"/>
          </p:nvPr>
        </p:nvSpPr>
        <p:spPr>
          <a:xfrm>
            <a:off x="4572000" y="-6650"/>
            <a:ext cx="4593000" cy="5143500"/>
          </a:xfrm>
          <a:prstGeom prst="rect">
            <a:avLst/>
          </a:prstGeom>
          <a:noFill/>
          <a:ln>
            <a:noFill/>
          </a:ln>
        </p:spPr>
      </p:sp>
    </p:spTree>
  </p:cSld>
  <p:clrMapOvr>
    <a:masterClrMapping/>
  </p:clrMapOvr>
  <p:extLst>
    <p:ext uri="{DCECCB84-F9BA-43D5-87BE-67443E8EF086}">
      <p15:sldGuideLst xmlns:p15="http://schemas.microsoft.com/office/powerpoint/2012/main">
        <p15:guide id="1" pos="359">
          <p15:clr>
            <a:srgbClr val="E46962"/>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ustom Layout 2 2">
  <p:cSld name="1_Custom Layout 2 2 3">
    <p:bg>
      <p:bgPr>
        <a:solidFill>
          <a:schemeClr val="lt1"/>
        </a:solidFill>
        <a:effectLst/>
      </p:bgPr>
    </p:bg>
    <p:spTree>
      <p:nvGrpSpPr>
        <p:cNvPr id="1" name="Shape 771"/>
        <p:cNvGrpSpPr/>
        <p:nvPr/>
      </p:nvGrpSpPr>
      <p:grpSpPr>
        <a:xfrm>
          <a:off x="0" y="0"/>
          <a:ext cx="0" cy="0"/>
          <a:chOff x="0" y="0"/>
          <a:chExt cx="0" cy="0"/>
        </a:xfrm>
      </p:grpSpPr>
      <p:sp>
        <p:nvSpPr>
          <p:cNvPr id="772" name="Google Shape;772;p70"/>
          <p:cNvSpPr txBox="1">
            <a:spLocks noGrp="1"/>
          </p:cNvSpPr>
          <p:nvPr>
            <p:ph type="title"/>
          </p:nvPr>
        </p:nvSpPr>
        <p:spPr>
          <a:xfrm>
            <a:off x="311698" y="309889"/>
            <a:ext cx="7870800" cy="356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773" name="Google Shape;773;p7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774" name="Google Shape;774;p70"/>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75" name="Google Shape;775;p70"/>
          <p:cNvPicPr preferRelativeResize="0"/>
          <p:nvPr/>
        </p:nvPicPr>
        <p:blipFill rotWithShape="1">
          <a:blip r:embed="rId3">
            <a:alphaModFix/>
          </a:blip>
          <a:srcRect l="4490" r="6762"/>
          <a:stretch/>
        </p:blipFill>
        <p:spPr>
          <a:xfrm>
            <a:off x="4572000" y="1298283"/>
            <a:ext cx="4572000" cy="2897854"/>
          </a:xfrm>
          <a:prstGeom prst="rect">
            <a:avLst/>
          </a:prstGeom>
          <a:noFill/>
          <a:ln>
            <a:noFill/>
          </a:ln>
        </p:spPr>
      </p:pic>
      <p:sp>
        <p:nvSpPr>
          <p:cNvPr id="776" name="Google Shape;776;p70"/>
          <p:cNvSpPr/>
          <p:nvPr/>
        </p:nvSpPr>
        <p:spPr>
          <a:xfrm rot="10800000">
            <a:off x="0" y="1026726"/>
            <a:ext cx="4572000" cy="34410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77" name="Google Shape;777;p70"/>
          <p:cNvSpPr txBox="1">
            <a:spLocks noGrp="1"/>
          </p:cNvSpPr>
          <p:nvPr>
            <p:ph type="body" idx="1"/>
          </p:nvPr>
        </p:nvSpPr>
        <p:spPr>
          <a:xfrm>
            <a:off x="413854" y="1806833"/>
            <a:ext cx="3705300" cy="18807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400"/>
              <a:buNone/>
              <a:defRPr sz="18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78" name="Google Shape;778;p70"/>
          <p:cNvSpPr txBox="1"/>
          <p:nvPr/>
        </p:nvSpPr>
        <p:spPr>
          <a:xfrm>
            <a:off x="413854" y="2287064"/>
            <a:ext cx="3705300" cy="585000"/>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accent6"/>
                </a:solidFill>
                <a:latin typeface="Arial"/>
                <a:ea typeface="Arial"/>
                <a:cs typeface="Arial"/>
                <a:sym typeface="Arial"/>
              </a:rPr>
              <a:t>– and the teams and organizations </a:t>
            </a:r>
            <a:br>
              <a:rPr lang="en" sz="1600" b="0" i="0" u="none" strike="noStrike" cap="none">
                <a:solidFill>
                  <a:schemeClr val="accent6"/>
                </a:solidFill>
                <a:latin typeface="Arial"/>
                <a:ea typeface="Arial"/>
                <a:cs typeface="Arial"/>
                <a:sym typeface="Arial"/>
              </a:rPr>
            </a:br>
            <a:r>
              <a:rPr lang="en" sz="1600" b="0" i="0" u="none" strike="noStrike" cap="none">
                <a:solidFill>
                  <a:schemeClr val="accent6"/>
                </a:solidFill>
                <a:latin typeface="Arial"/>
                <a:ea typeface="Arial"/>
                <a:cs typeface="Arial"/>
                <a:sym typeface="Arial"/>
              </a:rPr>
              <a:t>they work with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Empty 1">
  <p:cSld name="Quadrants_1_2_2_1">
    <p:spTree>
      <p:nvGrpSpPr>
        <p:cNvPr id="1" name="Shape 779"/>
        <p:cNvGrpSpPr/>
        <p:nvPr/>
      </p:nvGrpSpPr>
      <p:grpSpPr>
        <a:xfrm>
          <a:off x="0" y="0"/>
          <a:ext cx="0" cy="0"/>
          <a:chOff x="0" y="0"/>
          <a:chExt cx="0" cy="0"/>
        </a:xfrm>
      </p:grpSpPr>
      <p:sp>
        <p:nvSpPr>
          <p:cNvPr id="780" name="Google Shape;780;p7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81" name="Google Shape;781;p7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782" name="Google Shape;782;p7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 2025 Herrmann Global, LLC</a:t>
            </a:r>
            <a:endParaRPr sz="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783"/>
        <p:cNvGrpSpPr/>
        <p:nvPr/>
      </p:nvGrpSpPr>
      <p:grpSpPr>
        <a:xfrm>
          <a:off x="0" y="0"/>
          <a:ext cx="0" cy="0"/>
          <a:chOff x="0" y="0"/>
          <a:chExt cx="0" cy="0"/>
        </a:xfrm>
      </p:grpSpPr>
      <p:sp>
        <p:nvSpPr>
          <p:cNvPr id="784" name="Google Shape;784;p72"/>
          <p:cNvSpPr txBox="1">
            <a:spLocks noGrp="1"/>
          </p:cNvSpPr>
          <p:nvPr>
            <p:ph type="title"/>
          </p:nvPr>
        </p:nvSpPr>
        <p:spPr>
          <a:xfrm>
            <a:off x="298712" y="179574"/>
            <a:ext cx="7886700" cy="9939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5" name="Google Shape;785;p72"/>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86" name="Google Shape;786;p7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pic>
        <p:nvPicPr>
          <p:cNvPr id="787" name="Google Shape;787;p72"/>
          <p:cNvPicPr preferRelativeResize="0"/>
          <p:nvPr/>
        </p:nvPicPr>
        <p:blipFill rotWithShape="1">
          <a:blip r:embed="rId2">
            <a:alphaModFix/>
          </a:blip>
          <a:srcRect/>
          <a:stretch/>
        </p:blipFill>
        <p:spPr>
          <a:xfrm>
            <a:off x="8476214" y="309889"/>
            <a:ext cx="356086" cy="35608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ows">
  <p:cSld name="Title &amp; quadrants_3_1">
    <p:spTree>
      <p:nvGrpSpPr>
        <p:cNvPr id="1" name="Shape 82"/>
        <p:cNvGrpSpPr/>
        <p:nvPr/>
      </p:nvGrpSpPr>
      <p:grpSpPr>
        <a:xfrm>
          <a:off x="0" y="0"/>
          <a:ext cx="0" cy="0"/>
          <a:chOff x="0" y="0"/>
          <a:chExt cx="0" cy="0"/>
        </a:xfrm>
      </p:grpSpPr>
      <p:sp>
        <p:nvSpPr>
          <p:cNvPr id="83" name="Google Shape;83;p8"/>
          <p:cNvSpPr/>
          <p:nvPr/>
        </p:nvSpPr>
        <p:spPr>
          <a:xfrm rot="10800000">
            <a:off x="1700100" y="1080300"/>
            <a:ext cx="71322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4" name="Google Shape;84;p8"/>
          <p:cNvSpPr/>
          <p:nvPr/>
        </p:nvSpPr>
        <p:spPr>
          <a:xfrm>
            <a:off x="311698" y="3026500"/>
            <a:ext cx="1488900" cy="356100"/>
          </a:xfrm>
          <a:prstGeom prst="roundRect">
            <a:avLst>
              <a:gd name="adj" fmla="val 50000"/>
            </a:avLst>
          </a:prstGeom>
          <a:solidFill>
            <a:srgbClr val="FBD6DA"/>
          </a:solidFill>
          <a:ln w="9525" cap="flat" cmpd="sng">
            <a:solidFill>
              <a:srgbClr val="FBD6D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 name="Google Shape;85;p8"/>
          <p:cNvSpPr/>
          <p:nvPr/>
        </p:nvSpPr>
        <p:spPr>
          <a:xfrm>
            <a:off x="625295" y="3026500"/>
            <a:ext cx="1488900" cy="356100"/>
          </a:xfrm>
          <a:prstGeom prst="roundRect">
            <a:avLst>
              <a:gd name="adj" fmla="val 50000"/>
            </a:avLst>
          </a:prstGeom>
          <a:solidFill>
            <a:srgbClr val="F8ADB6"/>
          </a:solidFill>
          <a:ln w="9525" cap="flat" cmpd="sng">
            <a:solidFill>
              <a:srgbClr val="F8ADB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6" name="Google Shape;86;p8"/>
          <p:cNvSpPr/>
          <p:nvPr/>
        </p:nvSpPr>
        <p:spPr>
          <a:xfrm>
            <a:off x="928847" y="3026500"/>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7" name="Google Shape;87;p8"/>
          <p:cNvSpPr/>
          <p:nvPr/>
        </p:nvSpPr>
        <p:spPr>
          <a:xfrm>
            <a:off x="311698" y="1329871"/>
            <a:ext cx="1488900" cy="356100"/>
          </a:xfrm>
          <a:prstGeom prst="roundRect">
            <a:avLst>
              <a:gd name="adj" fmla="val 50000"/>
            </a:avLst>
          </a:prstGeom>
          <a:solidFill>
            <a:srgbClr val="D3F2FC"/>
          </a:solidFill>
          <a:ln w="9525" cap="flat" cmpd="sng">
            <a:solidFill>
              <a:srgbClr val="D3F2F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8" name="Google Shape;88;p8"/>
          <p:cNvSpPr/>
          <p:nvPr/>
        </p:nvSpPr>
        <p:spPr>
          <a:xfrm>
            <a:off x="625295" y="1329871"/>
            <a:ext cx="1488900" cy="356100"/>
          </a:xfrm>
          <a:prstGeom prst="roundRect">
            <a:avLst>
              <a:gd name="adj" fmla="val 50000"/>
            </a:avLst>
          </a:prstGeom>
          <a:solidFill>
            <a:srgbClr val="A9E6F9"/>
          </a:solidFill>
          <a:ln w="9525" cap="flat" cmpd="sng">
            <a:solidFill>
              <a:srgbClr val="A9E6F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9" name="Google Shape;89;p8"/>
          <p:cNvSpPr/>
          <p:nvPr/>
        </p:nvSpPr>
        <p:spPr>
          <a:xfrm>
            <a:off x="928847" y="1329871"/>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0" name="Google Shape;90;p8"/>
          <p:cNvSpPr/>
          <p:nvPr/>
        </p:nvSpPr>
        <p:spPr>
          <a:xfrm flipH="1">
            <a:off x="311620" y="2178493"/>
            <a:ext cx="1488900" cy="356100"/>
          </a:xfrm>
          <a:prstGeom prst="roundRect">
            <a:avLst>
              <a:gd name="adj" fmla="val 50000"/>
            </a:avLst>
          </a:prstGeom>
          <a:solidFill>
            <a:srgbClr val="DEF2E5"/>
          </a:solidFill>
          <a:ln w="9525" cap="flat" cmpd="sng">
            <a:solidFill>
              <a:srgbClr val="DEF2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1" name="Google Shape;91;p8"/>
          <p:cNvSpPr/>
          <p:nvPr/>
        </p:nvSpPr>
        <p:spPr>
          <a:xfrm flipH="1">
            <a:off x="625217" y="2178493"/>
            <a:ext cx="1488900" cy="356100"/>
          </a:xfrm>
          <a:prstGeom prst="roundRect">
            <a:avLst>
              <a:gd name="adj" fmla="val 50000"/>
            </a:avLst>
          </a:prstGeom>
          <a:solidFill>
            <a:srgbClr val="BFE5CD"/>
          </a:solidFill>
          <a:ln w="9525" cap="flat" cmpd="sng">
            <a:solidFill>
              <a:srgbClr val="BFE5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2" name="Google Shape;92;p8"/>
          <p:cNvSpPr/>
          <p:nvPr/>
        </p:nvSpPr>
        <p:spPr>
          <a:xfrm flipH="1">
            <a:off x="928769" y="2178493"/>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3" name="Google Shape;93;p8"/>
          <p:cNvSpPr/>
          <p:nvPr/>
        </p:nvSpPr>
        <p:spPr>
          <a:xfrm flipH="1">
            <a:off x="311620" y="3876595"/>
            <a:ext cx="1488900" cy="356100"/>
          </a:xfrm>
          <a:prstGeom prst="roundRect">
            <a:avLst>
              <a:gd name="adj" fmla="val 50000"/>
            </a:avLst>
          </a:prstGeom>
          <a:solidFill>
            <a:srgbClr val="FEF6D8"/>
          </a:solidFill>
          <a:ln w="9525" cap="flat" cmpd="sng">
            <a:solidFill>
              <a:srgbClr val="FEF6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4" name="Google Shape;94;p8"/>
          <p:cNvSpPr/>
          <p:nvPr/>
        </p:nvSpPr>
        <p:spPr>
          <a:xfrm flipH="1">
            <a:off x="625217" y="3876595"/>
            <a:ext cx="1488900" cy="356100"/>
          </a:xfrm>
          <a:prstGeom prst="roundRect">
            <a:avLst>
              <a:gd name="adj" fmla="val 50000"/>
            </a:avLst>
          </a:prstGeom>
          <a:solidFill>
            <a:srgbClr val="FEEEB2"/>
          </a:solidFill>
          <a:ln w="9525" cap="flat" cmpd="sng">
            <a:solidFill>
              <a:srgbClr val="FEEE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 name="Google Shape;95;p8"/>
          <p:cNvSpPr/>
          <p:nvPr/>
        </p:nvSpPr>
        <p:spPr>
          <a:xfrm flipH="1">
            <a:off x="928769" y="3876595"/>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96" name="Google Shape;96;p8"/>
          <p:cNvCxnSpPr/>
          <p:nvPr/>
        </p:nvCxnSpPr>
        <p:spPr>
          <a:xfrm>
            <a:off x="3055477" y="1936820"/>
            <a:ext cx="4985700" cy="0"/>
          </a:xfrm>
          <a:prstGeom prst="straightConnector1">
            <a:avLst/>
          </a:prstGeom>
          <a:noFill/>
          <a:ln w="9525" cap="flat" cmpd="sng">
            <a:solidFill>
              <a:schemeClr val="accent5"/>
            </a:solidFill>
            <a:prstDash val="solid"/>
            <a:round/>
            <a:headEnd type="none" w="sm" len="sm"/>
            <a:tailEnd type="none" w="sm" len="sm"/>
          </a:ln>
        </p:spPr>
      </p:cxnSp>
      <p:cxnSp>
        <p:nvCxnSpPr>
          <p:cNvPr id="97" name="Google Shape;97;p8"/>
          <p:cNvCxnSpPr/>
          <p:nvPr/>
        </p:nvCxnSpPr>
        <p:spPr>
          <a:xfrm>
            <a:off x="3055477" y="2793217"/>
            <a:ext cx="4985700" cy="0"/>
          </a:xfrm>
          <a:prstGeom prst="straightConnector1">
            <a:avLst/>
          </a:prstGeom>
          <a:noFill/>
          <a:ln w="9525" cap="flat" cmpd="sng">
            <a:solidFill>
              <a:schemeClr val="accent5"/>
            </a:solidFill>
            <a:prstDash val="solid"/>
            <a:round/>
            <a:headEnd type="none" w="sm" len="sm"/>
            <a:tailEnd type="none" w="sm" len="sm"/>
          </a:ln>
        </p:spPr>
      </p:cxnSp>
      <p:cxnSp>
        <p:nvCxnSpPr>
          <p:cNvPr id="98" name="Google Shape;98;p8"/>
          <p:cNvCxnSpPr/>
          <p:nvPr/>
        </p:nvCxnSpPr>
        <p:spPr>
          <a:xfrm>
            <a:off x="3055477" y="3649614"/>
            <a:ext cx="4985700" cy="0"/>
          </a:xfrm>
          <a:prstGeom prst="straightConnector1">
            <a:avLst/>
          </a:prstGeom>
          <a:noFill/>
          <a:ln w="9525" cap="flat" cmpd="sng">
            <a:solidFill>
              <a:schemeClr val="accent5"/>
            </a:solidFill>
            <a:prstDash val="solid"/>
            <a:round/>
            <a:headEnd type="none" w="sm" len="sm"/>
            <a:tailEnd type="none" w="sm" len="sm"/>
          </a:ln>
        </p:spPr>
      </p:cxnSp>
      <p:sp>
        <p:nvSpPr>
          <p:cNvPr id="99" name="Google Shape;99;p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100" name="Google Shape;100;p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01" name="Google Shape;101;p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102" name="Google Shape;102;p8"/>
          <p:cNvSpPr txBox="1">
            <a:spLocks noGrp="1"/>
          </p:cNvSpPr>
          <p:nvPr>
            <p:ph type="subTitle" idx="1"/>
          </p:nvPr>
        </p:nvSpPr>
        <p:spPr>
          <a:xfrm>
            <a:off x="3055475" y="1329875"/>
            <a:ext cx="4985700" cy="389400"/>
          </a:xfrm>
          <a:prstGeom prst="rect">
            <a:avLst/>
          </a:prstGeom>
        </p:spPr>
        <p:txBody>
          <a:bodyPr spcFirstLastPara="1" wrap="square" lIns="0" tIns="0" rIns="0" bIns="0" anchor="ctr" anchorCtr="0">
            <a:norm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3" name="Google Shape;103;p8"/>
          <p:cNvSpPr txBox="1">
            <a:spLocks noGrp="1"/>
          </p:cNvSpPr>
          <p:nvPr>
            <p:ph type="subTitle" idx="2"/>
          </p:nvPr>
        </p:nvSpPr>
        <p:spPr>
          <a:xfrm>
            <a:off x="3055475" y="2154375"/>
            <a:ext cx="4985700" cy="389400"/>
          </a:xfrm>
          <a:prstGeom prst="rect">
            <a:avLst/>
          </a:prstGeom>
        </p:spPr>
        <p:txBody>
          <a:bodyPr spcFirstLastPara="1" wrap="square" lIns="0" tIns="0" rIns="0" bIns="0" anchor="ctr" anchorCtr="0">
            <a:norm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4" name="Google Shape;104;p8"/>
          <p:cNvSpPr txBox="1">
            <a:spLocks noGrp="1"/>
          </p:cNvSpPr>
          <p:nvPr>
            <p:ph type="subTitle" idx="3"/>
          </p:nvPr>
        </p:nvSpPr>
        <p:spPr>
          <a:xfrm>
            <a:off x="3055475" y="2993210"/>
            <a:ext cx="4985700" cy="389400"/>
          </a:xfrm>
          <a:prstGeom prst="rect">
            <a:avLst/>
          </a:prstGeom>
        </p:spPr>
        <p:txBody>
          <a:bodyPr spcFirstLastPara="1" wrap="square" lIns="0" tIns="0" rIns="0" bIns="0" anchor="ctr" anchorCtr="0">
            <a:norm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8"/>
          <p:cNvSpPr txBox="1">
            <a:spLocks noGrp="1"/>
          </p:cNvSpPr>
          <p:nvPr>
            <p:ph type="subTitle" idx="4"/>
          </p:nvPr>
        </p:nvSpPr>
        <p:spPr>
          <a:xfrm>
            <a:off x="3055475" y="3832020"/>
            <a:ext cx="4985700" cy="389400"/>
          </a:xfrm>
          <a:prstGeom prst="rect">
            <a:avLst/>
          </a:prstGeom>
        </p:spPr>
        <p:txBody>
          <a:bodyPr spcFirstLastPara="1" wrap="square" lIns="0" tIns="0" rIns="0" bIns="0" anchor="ctr" anchorCtr="0">
            <a:norm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6" name="Google Shape;106;p8"/>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8"/>
          <p:cNvSpPr txBox="1">
            <a:spLocks noGrp="1"/>
          </p:cNvSpPr>
          <p:nvPr>
            <p:ph type="subTitle" idx="5"/>
          </p:nvPr>
        </p:nvSpPr>
        <p:spPr>
          <a:xfrm>
            <a:off x="1091200" y="1316736"/>
            <a:ext cx="1132500" cy="356100"/>
          </a:xfrm>
          <a:prstGeom prst="rect">
            <a:avLst/>
          </a:prstGeom>
        </p:spPr>
        <p:txBody>
          <a:bodyPr spcFirstLastPara="1" wrap="square" lIns="0" tIns="0" rIns="0" bIns="0" anchor="ctr" anchorCtr="0">
            <a:normAutofit/>
          </a:bodyPr>
          <a:lstStyle>
            <a:lvl1pPr lvl="0" algn="ctr" rtl="0">
              <a:spcBef>
                <a:spcPts val="0"/>
              </a:spcBef>
              <a:spcAft>
                <a:spcPts val="0"/>
              </a:spcAft>
              <a:buClr>
                <a:schemeClr val="dk2"/>
              </a:buClr>
              <a:buSzPts val="1300"/>
              <a:buNone/>
              <a:defRPr sz="1300" b="1">
                <a:solidFill>
                  <a:schemeClr val="dk2"/>
                </a:solidFill>
              </a:defRPr>
            </a:lvl1pPr>
            <a:lvl2pPr lvl="1" algn="ctr" rtl="0">
              <a:spcBef>
                <a:spcPts val="0"/>
              </a:spcBef>
              <a:spcAft>
                <a:spcPts val="0"/>
              </a:spcAft>
              <a:buClr>
                <a:schemeClr val="dk2"/>
              </a:buClr>
              <a:buSzPts val="1300"/>
              <a:buNone/>
              <a:defRPr sz="1300" b="1">
                <a:solidFill>
                  <a:schemeClr val="dk2"/>
                </a:solidFill>
              </a:defRPr>
            </a:lvl2pPr>
            <a:lvl3pPr lvl="2" algn="ctr" rtl="0">
              <a:spcBef>
                <a:spcPts val="0"/>
              </a:spcBef>
              <a:spcAft>
                <a:spcPts val="0"/>
              </a:spcAft>
              <a:buClr>
                <a:schemeClr val="dk2"/>
              </a:buClr>
              <a:buSzPts val="1300"/>
              <a:buNone/>
              <a:defRPr sz="1300" b="1">
                <a:solidFill>
                  <a:schemeClr val="dk2"/>
                </a:solidFill>
              </a:defRPr>
            </a:lvl3pPr>
            <a:lvl4pPr lvl="3" algn="ctr" rtl="0">
              <a:spcBef>
                <a:spcPts val="0"/>
              </a:spcBef>
              <a:spcAft>
                <a:spcPts val="0"/>
              </a:spcAft>
              <a:buClr>
                <a:schemeClr val="dk2"/>
              </a:buClr>
              <a:buSzPts val="1300"/>
              <a:buNone/>
              <a:defRPr sz="1300" b="1">
                <a:solidFill>
                  <a:schemeClr val="dk2"/>
                </a:solidFill>
              </a:defRPr>
            </a:lvl4pPr>
            <a:lvl5pPr lvl="4" algn="ctr" rtl="0">
              <a:spcBef>
                <a:spcPts val="0"/>
              </a:spcBef>
              <a:spcAft>
                <a:spcPts val="0"/>
              </a:spcAft>
              <a:buClr>
                <a:schemeClr val="dk2"/>
              </a:buClr>
              <a:buSzPts val="1300"/>
              <a:buNone/>
              <a:defRPr sz="1300" b="1">
                <a:solidFill>
                  <a:schemeClr val="dk2"/>
                </a:solidFill>
              </a:defRPr>
            </a:lvl5pPr>
            <a:lvl6pPr lvl="5" algn="ctr" rtl="0">
              <a:spcBef>
                <a:spcPts val="0"/>
              </a:spcBef>
              <a:spcAft>
                <a:spcPts val="0"/>
              </a:spcAft>
              <a:buClr>
                <a:schemeClr val="dk2"/>
              </a:buClr>
              <a:buSzPts val="1300"/>
              <a:buNone/>
              <a:defRPr sz="1300" b="1">
                <a:solidFill>
                  <a:schemeClr val="dk2"/>
                </a:solidFill>
              </a:defRPr>
            </a:lvl6pPr>
            <a:lvl7pPr lvl="6" algn="ctr" rtl="0">
              <a:spcBef>
                <a:spcPts val="0"/>
              </a:spcBef>
              <a:spcAft>
                <a:spcPts val="0"/>
              </a:spcAft>
              <a:buClr>
                <a:schemeClr val="dk2"/>
              </a:buClr>
              <a:buSzPts val="1300"/>
              <a:buNone/>
              <a:defRPr sz="1300" b="1">
                <a:solidFill>
                  <a:schemeClr val="dk2"/>
                </a:solidFill>
              </a:defRPr>
            </a:lvl7pPr>
            <a:lvl8pPr lvl="7" algn="ctr" rtl="0">
              <a:spcBef>
                <a:spcPts val="0"/>
              </a:spcBef>
              <a:spcAft>
                <a:spcPts val="0"/>
              </a:spcAft>
              <a:buClr>
                <a:schemeClr val="dk2"/>
              </a:buClr>
              <a:buSzPts val="1300"/>
              <a:buNone/>
              <a:defRPr sz="1300" b="1">
                <a:solidFill>
                  <a:schemeClr val="dk2"/>
                </a:solidFill>
              </a:defRPr>
            </a:lvl8pPr>
            <a:lvl9pPr lvl="8" algn="ctr" rtl="0">
              <a:spcBef>
                <a:spcPts val="0"/>
              </a:spcBef>
              <a:spcAft>
                <a:spcPts val="0"/>
              </a:spcAft>
              <a:buClr>
                <a:schemeClr val="dk2"/>
              </a:buClr>
              <a:buSzPts val="1300"/>
              <a:buNone/>
              <a:defRPr sz="1300" b="1">
                <a:solidFill>
                  <a:schemeClr val="dk2"/>
                </a:solidFill>
              </a:defRPr>
            </a:lvl9pPr>
          </a:lstStyle>
          <a:p>
            <a:endParaRPr/>
          </a:p>
        </p:txBody>
      </p:sp>
      <p:sp>
        <p:nvSpPr>
          <p:cNvPr id="108" name="Google Shape;108;p8"/>
          <p:cNvSpPr txBox="1">
            <a:spLocks noGrp="1"/>
          </p:cNvSpPr>
          <p:nvPr>
            <p:ph type="subTitle" idx="6"/>
          </p:nvPr>
        </p:nvSpPr>
        <p:spPr>
          <a:xfrm>
            <a:off x="1091200" y="2176272"/>
            <a:ext cx="1132500" cy="356100"/>
          </a:xfrm>
          <a:prstGeom prst="rect">
            <a:avLst/>
          </a:prstGeom>
        </p:spPr>
        <p:txBody>
          <a:bodyPr spcFirstLastPara="1" wrap="square" lIns="0" tIns="0" rIns="0" bIns="0" anchor="ctr" anchorCtr="0">
            <a:normAutofit/>
          </a:bodyPr>
          <a:lstStyle>
            <a:lvl1pPr lvl="0" algn="ctr" rtl="0">
              <a:spcBef>
                <a:spcPts val="0"/>
              </a:spcBef>
              <a:spcAft>
                <a:spcPts val="0"/>
              </a:spcAft>
              <a:buClr>
                <a:schemeClr val="dk2"/>
              </a:buClr>
              <a:buSzPts val="1300"/>
              <a:buNone/>
              <a:defRPr sz="1300" b="1">
                <a:solidFill>
                  <a:schemeClr val="dk2"/>
                </a:solidFill>
              </a:defRPr>
            </a:lvl1pPr>
            <a:lvl2pPr lvl="1" algn="ctr" rtl="0">
              <a:spcBef>
                <a:spcPts val="0"/>
              </a:spcBef>
              <a:spcAft>
                <a:spcPts val="0"/>
              </a:spcAft>
              <a:buClr>
                <a:schemeClr val="dk2"/>
              </a:buClr>
              <a:buSzPts val="1300"/>
              <a:buNone/>
              <a:defRPr sz="1300" b="1">
                <a:solidFill>
                  <a:schemeClr val="dk2"/>
                </a:solidFill>
              </a:defRPr>
            </a:lvl2pPr>
            <a:lvl3pPr lvl="2" algn="ctr" rtl="0">
              <a:spcBef>
                <a:spcPts val="0"/>
              </a:spcBef>
              <a:spcAft>
                <a:spcPts val="0"/>
              </a:spcAft>
              <a:buClr>
                <a:schemeClr val="dk2"/>
              </a:buClr>
              <a:buSzPts val="1300"/>
              <a:buNone/>
              <a:defRPr sz="1300" b="1">
                <a:solidFill>
                  <a:schemeClr val="dk2"/>
                </a:solidFill>
              </a:defRPr>
            </a:lvl3pPr>
            <a:lvl4pPr lvl="3" algn="ctr" rtl="0">
              <a:spcBef>
                <a:spcPts val="0"/>
              </a:spcBef>
              <a:spcAft>
                <a:spcPts val="0"/>
              </a:spcAft>
              <a:buClr>
                <a:schemeClr val="dk2"/>
              </a:buClr>
              <a:buSzPts val="1300"/>
              <a:buNone/>
              <a:defRPr sz="1300" b="1">
                <a:solidFill>
                  <a:schemeClr val="dk2"/>
                </a:solidFill>
              </a:defRPr>
            </a:lvl4pPr>
            <a:lvl5pPr lvl="4" algn="ctr" rtl="0">
              <a:spcBef>
                <a:spcPts val="0"/>
              </a:spcBef>
              <a:spcAft>
                <a:spcPts val="0"/>
              </a:spcAft>
              <a:buClr>
                <a:schemeClr val="dk2"/>
              </a:buClr>
              <a:buSzPts val="1300"/>
              <a:buNone/>
              <a:defRPr sz="1300" b="1">
                <a:solidFill>
                  <a:schemeClr val="dk2"/>
                </a:solidFill>
              </a:defRPr>
            </a:lvl5pPr>
            <a:lvl6pPr lvl="5" algn="ctr" rtl="0">
              <a:spcBef>
                <a:spcPts val="0"/>
              </a:spcBef>
              <a:spcAft>
                <a:spcPts val="0"/>
              </a:spcAft>
              <a:buClr>
                <a:schemeClr val="dk2"/>
              </a:buClr>
              <a:buSzPts val="1300"/>
              <a:buNone/>
              <a:defRPr sz="1300" b="1">
                <a:solidFill>
                  <a:schemeClr val="dk2"/>
                </a:solidFill>
              </a:defRPr>
            </a:lvl6pPr>
            <a:lvl7pPr lvl="6" algn="ctr" rtl="0">
              <a:spcBef>
                <a:spcPts val="0"/>
              </a:spcBef>
              <a:spcAft>
                <a:spcPts val="0"/>
              </a:spcAft>
              <a:buClr>
                <a:schemeClr val="dk2"/>
              </a:buClr>
              <a:buSzPts val="1300"/>
              <a:buNone/>
              <a:defRPr sz="1300" b="1">
                <a:solidFill>
                  <a:schemeClr val="dk2"/>
                </a:solidFill>
              </a:defRPr>
            </a:lvl7pPr>
            <a:lvl8pPr lvl="7" algn="ctr" rtl="0">
              <a:spcBef>
                <a:spcPts val="0"/>
              </a:spcBef>
              <a:spcAft>
                <a:spcPts val="0"/>
              </a:spcAft>
              <a:buClr>
                <a:schemeClr val="dk2"/>
              </a:buClr>
              <a:buSzPts val="1300"/>
              <a:buNone/>
              <a:defRPr sz="1300" b="1">
                <a:solidFill>
                  <a:schemeClr val="dk2"/>
                </a:solidFill>
              </a:defRPr>
            </a:lvl8pPr>
            <a:lvl9pPr lvl="8" algn="ctr" rtl="0">
              <a:spcBef>
                <a:spcPts val="0"/>
              </a:spcBef>
              <a:spcAft>
                <a:spcPts val="0"/>
              </a:spcAft>
              <a:buClr>
                <a:schemeClr val="dk2"/>
              </a:buClr>
              <a:buSzPts val="1300"/>
              <a:buNone/>
              <a:defRPr sz="1300" b="1">
                <a:solidFill>
                  <a:schemeClr val="dk2"/>
                </a:solidFill>
              </a:defRPr>
            </a:lvl9pPr>
          </a:lstStyle>
          <a:p>
            <a:endParaRPr/>
          </a:p>
        </p:txBody>
      </p:sp>
      <p:sp>
        <p:nvSpPr>
          <p:cNvPr id="109" name="Google Shape;109;p8"/>
          <p:cNvSpPr txBox="1">
            <a:spLocks noGrp="1"/>
          </p:cNvSpPr>
          <p:nvPr>
            <p:ph type="subTitle" idx="7"/>
          </p:nvPr>
        </p:nvSpPr>
        <p:spPr>
          <a:xfrm>
            <a:off x="1091200" y="3026664"/>
            <a:ext cx="1132500" cy="356100"/>
          </a:xfrm>
          <a:prstGeom prst="rect">
            <a:avLst/>
          </a:prstGeom>
        </p:spPr>
        <p:txBody>
          <a:bodyPr spcFirstLastPara="1" wrap="square" lIns="0" tIns="0" rIns="0" bIns="0" anchor="ctr" anchorCtr="0">
            <a:normAutofit/>
          </a:bodyPr>
          <a:lstStyle>
            <a:lvl1pPr lvl="0" algn="ctr" rtl="0">
              <a:spcBef>
                <a:spcPts val="0"/>
              </a:spcBef>
              <a:spcAft>
                <a:spcPts val="0"/>
              </a:spcAft>
              <a:buClr>
                <a:schemeClr val="dk2"/>
              </a:buClr>
              <a:buSzPts val="1300"/>
              <a:buNone/>
              <a:defRPr sz="1300" b="1">
                <a:solidFill>
                  <a:schemeClr val="dk2"/>
                </a:solidFill>
              </a:defRPr>
            </a:lvl1pPr>
            <a:lvl2pPr lvl="1" algn="ctr" rtl="0">
              <a:spcBef>
                <a:spcPts val="0"/>
              </a:spcBef>
              <a:spcAft>
                <a:spcPts val="0"/>
              </a:spcAft>
              <a:buClr>
                <a:schemeClr val="dk2"/>
              </a:buClr>
              <a:buSzPts val="1300"/>
              <a:buNone/>
              <a:defRPr sz="1300" b="1">
                <a:solidFill>
                  <a:schemeClr val="dk2"/>
                </a:solidFill>
              </a:defRPr>
            </a:lvl2pPr>
            <a:lvl3pPr lvl="2" algn="ctr" rtl="0">
              <a:spcBef>
                <a:spcPts val="0"/>
              </a:spcBef>
              <a:spcAft>
                <a:spcPts val="0"/>
              </a:spcAft>
              <a:buClr>
                <a:schemeClr val="dk2"/>
              </a:buClr>
              <a:buSzPts val="1300"/>
              <a:buNone/>
              <a:defRPr sz="1300" b="1">
                <a:solidFill>
                  <a:schemeClr val="dk2"/>
                </a:solidFill>
              </a:defRPr>
            </a:lvl3pPr>
            <a:lvl4pPr lvl="3" algn="ctr" rtl="0">
              <a:spcBef>
                <a:spcPts val="0"/>
              </a:spcBef>
              <a:spcAft>
                <a:spcPts val="0"/>
              </a:spcAft>
              <a:buClr>
                <a:schemeClr val="dk2"/>
              </a:buClr>
              <a:buSzPts val="1300"/>
              <a:buNone/>
              <a:defRPr sz="1300" b="1">
                <a:solidFill>
                  <a:schemeClr val="dk2"/>
                </a:solidFill>
              </a:defRPr>
            </a:lvl4pPr>
            <a:lvl5pPr lvl="4" algn="ctr" rtl="0">
              <a:spcBef>
                <a:spcPts val="0"/>
              </a:spcBef>
              <a:spcAft>
                <a:spcPts val="0"/>
              </a:spcAft>
              <a:buClr>
                <a:schemeClr val="dk2"/>
              </a:buClr>
              <a:buSzPts val="1300"/>
              <a:buNone/>
              <a:defRPr sz="1300" b="1">
                <a:solidFill>
                  <a:schemeClr val="dk2"/>
                </a:solidFill>
              </a:defRPr>
            </a:lvl5pPr>
            <a:lvl6pPr lvl="5" algn="ctr" rtl="0">
              <a:spcBef>
                <a:spcPts val="0"/>
              </a:spcBef>
              <a:spcAft>
                <a:spcPts val="0"/>
              </a:spcAft>
              <a:buClr>
                <a:schemeClr val="dk2"/>
              </a:buClr>
              <a:buSzPts val="1300"/>
              <a:buNone/>
              <a:defRPr sz="1300" b="1">
                <a:solidFill>
                  <a:schemeClr val="dk2"/>
                </a:solidFill>
              </a:defRPr>
            </a:lvl6pPr>
            <a:lvl7pPr lvl="6" algn="ctr" rtl="0">
              <a:spcBef>
                <a:spcPts val="0"/>
              </a:spcBef>
              <a:spcAft>
                <a:spcPts val="0"/>
              </a:spcAft>
              <a:buClr>
                <a:schemeClr val="dk2"/>
              </a:buClr>
              <a:buSzPts val="1300"/>
              <a:buNone/>
              <a:defRPr sz="1300" b="1">
                <a:solidFill>
                  <a:schemeClr val="dk2"/>
                </a:solidFill>
              </a:defRPr>
            </a:lvl7pPr>
            <a:lvl8pPr lvl="7" algn="ctr" rtl="0">
              <a:spcBef>
                <a:spcPts val="0"/>
              </a:spcBef>
              <a:spcAft>
                <a:spcPts val="0"/>
              </a:spcAft>
              <a:buClr>
                <a:schemeClr val="dk2"/>
              </a:buClr>
              <a:buSzPts val="1300"/>
              <a:buNone/>
              <a:defRPr sz="1300" b="1">
                <a:solidFill>
                  <a:schemeClr val="dk2"/>
                </a:solidFill>
              </a:defRPr>
            </a:lvl8pPr>
            <a:lvl9pPr lvl="8" algn="ctr" rtl="0">
              <a:spcBef>
                <a:spcPts val="0"/>
              </a:spcBef>
              <a:spcAft>
                <a:spcPts val="0"/>
              </a:spcAft>
              <a:buClr>
                <a:schemeClr val="dk2"/>
              </a:buClr>
              <a:buSzPts val="1300"/>
              <a:buNone/>
              <a:defRPr sz="1300" b="1">
                <a:solidFill>
                  <a:schemeClr val="dk2"/>
                </a:solidFill>
              </a:defRPr>
            </a:lvl9pPr>
          </a:lstStyle>
          <a:p>
            <a:endParaRPr/>
          </a:p>
        </p:txBody>
      </p:sp>
      <p:sp>
        <p:nvSpPr>
          <p:cNvPr id="110" name="Google Shape;110;p8"/>
          <p:cNvSpPr txBox="1">
            <a:spLocks noGrp="1"/>
          </p:cNvSpPr>
          <p:nvPr>
            <p:ph type="subTitle" idx="8"/>
          </p:nvPr>
        </p:nvSpPr>
        <p:spPr>
          <a:xfrm>
            <a:off x="1091200" y="3877056"/>
            <a:ext cx="1132500" cy="356100"/>
          </a:xfrm>
          <a:prstGeom prst="rect">
            <a:avLst/>
          </a:prstGeom>
        </p:spPr>
        <p:txBody>
          <a:bodyPr spcFirstLastPara="1" wrap="square" lIns="0" tIns="0" rIns="0" bIns="0" anchor="ctr" anchorCtr="0">
            <a:normAutofit/>
          </a:bodyPr>
          <a:lstStyle>
            <a:lvl1pPr lvl="0" algn="ctr" rtl="0">
              <a:spcBef>
                <a:spcPts val="0"/>
              </a:spcBef>
              <a:spcAft>
                <a:spcPts val="0"/>
              </a:spcAft>
              <a:buClr>
                <a:schemeClr val="dk2"/>
              </a:buClr>
              <a:buSzPts val="1300"/>
              <a:buNone/>
              <a:defRPr sz="1300" b="1">
                <a:solidFill>
                  <a:schemeClr val="dk2"/>
                </a:solidFill>
              </a:defRPr>
            </a:lvl1pPr>
            <a:lvl2pPr lvl="1" algn="ctr" rtl="0">
              <a:spcBef>
                <a:spcPts val="0"/>
              </a:spcBef>
              <a:spcAft>
                <a:spcPts val="0"/>
              </a:spcAft>
              <a:buClr>
                <a:schemeClr val="dk2"/>
              </a:buClr>
              <a:buSzPts val="1300"/>
              <a:buNone/>
              <a:defRPr sz="1300" b="1">
                <a:solidFill>
                  <a:schemeClr val="dk2"/>
                </a:solidFill>
              </a:defRPr>
            </a:lvl2pPr>
            <a:lvl3pPr lvl="2" algn="ctr" rtl="0">
              <a:spcBef>
                <a:spcPts val="0"/>
              </a:spcBef>
              <a:spcAft>
                <a:spcPts val="0"/>
              </a:spcAft>
              <a:buClr>
                <a:schemeClr val="dk2"/>
              </a:buClr>
              <a:buSzPts val="1300"/>
              <a:buNone/>
              <a:defRPr sz="1300" b="1">
                <a:solidFill>
                  <a:schemeClr val="dk2"/>
                </a:solidFill>
              </a:defRPr>
            </a:lvl3pPr>
            <a:lvl4pPr lvl="3" algn="ctr" rtl="0">
              <a:spcBef>
                <a:spcPts val="0"/>
              </a:spcBef>
              <a:spcAft>
                <a:spcPts val="0"/>
              </a:spcAft>
              <a:buClr>
                <a:schemeClr val="dk2"/>
              </a:buClr>
              <a:buSzPts val="1300"/>
              <a:buNone/>
              <a:defRPr sz="1300" b="1">
                <a:solidFill>
                  <a:schemeClr val="dk2"/>
                </a:solidFill>
              </a:defRPr>
            </a:lvl4pPr>
            <a:lvl5pPr lvl="4" algn="ctr" rtl="0">
              <a:spcBef>
                <a:spcPts val="0"/>
              </a:spcBef>
              <a:spcAft>
                <a:spcPts val="0"/>
              </a:spcAft>
              <a:buClr>
                <a:schemeClr val="dk2"/>
              </a:buClr>
              <a:buSzPts val="1300"/>
              <a:buNone/>
              <a:defRPr sz="1300" b="1">
                <a:solidFill>
                  <a:schemeClr val="dk2"/>
                </a:solidFill>
              </a:defRPr>
            </a:lvl5pPr>
            <a:lvl6pPr lvl="5" algn="ctr" rtl="0">
              <a:spcBef>
                <a:spcPts val="0"/>
              </a:spcBef>
              <a:spcAft>
                <a:spcPts val="0"/>
              </a:spcAft>
              <a:buClr>
                <a:schemeClr val="dk2"/>
              </a:buClr>
              <a:buSzPts val="1300"/>
              <a:buNone/>
              <a:defRPr sz="1300" b="1">
                <a:solidFill>
                  <a:schemeClr val="dk2"/>
                </a:solidFill>
              </a:defRPr>
            </a:lvl6pPr>
            <a:lvl7pPr lvl="6" algn="ctr" rtl="0">
              <a:spcBef>
                <a:spcPts val="0"/>
              </a:spcBef>
              <a:spcAft>
                <a:spcPts val="0"/>
              </a:spcAft>
              <a:buClr>
                <a:schemeClr val="dk2"/>
              </a:buClr>
              <a:buSzPts val="1300"/>
              <a:buNone/>
              <a:defRPr sz="1300" b="1">
                <a:solidFill>
                  <a:schemeClr val="dk2"/>
                </a:solidFill>
              </a:defRPr>
            </a:lvl7pPr>
            <a:lvl8pPr lvl="7" algn="ctr" rtl="0">
              <a:spcBef>
                <a:spcPts val="0"/>
              </a:spcBef>
              <a:spcAft>
                <a:spcPts val="0"/>
              </a:spcAft>
              <a:buClr>
                <a:schemeClr val="dk2"/>
              </a:buClr>
              <a:buSzPts val="1300"/>
              <a:buNone/>
              <a:defRPr sz="1300" b="1">
                <a:solidFill>
                  <a:schemeClr val="dk2"/>
                </a:solidFill>
              </a:defRPr>
            </a:lvl8pPr>
            <a:lvl9pPr lvl="8" algn="ctr" rtl="0">
              <a:spcBef>
                <a:spcPts val="0"/>
              </a:spcBef>
              <a:spcAft>
                <a:spcPts val="0"/>
              </a:spcAft>
              <a:buClr>
                <a:schemeClr val="dk2"/>
              </a:buClr>
              <a:buSzPts val="1300"/>
              <a:buNone/>
              <a:defRPr sz="1300" b="1">
                <a:solidFill>
                  <a:schemeClr val="dk2"/>
                </a:solidFill>
              </a:defRPr>
            </a:lvl9pPr>
          </a:lstStyle>
          <a:p>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788"/>
        <p:cNvGrpSpPr/>
        <p:nvPr/>
      </p:nvGrpSpPr>
      <p:grpSpPr>
        <a:xfrm>
          <a:off x="0" y="0"/>
          <a:ext cx="0" cy="0"/>
          <a:chOff x="0" y="0"/>
          <a:chExt cx="0" cy="0"/>
        </a:xfrm>
      </p:grpSpPr>
      <p:sp>
        <p:nvSpPr>
          <p:cNvPr id="789" name="Google Shape;789;p73"/>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90" name="Google Shape;790;p7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791" name="Google Shape;791;p7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792" name="Google Shape;792;p73"/>
          <p:cNvSpPr txBox="1">
            <a:spLocks noGrp="1"/>
          </p:cNvSpPr>
          <p:nvPr>
            <p:ph type="sldNum" idx="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ustom Layout 3 2">
  <p:cSld name="CUSTOM_2_2">
    <p:spTree>
      <p:nvGrpSpPr>
        <p:cNvPr id="1" name="Shape 793"/>
        <p:cNvGrpSpPr/>
        <p:nvPr/>
      </p:nvGrpSpPr>
      <p:grpSpPr>
        <a:xfrm>
          <a:off x="0" y="0"/>
          <a:ext cx="0" cy="0"/>
          <a:chOff x="0" y="0"/>
          <a:chExt cx="0" cy="0"/>
        </a:xfrm>
      </p:grpSpPr>
      <p:sp>
        <p:nvSpPr>
          <p:cNvPr id="794" name="Google Shape;794;p74"/>
          <p:cNvSpPr/>
          <p:nvPr/>
        </p:nvSpPr>
        <p:spPr>
          <a:xfrm flipH="1">
            <a:off x="4581000" y="2776174"/>
            <a:ext cx="4242900" cy="18507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95" name="Google Shape;795;p74"/>
          <p:cNvSpPr/>
          <p:nvPr/>
        </p:nvSpPr>
        <p:spPr>
          <a:xfrm>
            <a:off x="311700" y="2776174"/>
            <a:ext cx="4242900" cy="18507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96" name="Google Shape;796;p74"/>
          <p:cNvSpPr/>
          <p:nvPr/>
        </p:nvSpPr>
        <p:spPr>
          <a:xfrm rot="10800000" flipH="1">
            <a:off x="311700" y="903194"/>
            <a:ext cx="4242900" cy="18507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97" name="Google Shape;797;p74"/>
          <p:cNvSpPr/>
          <p:nvPr/>
        </p:nvSpPr>
        <p:spPr>
          <a:xfrm rot="10800000">
            <a:off x="4581000" y="903194"/>
            <a:ext cx="4242900" cy="18507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98" name="Google Shape;798;p7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799" name="Google Shape;799;p7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800" name="Google Shape;800;p7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801" name="Google Shape;801;p7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losing 1 1 1">
  <p:cSld name="Last slide_1_1_1">
    <p:bg>
      <p:bgPr>
        <a:solidFill>
          <a:schemeClr val="lt2"/>
        </a:solidFill>
        <a:effectLst/>
      </p:bgPr>
    </p:bg>
    <p:spTree>
      <p:nvGrpSpPr>
        <p:cNvPr id="1" name="Shape 802"/>
        <p:cNvGrpSpPr/>
        <p:nvPr/>
      </p:nvGrpSpPr>
      <p:grpSpPr>
        <a:xfrm>
          <a:off x="0" y="0"/>
          <a:ext cx="0" cy="0"/>
          <a:chOff x="0" y="0"/>
          <a:chExt cx="0" cy="0"/>
        </a:xfrm>
      </p:grpSpPr>
      <p:sp>
        <p:nvSpPr>
          <p:cNvPr id="803" name="Google Shape;803;p75">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b="0" i="0" u="none" strike="noStrike" cap="none">
                <a:solidFill>
                  <a:schemeClr val="dk2"/>
                </a:solidFill>
                <a:latin typeface="Arial"/>
                <a:ea typeface="Arial"/>
                <a:cs typeface="Arial"/>
                <a:sym typeface="Arial"/>
              </a:rPr>
              <a:t>ThinkHerrmann.com</a:t>
            </a:r>
            <a:endParaRPr sz="900" b="0" i="0" u="none" strike="noStrike" cap="none">
              <a:solidFill>
                <a:schemeClr val="dk2"/>
              </a:solidFill>
              <a:latin typeface="Arial"/>
              <a:ea typeface="Arial"/>
              <a:cs typeface="Arial"/>
              <a:sym typeface="Arial"/>
            </a:endParaRPr>
          </a:p>
        </p:txBody>
      </p:sp>
      <p:sp>
        <p:nvSpPr>
          <p:cNvPr id="804" name="Google Shape;804;p75"/>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2025 Herrmann Global, LLC</a:t>
            </a:r>
            <a:endParaRPr sz="900" b="0" i="0" u="none" strike="noStrike" cap="none">
              <a:solidFill>
                <a:schemeClr val="dk2"/>
              </a:solidFill>
              <a:latin typeface="Arial"/>
              <a:ea typeface="Arial"/>
              <a:cs typeface="Arial"/>
              <a:sym typeface="Arial"/>
            </a:endParaRPr>
          </a:p>
        </p:txBody>
      </p:sp>
      <p:pic>
        <p:nvPicPr>
          <p:cNvPr id="805" name="Google Shape;805;p75"/>
          <p:cNvPicPr preferRelativeResize="0"/>
          <p:nvPr/>
        </p:nvPicPr>
        <p:blipFill rotWithShape="1">
          <a:blip r:embed="rId3">
            <a:alphaModFix/>
          </a:blip>
          <a:srcRect/>
          <a:stretch/>
        </p:blipFill>
        <p:spPr>
          <a:xfrm>
            <a:off x="569913" y="507092"/>
            <a:ext cx="1726714" cy="47988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ustom Layout 4">
  <p:cSld name="CUSTOM_4">
    <p:bg>
      <p:bgPr>
        <a:solidFill>
          <a:schemeClr val="lt2"/>
        </a:solidFill>
        <a:effectLst/>
      </p:bgPr>
    </p:bg>
    <p:spTree>
      <p:nvGrpSpPr>
        <p:cNvPr id="1" name="Shape 806"/>
        <p:cNvGrpSpPr/>
        <p:nvPr/>
      </p:nvGrpSpPr>
      <p:grpSpPr>
        <a:xfrm>
          <a:off x="0" y="0"/>
          <a:ext cx="0" cy="0"/>
          <a:chOff x="0" y="0"/>
          <a:chExt cx="0" cy="0"/>
        </a:xfrm>
      </p:grpSpPr>
      <p:pic>
        <p:nvPicPr>
          <p:cNvPr id="807" name="Google Shape;807;p76"/>
          <p:cNvPicPr preferRelativeResize="0"/>
          <p:nvPr/>
        </p:nvPicPr>
        <p:blipFill rotWithShape="1">
          <a:blip r:embed="rId2">
            <a:alphaModFix amt="37000"/>
          </a:blip>
          <a:srcRect/>
          <a:stretch/>
        </p:blipFill>
        <p:spPr>
          <a:xfrm>
            <a:off x="2266950" y="266700"/>
            <a:ext cx="4610100" cy="4610100"/>
          </a:xfrm>
          <a:prstGeom prst="rect">
            <a:avLst/>
          </a:prstGeom>
          <a:noFill/>
          <a:ln>
            <a:noFill/>
          </a:ln>
        </p:spPr>
      </p:pic>
      <p:sp>
        <p:nvSpPr>
          <p:cNvPr id="808" name="Google Shape;808;p76"/>
          <p:cNvSpPr txBox="1">
            <a:spLocks noGrp="1"/>
          </p:cNvSpPr>
          <p:nvPr>
            <p:ph type="title"/>
          </p:nvPr>
        </p:nvSpPr>
        <p:spPr>
          <a:xfrm>
            <a:off x="2543193" y="2036447"/>
            <a:ext cx="4050000" cy="991800"/>
          </a:xfrm>
          <a:prstGeom prst="rect">
            <a:avLst/>
          </a:prstGeom>
          <a:noFill/>
          <a:ln>
            <a:noFill/>
          </a:ln>
        </p:spPr>
        <p:txBody>
          <a:bodyPr spcFirstLastPara="1" wrap="square" lIns="0" tIns="0" rIns="91425" bIns="0" anchor="t" anchorCtr="0">
            <a:noAutofit/>
          </a:bodyPr>
          <a:lstStyle>
            <a:lvl1pPr lvl="0" algn="ctr">
              <a:lnSpc>
                <a:spcPct val="80000"/>
              </a:lnSpc>
              <a:spcBef>
                <a:spcPts val="0"/>
              </a:spcBef>
              <a:spcAft>
                <a:spcPts val="0"/>
              </a:spcAft>
              <a:buClr>
                <a:schemeClr val="dk2"/>
              </a:buClr>
              <a:buSzPts val="4200"/>
              <a:buNone/>
              <a:defRPr sz="4200" b="1">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809"/>
        <p:cNvGrpSpPr/>
        <p:nvPr/>
      </p:nvGrpSpPr>
      <p:grpSpPr>
        <a:xfrm>
          <a:off x="0" y="0"/>
          <a:ext cx="0" cy="0"/>
          <a:chOff x="0" y="0"/>
          <a:chExt cx="0" cy="0"/>
        </a:xfrm>
      </p:grpSpPr>
      <p:sp>
        <p:nvSpPr>
          <p:cNvPr id="810" name="Google Shape;810;p7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811" name="Google Shape;811;p7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812" name="Google Shape;812;p7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813" name="Google Shape;813;p77"/>
          <p:cNvSpPr/>
          <p:nvPr/>
        </p:nvSpPr>
        <p:spPr>
          <a:xfrm flipH="1">
            <a:off x="4581000" y="2776174"/>
            <a:ext cx="4242900" cy="18507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14" name="Google Shape;814;p77"/>
          <p:cNvSpPr/>
          <p:nvPr/>
        </p:nvSpPr>
        <p:spPr>
          <a:xfrm>
            <a:off x="311700" y="2776174"/>
            <a:ext cx="4242900" cy="18507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15" name="Google Shape;815;p77"/>
          <p:cNvSpPr/>
          <p:nvPr/>
        </p:nvSpPr>
        <p:spPr>
          <a:xfrm rot="10800000" flipH="1">
            <a:off x="311700" y="903194"/>
            <a:ext cx="4242900" cy="18507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16" name="Google Shape;816;p77"/>
          <p:cNvSpPr/>
          <p:nvPr/>
        </p:nvSpPr>
        <p:spPr>
          <a:xfrm rot="10800000">
            <a:off x="4581000" y="903194"/>
            <a:ext cx="4242900" cy="18507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17" name="Google Shape;817;p77"/>
          <p:cNvSpPr txBox="1">
            <a:spLocks noGrp="1"/>
          </p:cNvSpPr>
          <p:nvPr>
            <p:ph type="subTitle" idx="1"/>
          </p:nvPr>
        </p:nvSpPr>
        <p:spPr>
          <a:xfrm>
            <a:off x="656075" y="1232085"/>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8" name="Google Shape;818;p77"/>
          <p:cNvSpPr txBox="1">
            <a:spLocks noGrp="1"/>
          </p:cNvSpPr>
          <p:nvPr>
            <p:ph type="subTitle" idx="2"/>
          </p:nvPr>
        </p:nvSpPr>
        <p:spPr>
          <a:xfrm>
            <a:off x="756304" y="1657910"/>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819" name="Google Shape;819;p77"/>
          <p:cNvSpPr txBox="1">
            <a:spLocks noGrp="1"/>
          </p:cNvSpPr>
          <p:nvPr>
            <p:ph type="subTitle" idx="3"/>
          </p:nvPr>
        </p:nvSpPr>
        <p:spPr>
          <a:xfrm>
            <a:off x="4861825" y="1232085"/>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0" name="Google Shape;820;p77"/>
          <p:cNvSpPr txBox="1">
            <a:spLocks noGrp="1"/>
          </p:cNvSpPr>
          <p:nvPr>
            <p:ph type="subTitle" idx="4"/>
          </p:nvPr>
        </p:nvSpPr>
        <p:spPr>
          <a:xfrm>
            <a:off x="656075" y="3094503"/>
            <a:ext cx="17367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1" name="Google Shape;821;p77"/>
          <p:cNvSpPr txBox="1">
            <a:spLocks noGrp="1"/>
          </p:cNvSpPr>
          <p:nvPr>
            <p:ph type="subTitle" idx="5"/>
          </p:nvPr>
        </p:nvSpPr>
        <p:spPr>
          <a:xfrm>
            <a:off x="706286" y="3562910"/>
            <a:ext cx="1736700" cy="3075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822" name="Google Shape;822;p77"/>
          <p:cNvSpPr txBox="1">
            <a:spLocks noGrp="1"/>
          </p:cNvSpPr>
          <p:nvPr>
            <p:ph type="subTitle" idx="6"/>
          </p:nvPr>
        </p:nvSpPr>
        <p:spPr>
          <a:xfrm>
            <a:off x="4861825" y="3094503"/>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3" name="Google Shape;823;p77"/>
          <p:cNvSpPr txBox="1">
            <a:spLocks noGrp="1"/>
          </p:cNvSpPr>
          <p:nvPr>
            <p:ph type="subTitle" idx="7"/>
          </p:nvPr>
        </p:nvSpPr>
        <p:spPr>
          <a:xfrm>
            <a:off x="4962054" y="3562910"/>
            <a:ext cx="3466500" cy="3075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300"/>
              <a:buChar char="●"/>
              <a:defRPr sz="1300"/>
            </a:lvl1pPr>
            <a:lvl2pPr lvl="1" algn="l">
              <a:lnSpc>
                <a:spcPct val="115000"/>
              </a:lnSpc>
              <a:spcBef>
                <a:spcPts val="0"/>
              </a:spcBef>
              <a:spcAft>
                <a:spcPts val="0"/>
              </a:spcAft>
              <a:buSzPts val="1300"/>
              <a:buChar char="○"/>
              <a:defRPr sz="1300"/>
            </a:lvl2pPr>
            <a:lvl3pPr lvl="2" algn="l">
              <a:lnSpc>
                <a:spcPct val="115000"/>
              </a:lnSpc>
              <a:spcBef>
                <a:spcPts val="0"/>
              </a:spcBef>
              <a:spcAft>
                <a:spcPts val="0"/>
              </a:spcAft>
              <a:buSzPts val="1300"/>
              <a:buChar char="■"/>
              <a:defRPr sz="1300"/>
            </a:lvl3pPr>
            <a:lvl4pPr lvl="3" algn="l">
              <a:lnSpc>
                <a:spcPct val="115000"/>
              </a:lnSpc>
              <a:spcBef>
                <a:spcPts val="0"/>
              </a:spcBef>
              <a:spcAft>
                <a:spcPts val="0"/>
              </a:spcAft>
              <a:buSzPts val="1300"/>
              <a:buChar char="●"/>
              <a:defRPr sz="1300"/>
            </a:lvl4pPr>
            <a:lvl5pPr lvl="4" algn="l">
              <a:lnSpc>
                <a:spcPct val="115000"/>
              </a:lnSpc>
              <a:spcBef>
                <a:spcPts val="0"/>
              </a:spcBef>
              <a:spcAft>
                <a:spcPts val="0"/>
              </a:spcAft>
              <a:buSzPts val="1300"/>
              <a:buChar char="○"/>
              <a:defRPr sz="1300"/>
            </a:lvl5pPr>
            <a:lvl6pPr lvl="5" algn="l">
              <a:lnSpc>
                <a:spcPct val="115000"/>
              </a:lnSpc>
              <a:spcBef>
                <a:spcPts val="0"/>
              </a:spcBef>
              <a:spcAft>
                <a:spcPts val="0"/>
              </a:spcAft>
              <a:buSzPts val="1300"/>
              <a:buChar char="■"/>
              <a:defRPr sz="1300"/>
            </a:lvl6pPr>
            <a:lvl7pPr lvl="6" algn="l">
              <a:lnSpc>
                <a:spcPct val="115000"/>
              </a:lnSpc>
              <a:spcBef>
                <a:spcPts val="0"/>
              </a:spcBef>
              <a:spcAft>
                <a:spcPts val="0"/>
              </a:spcAft>
              <a:buSzPts val="1300"/>
              <a:buChar char="●"/>
              <a:defRPr sz="1300"/>
            </a:lvl7pPr>
            <a:lvl8pPr lvl="7" algn="l">
              <a:lnSpc>
                <a:spcPct val="115000"/>
              </a:lnSpc>
              <a:spcBef>
                <a:spcPts val="0"/>
              </a:spcBef>
              <a:spcAft>
                <a:spcPts val="0"/>
              </a:spcAft>
              <a:buSzPts val="1300"/>
              <a:buChar char="○"/>
              <a:defRPr sz="1300"/>
            </a:lvl8pPr>
            <a:lvl9pPr lvl="8" algn="l">
              <a:lnSpc>
                <a:spcPct val="115000"/>
              </a:lnSpc>
              <a:spcBef>
                <a:spcPts val="0"/>
              </a:spcBef>
              <a:spcAft>
                <a:spcPts val="0"/>
              </a:spcAft>
              <a:buSzPts val="1300"/>
              <a:buChar char="■"/>
              <a:defRPr sz="1300"/>
            </a:lvl9pPr>
          </a:lstStyle>
          <a:p>
            <a:endParaRPr/>
          </a:p>
        </p:txBody>
      </p:sp>
      <p:sp>
        <p:nvSpPr>
          <p:cNvPr id="824" name="Google Shape;824;p77"/>
          <p:cNvSpPr txBox="1">
            <a:spLocks noGrp="1"/>
          </p:cNvSpPr>
          <p:nvPr>
            <p:ph type="subTitle" idx="8"/>
          </p:nvPr>
        </p:nvSpPr>
        <p:spPr>
          <a:xfrm>
            <a:off x="2549875" y="3094503"/>
            <a:ext cx="17367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5" name="Google Shape;825;p77"/>
          <p:cNvSpPr txBox="1">
            <a:spLocks noGrp="1"/>
          </p:cNvSpPr>
          <p:nvPr>
            <p:ph type="subTitle" idx="9"/>
          </p:nvPr>
        </p:nvSpPr>
        <p:spPr>
          <a:xfrm>
            <a:off x="2600086" y="3562910"/>
            <a:ext cx="17367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826" name="Google Shape;826;p77"/>
          <p:cNvSpPr txBox="1">
            <a:spLocks noGrp="1"/>
          </p:cNvSpPr>
          <p:nvPr>
            <p:ph type="subTitle" idx="13"/>
          </p:nvPr>
        </p:nvSpPr>
        <p:spPr>
          <a:xfrm>
            <a:off x="4962054" y="1657910"/>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827" name="Google Shape;827;p7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Quadrants">
  <p:cSld name="Title &amp; quadrants">
    <p:spTree>
      <p:nvGrpSpPr>
        <p:cNvPr id="1" name="Shape 828"/>
        <p:cNvGrpSpPr/>
        <p:nvPr/>
      </p:nvGrpSpPr>
      <p:grpSpPr>
        <a:xfrm>
          <a:off x="0" y="0"/>
          <a:ext cx="0" cy="0"/>
          <a:chOff x="0" y="0"/>
          <a:chExt cx="0" cy="0"/>
        </a:xfrm>
      </p:grpSpPr>
      <p:sp>
        <p:nvSpPr>
          <p:cNvPr id="829" name="Google Shape;829;p7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830" name="Google Shape;830;p7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831" name="Google Shape;831;p7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832" name="Google Shape;832;p78"/>
          <p:cNvSpPr/>
          <p:nvPr/>
        </p:nvSpPr>
        <p:spPr>
          <a:xfrm flipH="1">
            <a:off x="4581009" y="2936007"/>
            <a:ext cx="4242900" cy="15951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33" name="Google Shape;833;p78"/>
          <p:cNvSpPr/>
          <p:nvPr/>
        </p:nvSpPr>
        <p:spPr>
          <a:xfrm>
            <a:off x="311694" y="2936007"/>
            <a:ext cx="4242900" cy="15951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34" name="Google Shape;834;p78"/>
          <p:cNvSpPr/>
          <p:nvPr/>
        </p:nvSpPr>
        <p:spPr>
          <a:xfrm rot="10800000" flipH="1">
            <a:off x="311694" y="1321704"/>
            <a:ext cx="4242900" cy="15951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35" name="Google Shape;835;p78"/>
          <p:cNvSpPr/>
          <p:nvPr/>
        </p:nvSpPr>
        <p:spPr>
          <a:xfrm rot="10800000">
            <a:off x="4581009" y="1321704"/>
            <a:ext cx="4242900" cy="15951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36" name="Google Shape;836;p78"/>
          <p:cNvSpPr txBox="1">
            <a:spLocks noGrp="1"/>
          </p:cNvSpPr>
          <p:nvPr>
            <p:ph type="subTitle" idx="1"/>
          </p:nvPr>
        </p:nvSpPr>
        <p:spPr>
          <a:xfrm>
            <a:off x="640700" y="1562375"/>
            <a:ext cx="2588400" cy="1170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7" name="Google Shape;837;p78"/>
          <p:cNvSpPr txBox="1">
            <a:spLocks noGrp="1"/>
          </p:cNvSpPr>
          <p:nvPr>
            <p:ph type="subTitle" idx="2"/>
          </p:nvPr>
        </p:nvSpPr>
        <p:spPr>
          <a:xfrm>
            <a:off x="5887825" y="1562375"/>
            <a:ext cx="2588400" cy="1170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8" name="Google Shape;838;p78"/>
          <p:cNvSpPr txBox="1">
            <a:spLocks noGrp="1"/>
          </p:cNvSpPr>
          <p:nvPr>
            <p:ph type="subTitle" idx="3"/>
          </p:nvPr>
        </p:nvSpPr>
        <p:spPr>
          <a:xfrm>
            <a:off x="5887825" y="3195688"/>
            <a:ext cx="2588400" cy="1170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839" name="Google Shape;839;p78"/>
          <p:cNvSpPr txBox="1">
            <a:spLocks noGrp="1"/>
          </p:cNvSpPr>
          <p:nvPr>
            <p:ph type="subTitle" idx="4"/>
          </p:nvPr>
        </p:nvSpPr>
        <p:spPr>
          <a:xfrm>
            <a:off x="311699" y="742850"/>
            <a:ext cx="7848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0" name="Google Shape;840;p78"/>
          <p:cNvSpPr txBox="1">
            <a:spLocks noGrp="1"/>
          </p:cNvSpPr>
          <p:nvPr>
            <p:ph type="subTitle" idx="5"/>
          </p:nvPr>
        </p:nvSpPr>
        <p:spPr>
          <a:xfrm>
            <a:off x="640700" y="3196100"/>
            <a:ext cx="2588400" cy="1170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1" name="Google Shape;841;p7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42" name="Google Shape;842;p78"/>
          <p:cNvSpPr/>
          <p:nvPr/>
        </p:nvSpPr>
        <p:spPr>
          <a:xfrm rot="10800000">
            <a:off x="2161650" y="2699825"/>
            <a:ext cx="4820700" cy="4284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adrants_2">
  <p:cSld name="Title &amp; quadrants_3">
    <p:spTree>
      <p:nvGrpSpPr>
        <p:cNvPr id="1" name="Shape 843"/>
        <p:cNvGrpSpPr/>
        <p:nvPr/>
      </p:nvGrpSpPr>
      <p:grpSpPr>
        <a:xfrm>
          <a:off x="0" y="0"/>
          <a:ext cx="0" cy="0"/>
          <a:chOff x="0" y="0"/>
          <a:chExt cx="0" cy="0"/>
        </a:xfrm>
      </p:grpSpPr>
      <p:sp>
        <p:nvSpPr>
          <p:cNvPr id="844" name="Google Shape;844;p7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845" name="Google Shape;845;p7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846" name="Google Shape;846;p7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847" name="Google Shape;847;p79"/>
          <p:cNvSpPr/>
          <p:nvPr/>
        </p:nvSpPr>
        <p:spPr>
          <a:xfrm flipH="1">
            <a:off x="4581009" y="2761488"/>
            <a:ext cx="4242900" cy="18669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48" name="Google Shape;848;p79"/>
          <p:cNvSpPr/>
          <p:nvPr/>
        </p:nvSpPr>
        <p:spPr>
          <a:xfrm>
            <a:off x="311694" y="2761488"/>
            <a:ext cx="4242900" cy="18669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49" name="Google Shape;849;p79"/>
          <p:cNvSpPr/>
          <p:nvPr/>
        </p:nvSpPr>
        <p:spPr>
          <a:xfrm rot="10800000" flipH="1">
            <a:off x="311694" y="872112"/>
            <a:ext cx="4242900" cy="1866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50" name="Google Shape;850;p79"/>
          <p:cNvSpPr/>
          <p:nvPr/>
        </p:nvSpPr>
        <p:spPr>
          <a:xfrm rot="10800000">
            <a:off x="4581009" y="872112"/>
            <a:ext cx="4242900" cy="1866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851" name="Google Shape;851;p79"/>
          <p:cNvPicPr preferRelativeResize="0"/>
          <p:nvPr/>
        </p:nvPicPr>
        <p:blipFill rotWithShape="1">
          <a:blip r:embed="rId3">
            <a:alphaModFix/>
          </a:blip>
          <a:srcRect/>
          <a:stretch/>
        </p:blipFill>
        <p:spPr>
          <a:xfrm>
            <a:off x="4580993" y="1819950"/>
            <a:ext cx="914905" cy="919050"/>
          </a:xfrm>
          <a:prstGeom prst="rect">
            <a:avLst/>
          </a:prstGeom>
          <a:noFill/>
          <a:ln>
            <a:noFill/>
          </a:ln>
        </p:spPr>
      </p:pic>
      <p:pic>
        <p:nvPicPr>
          <p:cNvPr id="852" name="Google Shape;852;p79"/>
          <p:cNvPicPr preferRelativeResize="0"/>
          <p:nvPr/>
        </p:nvPicPr>
        <p:blipFill rotWithShape="1">
          <a:blip r:embed="rId4">
            <a:alphaModFix/>
          </a:blip>
          <a:srcRect/>
          <a:stretch/>
        </p:blipFill>
        <p:spPr>
          <a:xfrm>
            <a:off x="3639694" y="1819934"/>
            <a:ext cx="914900" cy="919059"/>
          </a:xfrm>
          <a:prstGeom prst="rect">
            <a:avLst/>
          </a:prstGeom>
          <a:noFill/>
          <a:ln>
            <a:noFill/>
          </a:ln>
        </p:spPr>
      </p:pic>
      <p:pic>
        <p:nvPicPr>
          <p:cNvPr id="853" name="Google Shape;853;p79"/>
          <p:cNvPicPr preferRelativeResize="0"/>
          <p:nvPr/>
        </p:nvPicPr>
        <p:blipFill rotWithShape="1">
          <a:blip r:embed="rId5">
            <a:alphaModFix/>
          </a:blip>
          <a:srcRect/>
          <a:stretch/>
        </p:blipFill>
        <p:spPr>
          <a:xfrm>
            <a:off x="4581001" y="2761501"/>
            <a:ext cx="914900" cy="910730"/>
          </a:xfrm>
          <a:prstGeom prst="rect">
            <a:avLst/>
          </a:prstGeom>
          <a:noFill/>
          <a:ln>
            <a:noFill/>
          </a:ln>
        </p:spPr>
      </p:pic>
      <p:pic>
        <p:nvPicPr>
          <p:cNvPr id="854" name="Google Shape;854;p79"/>
          <p:cNvPicPr preferRelativeResize="0"/>
          <p:nvPr/>
        </p:nvPicPr>
        <p:blipFill rotWithShape="1">
          <a:blip r:embed="rId6">
            <a:alphaModFix/>
          </a:blip>
          <a:srcRect/>
          <a:stretch/>
        </p:blipFill>
        <p:spPr>
          <a:xfrm>
            <a:off x="3639699" y="2761500"/>
            <a:ext cx="914900" cy="910757"/>
          </a:xfrm>
          <a:prstGeom prst="rect">
            <a:avLst/>
          </a:prstGeom>
          <a:noFill/>
          <a:ln>
            <a:noFill/>
          </a:ln>
        </p:spPr>
      </p:pic>
      <p:sp>
        <p:nvSpPr>
          <p:cNvPr id="855" name="Google Shape;855;p79"/>
          <p:cNvSpPr txBox="1"/>
          <p:nvPr/>
        </p:nvSpPr>
        <p:spPr>
          <a:xfrm>
            <a:off x="3988475" y="2261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WHAT</a:t>
            </a:r>
            <a:endParaRPr sz="1100" b="1" i="0" u="none" strike="noStrike" cap="none">
              <a:solidFill>
                <a:srgbClr val="000000"/>
              </a:solidFill>
              <a:latin typeface="Arial"/>
              <a:ea typeface="Arial"/>
              <a:cs typeface="Arial"/>
              <a:sym typeface="Arial"/>
            </a:endParaRPr>
          </a:p>
        </p:txBody>
      </p:sp>
      <p:sp>
        <p:nvSpPr>
          <p:cNvPr id="856" name="Google Shape;856;p79"/>
          <p:cNvSpPr txBox="1"/>
          <p:nvPr/>
        </p:nvSpPr>
        <p:spPr>
          <a:xfrm>
            <a:off x="4724331" y="2261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WHY</a:t>
            </a:r>
            <a:endParaRPr sz="1100" b="1" i="0" u="none" strike="noStrike" cap="none">
              <a:solidFill>
                <a:srgbClr val="000000"/>
              </a:solidFill>
              <a:latin typeface="Arial"/>
              <a:ea typeface="Arial"/>
              <a:cs typeface="Arial"/>
              <a:sym typeface="Arial"/>
            </a:endParaRPr>
          </a:p>
        </p:txBody>
      </p:sp>
      <p:sp>
        <p:nvSpPr>
          <p:cNvPr id="857" name="Google Shape;857;p79"/>
          <p:cNvSpPr txBox="1"/>
          <p:nvPr/>
        </p:nvSpPr>
        <p:spPr>
          <a:xfrm>
            <a:off x="3996138" y="3023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HOW</a:t>
            </a:r>
            <a:endParaRPr sz="1100" b="1" i="0" u="none" strike="noStrike" cap="none">
              <a:solidFill>
                <a:srgbClr val="000000"/>
              </a:solidFill>
              <a:latin typeface="Arial"/>
              <a:ea typeface="Arial"/>
              <a:cs typeface="Arial"/>
              <a:sym typeface="Arial"/>
            </a:endParaRPr>
          </a:p>
        </p:txBody>
      </p:sp>
      <p:sp>
        <p:nvSpPr>
          <p:cNvPr id="858" name="Google Shape;858;p79"/>
          <p:cNvSpPr txBox="1"/>
          <p:nvPr/>
        </p:nvSpPr>
        <p:spPr>
          <a:xfrm>
            <a:off x="4724331" y="3023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WHO</a:t>
            </a:r>
            <a:endParaRPr sz="1100" b="1" i="0" u="none" strike="noStrike" cap="none">
              <a:solidFill>
                <a:srgbClr val="000000"/>
              </a:solidFill>
              <a:latin typeface="Arial"/>
              <a:ea typeface="Arial"/>
              <a:cs typeface="Arial"/>
              <a:sym typeface="Arial"/>
            </a:endParaRPr>
          </a:p>
        </p:txBody>
      </p:sp>
      <p:sp>
        <p:nvSpPr>
          <p:cNvPr id="859" name="Google Shape;859;p79"/>
          <p:cNvSpPr txBox="1">
            <a:spLocks noGrp="1"/>
          </p:cNvSpPr>
          <p:nvPr>
            <p:ph type="subTitle" idx="1"/>
          </p:nvPr>
        </p:nvSpPr>
        <p:spPr>
          <a:xfrm>
            <a:off x="640700" y="1222600"/>
            <a:ext cx="2588400" cy="309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0" name="Google Shape;860;p79"/>
          <p:cNvSpPr txBox="1">
            <a:spLocks noGrp="1"/>
          </p:cNvSpPr>
          <p:nvPr>
            <p:ph type="subTitle" idx="2"/>
          </p:nvPr>
        </p:nvSpPr>
        <p:spPr>
          <a:xfrm>
            <a:off x="5887825" y="1222600"/>
            <a:ext cx="2588400" cy="3099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1" name="Google Shape;861;p79"/>
          <p:cNvSpPr txBox="1">
            <a:spLocks noGrp="1"/>
          </p:cNvSpPr>
          <p:nvPr>
            <p:ph type="subTitle" idx="3"/>
          </p:nvPr>
        </p:nvSpPr>
        <p:spPr>
          <a:xfrm>
            <a:off x="640700" y="3067600"/>
            <a:ext cx="2588400" cy="309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2" name="Google Shape;862;p79"/>
          <p:cNvSpPr txBox="1">
            <a:spLocks noGrp="1"/>
          </p:cNvSpPr>
          <p:nvPr>
            <p:ph type="subTitle" idx="4"/>
          </p:nvPr>
        </p:nvSpPr>
        <p:spPr>
          <a:xfrm>
            <a:off x="5887825" y="3067600"/>
            <a:ext cx="2588400" cy="3099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863" name="Google Shape;863;p79"/>
          <p:cNvSpPr txBox="1">
            <a:spLocks noGrp="1"/>
          </p:cNvSpPr>
          <p:nvPr>
            <p:ph type="subTitle" idx="5"/>
          </p:nvPr>
        </p:nvSpPr>
        <p:spPr>
          <a:xfrm>
            <a:off x="650675" y="1532500"/>
            <a:ext cx="2588400" cy="96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4" name="Google Shape;864;p79"/>
          <p:cNvSpPr txBox="1">
            <a:spLocks noGrp="1"/>
          </p:cNvSpPr>
          <p:nvPr>
            <p:ph type="subTitle" idx="6"/>
          </p:nvPr>
        </p:nvSpPr>
        <p:spPr>
          <a:xfrm>
            <a:off x="640700" y="3377500"/>
            <a:ext cx="2588400" cy="96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5" name="Google Shape;865;p79"/>
          <p:cNvSpPr txBox="1">
            <a:spLocks noGrp="1"/>
          </p:cNvSpPr>
          <p:nvPr>
            <p:ph type="subTitle" idx="7"/>
          </p:nvPr>
        </p:nvSpPr>
        <p:spPr>
          <a:xfrm>
            <a:off x="5887825" y="3377500"/>
            <a:ext cx="2588400" cy="969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866" name="Google Shape;866;p79"/>
          <p:cNvSpPr txBox="1">
            <a:spLocks noGrp="1"/>
          </p:cNvSpPr>
          <p:nvPr>
            <p:ph type="subTitle" idx="8"/>
          </p:nvPr>
        </p:nvSpPr>
        <p:spPr>
          <a:xfrm>
            <a:off x="5887825" y="1532500"/>
            <a:ext cx="2588400" cy="969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867" name="Google Shape;867;p7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orient="horz" pos="2916">
          <p15:clr>
            <a:srgbClr val="E46962"/>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Rows">
  <p:cSld name="Title &amp; quadrants_3_1">
    <p:spTree>
      <p:nvGrpSpPr>
        <p:cNvPr id="1" name="Shape 868"/>
        <p:cNvGrpSpPr/>
        <p:nvPr/>
      </p:nvGrpSpPr>
      <p:grpSpPr>
        <a:xfrm>
          <a:off x="0" y="0"/>
          <a:ext cx="0" cy="0"/>
          <a:chOff x="0" y="0"/>
          <a:chExt cx="0" cy="0"/>
        </a:xfrm>
      </p:grpSpPr>
      <p:sp>
        <p:nvSpPr>
          <p:cNvPr id="869" name="Google Shape;869;p80"/>
          <p:cNvSpPr/>
          <p:nvPr/>
        </p:nvSpPr>
        <p:spPr>
          <a:xfrm rot="10800000">
            <a:off x="1700100" y="1080300"/>
            <a:ext cx="71322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70" name="Google Shape;870;p80"/>
          <p:cNvSpPr/>
          <p:nvPr/>
        </p:nvSpPr>
        <p:spPr>
          <a:xfrm>
            <a:off x="311698" y="3026500"/>
            <a:ext cx="1488900" cy="356100"/>
          </a:xfrm>
          <a:prstGeom prst="roundRect">
            <a:avLst>
              <a:gd name="adj" fmla="val 50000"/>
            </a:avLst>
          </a:prstGeom>
          <a:solidFill>
            <a:srgbClr val="FBD6DA"/>
          </a:solidFill>
          <a:ln w="9525" cap="flat" cmpd="sng">
            <a:solidFill>
              <a:srgbClr val="FBD6D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1" name="Google Shape;871;p80"/>
          <p:cNvSpPr/>
          <p:nvPr/>
        </p:nvSpPr>
        <p:spPr>
          <a:xfrm>
            <a:off x="625295" y="3026500"/>
            <a:ext cx="1488900" cy="356100"/>
          </a:xfrm>
          <a:prstGeom prst="roundRect">
            <a:avLst>
              <a:gd name="adj" fmla="val 50000"/>
            </a:avLst>
          </a:prstGeom>
          <a:solidFill>
            <a:srgbClr val="F8ADB6"/>
          </a:solidFill>
          <a:ln w="9525" cap="flat" cmpd="sng">
            <a:solidFill>
              <a:srgbClr val="F8ADB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2" name="Google Shape;872;p80"/>
          <p:cNvSpPr/>
          <p:nvPr/>
        </p:nvSpPr>
        <p:spPr>
          <a:xfrm>
            <a:off x="928847" y="3026500"/>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3" name="Google Shape;873;p80"/>
          <p:cNvSpPr/>
          <p:nvPr/>
        </p:nvSpPr>
        <p:spPr>
          <a:xfrm>
            <a:off x="311698" y="1329871"/>
            <a:ext cx="1488900" cy="356100"/>
          </a:xfrm>
          <a:prstGeom prst="roundRect">
            <a:avLst>
              <a:gd name="adj" fmla="val 50000"/>
            </a:avLst>
          </a:prstGeom>
          <a:solidFill>
            <a:srgbClr val="D3F2FC"/>
          </a:solidFill>
          <a:ln w="9525" cap="flat" cmpd="sng">
            <a:solidFill>
              <a:srgbClr val="D3F2F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4" name="Google Shape;874;p80"/>
          <p:cNvSpPr/>
          <p:nvPr/>
        </p:nvSpPr>
        <p:spPr>
          <a:xfrm>
            <a:off x="625295" y="1329871"/>
            <a:ext cx="1488900" cy="356100"/>
          </a:xfrm>
          <a:prstGeom prst="roundRect">
            <a:avLst>
              <a:gd name="adj" fmla="val 50000"/>
            </a:avLst>
          </a:prstGeom>
          <a:solidFill>
            <a:srgbClr val="A9E6F9"/>
          </a:solidFill>
          <a:ln w="9525" cap="flat" cmpd="sng">
            <a:solidFill>
              <a:srgbClr val="A9E6F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5" name="Google Shape;875;p80"/>
          <p:cNvSpPr/>
          <p:nvPr/>
        </p:nvSpPr>
        <p:spPr>
          <a:xfrm>
            <a:off x="928847" y="1329871"/>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6" name="Google Shape;876;p80"/>
          <p:cNvSpPr/>
          <p:nvPr/>
        </p:nvSpPr>
        <p:spPr>
          <a:xfrm flipH="1">
            <a:off x="311620" y="2178493"/>
            <a:ext cx="1488900" cy="356100"/>
          </a:xfrm>
          <a:prstGeom prst="roundRect">
            <a:avLst>
              <a:gd name="adj" fmla="val 50000"/>
            </a:avLst>
          </a:prstGeom>
          <a:solidFill>
            <a:srgbClr val="DEF2E5"/>
          </a:solidFill>
          <a:ln w="9525" cap="flat" cmpd="sng">
            <a:solidFill>
              <a:srgbClr val="DEF2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7" name="Google Shape;877;p80"/>
          <p:cNvSpPr/>
          <p:nvPr/>
        </p:nvSpPr>
        <p:spPr>
          <a:xfrm flipH="1">
            <a:off x="625217" y="2178493"/>
            <a:ext cx="1488900" cy="356100"/>
          </a:xfrm>
          <a:prstGeom prst="roundRect">
            <a:avLst>
              <a:gd name="adj" fmla="val 50000"/>
            </a:avLst>
          </a:prstGeom>
          <a:solidFill>
            <a:srgbClr val="BFE5CD"/>
          </a:solidFill>
          <a:ln w="9525" cap="flat" cmpd="sng">
            <a:solidFill>
              <a:srgbClr val="BFE5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8" name="Google Shape;878;p80"/>
          <p:cNvSpPr/>
          <p:nvPr/>
        </p:nvSpPr>
        <p:spPr>
          <a:xfrm flipH="1">
            <a:off x="928769" y="2178493"/>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9" name="Google Shape;879;p80"/>
          <p:cNvSpPr/>
          <p:nvPr/>
        </p:nvSpPr>
        <p:spPr>
          <a:xfrm flipH="1">
            <a:off x="311620" y="3876595"/>
            <a:ext cx="1488900" cy="356100"/>
          </a:xfrm>
          <a:prstGeom prst="roundRect">
            <a:avLst>
              <a:gd name="adj" fmla="val 50000"/>
            </a:avLst>
          </a:prstGeom>
          <a:solidFill>
            <a:srgbClr val="FEF6D8"/>
          </a:solidFill>
          <a:ln w="9525" cap="flat" cmpd="sng">
            <a:solidFill>
              <a:srgbClr val="FEF6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0" name="Google Shape;880;p80"/>
          <p:cNvSpPr/>
          <p:nvPr/>
        </p:nvSpPr>
        <p:spPr>
          <a:xfrm flipH="1">
            <a:off x="625217" y="3876595"/>
            <a:ext cx="1488900" cy="356100"/>
          </a:xfrm>
          <a:prstGeom prst="roundRect">
            <a:avLst>
              <a:gd name="adj" fmla="val 50000"/>
            </a:avLst>
          </a:prstGeom>
          <a:solidFill>
            <a:srgbClr val="FEEEB2"/>
          </a:solidFill>
          <a:ln w="9525" cap="flat" cmpd="sng">
            <a:solidFill>
              <a:srgbClr val="FEEE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1" name="Google Shape;881;p80"/>
          <p:cNvSpPr/>
          <p:nvPr/>
        </p:nvSpPr>
        <p:spPr>
          <a:xfrm flipH="1">
            <a:off x="928769" y="3876595"/>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882" name="Google Shape;882;p80"/>
          <p:cNvCxnSpPr/>
          <p:nvPr/>
        </p:nvCxnSpPr>
        <p:spPr>
          <a:xfrm>
            <a:off x="3055477" y="1936820"/>
            <a:ext cx="4985700" cy="0"/>
          </a:xfrm>
          <a:prstGeom prst="straightConnector1">
            <a:avLst/>
          </a:prstGeom>
          <a:noFill/>
          <a:ln w="9525" cap="flat" cmpd="sng">
            <a:solidFill>
              <a:schemeClr val="accent5"/>
            </a:solidFill>
            <a:prstDash val="solid"/>
            <a:round/>
            <a:headEnd type="none" w="sm" len="sm"/>
            <a:tailEnd type="none" w="sm" len="sm"/>
          </a:ln>
        </p:spPr>
      </p:cxnSp>
      <p:cxnSp>
        <p:nvCxnSpPr>
          <p:cNvPr id="883" name="Google Shape;883;p80"/>
          <p:cNvCxnSpPr/>
          <p:nvPr/>
        </p:nvCxnSpPr>
        <p:spPr>
          <a:xfrm>
            <a:off x="3055477" y="2793217"/>
            <a:ext cx="4985700" cy="0"/>
          </a:xfrm>
          <a:prstGeom prst="straightConnector1">
            <a:avLst/>
          </a:prstGeom>
          <a:noFill/>
          <a:ln w="9525" cap="flat" cmpd="sng">
            <a:solidFill>
              <a:schemeClr val="accent5"/>
            </a:solidFill>
            <a:prstDash val="solid"/>
            <a:round/>
            <a:headEnd type="none" w="sm" len="sm"/>
            <a:tailEnd type="none" w="sm" len="sm"/>
          </a:ln>
        </p:spPr>
      </p:cxnSp>
      <p:cxnSp>
        <p:nvCxnSpPr>
          <p:cNvPr id="884" name="Google Shape;884;p80"/>
          <p:cNvCxnSpPr/>
          <p:nvPr/>
        </p:nvCxnSpPr>
        <p:spPr>
          <a:xfrm>
            <a:off x="3055477" y="3649614"/>
            <a:ext cx="4985700" cy="0"/>
          </a:xfrm>
          <a:prstGeom prst="straightConnector1">
            <a:avLst/>
          </a:prstGeom>
          <a:noFill/>
          <a:ln w="9525" cap="flat" cmpd="sng">
            <a:solidFill>
              <a:schemeClr val="accent5"/>
            </a:solidFill>
            <a:prstDash val="solid"/>
            <a:round/>
            <a:headEnd type="none" w="sm" len="sm"/>
            <a:tailEnd type="none" w="sm" len="sm"/>
          </a:ln>
        </p:spPr>
      </p:cxnSp>
      <p:sp>
        <p:nvSpPr>
          <p:cNvPr id="885" name="Google Shape;885;p8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886" name="Google Shape;886;p8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887" name="Google Shape;887;p8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888" name="Google Shape;888;p80"/>
          <p:cNvSpPr txBox="1">
            <a:spLocks noGrp="1"/>
          </p:cNvSpPr>
          <p:nvPr>
            <p:ph type="subTitle" idx="1"/>
          </p:nvPr>
        </p:nvSpPr>
        <p:spPr>
          <a:xfrm>
            <a:off x="3055475" y="1329875"/>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889" name="Google Shape;889;p80"/>
          <p:cNvSpPr txBox="1">
            <a:spLocks noGrp="1"/>
          </p:cNvSpPr>
          <p:nvPr>
            <p:ph type="subTitle" idx="2"/>
          </p:nvPr>
        </p:nvSpPr>
        <p:spPr>
          <a:xfrm>
            <a:off x="3055475" y="2154375"/>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890" name="Google Shape;890;p80"/>
          <p:cNvSpPr txBox="1">
            <a:spLocks noGrp="1"/>
          </p:cNvSpPr>
          <p:nvPr>
            <p:ph type="subTitle" idx="3"/>
          </p:nvPr>
        </p:nvSpPr>
        <p:spPr>
          <a:xfrm>
            <a:off x="3055475" y="2993210"/>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891" name="Google Shape;891;p80"/>
          <p:cNvSpPr txBox="1">
            <a:spLocks noGrp="1"/>
          </p:cNvSpPr>
          <p:nvPr>
            <p:ph type="subTitle" idx="4"/>
          </p:nvPr>
        </p:nvSpPr>
        <p:spPr>
          <a:xfrm>
            <a:off x="3055475" y="3832020"/>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892" name="Google Shape;892;p8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93" name="Google Shape;893;p80"/>
          <p:cNvSpPr txBox="1">
            <a:spLocks noGrp="1"/>
          </p:cNvSpPr>
          <p:nvPr>
            <p:ph type="subTitle" idx="5"/>
          </p:nvPr>
        </p:nvSpPr>
        <p:spPr>
          <a:xfrm>
            <a:off x="1091200" y="1316736"/>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894" name="Google Shape;894;p80"/>
          <p:cNvSpPr txBox="1">
            <a:spLocks noGrp="1"/>
          </p:cNvSpPr>
          <p:nvPr>
            <p:ph type="subTitle" idx="6"/>
          </p:nvPr>
        </p:nvSpPr>
        <p:spPr>
          <a:xfrm>
            <a:off x="1091200" y="2176272"/>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895" name="Google Shape;895;p80"/>
          <p:cNvSpPr txBox="1">
            <a:spLocks noGrp="1"/>
          </p:cNvSpPr>
          <p:nvPr>
            <p:ph type="subTitle" idx="7"/>
          </p:nvPr>
        </p:nvSpPr>
        <p:spPr>
          <a:xfrm>
            <a:off x="1091200" y="3026664"/>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896" name="Google Shape;896;p80"/>
          <p:cNvSpPr txBox="1">
            <a:spLocks noGrp="1"/>
          </p:cNvSpPr>
          <p:nvPr>
            <p:ph type="subTitle" idx="8"/>
          </p:nvPr>
        </p:nvSpPr>
        <p:spPr>
          <a:xfrm>
            <a:off x="1091200" y="3877056"/>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Rows 2">
  <p:cSld name="Title &amp; quadrants_3_1_1">
    <p:spTree>
      <p:nvGrpSpPr>
        <p:cNvPr id="1" name="Shape 897"/>
        <p:cNvGrpSpPr/>
        <p:nvPr/>
      </p:nvGrpSpPr>
      <p:grpSpPr>
        <a:xfrm>
          <a:off x="0" y="0"/>
          <a:ext cx="0" cy="0"/>
          <a:chOff x="0" y="0"/>
          <a:chExt cx="0" cy="0"/>
        </a:xfrm>
      </p:grpSpPr>
      <p:sp>
        <p:nvSpPr>
          <p:cNvPr id="898" name="Google Shape;898;p81"/>
          <p:cNvSpPr/>
          <p:nvPr/>
        </p:nvSpPr>
        <p:spPr>
          <a:xfrm rot="10800000">
            <a:off x="311700" y="3648050"/>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99" name="Google Shape;899;p81"/>
          <p:cNvSpPr/>
          <p:nvPr/>
        </p:nvSpPr>
        <p:spPr>
          <a:xfrm rot="10800000">
            <a:off x="311700" y="1449498"/>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900" name="Google Shape;900;p81"/>
          <p:cNvCxnSpPr/>
          <p:nvPr/>
        </p:nvCxnSpPr>
        <p:spPr>
          <a:xfrm>
            <a:off x="3055477" y="2793217"/>
            <a:ext cx="4985700" cy="0"/>
          </a:xfrm>
          <a:prstGeom prst="straightConnector1">
            <a:avLst/>
          </a:prstGeom>
          <a:noFill/>
          <a:ln w="9525" cap="flat" cmpd="sng">
            <a:solidFill>
              <a:schemeClr val="accent5"/>
            </a:solidFill>
            <a:prstDash val="solid"/>
            <a:round/>
            <a:headEnd type="none" w="sm" len="sm"/>
            <a:tailEnd type="none" w="sm" len="sm"/>
          </a:ln>
        </p:spPr>
      </p:cxnSp>
      <p:sp>
        <p:nvSpPr>
          <p:cNvPr id="901" name="Google Shape;901;p8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902" name="Google Shape;902;p8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903" name="Google Shape;903;p8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904" name="Google Shape;904;p81"/>
          <p:cNvSpPr txBox="1">
            <a:spLocks noGrp="1"/>
          </p:cNvSpPr>
          <p:nvPr>
            <p:ph type="subTitle" idx="1"/>
          </p:nvPr>
        </p:nvSpPr>
        <p:spPr>
          <a:xfrm>
            <a:off x="1479850" y="1610250"/>
            <a:ext cx="2079900" cy="214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905" name="Google Shape;905;p81"/>
          <p:cNvSpPr txBox="1">
            <a:spLocks noGrp="1"/>
          </p:cNvSpPr>
          <p:nvPr>
            <p:ph type="subTitle" idx="2"/>
          </p:nvPr>
        </p:nvSpPr>
        <p:spPr>
          <a:xfrm>
            <a:off x="3055475" y="3043375"/>
            <a:ext cx="4985700" cy="3561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6" name="Google Shape;906;p8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07" name="Google Shape;907;p81"/>
          <p:cNvSpPr/>
          <p:nvPr/>
        </p:nvSpPr>
        <p:spPr>
          <a:xfrm rot="10800000">
            <a:off x="311700" y="2548774"/>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908" name="Google Shape;908;p81"/>
          <p:cNvCxnSpPr/>
          <p:nvPr/>
        </p:nvCxnSpPr>
        <p:spPr>
          <a:xfrm>
            <a:off x="3837450" y="886433"/>
            <a:ext cx="0" cy="3833700"/>
          </a:xfrm>
          <a:prstGeom prst="straightConnector1">
            <a:avLst/>
          </a:prstGeom>
          <a:noFill/>
          <a:ln w="9525" cap="flat" cmpd="sng">
            <a:solidFill>
              <a:schemeClr val="accent5"/>
            </a:solidFill>
            <a:prstDash val="solid"/>
            <a:round/>
            <a:headEnd type="none" w="sm" len="sm"/>
            <a:tailEnd type="none" w="sm" len="sm"/>
          </a:ln>
        </p:spPr>
      </p:cxnSp>
      <p:sp>
        <p:nvSpPr>
          <p:cNvPr id="909" name="Google Shape;909;p81"/>
          <p:cNvSpPr>
            <a:spLocks noGrp="1"/>
          </p:cNvSpPr>
          <p:nvPr>
            <p:ph type="pic" idx="3"/>
          </p:nvPr>
        </p:nvSpPr>
        <p:spPr>
          <a:xfrm>
            <a:off x="311700" y="3610700"/>
            <a:ext cx="948300" cy="1010400"/>
          </a:xfrm>
          <a:prstGeom prst="rect">
            <a:avLst/>
          </a:prstGeom>
          <a:noFill/>
          <a:ln>
            <a:noFill/>
          </a:ln>
        </p:spPr>
      </p:sp>
      <p:sp>
        <p:nvSpPr>
          <p:cNvPr id="910" name="Google Shape;910;p81"/>
          <p:cNvSpPr txBox="1">
            <a:spLocks noGrp="1"/>
          </p:cNvSpPr>
          <p:nvPr>
            <p:ph type="subTitle" idx="4"/>
          </p:nvPr>
        </p:nvSpPr>
        <p:spPr>
          <a:xfrm>
            <a:off x="1479850" y="1859725"/>
            <a:ext cx="20799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911" name="Google Shape;911;p81"/>
          <p:cNvSpPr txBox="1">
            <a:spLocks noGrp="1"/>
          </p:cNvSpPr>
          <p:nvPr>
            <p:ph type="subTitle" idx="5"/>
          </p:nvPr>
        </p:nvSpPr>
        <p:spPr>
          <a:xfrm>
            <a:off x="1479850" y="2755013"/>
            <a:ext cx="2079900" cy="214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912" name="Google Shape;912;p81"/>
          <p:cNvSpPr txBox="1">
            <a:spLocks noGrp="1"/>
          </p:cNvSpPr>
          <p:nvPr>
            <p:ph type="subTitle" idx="6"/>
          </p:nvPr>
        </p:nvSpPr>
        <p:spPr>
          <a:xfrm>
            <a:off x="1479850" y="3004488"/>
            <a:ext cx="20799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913" name="Google Shape;913;p81"/>
          <p:cNvSpPr txBox="1">
            <a:spLocks noGrp="1"/>
          </p:cNvSpPr>
          <p:nvPr>
            <p:ph type="subTitle" idx="7"/>
          </p:nvPr>
        </p:nvSpPr>
        <p:spPr>
          <a:xfrm>
            <a:off x="1479850" y="3811438"/>
            <a:ext cx="2079900" cy="214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914" name="Google Shape;914;p81"/>
          <p:cNvSpPr txBox="1">
            <a:spLocks noGrp="1"/>
          </p:cNvSpPr>
          <p:nvPr>
            <p:ph type="subTitle" idx="8"/>
          </p:nvPr>
        </p:nvSpPr>
        <p:spPr>
          <a:xfrm>
            <a:off x="1479850" y="4060913"/>
            <a:ext cx="20799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cxnSp>
        <p:nvCxnSpPr>
          <p:cNvPr id="915" name="Google Shape;915;p81"/>
          <p:cNvCxnSpPr/>
          <p:nvPr/>
        </p:nvCxnSpPr>
        <p:spPr>
          <a:xfrm>
            <a:off x="6414900" y="876375"/>
            <a:ext cx="0" cy="3833700"/>
          </a:xfrm>
          <a:prstGeom prst="straightConnector1">
            <a:avLst/>
          </a:prstGeom>
          <a:noFill/>
          <a:ln w="9525" cap="flat" cmpd="sng">
            <a:solidFill>
              <a:schemeClr val="accent5"/>
            </a:solidFill>
            <a:prstDash val="solid"/>
            <a:round/>
            <a:headEnd type="none" w="sm" len="sm"/>
            <a:tailEnd type="none" w="sm" len="sm"/>
          </a:ln>
        </p:spPr>
      </p:cxnSp>
      <p:sp>
        <p:nvSpPr>
          <p:cNvPr id="916" name="Google Shape;916;p81"/>
          <p:cNvSpPr txBox="1">
            <a:spLocks noGrp="1"/>
          </p:cNvSpPr>
          <p:nvPr>
            <p:ph type="subTitle" idx="9"/>
          </p:nvPr>
        </p:nvSpPr>
        <p:spPr>
          <a:xfrm>
            <a:off x="6414900" y="876375"/>
            <a:ext cx="2409000" cy="26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917" name="Google Shape;917;p81"/>
          <p:cNvSpPr txBox="1">
            <a:spLocks noGrp="1"/>
          </p:cNvSpPr>
          <p:nvPr>
            <p:ph type="subTitle" idx="13"/>
          </p:nvPr>
        </p:nvSpPr>
        <p:spPr>
          <a:xfrm>
            <a:off x="3837450" y="876375"/>
            <a:ext cx="2409000" cy="26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918" name="Google Shape;918;p81"/>
          <p:cNvSpPr>
            <a:spLocks noGrp="1"/>
          </p:cNvSpPr>
          <p:nvPr>
            <p:ph type="pic" idx="14"/>
          </p:nvPr>
        </p:nvSpPr>
        <p:spPr>
          <a:xfrm>
            <a:off x="311700" y="2511425"/>
            <a:ext cx="948300" cy="1010400"/>
          </a:xfrm>
          <a:prstGeom prst="rect">
            <a:avLst/>
          </a:prstGeom>
          <a:noFill/>
          <a:ln>
            <a:noFill/>
          </a:ln>
        </p:spPr>
      </p:sp>
      <p:sp>
        <p:nvSpPr>
          <p:cNvPr id="919" name="Google Shape;919;p81"/>
          <p:cNvSpPr>
            <a:spLocks noGrp="1"/>
          </p:cNvSpPr>
          <p:nvPr>
            <p:ph type="pic" idx="15"/>
          </p:nvPr>
        </p:nvSpPr>
        <p:spPr>
          <a:xfrm>
            <a:off x="311700" y="1412150"/>
            <a:ext cx="948300" cy="1010400"/>
          </a:xfrm>
          <a:prstGeom prst="rect">
            <a:avLst/>
          </a:prstGeom>
          <a:noFill/>
          <a:ln>
            <a:noFill/>
          </a:ln>
        </p:spPr>
      </p:sp>
      <p:sp>
        <p:nvSpPr>
          <p:cNvPr id="920" name="Google Shape;920;p81"/>
          <p:cNvSpPr txBox="1">
            <a:spLocks noGrp="1"/>
          </p:cNvSpPr>
          <p:nvPr>
            <p:ph type="subTitle" idx="16"/>
          </p:nvPr>
        </p:nvSpPr>
        <p:spPr>
          <a:xfrm>
            <a:off x="4086225" y="1632356"/>
            <a:ext cx="2079900" cy="6333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921" name="Google Shape;921;p81"/>
          <p:cNvSpPr txBox="1">
            <a:spLocks noGrp="1"/>
          </p:cNvSpPr>
          <p:nvPr>
            <p:ph type="subTitle" idx="17"/>
          </p:nvPr>
        </p:nvSpPr>
        <p:spPr>
          <a:xfrm>
            <a:off x="4086225" y="2678866"/>
            <a:ext cx="2079900" cy="690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922" name="Google Shape;922;p81"/>
          <p:cNvSpPr txBox="1">
            <a:spLocks noGrp="1"/>
          </p:cNvSpPr>
          <p:nvPr>
            <p:ph type="subTitle" idx="18"/>
          </p:nvPr>
        </p:nvSpPr>
        <p:spPr>
          <a:xfrm>
            <a:off x="4086225" y="3807428"/>
            <a:ext cx="2079900" cy="675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923" name="Google Shape;923;p81"/>
          <p:cNvSpPr txBox="1">
            <a:spLocks noGrp="1"/>
          </p:cNvSpPr>
          <p:nvPr>
            <p:ph type="subTitle" idx="19"/>
          </p:nvPr>
        </p:nvSpPr>
        <p:spPr>
          <a:xfrm>
            <a:off x="6579450" y="1618253"/>
            <a:ext cx="2079900" cy="6333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924" name="Google Shape;924;p81"/>
          <p:cNvSpPr txBox="1">
            <a:spLocks noGrp="1"/>
          </p:cNvSpPr>
          <p:nvPr>
            <p:ph type="subTitle" idx="20"/>
          </p:nvPr>
        </p:nvSpPr>
        <p:spPr>
          <a:xfrm>
            <a:off x="6579450" y="2663478"/>
            <a:ext cx="2079900" cy="690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925" name="Google Shape;925;p81"/>
          <p:cNvSpPr txBox="1">
            <a:spLocks noGrp="1"/>
          </p:cNvSpPr>
          <p:nvPr>
            <p:ph type="subTitle" idx="21"/>
          </p:nvPr>
        </p:nvSpPr>
        <p:spPr>
          <a:xfrm>
            <a:off x="6579450" y="3792378"/>
            <a:ext cx="2079900" cy="675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Highlights">
  <p:cSld name="Quadrants">
    <p:spTree>
      <p:nvGrpSpPr>
        <p:cNvPr id="1" name="Shape 926"/>
        <p:cNvGrpSpPr/>
        <p:nvPr/>
      </p:nvGrpSpPr>
      <p:grpSpPr>
        <a:xfrm>
          <a:off x="0" y="0"/>
          <a:ext cx="0" cy="0"/>
          <a:chOff x="0" y="0"/>
          <a:chExt cx="0" cy="0"/>
        </a:xfrm>
      </p:grpSpPr>
      <p:sp>
        <p:nvSpPr>
          <p:cNvPr id="927" name="Google Shape;927;p82"/>
          <p:cNvSpPr/>
          <p:nvPr/>
        </p:nvSpPr>
        <p:spPr>
          <a:xfrm rot="10800000">
            <a:off x="330750" y="1080300"/>
            <a:ext cx="73653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28" name="Google Shape;928;p82"/>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929" name="Google Shape;929;p8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930" name="Google Shape;930;p8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931" name="Google Shape;931;p82"/>
          <p:cNvSpPr/>
          <p:nvPr/>
        </p:nvSpPr>
        <p:spPr>
          <a:xfrm>
            <a:off x="3895425" y="902050"/>
            <a:ext cx="2419200" cy="1866900"/>
          </a:xfrm>
          <a:prstGeom prst="rect">
            <a:avLst/>
          </a:prstGeom>
          <a:solidFill>
            <a:srgbClr val="D3F2FC"/>
          </a:solidFill>
          <a:ln w="9525" cap="flat" cmpd="sng">
            <a:solidFill>
              <a:srgbClr val="2CC3F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82"/>
          <p:cNvSpPr/>
          <p:nvPr/>
        </p:nvSpPr>
        <p:spPr>
          <a:xfrm>
            <a:off x="6413250" y="902050"/>
            <a:ext cx="2419200" cy="1866900"/>
          </a:xfrm>
          <a:prstGeom prst="rect">
            <a:avLst/>
          </a:prstGeom>
          <a:solidFill>
            <a:srgbClr val="FEF6D8"/>
          </a:solidFill>
          <a:ln w="9525" cap="flat" cmpd="sng">
            <a:solidFill>
              <a:srgbClr val="FDD74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82"/>
          <p:cNvSpPr/>
          <p:nvPr/>
        </p:nvSpPr>
        <p:spPr>
          <a:xfrm>
            <a:off x="3895425" y="2865525"/>
            <a:ext cx="2419200" cy="1866900"/>
          </a:xfrm>
          <a:prstGeom prst="rect">
            <a:avLst/>
          </a:prstGeom>
          <a:solidFill>
            <a:srgbClr val="DEF2E5"/>
          </a:solidFill>
          <a:ln w="9525" cap="flat" cmpd="sng">
            <a:solidFill>
              <a:srgbClr val="63C08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82"/>
          <p:cNvSpPr/>
          <p:nvPr/>
        </p:nvSpPr>
        <p:spPr>
          <a:xfrm>
            <a:off x="6413250" y="2865525"/>
            <a:ext cx="2419200" cy="1866900"/>
          </a:xfrm>
          <a:prstGeom prst="rect">
            <a:avLst/>
          </a:prstGeom>
          <a:solidFill>
            <a:srgbClr val="FBD6DA"/>
          </a:solidFill>
          <a:ln w="9525" cap="flat" cmpd="sng">
            <a:solidFill>
              <a:srgbClr val="EF354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82"/>
          <p:cNvSpPr txBox="1">
            <a:spLocks noGrp="1"/>
          </p:cNvSpPr>
          <p:nvPr>
            <p:ph type="subTitle" idx="1"/>
          </p:nvPr>
        </p:nvSpPr>
        <p:spPr>
          <a:xfrm>
            <a:off x="737000" y="1449800"/>
            <a:ext cx="2771700" cy="2690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6" name="Google Shape;936;p82"/>
          <p:cNvSpPr txBox="1">
            <a:spLocks noGrp="1"/>
          </p:cNvSpPr>
          <p:nvPr>
            <p:ph type="subTitle" idx="2"/>
          </p:nvPr>
        </p:nvSpPr>
        <p:spPr>
          <a:xfrm>
            <a:off x="4180725" y="119255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7" name="Google Shape;937;p82"/>
          <p:cNvSpPr txBox="1">
            <a:spLocks noGrp="1"/>
          </p:cNvSpPr>
          <p:nvPr>
            <p:ph type="subTitle" idx="3"/>
          </p:nvPr>
        </p:nvSpPr>
        <p:spPr>
          <a:xfrm>
            <a:off x="6698550" y="316680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8" name="Google Shape;938;p82"/>
          <p:cNvSpPr txBox="1">
            <a:spLocks noGrp="1"/>
          </p:cNvSpPr>
          <p:nvPr>
            <p:ph type="subTitle" idx="4"/>
          </p:nvPr>
        </p:nvSpPr>
        <p:spPr>
          <a:xfrm>
            <a:off x="6701350" y="119255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9" name="Google Shape;939;p82"/>
          <p:cNvSpPr txBox="1">
            <a:spLocks noGrp="1"/>
          </p:cNvSpPr>
          <p:nvPr>
            <p:ph type="subTitle" idx="5"/>
          </p:nvPr>
        </p:nvSpPr>
        <p:spPr>
          <a:xfrm>
            <a:off x="4180725" y="316680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0" name="Google Shape;940;p8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Rows 2">
  <p:cSld name="Title &amp; quadrants_3_1_1">
    <p:spTree>
      <p:nvGrpSpPr>
        <p:cNvPr id="1" name="Shape 111"/>
        <p:cNvGrpSpPr/>
        <p:nvPr/>
      </p:nvGrpSpPr>
      <p:grpSpPr>
        <a:xfrm>
          <a:off x="0" y="0"/>
          <a:ext cx="0" cy="0"/>
          <a:chOff x="0" y="0"/>
          <a:chExt cx="0" cy="0"/>
        </a:xfrm>
      </p:grpSpPr>
      <p:sp>
        <p:nvSpPr>
          <p:cNvPr id="112" name="Google Shape;112;p9"/>
          <p:cNvSpPr/>
          <p:nvPr/>
        </p:nvSpPr>
        <p:spPr>
          <a:xfrm rot="10800000">
            <a:off x="311700" y="3648050"/>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13" name="Google Shape;113;p9"/>
          <p:cNvSpPr/>
          <p:nvPr/>
        </p:nvSpPr>
        <p:spPr>
          <a:xfrm rot="10800000">
            <a:off x="311700" y="1449498"/>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114" name="Google Shape;114;p9"/>
          <p:cNvCxnSpPr/>
          <p:nvPr/>
        </p:nvCxnSpPr>
        <p:spPr>
          <a:xfrm>
            <a:off x="3055477" y="2793217"/>
            <a:ext cx="4985700" cy="0"/>
          </a:xfrm>
          <a:prstGeom prst="straightConnector1">
            <a:avLst/>
          </a:prstGeom>
          <a:noFill/>
          <a:ln w="9525" cap="flat" cmpd="sng">
            <a:solidFill>
              <a:schemeClr val="accent5"/>
            </a:solidFill>
            <a:prstDash val="solid"/>
            <a:round/>
            <a:headEnd type="none" w="sm" len="sm"/>
            <a:tailEnd type="none" w="sm" len="sm"/>
          </a:ln>
        </p:spPr>
      </p:cxnSp>
      <p:sp>
        <p:nvSpPr>
          <p:cNvPr id="115" name="Google Shape;115;p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116" name="Google Shape;116;p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17" name="Google Shape;117;p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118" name="Google Shape;118;p9"/>
          <p:cNvSpPr txBox="1">
            <a:spLocks noGrp="1"/>
          </p:cNvSpPr>
          <p:nvPr>
            <p:ph type="subTitle" idx="1"/>
          </p:nvPr>
        </p:nvSpPr>
        <p:spPr>
          <a:xfrm>
            <a:off x="1479850" y="1610250"/>
            <a:ext cx="2079900" cy="2145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119" name="Google Shape;119;p9"/>
          <p:cNvSpPr txBox="1">
            <a:spLocks noGrp="1"/>
          </p:cNvSpPr>
          <p:nvPr>
            <p:ph type="subTitle" idx="2"/>
          </p:nvPr>
        </p:nvSpPr>
        <p:spPr>
          <a:xfrm>
            <a:off x="3055475" y="3043375"/>
            <a:ext cx="4985700" cy="356100"/>
          </a:xfrm>
          <a:prstGeom prst="rect">
            <a:avLst/>
          </a:prstGeom>
        </p:spPr>
        <p:txBody>
          <a:bodyPr spcFirstLastPara="1" wrap="square" lIns="0" tIns="0" rIns="0" bIns="0" anchor="ctr" anchorCtr="0">
            <a:norm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p9"/>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9"/>
          <p:cNvSpPr/>
          <p:nvPr/>
        </p:nvSpPr>
        <p:spPr>
          <a:xfrm rot="10800000">
            <a:off x="311700" y="2548774"/>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122" name="Google Shape;122;p9"/>
          <p:cNvCxnSpPr/>
          <p:nvPr/>
        </p:nvCxnSpPr>
        <p:spPr>
          <a:xfrm>
            <a:off x="3837450" y="886433"/>
            <a:ext cx="0" cy="3833700"/>
          </a:xfrm>
          <a:prstGeom prst="straightConnector1">
            <a:avLst/>
          </a:prstGeom>
          <a:noFill/>
          <a:ln w="9525" cap="flat" cmpd="sng">
            <a:solidFill>
              <a:schemeClr val="accent5"/>
            </a:solidFill>
            <a:prstDash val="solid"/>
            <a:round/>
            <a:headEnd type="none" w="sm" len="sm"/>
            <a:tailEnd type="none" w="sm" len="sm"/>
          </a:ln>
        </p:spPr>
      </p:cxnSp>
      <p:sp>
        <p:nvSpPr>
          <p:cNvPr id="123" name="Google Shape;123;p9"/>
          <p:cNvSpPr>
            <a:spLocks noGrp="1"/>
          </p:cNvSpPr>
          <p:nvPr>
            <p:ph type="pic" idx="3"/>
          </p:nvPr>
        </p:nvSpPr>
        <p:spPr>
          <a:xfrm>
            <a:off x="311700" y="3610700"/>
            <a:ext cx="948300" cy="1010400"/>
          </a:xfrm>
          <a:prstGeom prst="rect">
            <a:avLst/>
          </a:prstGeom>
          <a:noFill/>
          <a:ln>
            <a:noFill/>
          </a:ln>
        </p:spPr>
      </p:sp>
      <p:sp>
        <p:nvSpPr>
          <p:cNvPr id="124" name="Google Shape;124;p9"/>
          <p:cNvSpPr txBox="1">
            <a:spLocks noGrp="1"/>
          </p:cNvSpPr>
          <p:nvPr>
            <p:ph type="subTitle" idx="4"/>
          </p:nvPr>
        </p:nvSpPr>
        <p:spPr>
          <a:xfrm>
            <a:off x="1479850" y="1859725"/>
            <a:ext cx="2079900" cy="356100"/>
          </a:xfrm>
          <a:prstGeom prst="rect">
            <a:avLst/>
          </a:prstGeom>
        </p:spPr>
        <p:txBody>
          <a:bodyPr spcFirstLastPara="1" wrap="square" lIns="0" tIns="0" rIns="0" bIns="0" anchor="t" anchorCtr="0">
            <a:normAutofit/>
          </a:bodyPr>
          <a:lstStyle>
            <a:lvl1pPr lvl="0" rtl="0">
              <a:spcBef>
                <a:spcPts val="0"/>
              </a:spcBef>
              <a:spcAft>
                <a:spcPts val="0"/>
              </a:spcAft>
              <a:buSzPts val="1100"/>
              <a:buNone/>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125" name="Google Shape;125;p9"/>
          <p:cNvSpPr txBox="1">
            <a:spLocks noGrp="1"/>
          </p:cNvSpPr>
          <p:nvPr>
            <p:ph type="subTitle" idx="5"/>
          </p:nvPr>
        </p:nvSpPr>
        <p:spPr>
          <a:xfrm>
            <a:off x="1479850" y="2755013"/>
            <a:ext cx="2079900" cy="2145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126" name="Google Shape;126;p9"/>
          <p:cNvSpPr txBox="1">
            <a:spLocks noGrp="1"/>
          </p:cNvSpPr>
          <p:nvPr>
            <p:ph type="subTitle" idx="6"/>
          </p:nvPr>
        </p:nvSpPr>
        <p:spPr>
          <a:xfrm>
            <a:off x="1479850" y="3004488"/>
            <a:ext cx="2079900" cy="356100"/>
          </a:xfrm>
          <a:prstGeom prst="rect">
            <a:avLst/>
          </a:prstGeom>
        </p:spPr>
        <p:txBody>
          <a:bodyPr spcFirstLastPara="1" wrap="square" lIns="0" tIns="0" rIns="0" bIns="0" anchor="t" anchorCtr="0">
            <a:normAutofit/>
          </a:bodyPr>
          <a:lstStyle>
            <a:lvl1pPr lvl="0" rtl="0">
              <a:spcBef>
                <a:spcPts val="0"/>
              </a:spcBef>
              <a:spcAft>
                <a:spcPts val="0"/>
              </a:spcAft>
              <a:buSzPts val="1100"/>
              <a:buNone/>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127" name="Google Shape;127;p9"/>
          <p:cNvSpPr txBox="1">
            <a:spLocks noGrp="1"/>
          </p:cNvSpPr>
          <p:nvPr>
            <p:ph type="subTitle" idx="7"/>
          </p:nvPr>
        </p:nvSpPr>
        <p:spPr>
          <a:xfrm>
            <a:off x="1479850" y="3811438"/>
            <a:ext cx="2079900" cy="2145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128" name="Google Shape;128;p9"/>
          <p:cNvSpPr txBox="1">
            <a:spLocks noGrp="1"/>
          </p:cNvSpPr>
          <p:nvPr>
            <p:ph type="subTitle" idx="8"/>
          </p:nvPr>
        </p:nvSpPr>
        <p:spPr>
          <a:xfrm>
            <a:off x="1479850" y="4060913"/>
            <a:ext cx="2079900" cy="356100"/>
          </a:xfrm>
          <a:prstGeom prst="rect">
            <a:avLst/>
          </a:prstGeom>
        </p:spPr>
        <p:txBody>
          <a:bodyPr spcFirstLastPara="1" wrap="square" lIns="0" tIns="0" rIns="0" bIns="0" anchor="t" anchorCtr="0">
            <a:normAutofit/>
          </a:bodyPr>
          <a:lstStyle>
            <a:lvl1pPr lvl="0" rtl="0">
              <a:spcBef>
                <a:spcPts val="0"/>
              </a:spcBef>
              <a:spcAft>
                <a:spcPts val="0"/>
              </a:spcAft>
              <a:buSzPts val="1100"/>
              <a:buNone/>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cxnSp>
        <p:nvCxnSpPr>
          <p:cNvPr id="129" name="Google Shape;129;p9"/>
          <p:cNvCxnSpPr/>
          <p:nvPr/>
        </p:nvCxnSpPr>
        <p:spPr>
          <a:xfrm>
            <a:off x="6414900" y="876375"/>
            <a:ext cx="0" cy="3833700"/>
          </a:xfrm>
          <a:prstGeom prst="straightConnector1">
            <a:avLst/>
          </a:prstGeom>
          <a:noFill/>
          <a:ln w="9525" cap="flat" cmpd="sng">
            <a:solidFill>
              <a:schemeClr val="accent5"/>
            </a:solidFill>
            <a:prstDash val="solid"/>
            <a:round/>
            <a:headEnd type="none" w="sm" len="sm"/>
            <a:tailEnd type="none" w="sm" len="sm"/>
          </a:ln>
        </p:spPr>
      </p:cxnSp>
      <p:sp>
        <p:nvSpPr>
          <p:cNvPr id="130" name="Google Shape;130;p9"/>
          <p:cNvSpPr txBox="1">
            <a:spLocks noGrp="1"/>
          </p:cNvSpPr>
          <p:nvPr>
            <p:ph type="subTitle" idx="9"/>
          </p:nvPr>
        </p:nvSpPr>
        <p:spPr>
          <a:xfrm>
            <a:off x="6414900" y="876375"/>
            <a:ext cx="2409000" cy="266100"/>
          </a:xfrm>
          <a:prstGeom prst="rect">
            <a:avLst/>
          </a:prstGeom>
          <a:solidFill>
            <a:schemeClr val="dk2"/>
          </a:solidFill>
        </p:spPr>
        <p:txBody>
          <a:bodyPr spcFirstLastPara="1" wrap="square" lIns="0" tIns="0" rIns="0" bIns="0" anchor="ctr" anchorCtr="0">
            <a:normAutofit/>
          </a:bodyPr>
          <a:lstStyle>
            <a:lvl1pPr lvl="0" algn="ctr" rtl="0">
              <a:spcBef>
                <a:spcPts val="0"/>
              </a:spcBef>
              <a:spcAft>
                <a:spcPts val="0"/>
              </a:spcAft>
              <a:buClr>
                <a:schemeClr val="lt1"/>
              </a:buClr>
              <a:buSzPts val="1000"/>
              <a:buNone/>
              <a:defRPr sz="1000">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131" name="Google Shape;131;p9"/>
          <p:cNvSpPr txBox="1">
            <a:spLocks noGrp="1"/>
          </p:cNvSpPr>
          <p:nvPr>
            <p:ph type="subTitle" idx="13"/>
          </p:nvPr>
        </p:nvSpPr>
        <p:spPr>
          <a:xfrm>
            <a:off x="3837450" y="876375"/>
            <a:ext cx="2409000" cy="266100"/>
          </a:xfrm>
          <a:prstGeom prst="rect">
            <a:avLst/>
          </a:prstGeom>
          <a:solidFill>
            <a:schemeClr val="dk2"/>
          </a:solidFill>
        </p:spPr>
        <p:txBody>
          <a:bodyPr spcFirstLastPara="1" wrap="square" lIns="0" tIns="0" rIns="0" bIns="0" anchor="ctr" anchorCtr="0">
            <a:normAutofit/>
          </a:bodyPr>
          <a:lstStyle>
            <a:lvl1pPr lvl="0" algn="ctr" rtl="0">
              <a:spcBef>
                <a:spcPts val="0"/>
              </a:spcBef>
              <a:spcAft>
                <a:spcPts val="0"/>
              </a:spcAft>
              <a:buClr>
                <a:schemeClr val="lt1"/>
              </a:buClr>
              <a:buSzPts val="1000"/>
              <a:buNone/>
              <a:defRPr sz="1000">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132" name="Google Shape;132;p9"/>
          <p:cNvSpPr>
            <a:spLocks noGrp="1"/>
          </p:cNvSpPr>
          <p:nvPr>
            <p:ph type="pic" idx="14"/>
          </p:nvPr>
        </p:nvSpPr>
        <p:spPr>
          <a:xfrm>
            <a:off x="311700" y="2511425"/>
            <a:ext cx="948300" cy="1010400"/>
          </a:xfrm>
          <a:prstGeom prst="rect">
            <a:avLst/>
          </a:prstGeom>
          <a:noFill/>
          <a:ln>
            <a:noFill/>
          </a:ln>
        </p:spPr>
      </p:sp>
      <p:sp>
        <p:nvSpPr>
          <p:cNvPr id="133" name="Google Shape;133;p9"/>
          <p:cNvSpPr>
            <a:spLocks noGrp="1"/>
          </p:cNvSpPr>
          <p:nvPr>
            <p:ph type="pic" idx="15"/>
          </p:nvPr>
        </p:nvSpPr>
        <p:spPr>
          <a:xfrm>
            <a:off x="311700" y="1412150"/>
            <a:ext cx="948300" cy="1010400"/>
          </a:xfrm>
          <a:prstGeom prst="rect">
            <a:avLst/>
          </a:prstGeom>
          <a:noFill/>
          <a:ln>
            <a:noFill/>
          </a:ln>
        </p:spPr>
      </p:sp>
      <p:sp>
        <p:nvSpPr>
          <p:cNvPr id="134" name="Google Shape;134;p9"/>
          <p:cNvSpPr txBox="1">
            <a:spLocks noGrp="1"/>
          </p:cNvSpPr>
          <p:nvPr>
            <p:ph type="subTitle" idx="16"/>
          </p:nvPr>
        </p:nvSpPr>
        <p:spPr>
          <a:xfrm>
            <a:off x="4086225" y="1632356"/>
            <a:ext cx="2079900" cy="633300"/>
          </a:xfrm>
          <a:prstGeom prst="rect">
            <a:avLst/>
          </a:prstGeom>
        </p:spPr>
        <p:txBody>
          <a:bodyPr spcFirstLastPara="1" wrap="square" lIns="0" tIns="0" rIns="0" bIns="0" anchor="ctr" anchorCtr="0">
            <a:normAutofit/>
          </a:bodyPr>
          <a:lstStyle>
            <a:lvl1pPr lvl="0" rtl="0">
              <a:lnSpc>
                <a:spcPct val="115000"/>
              </a:lnSpc>
              <a:spcBef>
                <a:spcPts val="0"/>
              </a:spcBef>
              <a:spcAft>
                <a:spcPts val="0"/>
              </a:spcAft>
              <a:buSzPts val="1000"/>
              <a:buNone/>
              <a:defRPr sz="1000"/>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sz="1000"/>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135" name="Google Shape;135;p9"/>
          <p:cNvSpPr txBox="1">
            <a:spLocks noGrp="1"/>
          </p:cNvSpPr>
          <p:nvPr>
            <p:ph type="subTitle" idx="17"/>
          </p:nvPr>
        </p:nvSpPr>
        <p:spPr>
          <a:xfrm>
            <a:off x="4086225" y="2678866"/>
            <a:ext cx="2079900" cy="690900"/>
          </a:xfrm>
          <a:prstGeom prst="rect">
            <a:avLst/>
          </a:prstGeom>
        </p:spPr>
        <p:txBody>
          <a:bodyPr spcFirstLastPara="1" wrap="square" lIns="0" tIns="0" rIns="0" bIns="0" anchor="ctr" anchorCtr="0">
            <a:normAutofit/>
          </a:bodyPr>
          <a:lstStyle>
            <a:lvl1pPr lvl="0" rtl="0">
              <a:lnSpc>
                <a:spcPct val="115000"/>
              </a:lnSpc>
              <a:spcBef>
                <a:spcPts val="0"/>
              </a:spcBef>
              <a:spcAft>
                <a:spcPts val="0"/>
              </a:spcAft>
              <a:buSzPts val="1000"/>
              <a:buNone/>
              <a:defRPr sz="1000"/>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sz="1000"/>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136" name="Google Shape;136;p9"/>
          <p:cNvSpPr txBox="1">
            <a:spLocks noGrp="1"/>
          </p:cNvSpPr>
          <p:nvPr>
            <p:ph type="subTitle" idx="18"/>
          </p:nvPr>
        </p:nvSpPr>
        <p:spPr>
          <a:xfrm>
            <a:off x="4086225" y="3807428"/>
            <a:ext cx="2079900" cy="675900"/>
          </a:xfrm>
          <a:prstGeom prst="rect">
            <a:avLst/>
          </a:prstGeom>
        </p:spPr>
        <p:txBody>
          <a:bodyPr spcFirstLastPara="1" wrap="square" lIns="0" tIns="0" rIns="0" bIns="0" anchor="ctr" anchorCtr="0">
            <a:normAutofit/>
          </a:bodyPr>
          <a:lstStyle>
            <a:lvl1pPr lvl="0" rtl="0">
              <a:lnSpc>
                <a:spcPct val="115000"/>
              </a:lnSpc>
              <a:spcBef>
                <a:spcPts val="0"/>
              </a:spcBef>
              <a:spcAft>
                <a:spcPts val="0"/>
              </a:spcAft>
              <a:buSzPts val="1000"/>
              <a:buNone/>
              <a:defRPr sz="1000"/>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sz="1000"/>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137" name="Google Shape;137;p9"/>
          <p:cNvSpPr txBox="1">
            <a:spLocks noGrp="1"/>
          </p:cNvSpPr>
          <p:nvPr>
            <p:ph type="subTitle" idx="19"/>
          </p:nvPr>
        </p:nvSpPr>
        <p:spPr>
          <a:xfrm>
            <a:off x="6579450" y="1618253"/>
            <a:ext cx="2079900" cy="633300"/>
          </a:xfrm>
          <a:prstGeom prst="rect">
            <a:avLst/>
          </a:prstGeom>
        </p:spPr>
        <p:txBody>
          <a:bodyPr spcFirstLastPara="1" wrap="square" lIns="0" tIns="0" rIns="0" bIns="0" anchor="ctr" anchorCtr="0">
            <a:normAutofit/>
          </a:bodyPr>
          <a:lstStyle>
            <a:lvl1pPr lvl="0" rtl="0">
              <a:lnSpc>
                <a:spcPct val="115000"/>
              </a:lnSpc>
              <a:spcBef>
                <a:spcPts val="0"/>
              </a:spcBef>
              <a:spcAft>
                <a:spcPts val="0"/>
              </a:spcAft>
              <a:buSzPts val="1000"/>
              <a:buNone/>
              <a:defRPr sz="1000"/>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sz="1000"/>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138" name="Google Shape;138;p9"/>
          <p:cNvSpPr txBox="1">
            <a:spLocks noGrp="1"/>
          </p:cNvSpPr>
          <p:nvPr>
            <p:ph type="subTitle" idx="20"/>
          </p:nvPr>
        </p:nvSpPr>
        <p:spPr>
          <a:xfrm>
            <a:off x="6579450" y="2663478"/>
            <a:ext cx="2079900" cy="690900"/>
          </a:xfrm>
          <a:prstGeom prst="rect">
            <a:avLst/>
          </a:prstGeom>
        </p:spPr>
        <p:txBody>
          <a:bodyPr spcFirstLastPara="1" wrap="square" lIns="0" tIns="0" rIns="0" bIns="0" anchor="ctr" anchorCtr="0">
            <a:normAutofit/>
          </a:bodyPr>
          <a:lstStyle>
            <a:lvl1pPr lvl="0" rtl="0">
              <a:lnSpc>
                <a:spcPct val="115000"/>
              </a:lnSpc>
              <a:spcBef>
                <a:spcPts val="0"/>
              </a:spcBef>
              <a:spcAft>
                <a:spcPts val="0"/>
              </a:spcAft>
              <a:buSzPts val="1000"/>
              <a:buNone/>
              <a:defRPr sz="1000"/>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sz="1000"/>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139" name="Google Shape;139;p9"/>
          <p:cNvSpPr txBox="1">
            <a:spLocks noGrp="1"/>
          </p:cNvSpPr>
          <p:nvPr>
            <p:ph type="subTitle" idx="21"/>
          </p:nvPr>
        </p:nvSpPr>
        <p:spPr>
          <a:xfrm>
            <a:off x="6579450" y="3792378"/>
            <a:ext cx="2079900" cy="675900"/>
          </a:xfrm>
          <a:prstGeom prst="rect">
            <a:avLst/>
          </a:prstGeom>
        </p:spPr>
        <p:txBody>
          <a:bodyPr spcFirstLastPara="1" wrap="square" lIns="0" tIns="0" rIns="0" bIns="0" anchor="ctr" anchorCtr="0">
            <a:normAutofit/>
          </a:bodyPr>
          <a:lstStyle>
            <a:lvl1pPr lvl="0" rtl="0">
              <a:lnSpc>
                <a:spcPct val="115000"/>
              </a:lnSpc>
              <a:spcBef>
                <a:spcPts val="0"/>
              </a:spcBef>
              <a:spcAft>
                <a:spcPts val="0"/>
              </a:spcAft>
              <a:buSzPts val="1000"/>
              <a:buNone/>
              <a:defRPr sz="1000"/>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sz="1000"/>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mieline">
  <p:cSld name="Quadrants_1">
    <p:spTree>
      <p:nvGrpSpPr>
        <p:cNvPr id="1" name="Shape 941"/>
        <p:cNvGrpSpPr/>
        <p:nvPr/>
      </p:nvGrpSpPr>
      <p:grpSpPr>
        <a:xfrm>
          <a:off x="0" y="0"/>
          <a:ext cx="0" cy="0"/>
          <a:chOff x="0" y="0"/>
          <a:chExt cx="0" cy="0"/>
        </a:xfrm>
      </p:grpSpPr>
      <p:sp>
        <p:nvSpPr>
          <p:cNvPr id="942" name="Google Shape;942;p83"/>
          <p:cNvSpPr/>
          <p:nvPr/>
        </p:nvSpPr>
        <p:spPr>
          <a:xfrm rot="10800000">
            <a:off x="330725" y="2651700"/>
            <a:ext cx="8484600" cy="185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943" name="Google Shape;943;p83"/>
          <p:cNvCxnSpPr/>
          <p:nvPr/>
        </p:nvCxnSpPr>
        <p:spPr>
          <a:xfrm>
            <a:off x="579575"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944" name="Google Shape;944;p83"/>
          <p:cNvCxnSpPr/>
          <p:nvPr/>
        </p:nvCxnSpPr>
        <p:spPr>
          <a:xfrm>
            <a:off x="1738579"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945" name="Google Shape;945;p83"/>
          <p:cNvCxnSpPr/>
          <p:nvPr/>
        </p:nvCxnSpPr>
        <p:spPr>
          <a:xfrm>
            <a:off x="2897583"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946" name="Google Shape;946;p83"/>
          <p:cNvCxnSpPr/>
          <p:nvPr/>
        </p:nvCxnSpPr>
        <p:spPr>
          <a:xfrm>
            <a:off x="4056588"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947" name="Google Shape;947;p83"/>
          <p:cNvCxnSpPr/>
          <p:nvPr/>
        </p:nvCxnSpPr>
        <p:spPr>
          <a:xfrm>
            <a:off x="5215592"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948" name="Google Shape;948;p83"/>
          <p:cNvCxnSpPr/>
          <p:nvPr/>
        </p:nvCxnSpPr>
        <p:spPr>
          <a:xfrm>
            <a:off x="6374596"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949" name="Google Shape;949;p83"/>
          <p:cNvCxnSpPr/>
          <p:nvPr/>
        </p:nvCxnSpPr>
        <p:spPr>
          <a:xfrm>
            <a:off x="7533600" y="915095"/>
            <a:ext cx="0" cy="1936500"/>
          </a:xfrm>
          <a:prstGeom prst="straightConnector1">
            <a:avLst/>
          </a:prstGeom>
          <a:noFill/>
          <a:ln w="9525" cap="flat" cmpd="sng">
            <a:solidFill>
              <a:schemeClr val="accent5"/>
            </a:solidFill>
            <a:prstDash val="solid"/>
            <a:round/>
            <a:headEnd type="none" w="sm" len="sm"/>
            <a:tailEnd type="none" w="sm" len="sm"/>
          </a:ln>
        </p:spPr>
      </p:cxnSp>
      <p:sp>
        <p:nvSpPr>
          <p:cNvPr id="950" name="Google Shape;950;p8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951" name="Google Shape;951;p8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952" name="Google Shape;952;p8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953" name="Google Shape;953;p83"/>
          <p:cNvSpPr txBox="1">
            <a:spLocks noGrp="1"/>
          </p:cNvSpPr>
          <p:nvPr>
            <p:ph type="subTitle" idx="1"/>
          </p:nvPr>
        </p:nvSpPr>
        <p:spPr>
          <a:xfrm>
            <a:off x="579575"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954" name="Google Shape;954;p83"/>
          <p:cNvSpPr txBox="1">
            <a:spLocks noGrp="1"/>
          </p:cNvSpPr>
          <p:nvPr>
            <p:ph type="subTitle" idx="2"/>
          </p:nvPr>
        </p:nvSpPr>
        <p:spPr>
          <a:xfrm>
            <a:off x="579563"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55" name="Google Shape;955;p83"/>
          <p:cNvSpPr txBox="1">
            <a:spLocks noGrp="1"/>
          </p:cNvSpPr>
          <p:nvPr>
            <p:ph type="subTitle" idx="3"/>
          </p:nvPr>
        </p:nvSpPr>
        <p:spPr>
          <a:xfrm>
            <a:off x="1738567"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56" name="Google Shape;956;p83"/>
          <p:cNvSpPr txBox="1">
            <a:spLocks noGrp="1"/>
          </p:cNvSpPr>
          <p:nvPr>
            <p:ph type="subTitle" idx="4"/>
          </p:nvPr>
        </p:nvSpPr>
        <p:spPr>
          <a:xfrm>
            <a:off x="2897571"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57" name="Google Shape;957;p83"/>
          <p:cNvSpPr txBox="1">
            <a:spLocks noGrp="1"/>
          </p:cNvSpPr>
          <p:nvPr>
            <p:ph type="subTitle" idx="5"/>
          </p:nvPr>
        </p:nvSpPr>
        <p:spPr>
          <a:xfrm>
            <a:off x="7533588"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58" name="Google Shape;958;p83"/>
          <p:cNvSpPr txBox="1">
            <a:spLocks noGrp="1"/>
          </p:cNvSpPr>
          <p:nvPr>
            <p:ph type="subTitle" idx="6"/>
          </p:nvPr>
        </p:nvSpPr>
        <p:spPr>
          <a:xfrm>
            <a:off x="4056575"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59" name="Google Shape;959;p83"/>
          <p:cNvSpPr txBox="1">
            <a:spLocks noGrp="1"/>
          </p:cNvSpPr>
          <p:nvPr>
            <p:ph type="subTitle" idx="7"/>
          </p:nvPr>
        </p:nvSpPr>
        <p:spPr>
          <a:xfrm>
            <a:off x="5215579"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60" name="Google Shape;960;p83"/>
          <p:cNvSpPr txBox="1">
            <a:spLocks noGrp="1"/>
          </p:cNvSpPr>
          <p:nvPr>
            <p:ph type="subTitle" idx="8"/>
          </p:nvPr>
        </p:nvSpPr>
        <p:spPr>
          <a:xfrm>
            <a:off x="6374583"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61" name="Google Shape;961;p83"/>
          <p:cNvSpPr txBox="1">
            <a:spLocks noGrp="1"/>
          </p:cNvSpPr>
          <p:nvPr>
            <p:ph type="subTitle" idx="9"/>
          </p:nvPr>
        </p:nvSpPr>
        <p:spPr>
          <a:xfrm>
            <a:off x="7533588"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962" name="Google Shape;962;p83"/>
          <p:cNvSpPr txBox="1">
            <a:spLocks noGrp="1"/>
          </p:cNvSpPr>
          <p:nvPr>
            <p:ph type="subTitle" idx="13"/>
          </p:nvPr>
        </p:nvSpPr>
        <p:spPr>
          <a:xfrm>
            <a:off x="1738577"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963" name="Google Shape;963;p83"/>
          <p:cNvSpPr txBox="1">
            <a:spLocks noGrp="1"/>
          </p:cNvSpPr>
          <p:nvPr>
            <p:ph type="subTitle" idx="14"/>
          </p:nvPr>
        </p:nvSpPr>
        <p:spPr>
          <a:xfrm>
            <a:off x="2897579"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964" name="Google Shape;964;p83"/>
          <p:cNvSpPr txBox="1">
            <a:spLocks noGrp="1"/>
          </p:cNvSpPr>
          <p:nvPr>
            <p:ph type="subTitle" idx="15"/>
          </p:nvPr>
        </p:nvSpPr>
        <p:spPr>
          <a:xfrm>
            <a:off x="4056581"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965" name="Google Shape;965;p83"/>
          <p:cNvSpPr txBox="1">
            <a:spLocks noGrp="1"/>
          </p:cNvSpPr>
          <p:nvPr>
            <p:ph type="subTitle" idx="16"/>
          </p:nvPr>
        </p:nvSpPr>
        <p:spPr>
          <a:xfrm>
            <a:off x="5215583"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966" name="Google Shape;966;p83"/>
          <p:cNvSpPr txBox="1">
            <a:spLocks noGrp="1"/>
          </p:cNvSpPr>
          <p:nvPr>
            <p:ph type="subTitle" idx="17"/>
          </p:nvPr>
        </p:nvSpPr>
        <p:spPr>
          <a:xfrm>
            <a:off x="6374585"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967" name="Google Shape;967;p8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Video">
  <p:cSld name="Quadrants_1_2">
    <p:spTree>
      <p:nvGrpSpPr>
        <p:cNvPr id="1" name="Shape 968"/>
        <p:cNvGrpSpPr/>
        <p:nvPr/>
      </p:nvGrpSpPr>
      <p:grpSpPr>
        <a:xfrm>
          <a:off x="0" y="0"/>
          <a:ext cx="0" cy="0"/>
          <a:chOff x="0" y="0"/>
          <a:chExt cx="0" cy="0"/>
        </a:xfrm>
      </p:grpSpPr>
      <p:sp>
        <p:nvSpPr>
          <p:cNvPr id="969" name="Google Shape;969;p84"/>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70" name="Google Shape;970;p8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971" name="Google Shape;971;p8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972" name="Google Shape;972;p8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973" name="Google Shape;973;p8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4" name="Google Shape;974;p84"/>
          <p:cNvSpPr>
            <a:spLocks noGrp="1"/>
          </p:cNvSpPr>
          <p:nvPr>
            <p:ph type="pic" idx="2"/>
          </p:nvPr>
        </p:nvSpPr>
        <p:spPr>
          <a:xfrm>
            <a:off x="2688300" y="863675"/>
            <a:ext cx="3767400" cy="3767400"/>
          </a:xfrm>
          <a:prstGeom prst="rect">
            <a:avLst/>
          </a:prstGeom>
          <a:noFill/>
          <a:ln>
            <a:noFill/>
          </a:ln>
        </p:spPr>
      </p:sp>
      <p:pic>
        <p:nvPicPr>
          <p:cNvPr id="975" name="Google Shape;975;p84" title="Herrmann_Dr Randal Pinkett_Clip 8_Whole Brain Thinking Bridges Differences in Schools.mp4">
            <a:hlinkClick r:id="rId3"/>
          </p:cNvPr>
          <p:cNvPicPr preferRelativeResize="0"/>
          <p:nvPr/>
        </p:nvPicPr>
        <p:blipFill rotWithShape="1">
          <a:blip r:embed="rId4">
            <a:alphaModFix/>
          </a:blip>
          <a:srcRect/>
          <a:stretch/>
        </p:blipFill>
        <p:spPr>
          <a:xfrm>
            <a:off x="152400" y="818389"/>
            <a:ext cx="7418154" cy="4172711"/>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Quote">
  <p:cSld name="Quadrants_1_2_1">
    <p:spTree>
      <p:nvGrpSpPr>
        <p:cNvPr id="1" name="Shape 976"/>
        <p:cNvGrpSpPr/>
        <p:nvPr/>
      </p:nvGrpSpPr>
      <p:grpSpPr>
        <a:xfrm>
          <a:off x="0" y="0"/>
          <a:ext cx="0" cy="0"/>
          <a:chOff x="0" y="0"/>
          <a:chExt cx="0" cy="0"/>
        </a:xfrm>
      </p:grpSpPr>
      <p:sp>
        <p:nvSpPr>
          <p:cNvPr id="977" name="Google Shape;977;p85"/>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78" name="Google Shape;978;p8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979" name="Google Shape;979;p8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980" name="Google Shape;980;p8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981" name="Google Shape;981;p8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82" name="Google Shape;982;p85"/>
          <p:cNvPicPr preferRelativeResize="0"/>
          <p:nvPr/>
        </p:nvPicPr>
        <p:blipFill rotWithShape="1">
          <a:blip r:embed="rId3">
            <a:alphaModFix/>
          </a:blip>
          <a:srcRect t="85109"/>
          <a:stretch/>
        </p:blipFill>
        <p:spPr>
          <a:xfrm rot="10800000">
            <a:off x="993450" y="3983599"/>
            <a:ext cx="524200" cy="524200"/>
          </a:xfrm>
          <a:prstGeom prst="rect">
            <a:avLst/>
          </a:prstGeom>
          <a:noFill/>
          <a:ln>
            <a:noFill/>
          </a:ln>
        </p:spPr>
      </p:pic>
      <p:pic>
        <p:nvPicPr>
          <p:cNvPr id="983" name="Google Shape;983;p85"/>
          <p:cNvPicPr preferRelativeResize="0"/>
          <p:nvPr/>
        </p:nvPicPr>
        <p:blipFill rotWithShape="1">
          <a:blip r:embed="rId4">
            <a:alphaModFix/>
          </a:blip>
          <a:srcRect t="85111" b="-1"/>
          <a:stretch/>
        </p:blipFill>
        <p:spPr>
          <a:xfrm rot="5400000" flipH="1">
            <a:off x="7608200" y="3983475"/>
            <a:ext cx="524200" cy="524200"/>
          </a:xfrm>
          <a:prstGeom prst="rect">
            <a:avLst/>
          </a:prstGeom>
          <a:noFill/>
          <a:ln>
            <a:noFill/>
          </a:ln>
        </p:spPr>
      </p:pic>
      <p:pic>
        <p:nvPicPr>
          <p:cNvPr id="984" name="Google Shape;984;p85"/>
          <p:cNvPicPr preferRelativeResize="0"/>
          <p:nvPr/>
        </p:nvPicPr>
        <p:blipFill rotWithShape="1">
          <a:blip r:embed="rId4">
            <a:alphaModFix/>
          </a:blip>
          <a:srcRect b="85025"/>
          <a:stretch/>
        </p:blipFill>
        <p:spPr>
          <a:xfrm rot="-5400000" flipH="1">
            <a:off x="7608200" y="987075"/>
            <a:ext cx="524200" cy="527150"/>
          </a:xfrm>
          <a:prstGeom prst="rect">
            <a:avLst/>
          </a:prstGeom>
          <a:noFill/>
          <a:ln>
            <a:noFill/>
          </a:ln>
        </p:spPr>
      </p:pic>
      <p:pic>
        <p:nvPicPr>
          <p:cNvPr id="985" name="Google Shape;985;p85"/>
          <p:cNvPicPr preferRelativeResize="0"/>
          <p:nvPr/>
        </p:nvPicPr>
        <p:blipFill rotWithShape="1">
          <a:blip r:embed="rId3">
            <a:alphaModFix/>
          </a:blip>
          <a:srcRect b="82945"/>
          <a:stretch/>
        </p:blipFill>
        <p:spPr>
          <a:xfrm rot="10800000">
            <a:off x="993450" y="987200"/>
            <a:ext cx="524200" cy="600425"/>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tatistic">
  <p:cSld name="Quadrants_1_2_1_2">
    <p:bg>
      <p:bgPr>
        <a:blipFill>
          <a:blip r:embed="rId2">
            <a:alphaModFix/>
          </a:blip>
          <a:stretch>
            <a:fillRect/>
          </a:stretch>
        </a:blipFill>
        <a:effectLst/>
      </p:bgPr>
    </p:bg>
    <p:spTree>
      <p:nvGrpSpPr>
        <p:cNvPr id="1" name="Shape 986"/>
        <p:cNvGrpSpPr/>
        <p:nvPr/>
      </p:nvGrpSpPr>
      <p:grpSpPr>
        <a:xfrm>
          <a:off x="0" y="0"/>
          <a:ext cx="0" cy="0"/>
          <a:chOff x="0" y="0"/>
          <a:chExt cx="0" cy="0"/>
        </a:xfrm>
      </p:grpSpPr>
      <p:sp>
        <p:nvSpPr>
          <p:cNvPr id="987" name="Google Shape;987;p8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4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988" name="Google Shape;988;p86"/>
          <p:cNvPicPr preferRelativeResize="0"/>
          <p:nvPr/>
        </p:nvPicPr>
        <p:blipFill rotWithShape="1">
          <a:blip r:embed="rId3">
            <a:alphaModFix/>
          </a:blip>
          <a:srcRect/>
          <a:stretch/>
        </p:blipFill>
        <p:spPr>
          <a:xfrm>
            <a:off x="8476214" y="309889"/>
            <a:ext cx="356086" cy="356086"/>
          </a:xfrm>
          <a:prstGeom prst="rect">
            <a:avLst/>
          </a:prstGeom>
          <a:noFill/>
          <a:ln>
            <a:noFill/>
          </a:ln>
        </p:spPr>
      </p:pic>
      <p:sp>
        <p:nvSpPr>
          <p:cNvPr id="989" name="Google Shape;989;p8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990" name="Google Shape;990;p8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91" name="Google Shape;991;p86"/>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992" name="Google Shape;992;p86"/>
          <p:cNvPicPr preferRelativeResize="0"/>
          <p:nvPr/>
        </p:nvPicPr>
        <p:blipFill rotWithShape="1">
          <a:blip r:embed="rId2">
            <a:alphaModFix/>
          </a:blip>
          <a:srcRect/>
          <a:stretch/>
        </p:blipFill>
        <p:spPr>
          <a:xfrm>
            <a:off x="311698" y="990424"/>
            <a:ext cx="1437475" cy="1437475"/>
          </a:xfrm>
          <a:prstGeom prst="rect">
            <a:avLst/>
          </a:prstGeom>
          <a:noFill/>
          <a:ln>
            <a:noFill/>
          </a:ln>
        </p:spPr>
      </p:pic>
      <p:pic>
        <p:nvPicPr>
          <p:cNvPr id="993" name="Google Shape;993;p86"/>
          <p:cNvPicPr preferRelativeResize="0"/>
          <p:nvPr/>
        </p:nvPicPr>
        <p:blipFill rotWithShape="1">
          <a:blip r:embed="rId4">
            <a:alphaModFix/>
          </a:blip>
          <a:srcRect/>
          <a:stretch/>
        </p:blipFill>
        <p:spPr>
          <a:xfrm>
            <a:off x="7515250" y="3223912"/>
            <a:ext cx="1159650" cy="115965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ue">
  <p:cSld name="Quadrants_1_2_1_1">
    <p:spTree>
      <p:nvGrpSpPr>
        <p:cNvPr id="1" name="Shape 994"/>
        <p:cNvGrpSpPr/>
        <p:nvPr/>
      </p:nvGrpSpPr>
      <p:grpSpPr>
        <a:xfrm>
          <a:off x="0" y="0"/>
          <a:ext cx="0" cy="0"/>
          <a:chOff x="0" y="0"/>
          <a:chExt cx="0" cy="0"/>
        </a:xfrm>
      </p:grpSpPr>
      <p:sp>
        <p:nvSpPr>
          <p:cNvPr id="995" name="Google Shape;995;p87"/>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96" name="Google Shape;996;p8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997" name="Google Shape;997;p8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998" name="Google Shape;998;p8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999" name="Google Shape;999;p8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00" name="Google Shape;1000;p87"/>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1001" name="Google Shape;1001;p87"/>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1002" name="Google Shape;1002;p87"/>
          <p:cNvPicPr preferRelativeResize="0"/>
          <p:nvPr/>
        </p:nvPicPr>
        <p:blipFill rotWithShape="1">
          <a:blip r:embed="rId5">
            <a:alphaModFix/>
          </a:blip>
          <a:srcRect/>
          <a:stretch/>
        </p:blipFill>
        <p:spPr>
          <a:xfrm>
            <a:off x="993450" y="987076"/>
            <a:ext cx="524200" cy="530669"/>
          </a:xfrm>
          <a:prstGeom prst="rect">
            <a:avLst/>
          </a:prstGeom>
          <a:noFill/>
          <a:ln>
            <a:noFill/>
          </a:ln>
        </p:spPr>
      </p:pic>
      <p:sp>
        <p:nvSpPr>
          <p:cNvPr id="1003" name="Google Shape;1003;p87"/>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Green">
  <p:cSld name="Quadrants_1_2_1_1_1">
    <p:spTree>
      <p:nvGrpSpPr>
        <p:cNvPr id="1" name="Shape 1004"/>
        <p:cNvGrpSpPr/>
        <p:nvPr/>
      </p:nvGrpSpPr>
      <p:grpSpPr>
        <a:xfrm>
          <a:off x="0" y="0"/>
          <a:ext cx="0" cy="0"/>
          <a:chOff x="0" y="0"/>
          <a:chExt cx="0" cy="0"/>
        </a:xfrm>
      </p:grpSpPr>
      <p:sp>
        <p:nvSpPr>
          <p:cNvPr id="1005" name="Google Shape;1005;p88"/>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06" name="Google Shape;1006;p8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07" name="Google Shape;1007;p8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008" name="Google Shape;1008;p8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009" name="Google Shape;1009;p8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10" name="Google Shape;1010;p88"/>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1011" name="Google Shape;1011;p88"/>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1012" name="Google Shape;1012;p88"/>
          <p:cNvPicPr preferRelativeResize="0"/>
          <p:nvPr/>
        </p:nvPicPr>
        <p:blipFill rotWithShape="1">
          <a:blip r:embed="rId5">
            <a:alphaModFix/>
          </a:blip>
          <a:srcRect/>
          <a:stretch/>
        </p:blipFill>
        <p:spPr>
          <a:xfrm>
            <a:off x="993450" y="3983601"/>
            <a:ext cx="524200" cy="524200"/>
          </a:xfrm>
          <a:prstGeom prst="rect">
            <a:avLst/>
          </a:prstGeom>
          <a:noFill/>
          <a:ln>
            <a:noFill/>
          </a:ln>
        </p:spPr>
      </p:pic>
      <p:sp>
        <p:nvSpPr>
          <p:cNvPr id="1013" name="Google Shape;1013;p88"/>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Red">
  <p:cSld name="Quadrants_1_2_1_1_1_1">
    <p:spTree>
      <p:nvGrpSpPr>
        <p:cNvPr id="1" name="Shape 1014"/>
        <p:cNvGrpSpPr/>
        <p:nvPr/>
      </p:nvGrpSpPr>
      <p:grpSpPr>
        <a:xfrm>
          <a:off x="0" y="0"/>
          <a:ext cx="0" cy="0"/>
          <a:chOff x="0" y="0"/>
          <a:chExt cx="0" cy="0"/>
        </a:xfrm>
      </p:grpSpPr>
      <p:sp>
        <p:nvSpPr>
          <p:cNvPr id="1015" name="Google Shape;1015;p89"/>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16" name="Google Shape;1016;p8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17" name="Google Shape;1017;p8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018" name="Google Shape;1018;p8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019" name="Google Shape;1019;p8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20" name="Google Shape;1020;p89"/>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1021" name="Google Shape;1021;p89"/>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1022" name="Google Shape;1022;p89"/>
          <p:cNvPicPr preferRelativeResize="0"/>
          <p:nvPr/>
        </p:nvPicPr>
        <p:blipFill rotWithShape="1">
          <a:blip r:embed="rId5">
            <a:alphaModFix/>
          </a:blip>
          <a:srcRect/>
          <a:stretch/>
        </p:blipFill>
        <p:spPr>
          <a:xfrm>
            <a:off x="7583700" y="3958973"/>
            <a:ext cx="548700" cy="548700"/>
          </a:xfrm>
          <a:prstGeom prst="rect">
            <a:avLst/>
          </a:prstGeom>
          <a:noFill/>
          <a:ln>
            <a:noFill/>
          </a:ln>
        </p:spPr>
      </p:pic>
      <p:sp>
        <p:nvSpPr>
          <p:cNvPr id="1023" name="Google Shape;1023;p89"/>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Yellow">
  <p:cSld name="Quadrants_1_2_1_1_1_1_1">
    <p:spTree>
      <p:nvGrpSpPr>
        <p:cNvPr id="1" name="Shape 1024"/>
        <p:cNvGrpSpPr/>
        <p:nvPr/>
      </p:nvGrpSpPr>
      <p:grpSpPr>
        <a:xfrm>
          <a:off x="0" y="0"/>
          <a:ext cx="0" cy="0"/>
          <a:chOff x="0" y="0"/>
          <a:chExt cx="0" cy="0"/>
        </a:xfrm>
      </p:grpSpPr>
      <p:sp>
        <p:nvSpPr>
          <p:cNvPr id="1025" name="Google Shape;1025;p90"/>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26" name="Google Shape;1026;p9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27" name="Google Shape;1027;p9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028" name="Google Shape;1028;p9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029" name="Google Shape;1029;p9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30" name="Google Shape;1030;p90"/>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1031" name="Google Shape;1031;p90"/>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1032" name="Google Shape;1032;p90"/>
          <p:cNvPicPr preferRelativeResize="0"/>
          <p:nvPr/>
        </p:nvPicPr>
        <p:blipFill rotWithShape="1">
          <a:blip r:embed="rId5">
            <a:alphaModFix/>
          </a:blip>
          <a:srcRect/>
          <a:stretch/>
        </p:blipFill>
        <p:spPr>
          <a:xfrm>
            <a:off x="7608200" y="987197"/>
            <a:ext cx="524200" cy="530671"/>
          </a:xfrm>
          <a:prstGeom prst="rect">
            <a:avLst/>
          </a:prstGeom>
          <a:noFill/>
          <a:ln>
            <a:noFill/>
          </a:ln>
        </p:spPr>
      </p:pic>
      <p:sp>
        <p:nvSpPr>
          <p:cNvPr id="1033" name="Google Shape;1033;p90"/>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able">
  <p:cSld name="Quadrants_1_1_1">
    <p:spTree>
      <p:nvGrpSpPr>
        <p:cNvPr id="1" name="Shape 1034"/>
        <p:cNvGrpSpPr/>
        <p:nvPr/>
      </p:nvGrpSpPr>
      <p:grpSpPr>
        <a:xfrm>
          <a:off x="0" y="0"/>
          <a:ext cx="0" cy="0"/>
          <a:chOff x="0" y="0"/>
          <a:chExt cx="0" cy="0"/>
        </a:xfrm>
      </p:grpSpPr>
      <p:sp>
        <p:nvSpPr>
          <p:cNvPr id="1035" name="Google Shape;1035;p9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36" name="Google Shape;1036;p9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037" name="Google Shape;1037;p9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038" name="Google Shape;1038;p91"/>
          <p:cNvSpPr/>
          <p:nvPr/>
        </p:nvSpPr>
        <p:spPr>
          <a:xfrm rot="10800000">
            <a:off x="330750" y="1080300"/>
            <a:ext cx="73653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39" name="Google Shape;1039;p91"/>
          <p:cNvSpPr txBox="1">
            <a:spLocks noGrp="1"/>
          </p:cNvSpPr>
          <p:nvPr>
            <p:ph type="subTitle" idx="1"/>
          </p:nvPr>
        </p:nvSpPr>
        <p:spPr>
          <a:xfrm>
            <a:off x="737000" y="1449800"/>
            <a:ext cx="2032200" cy="2690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40" name="Google Shape;1040;p91"/>
          <p:cNvSpPr txBox="1">
            <a:spLocks noGrp="1"/>
          </p:cNvSpPr>
          <p:nvPr>
            <p:ph type="subTitle" idx="2"/>
          </p:nvPr>
        </p:nvSpPr>
        <p:spPr>
          <a:xfrm>
            <a:off x="3019125" y="902050"/>
            <a:ext cx="1419000" cy="356100"/>
          </a:xfrm>
          <a:prstGeom prst="rect">
            <a:avLst/>
          </a:prstGeom>
          <a:solidFill>
            <a:srgbClr val="7FDBF6"/>
          </a:solidFill>
          <a:ln w="9525" cap="flat" cmpd="sng">
            <a:solidFill>
              <a:schemeClr val="accent1"/>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1041" name="Google Shape;1041;p91"/>
          <p:cNvSpPr txBox="1">
            <a:spLocks noGrp="1"/>
          </p:cNvSpPr>
          <p:nvPr>
            <p:ph type="subTitle" idx="3"/>
          </p:nvPr>
        </p:nvSpPr>
        <p:spPr>
          <a:xfrm>
            <a:off x="4483868" y="902050"/>
            <a:ext cx="1419000" cy="356100"/>
          </a:xfrm>
          <a:prstGeom prst="rect">
            <a:avLst/>
          </a:prstGeom>
          <a:solidFill>
            <a:srgbClr val="A0D9B4"/>
          </a:solidFill>
          <a:ln w="9525" cap="flat" cmpd="sng">
            <a:solidFill>
              <a:schemeClr val="accent2"/>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1042" name="Google Shape;1042;p91"/>
          <p:cNvSpPr txBox="1">
            <a:spLocks noGrp="1"/>
          </p:cNvSpPr>
          <p:nvPr>
            <p:ph type="subTitle" idx="4"/>
          </p:nvPr>
        </p:nvSpPr>
        <p:spPr>
          <a:xfrm>
            <a:off x="5948610" y="902050"/>
            <a:ext cx="1419000" cy="356100"/>
          </a:xfrm>
          <a:prstGeom prst="rect">
            <a:avLst/>
          </a:prstGeom>
          <a:solidFill>
            <a:srgbClr val="F58493"/>
          </a:solidFill>
          <a:ln w="9525" cap="flat" cmpd="sng">
            <a:solidFill>
              <a:schemeClr val="accent3"/>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1043" name="Google Shape;1043;p91"/>
          <p:cNvSpPr txBox="1">
            <a:spLocks noGrp="1"/>
          </p:cNvSpPr>
          <p:nvPr>
            <p:ph type="subTitle" idx="5"/>
          </p:nvPr>
        </p:nvSpPr>
        <p:spPr>
          <a:xfrm>
            <a:off x="7413353" y="902050"/>
            <a:ext cx="1419000" cy="356100"/>
          </a:xfrm>
          <a:prstGeom prst="rect">
            <a:avLst/>
          </a:prstGeom>
          <a:solidFill>
            <a:srgbClr val="FEEEB2"/>
          </a:solidFill>
          <a:ln w="9525" cap="flat" cmpd="sng">
            <a:solidFill>
              <a:schemeClr val="accent4"/>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1044" name="Google Shape;1044;p91"/>
          <p:cNvSpPr txBox="1">
            <a:spLocks noGrp="1"/>
          </p:cNvSpPr>
          <p:nvPr>
            <p:ph type="subTitle" idx="6"/>
          </p:nvPr>
        </p:nvSpPr>
        <p:spPr>
          <a:xfrm>
            <a:off x="3019125" y="134427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45" name="Google Shape;1045;p91"/>
          <p:cNvSpPr txBox="1">
            <a:spLocks noGrp="1"/>
          </p:cNvSpPr>
          <p:nvPr>
            <p:ph type="subTitle" idx="7"/>
          </p:nvPr>
        </p:nvSpPr>
        <p:spPr>
          <a:xfrm>
            <a:off x="4483867" y="134427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46" name="Google Shape;1046;p91"/>
          <p:cNvSpPr txBox="1">
            <a:spLocks noGrp="1"/>
          </p:cNvSpPr>
          <p:nvPr>
            <p:ph type="subTitle" idx="8"/>
          </p:nvPr>
        </p:nvSpPr>
        <p:spPr>
          <a:xfrm>
            <a:off x="5948609" y="134427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47" name="Google Shape;1047;p91"/>
          <p:cNvSpPr txBox="1">
            <a:spLocks noGrp="1"/>
          </p:cNvSpPr>
          <p:nvPr>
            <p:ph type="subTitle" idx="9"/>
          </p:nvPr>
        </p:nvSpPr>
        <p:spPr>
          <a:xfrm>
            <a:off x="7413351" y="134427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48" name="Google Shape;1048;p91"/>
          <p:cNvSpPr txBox="1">
            <a:spLocks noGrp="1"/>
          </p:cNvSpPr>
          <p:nvPr>
            <p:ph type="subTitle" idx="13"/>
          </p:nvPr>
        </p:nvSpPr>
        <p:spPr>
          <a:xfrm>
            <a:off x="3019125" y="203620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49" name="Google Shape;1049;p91"/>
          <p:cNvSpPr txBox="1">
            <a:spLocks noGrp="1"/>
          </p:cNvSpPr>
          <p:nvPr>
            <p:ph type="subTitle" idx="14"/>
          </p:nvPr>
        </p:nvSpPr>
        <p:spPr>
          <a:xfrm>
            <a:off x="4483867" y="203620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50" name="Google Shape;1050;p91"/>
          <p:cNvSpPr txBox="1">
            <a:spLocks noGrp="1"/>
          </p:cNvSpPr>
          <p:nvPr>
            <p:ph type="subTitle" idx="15"/>
          </p:nvPr>
        </p:nvSpPr>
        <p:spPr>
          <a:xfrm>
            <a:off x="5948609" y="203620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51" name="Google Shape;1051;p91"/>
          <p:cNvSpPr txBox="1">
            <a:spLocks noGrp="1"/>
          </p:cNvSpPr>
          <p:nvPr>
            <p:ph type="subTitle" idx="16"/>
          </p:nvPr>
        </p:nvSpPr>
        <p:spPr>
          <a:xfrm>
            <a:off x="7413351" y="203620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52" name="Google Shape;1052;p91"/>
          <p:cNvSpPr txBox="1">
            <a:spLocks noGrp="1"/>
          </p:cNvSpPr>
          <p:nvPr>
            <p:ph type="subTitle" idx="17"/>
          </p:nvPr>
        </p:nvSpPr>
        <p:spPr>
          <a:xfrm>
            <a:off x="3019125" y="272813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53" name="Google Shape;1053;p91"/>
          <p:cNvSpPr txBox="1">
            <a:spLocks noGrp="1"/>
          </p:cNvSpPr>
          <p:nvPr>
            <p:ph type="subTitle" idx="18"/>
          </p:nvPr>
        </p:nvSpPr>
        <p:spPr>
          <a:xfrm>
            <a:off x="4483867" y="272813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54" name="Google Shape;1054;p91"/>
          <p:cNvSpPr txBox="1">
            <a:spLocks noGrp="1"/>
          </p:cNvSpPr>
          <p:nvPr>
            <p:ph type="subTitle" idx="19"/>
          </p:nvPr>
        </p:nvSpPr>
        <p:spPr>
          <a:xfrm>
            <a:off x="5948609" y="272813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55" name="Google Shape;1055;p91"/>
          <p:cNvSpPr txBox="1">
            <a:spLocks noGrp="1"/>
          </p:cNvSpPr>
          <p:nvPr>
            <p:ph type="subTitle" idx="20"/>
          </p:nvPr>
        </p:nvSpPr>
        <p:spPr>
          <a:xfrm>
            <a:off x="7413351" y="272813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56" name="Google Shape;1056;p91"/>
          <p:cNvSpPr txBox="1">
            <a:spLocks noGrp="1"/>
          </p:cNvSpPr>
          <p:nvPr>
            <p:ph type="subTitle" idx="21"/>
          </p:nvPr>
        </p:nvSpPr>
        <p:spPr>
          <a:xfrm>
            <a:off x="3019125" y="342006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57" name="Google Shape;1057;p91"/>
          <p:cNvSpPr txBox="1">
            <a:spLocks noGrp="1"/>
          </p:cNvSpPr>
          <p:nvPr>
            <p:ph type="subTitle" idx="22"/>
          </p:nvPr>
        </p:nvSpPr>
        <p:spPr>
          <a:xfrm>
            <a:off x="4483867" y="342006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58" name="Google Shape;1058;p91"/>
          <p:cNvSpPr txBox="1">
            <a:spLocks noGrp="1"/>
          </p:cNvSpPr>
          <p:nvPr>
            <p:ph type="subTitle" idx="23"/>
          </p:nvPr>
        </p:nvSpPr>
        <p:spPr>
          <a:xfrm>
            <a:off x="5948609" y="342006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59" name="Google Shape;1059;p91"/>
          <p:cNvSpPr txBox="1">
            <a:spLocks noGrp="1"/>
          </p:cNvSpPr>
          <p:nvPr>
            <p:ph type="subTitle" idx="24"/>
          </p:nvPr>
        </p:nvSpPr>
        <p:spPr>
          <a:xfrm>
            <a:off x="7413351" y="342006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60" name="Google Shape;1060;p91"/>
          <p:cNvSpPr txBox="1">
            <a:spLocks noGrp="1"/>
          </p:cNvSpPr>
          <p:nvPr>
            <p:ph type="subTitle" idx="25"/>
          </p:nvPr>
        </p:nvSpPr>
        <p:spPr>
          <a:xfrm>
            <a:off x="3019125" y="411201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61" name="Google Shape;1061;p91"/>
          <p:cNvSpPr txBox="1">
            <a:spLocks noGrp="1"/>
          </p:cNvSpPr>
          <p:nvPr>
            <p:ph type="subTitle" idx="26"/>
          </p:nvPr>
        </p:nvSpPr>
        <p:spPr>
          <a:xfrm>
            <a:off x="4483867" y="411201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62" name="Google Shape;1062;p91"/>
          <p:cNvSpPr txBox="1">
            <a:spLocks noGrp="1"/>
          </p:cNvSpPr>
          <p:nvPr>
            <p:ph type="subTitle" idx="27"/>
          </p:nvPr>
        </p:nvSpPr>
        <p:spPr>
          <a:xfrm>
            <a:off x="5948609" y="411201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63" name="Google Shape;1063;p91"/>
          <p:cNvSpPr txBox="1">
            <a:spLocks noGrp="1"/>
          </p:cNvSpPr>
          <p:nvPr>
            <p:ph type="subTitle" idx="28"/>
          </p:nvPr>
        </p:nvSpPr>
        <p:spPr>
          <a:xfrm>
            <a:off x="7413351" y="411201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64" name="Google Shape;1064;p9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lumns">
  <p:cSld name="Quadrants_1_1_1_1">
    <p:spTree>
      <p:nvGrpSpPr>
        <p:cNvPr id="1" name="Shape 1065"/>
        <p:cNvGrpSpPr/>
        <p:nvPr/>
      </p:nvGrpSpPr>
      <p:grpSpPr>
        <a:xfrm>
          <a:off x="0" y="0"/>
          <a:ext cx="0" cy="0"/>
          <a:chOff x="0" y="0"/>
          <a:chExt cx="0" cy="0"/>
        </a:xfrm>
      </p:grpSpPr>
      <p:sp>
        <p:nvSpPr>
          <p:cNvPr id="1066" name="Google Shape;1066;p92"/>
          <p:cNvSpPr/>
          <p:nvPr/>
        </p:nvSpPr>
        <p:spPr>
          <a:xfrm rot="10800000">
            <a:off x="330946" y="1532400"/>
            <a:ext cx="2031000" cy="297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67" name="Google Shape;1067;p92"/>
          <p:cNvSpPr/>
          <p:nvPr/>
        </p:nvSpPr>
        <p:spPr>
          <a:xfrm rot="10800000">
            <a:off x="2487731"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68" name="Google Shape;1068;p92"/>
          <p:cNvSpPr/>
          <p:nvPr/>
        </p:nvSpPr>
        <p:spPr>
          <a:xfrm rot="10800000">
            <a:off x="4644515"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69" name="Google Shape;1069;p92"/>
          <p:cNvSpPr/>
          <p:nvPr/>
        </p:nvSpPr>
        <p:spPr>
          <a:xfrm rot="10800000">
            <a:off x="6801300"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70" name="Google Shape;1070;p92"/>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71" name="Google Shape;1071;p9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072" name="Google Shape;1072;p9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073" name="Google Shape;1073;p92"/>
          <p:cNvSpPr txBox="1">
            <a:spLocks noGrp="1"/>
          </p:cNvSpPr>
          <p:nvPr>
            <p:ph type="subTitle" idx="1"/>
          </p:nvPr>
        </p:nvSpPr>
        <p:spPr>
          <a:xfrm>
            <a:off x="311700" y="742850"/>
            <a:ext cx="7848000" cy="395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4" name="Google Shape;1074;p92"/>
          <p:cNvSpPr/>
          <p:nvPr/>
        </p:nvSpPr>
        <p:spPr>
          <a:xfrm>
            <a:off x="4915560" y="1352747"/>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5" name="Google Shape;1075;p92"/>
          <p:cNvSpPr/>
          <p:nvPr/>
        </p:nvSpPr>
        <p:spPr>
          <a:xfrm>
            <a:off x="601997" y="1352747"/>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6" name="Google Shape;1076;p92"/>
          <p:cNvSpPr/>
          <p:nvPr/>
        </p:nvSpPr>
        <p:spPr>
          <a:xfrm flipH="1">
            <a:off x="2758782" y="1352747"/>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7" name="Google Shape;1077;p92"/>
          <p:cNvSpPr/>
          <p:nvPr/>
        </p:nvSpPr>
        <p:spPr>
          <a:xfrm flipH="1">
            <a:off x="7072369" y="1352747"/>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8" name="Google Shape;1078;p92"/>
          <p:cNvSpPr txBox="1">
            <a:spLocks noGrp="1"/>
          </p:cNvSpPr>
          <p:nvPr>
            <p:ph type="subTitle" idx="2"/>
          </p:nvPr>
        </p:nvSpPr>
        <p:spPr>
          <a:xfrm>
            <a:off x="500450"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79" name="Google Shape;1079;p92"/>
          <p:cNvSpPr txBox="1">
            <a:spLocks noGrp="1"/>
          </p:cNvSpPr>
          <p:nvPr>
            <p:ph type="subTitle" idx="3"/>
          </p:nvPr>
        </p:nvSpPr>
        <p:spPr>
          <a:xfrm>
            <a:off x="2657229"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80" name="Google Shape;1080;p92"/>
          <p:cNvSpPr txBox="1">
            <a:spLocks noGrp="1"/>
          </p:cNvSpPr>
          <p:nvPr>
            <p:ph type="subTitle" idx="4"/>
          </p:nvPr>
        </p:nvSpPr>
        <p:spPr>
          <a:xfrm>
            <a:off x="4814008"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81" name="Google Shape;1081;p92"/>
          <p:cNvSpPr txBox="1">
            <a:spLocks noGrp="1"/>
          </p:cNvSpPr>
          <p:nvPr>
            <p:ph type="subTitle" idx="5"/>
          </p:nvPr>
        </p:nvSpPr>
        <p:spPr>
          <a:xfrm>
            <a:off x="6970788"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82" name="Google Shape;1082;p9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ighlights">
  <p:cSld name="Quadrants">
    <p:spTree>
      <p:nvGrpSpPr>
        <p:cNvPr id="1" name="Shape 140"/>
        <p:cNvGrpSpPr/>
        <p:nvPr/>
      </p:nvGrpSpPr>
      <p:grpSpPr>
        <a:xfrm>
          <a:off x="0" y="0"/>
          <a:ext cx="0" cy="0"/>
          <a:chOff x="0" y="0"/>
          <a:chExt cx="0" cy="0"/>
        </a:xfrm>
      </p:grpSpPr>
      <p:sp>
        <p:nvSpPr>
          <p:cNvPr id="141" name="Google Shape;141;p10"/>
          <p:cNvSpPr/>
          <p:nvPr/>
        </p:nvSpPr>
        <p:spPr>
          <a:xfrm rot="10800000">
            <a:off x="330750" y="1080300"/>
            <a:ext cx="73653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42" name="Google Shape;142;p1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rtl="0">
              <a:lnSpc>
                <a:spcPct val="100000"/>
              </a:lnSpc>
              <a:spcBef>
                <a:spcPts val="0"/>
              </a:spcBef>
              <a:spcAft>
                <a:spcPts val="0"/>
              </a:spcAft>
              <a:buSzPts val="2000"/>
              <a:buNone/>
              <a:defRPr sz="16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143" name="Google Shape;143;p1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44" name="Google Shape;144;p1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rPr>
              <a:t>© 202</a:t>
            </a:r>
            <a:r>
              <a:rPr lang="en" sz="900">
                <a:solidFill>
                  <a:schemeClr val="dk1"/>
                </a:solidFill>
              </a:rPr>
              <a:t>5</a:t>
            </a:r>
            <a:r>
              <a:rPr lang="en" sz="900" i="0" u="none" strike="noStrike" cap="none">
                <a:solidFill>
                  <a:schemeClr val="dk1"/>
                </a:solidFill>
              </a:rPr>
              <a:t> Herrmann Global, LLC</a:t>
            </a:r>
            <a:endParaRPr sz="900" i="0" u="none" strike="noStrike" cap="none">
              <a:solidFill>
                <a:schemeClr val="dk1"/>
              </a:solidFill>
            </a:endParaRPr>
          </a:p>
        </p:txBody>
      </p:sp>
      <p:sp>
        <p:nvSpPr>
          <p:cNvPr id="145" name="Google Shape;145;p10"/>
          <p:cNvSpPr/>
          <p:nvPr/>
        </p:nvSpPr>
        <p:spPr>
          <a:xfrm>
            <a:off x="3895425" y="902050"/>
            <a:ext cx="2419200" cy="1866900"/>
          </a:xfrm>
          <a:prstGeom prst="rect">
            <a:avLst/>
          </a:prstGeom>
          <a:solidFill>
            <a:srgbClr val="D3F2FC"/>
          </a:solidFill>
          <a:ln w="9525" cap="flat" cmpd="sng">
            <a:solidFill>
              <a:srgbClr val="2CC3F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6" name="Google Shape;146;p10"/>
          <p:cNvSpPr/>
          <p:nvPr/>
        </p:nvSpPr>
        <p:spPr>
          <a:xfrm>
            <a:off x="6413250" y="902050"/>
            <a:ext cx="2419200" cy="1866900"/>
          </a:xfrm>
          <a:prstGeom prst="rect">
            <a:avLst/>
          </a:prstGeom>
          <a:solidFill>
            <a:srgbClr val="FEF6D8"/>
          </a:solidFill>
          <a:ln w="9525" cap="flat" cmpd="sng">
            <a:solidFill>
              <a:srgbClr val="FDD74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7" name="Google Shape;147;p10"/>
          <p:cNvSpPr/>
          <p:nvPr/>
        </p:nvSpPr>
        <p:spPr>
          <a:xfrm>
            <a:off x="3895425" y="2865525"/>
            <a:ext cx="2419200" cy="1866900"/>
          </a:xfrm>
          <a:prstGeom prst="rect">
            <a:avLst/>
          </a:prstGeom>
          <a:solidFill>
            <a:srgbClr val="DEF2E5"/>
          </a:solidFill>
          <a:ln w="9525" cap="flat" cmpd="sng">
            <a:solidFill>
              <a:srgbClr val="63C08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 name="Google Shape;148;p10"/>
          <p:cNvSpPr/>
          <p:nvPr/>
        </p:nvSpPr>
        <p:spPr>
          <a:xfrm>
            <a:off x="6413250" y="2865525"/>
            <a:ext cx="2419200" cy="1866900"/>
          </a:xfrm>
          <a:prstGeom prst="rect">
            <a:avLst/>
          </a:prstGeom>
          <a:solidFill>
            <a:srgbClr val="FBD6DA"/>
          </a:solidFill>
          <a:ln w="9525" cap="flat" cmpd="sng">
            <a:solidFill>
              <a:srgbClr val="EF354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9" name="Google Shape;149;p10"/>
          <p:cNvSpPr txBox="1">
            <a:spLocks noGrp="1"/>
          </p:cNvSpPr>
          <p:nvPr>
            <p:ph type="subTitle" idx="1"/>
          </p:nvPr>
        </p:nvSpPr>
        <p:spPr>
          <a:xfrm>
            <a:off x="737000" y="1449800"/>
            <a:ext cx="2771700" cy="26907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p10"/>
          <p:cNvSpPr txBox="1">
            <a:spLocks noGrp="1"/>
          </p:cNvSpPr>
          <p:nvPr>
            <p:ph type="subTitle" idx="2"/>
          </p:nvPr>
        </p:nvSpPr>
        <p:spPr>
          <a:xfrm>
            <a:off x="4180725" y="1192550"/>
            <a:ext cx="1848600" cy="13392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p10"/>
          <p:cNvSpPr txBox="1">
            <a:spLocks noGrp="1"/>
          </p:cNvSpPr>
          <p:nvPr>
            <p:ph type="subTitle" idx="3"/>
          </p:nvPr>
        </p:nvSpPr>
        <p:spPr>
          <a:xfrm>
            <a:off x="6698550" y="3166800"/>
            <a:ext cx="1848600" cy="13392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2" name="Google Shape;152;p10"/>
          <p:cNvSpPr txBox="1">
            <a:spLocks noGrp="1"/>
          </p:cNvSpPr>
          <p:nvPr>
            <p:ph type="subTitle" idx="4"/>
          </p:nvPr>
        </p:nvSpPr>
        <p:spPr>
          <a:xfrm>
            <a:off x="6701350" y="1192550"/>
            <a:ext cx="1848600" cy="13392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p10"/>
          <p:cNvSpPr txBox="1">
            <a:spLocks noGrp="1"/>
          </p:cNvSpPr>
          <p:nvPr>
            <p:ph type="subTitle" idx="5"/>
          </p:nvPr>
        </p:nvSpPr>
        <p:spPr>
          <a:xfrm>
            <a:off x="4180725" y="3166800"/>
            <a:ext cx="1848600" cy="13392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p10"/>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se Study">
  <p:cSld name="Quadrants_1_1_1_1_3">
    <p:spTree>
      <p:nvGrpSpPr>
        <p:cNvPr id="1" name="Shape 1083"/>
        <p:cNvGrpSpPr/>
        <p:nvPr/>
      </p:nvGrpSpPr>
      <p:grpSpPr>
        <a:xfrm>
          <a:off x="0" y="0"/>
          <a:ext cx="0" cy="0"/>
          <a:chOff x="0" y="0"/>
          <a:chExt cx="0" cy="0"/>
        </a:xfrm>
      </p:grpSpPr>
      <p:sp>
        <p:nvSpPr>
          <p:cNvPr id="1084" name="Google Shape;1084;p93"/>
          <p:cNvSpPr/>
          <p:nvPr/>
        </p:nvSpPr>
        <p:spPr>
          <a:xfrm rot="10800000">
            <a:off x="1313500" y="1347600"/>
            <a:ext cx="5027100" cy="315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85" name="Google Shape;1085;p9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86" name="Google Shape;1086;p9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087" name="Google Shape;1087;p9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088" name="Google Shape;1088;p93"/>
          <p:cNvSpPr txBox="1">
            <a:spLocks noGrp="1"/>
          </p:cNvSpPr>
          <p:nvPr>
            <p:ph type="subTitle" idx="1"/>
          </p:nvPr>
        </p:nvSpPr>
        <p:spPr>
          <a:xfrm>
            <a:off x="321300" y="742850"/>
            <a:ext cx="7848000" cy="395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9" name="Google Shape;1089;p93"/>
          <p:cNvSpPr txBox="1">
            <a:spLocks noGrp="1"/>
          </p:cNvSpPr>
          <p:nvPr>
            <p:ph type="subTitle" idx="2"/>
          </p:nvPr>
        </p:nvSpPr>
        <p:spPr>
          <a:xfrm>
            <a:off x="1810925" y="1676400"/>
            <a:ext cx="4243800" cy="740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90" name="Google Shape;1090;p9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91" name="Google Shape;1091;p93"/>
          <p:cNvSpPr/>
          <p:nvPr/>
        </p:nvSpPr>
        <p:spPr>
          <a:xfrm>
            <a:off x="314026" y="1676401"/>
            <a:ext cx="12204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92" name="Google Shape;1092;p93"/>
          <p:cNvSpPr/>
          <p:nvPr/>
        </p:nvSpPr>
        <p:spPr>
          <a:xfrm>
            <a:off x="317475" y="2652282"/>
            <a:ext cx="12135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93" name="Google Shape;1093;p93"/>
          <p:cNvSpPr/>
          <p:nvPr/>
        </p:nvSpPr>
        <p:spPr>
          <a:xfrm>
            <a:off x="314026" y="3628162"/>
            <a:ext cx="12204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094" name="Google Shape;1094;p93"/>
          <p:cNvCxnSpPr>
            <a:stCxn id="1091" idx="2"/>
            <a:endCxn id="1092" idx="0"/>
          </p:cNvCxnSpPr>
          <p:nvPr/>
        </p:nvCxnSpPr>
        <p:spPr>
          <a:xfrm>
            <a:off x="924226" y="2032501"/>
            <a:ext cx="0" cy="619800"/>
          </a:xfrm>
          <a:prstGeom prst="straightConnector1">
            <a:avLst/>
          </a:prstGeom>
          <a:noFill/>
          <a:ln w="9525" cap="flat" cmpd="sng">
            <a:solidFill>
              <a:srgbClr val="214363"/>
            </a:solidFill>
            <a:prstDash val="solid"/>
            <a:round/>
            <a:headEnd type="none" w="sm" len="sm"/>
            <a:tailEnd type="none" w="sm" len="sm"/>
          </a:ln>
        </p:spPr>
      </p:cxnSp>
      <p:cxnSp>
        <p:nvCxnSpPr>
          <p:cNvPr id="1095" name="Google Shape;1095;p93"/>
          <p:cNvCxnSpPr>
            <a:stCxn id="1092" idx="2"/>
            <a:endCxn id="1093" idx="0"/>
          </p:cNvCxnSpPr>
          <p:nvPr/>
        </p:nvCxnSpPr>
        <p:spPr>
          <a:xfrm>
            <a:off x="924225" y="3008382"/>
            <a:ext cx="0" cy="619800"/>
          </a:xfrm>
          <a:prstGeom prst="straightConnector1">
            <a:avLst/>
          </a:prstGeom>
          <a:noFill/>
          <a:ln w="9525" cap="flat" cmpd="sng">
            <a:solidFill>
              <a:srgbClr val="214363"/>
            </a:solidFill>
            <a:prstDash val="solid"/>
            <a:round/>
            <a:headEnd type="none" w="sm" len="sm"/>
            <a:tailEnd type="none" w="sm" len="sm"/>
          </a:ln>
        </p:spPr>
      </p:cxnSp>
      <p:sp>
        <p:nvSpPr>
          <p:cNvPr id="1096" name="Google Shape;1096;p93"/>
          <p:cNvSpPr/>
          <p:nvPr/>
        </p:nvSpPr>
        <p:spPr>
          <a:xfrm rot="10800000">
            <a:off x="6721500" y="1347600"/>
            <a:ext cx="2110800" cy="3158400"/>
          </a:xfrm>
          <a:prstGeom prst="snip1Rect">
            <a:avLst>
              <a:gd name="adj" fmla="val 0"/>
            </a:avLst>
          </a:prstGeom>
          <a:noFill/>
          <a:ln w="9525" cap="flat" cmpd="sng">
            <a:solidFill>
              <a:schemeClr val="dk2"/>
            </a:solidFill>
            <a:prstDash val="solid"/>
            <a:round/>
            <a:headEnd type="none" w="sm" len="sm"/>
            <a:tailEnd type="none" w="sm" len="sm"/>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1097" name="Google Shape;1097;p93"/>
          <p:cNvPicPr preferRelativeResize="0"/>
          <p:nvPr/>
        </p:nvPicPr>
        <p:blipFill rotWithShape="1">
          <a:blip r:embed="rId3">
            <a:alphaModFix/>
          </a:blip>
          <a:srcRect/>
          <a:stretch/>
        </p:blipFill>
        <p:spPr>
          <a:xfrm>
            <a:off x="6930900" y="1234440"/>
            <a:ext cx="904756" cy="221087"/>
          </a:xfrm>
          <a:prstGeom prst="rect">
            <a:avLst/>
          </a:prstGeom>
          <a:noFill/>
          <a:ln>
            <a:noFill/>
          </a:ln>
        </p:spPr>
      </p:pic>
      <p:sp>
        <p:nvSpPr>
          <p:cNvPr id="1098" name="Google Shape;1098;p93"/>
          <p:cNvSpPr txBox="1">
            <a:spLocks noGrp="1"/>
          </p:cNvSpPr>
          <p:nvPr>
            <p:ph type="subTitle" idx="3"/>
          </p:nvPr>
        </p:nvSpPr>
        <p:spPr>
          <a:xfrm>
            <a:off x="6930900" y="2290350"/>
            <a:ext cx="1692000" cy="82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99" name="Google Shape;1099;p93"/>
          <p:cNvSpPr txBox="1">
            <a:spLocks noGrp="1"/>
          </p:cNvSpPr>
          <p:nvPr>
            <p:ph type="subTitle" idx="4"/>
          </p:nvPr>
        </p:nvSpPr>
        <p:spPr>
          <a:xfrm>
            <a:off x="6930900" y="192297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2400" b="1"/>
            </a:lvl1pPr>
            <a:lvl2pPr lvl="1" algn="l">
              <a:lnSpc>
                <a:spcPct val="100000"/>
              </a:lnSpc>
              <a:spcBef>
                <a:spcPts val="0"/>
              </a:spcBef>
              <a:spcAft>
                <a:spcPts val="0"/>
              </a:spcAft>
              <a:buSzPts val="2000"/>
              <a:buNone/>
              <a:defRPr sz="2000" b="1"/>
            </a:lvl2pPr>
            <a:lvl3pPr lvl="2" algn="l">
              <a:lnSpc>
                <a:spcPct val="100000"/>
              </a:lnSpc>
              <a:spcBef>
                <a:spcPts val="0"/>
              </a:spcBef>
              <a:spcAft>
                <a:spcPts val="0"/>
              </a:spcAft>
              <a:buSzPts val="2000"/>
              <a:buNone/>
              <a:defRPr sz="2000" b="1"/>
            </a:lvl3pPr>
            <a:lvl4pPr lvl="3" algn="l">
              <a:lnSpc>
                <a:spcPct val="100000"/>
              </a:lnSpc>
              <a:spcBef>
                <a:spcPts val="0"/>
              </a:spcBef>
              <a:spcAft>
                <a:spcPts val="0"/>
              </a:spcAft>
              <a:buSzPts val="2000"/>
              <a:buNone/>
              <a:defRPr sz="2000" b="1"/>
            </a:lvl4pPr>
            <a:lvl5pPr lvl="4" algn="l">
              <a:lnSpc>
                <a:spcPct val="100000"/>
              </a:lnSpc>
              <a:spcBef>
                <a:spcPts val="0"/>
              </a:spcBef>
              <a:spcAft>
                <a:spcPts val="0"/>
              </a:spcAft>
              <a:buSzPts val="2000"/>
              <a:buNone/>
              <a:defRPr sz="2000" b="1"/>
            </a:lvl5pPr>
            <a:lvl6pPr lvl="5" algn="l">
              <a:lnSpc>
                <a:spcPct val="100000"/>
              </a:lnSpc>
              <a:spcBef>
                <a:spcPts val="0"/>
              </a:spcBef>
              <a:spcAft>
                <a:spcPts val="0"/>
              </a:spcAft>
              <a:buSzPts val="2000"/>
              <a:buNone/>
              <a:defRPr sz="2000" b="1"/>
            </a:lvl6pPr>
            <a:lvl7pPr lvl="6" algn="l">
              <a:lnSpc>
                <a:spcPct val="100000"/>
              </a:lnSpc>
              <a:spcBef>
                <a:spcPts val="0"/>
              </a:spcBef>
              <a:spcAft>
                <a:spcPts val="0"/>
              </a:spcAft>
              <a:buSzPts val="2000"/>
              <a:buNone/>
              <a:defRPr sz="2000" b="1"/>
            </a:lvl7pPr>
            <a:lvl8pPr lvl="7" algn="l">
              <a:lnSpc>
                <a:spcPct val="100000"/>
              </a:lnSpc>
              <a:spcBef>
                <a:spcPts val="0"/>
              </a:spcBef>
              <a:spcAft>
                <a:spcPts val="0"/>
              </a:spcAft>
              <a:buSzPts val="2000"/>
              <a:buNone/>
              <a:defRPr sz="2000" b="1"/>
            </a:lvl8pPr>
            <a:lvl9pPr lvl="8" algn="l">
              <a:lnSpc>
                <a:spcPct val="100000"/>
              </a:lnSpc>
              <a:spcBef>
                <a:spcPts val="0"/>
              </a:spcBef>
              <a:spcAft>
                <a:spcPts val="0"/>
              </a:spcAft>
              <a:buSzPts val="2000"/>
              <a:buNone/>
              <a:defRPr sz="2000" b="1"/>
            </a:lvl9pPr>
          </a:lstStyle>
          <a:p>
            <a:endParaRPr/>
          </a:p>
        </p:txBody>
      </p:sp>
      <p:sp>
        <p:nvSpPr>
          <p:cNvPr id="1100" name="Google Shape;1100;p93"/>
          <p:cNvSpPr>
            <a:spLocks noGrp="1"/>
          </p:cNvSpPr>
          <p:nvPr>
            <p:ph type="pic" idx="5"/>
          </p:nvPr>
        </p:nvSpPr>
        <p:spPr>
          <a:xfrm>
            <a:off x="6930900" y="3288400"/>
            <a:ext cx="1692000" cy="1035600"/>
          </a:xfrm>
          <a:prstGeom prst="rect">
            <a:avLst/>
          </a:prstGeom>
          <a:noFill/>
          <a:ln>
            <a:noFill/>
          </a:ln>
        </p:spPr>
      </p:sp>
      <p:sp>
        <p:nvSpPr>
          <p:cNvPr id="1101" name="Google Shape;1101;p93"/>
          <p:cNvSpPr txBox="1">
            <a:spLocks noGrp="1"/>
          </p:cNvSpPr>
          <p:nvPr>
            <p:ph type="subTitle" idx="6"/>
          </p:nvPr>
        </p:nvSpPr>
        <p:spPr>
          <a:xfrm>
            <a:off x="1805675" y="2652300"/>
            <a:ext cx="4243800" cy="740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102" name="Google Shape;1102;p93"/>
          <p:cNvSpPr txBox="1">
            <a:spLocks noGrp="1"/>
          </p:cNvSpPr>
          <p:nvPr>
            <p:ph type="subTitle" idx="7"/>
          </p:nvPr>
        </p:nvSpPr>
        <p:spPr>
          <a:xfrm>
            <a:off x="1805675" y="3628200"/>
            <a:ext cx="4243800" cy="740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103" name="Google Shape;1103;p93"/>
          <p:cNvSpPr txBox="1">
            <a:spLocks noGrp="1"/>
          </p:cNvSpPr>
          <p:nvPr>
            <p:ph type="subTitle" idx="8"/>
          </p:nvPr>
        </p:nvSpPr>
        <p:spPr>
          <a:xfrm>
            <a:off x="288675" y="1682496"/>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1104" name="Google Shape;1104;p93"/>
          <p:cNvSpPr txBox="1">
            <a:spLocks noGrp="1"/>
          </p:cNvSpPr>
          <p:nvPr>
            <p:ph type="subTitle" idx="9"/>
          </p:nvPr>
        </p:nvSpPr>
        <p:spPr>
          <a:xfrm>
            <a:off x="288675" y="2660900"/>
            <a:ext cx="12711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1105" name="Google Shape;1105;p93"/>
          <p:cNvSpPr txBox="1">
            <a:spLocks noGrp="1"/>
          </p:cNvSpPr>
          <p:nvPr>
            <p:ph type="subTitle" idx="13"/>
          </p:nvPr>
        </p:nvSpPr>
        <p:spPr>
          <a:xfrm>
            <a:off x="288675" y="3628200"/>
            <a:ext cx="12711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lumns 1a">
  <p:cSld name="Quadrants_1_1_1_1_2">
    <p:spTree>
      <p:nvGrpSpPr>
        <p:cNvPr id="1" name="Shape 1106"/>
        <p:cNvGrpSpPr/>
        <p:nvPr/>
      </p:nvGrpSpPr>
      <p:grpSpPr>
        <a:xfrm>
          <a:off x="0" y="0"/>
          <a:ext cx="0" cy="0"/>
          <a:chOff x="0" y="0"/>
          <a:chExt cx="0" cy="0"/>
        </a:xfrm>
      </p:grpSpPr>
      <p:cxnSp>
        <p:nvCxnSpPr>
          <p:cNvPr id="1107" name="Google Shape;1107;p94"/>
          <p:cNvCxnSpPr/>
          <p:nvPr/>
        </p:nvCxnSpPr>
        <p:spPr>
          <a:xfrm rot="10800000" flipH="1">
            <a:off x="1345958" y="952697"/>
            <a:ext cx="983700" cy="483900"/>
          </a:xfrm>
          <a:prstGeom prst="bentConnector3">
            <a:avLst>
              <a:gd name="adj1" fmla="val -583"/>
            </a:avLst>
          </a:prstGeom>
          <a:noFill/>
          <a:ln w="9525" cap="flat" cmpd="sng">
            <a:solidFill>
              <a:schemeClr val="dk2"/>
            </a:solidFill>
            <a:prstDash val="solid"/>
            <a:round/>
            <a:headEnd type="none" w="sm" len="sm"/>
            <a:tailEnd type="none" w="sm" len="sm"/>
          </a:ln>
        </p:spPr>
      </p:cxnSp>
      <p:cxnSp>
        <p:nvCxnSpPr>
          <p:cNvPr id="1108" name="Google Shape;1108;p94"/>
          <p:cNvCxnSpPr/>
          <p:nvPr/>
        </p:nvCxnSpPr>
        <p:spPr>
          <a:xfrm rot="10800000">
            <a:off x="6833508" y="950447"/>
            <a:ext cx="983700" cy="483900"/>
          </a:xfrm>
          <a:prstGeom prst="bentConnector2">
            <a:avLst/>
          </a:prstGeom>
          <a:noFill/>
          <a:ln w="9525" cap="flat" cmpd="sng">
            <a:solidFill>
              <a:schemeClr val="dk2"/>
            </a:solidFill>
            <a:prstDash val="solid"/>
            <a:round/>
            <a:headEnd type="none" w="sm" len="sm"/>
            <a:tailEnd type="none" w="sm" len="sm"/>
          </a:ln>
        </p:spPr>
      </p:cxnSp>
      <p:sp>
        <p:nvSpPr>
          <p:cNvPr id="1109" name="Google Shape;1109;p94"/>
          <p:cNvSpPr/>
          <p:nvPr/>
        </p:nvSpPr>
        <p:spPr>
          <a:xfrm rot="10800000">
            <a:off x="330949"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110" name="Google Shape;1110;p94"/>
          <p:cNvSpPr/>
          <p:nvPr/>
        </p:nvSpPr>
        <p:spPr>
          <a:xfrm rot="10800000">
            <a:off x="2487733"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111" name="Google Shape;1111;p94"/>
          <p:cNvSpPr/>
          <p:nvPr/>
        </p:nvSpPr>
        <p:spPr>
          <a:xfrm rot="10800000">
            <a:off x="4644516"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112" name="Google Shape;1112;p94"/>
          <p:cNvSpPr/>
          <p:nvPr/>
        </p:nvSpPr>
        <p:spPr>
          <a:xfrm rot="10800000">
            <a:off x="6801300"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113" name="Google Shape;1113;p9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114" name="Google Shape;1114;p9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115" name="Google Shape;1115;p9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116" name="Google Shape;1116;p94"/>
          <p:cNvSpPr txBox="1">
            <a:spLocks noGrp="1"/>
          </p:cNvSpPr>
          <p:nvPr>
            <p:ph type="subTitle" idx="1"/>
          </p:nvPr>
        </p:nvSpPr>
        <p:spPr>
          <a:xfrm>
            <a:off x="2478150" y="742925"/>
            <a:ext cx="4187700" cy="3957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1117" name="Google Shape;1117;p94"/>
          <p:cNvSpPr/>
          <p:nvPr/>
        </p:nvSpPr>
        <p:spPr>
          <a:xfrm>
            <a:off x="4915560" y="1352747"/>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8" name="Google Shape;1118;p94"/>
          <p:cNvSpPr/>
          <p:nvPr/>
        </p:nvSpPr>
        <p:spPr>
          <a:xfrm>
            <a:off x="601997" y="1352747"/>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9" name="Google Shape;1119;p94"/>
          <p:cNvSpPr/>
          <p:nvPr/>
        </p:nvSpPr>
        <p:spPr>
          <a:xfrm flipH="1">
            <a:off x="2758782" y="1352747"/>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0" name="Google Shape;1120;p94"/>
          <p:cNvSpPr/>
          <p:nvPr/>
        </p:nvSpPr>
        <p:spPr>
          <a:xfrm flipH="1">
            <a:off x="7072369" y="1352747"/>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1" name="Google Shape;1121;p9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22" name="Google Shape;1122;p94"/>
          <p:cNvSpPr txBox="1">
            <a:spLocks noGrp="1"/>
          </p:cNvSpPr>
          <p:nvPr>
            <p:ph type="subTitle" idx="2"/>
          </p:nvPr>
        </p:nvSpPr>
        <p:spPr>
          <a:xfrm>
            <a:off x="771500"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123" name="Google Shape;1123;p94"/>
          <p:cNvSpPr txBox="1">
            <a:spLocks noGrp="1"/>
          </p:cNvSpPr>
          <p:nvPr>
            <p:ph type="subTitle" idx="3"/>
          </p:nvPr>
        </p:nvSpPr>
        <p:spPr>
          <a:xfrm>
            <a:off x="7241875"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124" name="Google Shape;1124;p94"/>
          <p:cNvSpPr txBox="1">
            <a:spLocks noGrp="1"/>
          </p:cNvSpPr>
          <p:nvPr>
            <p:ph type="subTitle" idx="4"/>
          </p:nvPr>
        </p:nvSpPr>
        <p:spPr>
          <a:xfrm>
            <a:off x="5085063"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125" name="Google Shape;1125;p94"/>
          <p:cNvSpPr txBox="1">
            <a:spLocks noGrp="1"/>
          </p:cNvSpPr>
          <p:nvPr>
            <p:ph type="subTitle" idx="5"/>
          </p:nvPr>
        </p:nvSpPr>
        <p:spPr>
          <a:xfrm>
            <a:off x="2912125"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126" name="Google Shape;1126;p94"/>
          <p:cNvSpPr txBox="1">
            <a:spLocks noGrp="1"/>
          </p:cNvSpPr>
          <p:nvPr>
            <p:ph type="subTitle" idx="6"/>
          </p:nvPr>
        </p:nvSpPr>
        <p:spPr>
          <a:xfrm>
            <a:off x="2478150" y="4143200"/>
            <a:ext cx="4187700" cy="3957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cxnSp>
        <p:nvCxnSpPr>
          <p:cNvPr id="1127" name="Google Shape;1127;p94"/>
          <p:cNvCxnSpPr/>
          <p:nvPr/>
        </p:nvCxnSpPr>
        <p:spPr>
          <a:xfrm flipH="1">
            <a:off x="6736083" y="3883021"/>
            <a:ext cx="983700" cy="483900"/>
          </a:xfrm>
          <a:prstGeom prst="bentConnector2">
            <a:avLst/>
          </a:prstGeom>
          <a:noFill/>
          <a:ln w="9525" cap="flat" cmpd="sng">
            <a:solidFill>
              <a:schemeClr val="dk2"/>
            </a:solidFill>
            <a:prstDash val="solid"/>
            <a:round/>
            <a:headEnd type="none" w="sm" len="sm"/>
            <a:tailEnd type="none" w="sm" len="sm"/>
          </a:ln>
        </p:spPr>
      </p:cxnSp>
      <p:cxnSp>
        <p:nvCxnSpPr>
          <p:cNvPr id="1128" name="Google Shape;1128;p94"/>
          <p:cNvCxnSpPr/>
          <p:nvPr/>
        </p:nvCxnSpPr>
        <p:spPr>
          <a:xfrm>
            <a:off x="1340233" y="3883021"/>
            <a:ext cx="983700" cy="483900"/>
          </a:xfrm>
          <a:prstGeom prst="bentConnector2">
            <a:avLst/>
          </a:prstGeom>
          <a:noFill/>
          <a:ln w="9525" cap="flat" cmpd="sng">
            <a:solidFill>
              <a:schemeClr val="dk2"/>
            </a:solidFill>
            <a:prstDash val="solid"/>
            <a:round/>
            <a:headEnd type="none" w="sm" len="sm"/>
            <a:tailEnd type="none" w="sm" len="sm"/>
          </a:ln>
        </p:spPr>
      </p:cxnSp>
      <p:sp>
        <p:nvSpPr>
          <p:cNvPr id="1129" name="Google Shape;1129;p94"/>
          <p:cNvSpPr txBox="1">
            <a:spLocks noGrp="1"/>
          </p:cNvSpPr>
          <p:nvPr>
            <p:ph type="subTitle" idx="7"/>
          </p:nvPr>
        </p:nvSpPr>
        <p:spPr>
          <a:xfrm>
            <a:off x="416450" y="2101025"/>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130" name="Google Shape;1130;p94"/>
          <p:cNvCxnSpPr/>
          <p:nvPr/>
        </p:nvCxnSpPr>
        <p:spPr>
          <a:xfrm rot="10800000">
            <a:off x="950300" y="2400752"/>
            <a:ext cx="792300" cy="0"/>
          </a:xfrm>
          <a:prstGeom prst="straightConnector1">
            <a:avLst/>
          </a:prstGeom>
          <a:noFill/>
          <a:ln w="9525" cap="flat" cmpd="sng">
            <a:solidFill>
              <a:schemeClr val="accent5"/>
            </a:solidFill>
            <a:prstDash val="solid"/>
            <a:round/>
            <a:headEnd type="none" w="sm" len="sm"/>
            <a:tailEnd type="none" w="sm" len="sm"/>
          </a:ln>
        </p:spPr>
      </p:cxnSp>
      <p:sp>
        <p:nvSpPr>
          <p:cNvPr id="1131" name="Google Shape;1131;p94"/>
          <p:cNvSpPr txBox="1">
            <a:spLocks noGrp="1"/>
          </p:cNvSpPr>
          <p:nvPr>
            <p:ph type="subTitle" idx="8"/>
          </p:nvPr>
        </p:nvSpPr>
        <p:spPr>
          <a:xfrm>
            <a:off x="416450" y="2496796"/>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132" name="Google Shape;1132;p94"/>
          <p:cNvCxnSpPr/>
          <p:nvPr/>
        </p:nvCxnSpPr>
        <p:spPr>
          <a:xfrm rot="10800000">
            <a:off x="950300" y="2804670"/>
            <a:ext cx="792300" cy="0"/>
          </a:xfrm>
          <a:prstGeom prst="straightConnector1">
            <a:avLst/>
          </a:prstGeom>
          <a:noFill/>
          <a:ln w="9525" cap="flat" cmpd="sng">
            <a:solidFill>
              <a:schemeClr val="accent5"/>
            </a:solidFill>
            <a:prstDash val="solid"/>
            <a:round/>
            <a:headEnd type="none" w="sm" len="sm"/>
            <a:tailEnd type="none" w="sm" len="sm"/>
          </a:ln>
        </p:spPr>
      </p:cxnSp>
      <p:sp>
        <p:nvSpPr>
          <p:cNvPr id="1133" name="Google Shape;1133;p94"/>
          <p:cNvSpPr txBox="1">
            <a:spLocks noGrp="1"/>
          </p:cNvSpPr>
          <p:nvPr>
            <p:ph type="subTitle" idx="9"/>
          </p:nvPr>
        </p:nvSpPr>
        <p:spPr>
          <a:xfrm>
            <a:off x="416450" y="2892567"/>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134" name="Google Shape;1134;p94"/>
          <p:cNvCxnSpPr/>
          <p:nvPr/>
        </p:nvCxnSpPr>
        <p:spPr>
          <a:xfrm rot="10800000">
            <a:off x="950300" y="3208588"/>
            <a:ext cx="792300" cy="0"/>
          </a:xfrm>
          <a:prstGeom prst="straightConnector1">
            <a:avLst/>
          </a:prstGeom>
          <a:noFill/>
          <a:ln w="9525" cap="flat" cmpd="sng">
            <a:solidFill>
              <a:schemeClr val="accent5"/>
            </a:solidFill>
            <a:prstDash val="solid"/>
            <a:round/>
            <a:headEnd type="none" w="sm" len="sm"/>
            <a:tailEnd type="none" w="sm" len="sm"/>
          </a:ln>
        </p:spPr>
      </p:cxnSp>
      <p:sp>
        <p:nvSpPr>
          <p:cNvPr id="1135" name="Google Shape;1135;p94"/>
          <p:cNvSpPr txBox="1">
            <a:spLocks noGrp="1"/>
          </p:cNvSpPr>
          <p:nvPr>
            <p:ph type="subTitle" idx="13"/>
          </p:nvPr>
        </p:nvSpPr>
        <p:spPr>
          <a:xfrm>
            <a:off x="416450" y="3288338"/>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136" name="Google Shape;1136;p94"/>
          <p:cNvSpPr txBox="1">
            <a:spLocks noGrp="1"/>
          </p:cNvSpPr>
          <p:nvPr>
            <p:ph type="subTitle" idx="14"/>
          </p:nvPr>
        </p:nvSpPr>
        <p:spPr>
          <a:xfrm>
            <a:off x="2573225" y="210976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137" name="Google Shape;1137;p94"/>
          <p:cNvCxnSpPr/>
          <p:nvPr/>
        </p:nvCxnSpPr>
        <p:spPr>
          <a:xfrm rot="10800000">
            <a:off x="3107075" y="2409490"/>
            <a:ext cx="792300" cy="0"/>
          </a:xfrm>
          <a:prstGeom prst="straightConnector1">
            <a:avLst/>
          </a:prstGeom>
          <a:noFill/>
          <a:ln w="9525" cap="flat" cmpd="sng">
            <a:solidFill>
              <a:schemeClr val="accent5"/>
            </a:solidFill>
            <a:prstDash val="solid"/>
            <a:round/>
            <a:headEnd type="none" w="sm" len="sm"/>
            <a:tailEnd type="none" w="sm" len="sm"/>
          </a:ln>
        </p:spPr>
      </p:cxnSp>
      <p:sp>
        <p:nvSpPr>
          <p:cNvPr id="1138" name="Google Shape;1138;p94"/>
          <p:cNvSpPr txBox="1">
            <a:spLocks noGrp="1"/>
          </p:cNvSpPr>
          <p:nvPr>
            <p:ph type="subTitle" idx="15"/>
          </p:nvPr>
        </p:nvSpPr>
        <p:spPr>
          <a:xfrm>
            <a:off x="2573225" y="250553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139" name="Google Shape;1139;p94"/>
          <p:cNvCxnSpPr/>
          <p:nvPr/>
        </p:nvCxnSpPr>
        <p:spPr>
          <a:xfrm rot="10800000">
            <a:off x="3107075" y="2813407"/>
            <a:ext cx="792300" cy="0"/>
          </a:xfrm>
          <a:prstGeom prst="straightConnector1">
            <a:avLst/>
          </a:prstGeom>
          <a:noFill/>
          <a:ln w="9525" cap="flat" cmpd="sng">
            <a:solidFill>
              <a:schemeClr val="accent5"/>
            </a:solidFill>
            <a:prstDash val="solid"/>
            <a:round/>
            <a:headEnd type="none" w="sm" len="sm"/>
            <a:tailEnd type="none" w="sm" len="sm"/>
          </a:ln>
        </p:spPr>
      </p:cxnSp>
      <p:sp>
        <p:nvSpPr>
          <p:cNvPr id="1140" name="Google Shape;1140;p94"/>
          <p:cNvSpPr txBox="1">
            <a:spLocks noGrp="1"/>
          </p:cNvSpPr>
          <p:nvPr>
            <p:ph type="subTitle" idx="16"/>
          </p:nvPr>
        </p:nvSpPr>
        <p:spPr>
          <a:xfrm>
            <a:off x="2573225" y="2901304"/>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141" name="Google Shape;1141;p94"/>
          <p:cNvCxnSpPr/>
          <p:nvPr/>
        </p:nvCxnSpPr>
        <p:spPr>
          <a:xfrm rot="10800000">
            <a:off x="3107075" y="3217325"/>
            <a:ext cx="792300" cy="0"/>
          </a:xfrm>
          <a:prstGeom prst="straightConnector1">
            <a:avLst/>
          </a:prstGeom>
          <a:noFill/>
          <a:ln w="9525" cap="flat" cmpd="sng">
            <a:solidFill>
              <a:schemeClr val="accent5"/>
            </a:solidFill>
            <a:prstDash val="solid"/>
            <a:round/>
            <a:headEnd type="none" w="sm" len="sm"/>
            <a:tailEnd type="none" w="sm" len="sm"/>
          </a:ln>
        </p:spPr>
      </p:cxnSp>
      <p:sp>
        <p:nvSpPr>
          <p:cNvPr id="1142" name="Google Shape;1142;p94"/>
          <p:cNvSpPr txBox="1">
            <a:spLocks noGrp="1"/>
          </p:cNvSpPr>
          <p:nvPr>
            <p:ph type="subTitle" idx="17"/>
          </p:nvPr>
        </p:nvSpPr>
        <p:spPr>
          <a:xfrm>
            <a:off x="2573225" y="3297075"/>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143" name="Google Shape;1143;p94"/>
          <p:cNvSpPr txBox="1">
            <a:spLocks noGrp="1"/>
          </p:cNvSpPr>
          <p:nvPr>
            <p:ph type="subTitle" idx="18"/>
          </p:nvPr>
        </p:nvSpPr>
        <p:spPr>
          <a:xfrm>
            <a:off x="4730000" y="2118488"/>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144" name="Google Shape;1144;p94"/>
          <p:cNvCxnSpPr/>
          <p:nvPr/>
        </p:nvCxnSpPr>
        <p:spPr>
          <a:xfrm rot="10800000">
            <a:off x="5263850" y="2418215"/>
            <a:ext cx="792300" cy="0"/>
          </a:xfrm>
          <a:prstGeom prst="straightConnector1">
            <a:avLst/>
          </a:prstGeom>
          <a:noFill/>
          <a:ln w="9525" cap="flat" cmpd="sng">
            <a:solidFill>
              <a:schemeClr val="accent5"/>
            </a:solidFill>
            <a:prstDash val="solid"/>
            <a:round/>
            <a:headEnd type="none" w="sm" len="sm"/>
            <a:tailEnd type="none" w="sm" len="sm"/>
          </a:ln>
        </p:spPr>
      </p:cxnSp>
      <p:sp>
        <p:nvSpPr>
          <p:cNvPr id="1145" name="Google Shape;1145;p94"/>
          <p:cNvSpPr txBox="1">
            <a:spLocks noGrp="1"/>
          </p:cNvSpPr>
          <p:nvPr>
            <p:ph type="subTitle" idx="19"/>
          </p:nvPr>
        </p:nvSpPr>
        <p:spPr>
          <a:xfrm>
            <a:off x="4730000" y="2514258"/>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146" name="Google Shape;1146;p94"/>
          <p:cNvCxnSpPr/>
          <p:nvPr/>
        </p:nvCxnSpPr>
        <p:spPr>
          <a:xfrm rot="10800000">
            <a:off x="5263850" y="2822132"/>
            <a:ext cx="792300" cy="0"/>
          </a:xfrm>
          <a:prstGeom prst="straightConnector1">
            <a:avLst/>
          </a:prstGeom>
          <a:noFill/>
          <a:ln w="9525" cap="flat" cmpd="sng">
            <a:solidFill>
              <a:schemeClr val="accent5"/>
            </a:solidFill>
            <a:prstDash val="solid"/>
            <a:round/>
            <a:headEnd type="none" w="sm" len="sm"/>
            <a:tailEnd type="none" w="sm" len="sm"/>
          </a:ln>
        </p:spPr>
      </p:cxnSp>
      <p:sp>
        <p:nvSpPr>
          <p:cNvPr id="1147" name="Google Shape;1147;p94"/>
          <p:cNvSpPr txBox="1">
            <a:spLocks noGrp="1"/>
          </p:cNvSpPr>
          <p:nvPr>
            <p:ph type="subTitle" idx="20"/>
          </p:nvPr>
        </p:nvSpPr>
        <p:spPr>
          <a:xfrm>
            <a:off x="4730000" y="2910029"/>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148" name="Google Shape;1148;p94"/>
          <p:cNvCxnSpPr/>
          <p:nvPr/>
        </p:nvCxnSpPr>
        <p:spPr>
          <a:xfrm rot="10800000">
            <a:off x="5263850" y="3226050"/>
            <a:ext cx="792300" cy="0"/>
          </a:xfrm>
          <a:prstGeom prst="straightConnector1">
            <a:avLst/>
          </a:prstGeom>
          <a:noFill/>
          <a:ln w="9525" cap="flat" cmpd="sng">
            <a:solidFill>
              <a:schemeClr val="accent5"/>
            </a:solidFill>
            <a:prstDash val="solid"/>
            <a:round/>
            <a:headEnd type="none" w="sm" len="sm"/>
            <a:tailEnd type="none" w="sm" len="sm"/>
          </a:ln>
        </p:spPr>
      </p:cxnSp>
      <p:sp>
        <p:nvSpPr>
          <p:cNvPr id="1149" name="Google Shape;1149;p94"/>
          <p:cNvSpPr txBox="1">
            <a:spLocks noGrp="1"/>
          </p:cNvSpPr>
          <p:nvPr>
            <p:ph type="subTitle" idx="21"/>
          </p:nvPr>
        </p:nvSpPr>
        <p:spPr>
          <a:xfrm>
            <a:off x="4730000" y="3305800"/>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150" name="Google Shape;1150;p94"/>
          <p:cNvSpPr txBox="1">
            <a:spLocks noGrp="1"/>
          </p:cNvSpPr>
          <p:nvPr>
            <p:ph type="subTitle" idx="22"/>
          </p:nvPr>
        </p:nvSpPr>
        <p:spPr>
          <a:xfrm>
            <a:off x="6886825" y="212721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151" name="Google Shape;1151;p94"/>
          <p:cNvCxnSpPr/>
          <p:nvPr/>
        </p:nvCxnSpPr>
        <p:spPr>
          <a:xfrm rot="10800000">
            <a:off x="7420675" y="2426940"/>
            <a:ext cx="792300" cy="0"/>
          </a:xfrm>
          <a:prstGeom prst="straightConnector1">
            <a:avLst/>
          </a:prstGeom>
          <a:noFill/>
          <a:ln w="9525" cap="flat" cmpd="sng">
            <a:solidFill>
              <a:schemeClr val="accent5"/>
            </a:solidFill>
            <a:prstDash val="solid"/>
            <a:round/>
            <a:headEnd type="none" w="sm" len="sm"/>
            <a:tailEnd type="none" w="sm" len="sm"/>
          </a:ln>
        </p:spPr>
      </p:cxnSp>
      <p:sp>
        <p:nvSpPr>
          <p:cNvPr id="1152" name="Google Shape;1152;p94"/>
          <p:cNvSpPr txBox="1">
            <a:spLocks noGrp="1"/>
          </p:cNvSpPr>
          <p:nvPr>
            <p:ph type="subTitle" idx="23"/>
          </p:nvPr>
        </p:nvSpPr>
        <p:spPr>
          <a:xfrm>
            <a:off x="6886825" y="252298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153" name="Google Shape;1153;p94"/>
          <p:cNvCxnSpPr/>
          <p:nvPr/>
        </p:nvCxnSpPr>
        <p:spPr>
          <a:xfrm rot="10800000">
            <a:off x="7420675" y="2830857"/>
            <a:ext cx="792300" cy="0"/>
          </a:xfrm>
          <a:prstGeom prst="straightConnector1">
            <a:avLst/>
          </a:prstGeom>
          <a:noFill/>
          <a:ln w="9525" cap="flat" cmpd="sng">
            <a:solidFill>
              <a:schemeClr val="accent5"/>
            </a:solidFill>
            <a:prstDash val="solid"/>
            <a:round/>
            <a:headEnd type="none" w="sm" len="sm"/>
            <a:tailEnd type="none" w="sm" len="sm"/>
          </a:ln>
        </p:spPr>
      </p:cxnSp>
      <p:sp>
        <p:nvSpPr>
          <p:cNvPr id="1154" name="Google Shape;1154;p94"/>
          <p:cNvSpPr txBox="1">
            <a:spLocks noGrp="1"/>
          </p:cNvSpPr>
          <p:nvPr>
            <p:ph type="subTitle" idx="24"/>
          </p:nvPr>
        </p:nvSpPr>
        <p:spPr>
          <a:xfrm>
            <a:off x="6886825" y="2918754"/>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155" name="Google Shape;1155;p94"/>
          <p:cNvCxnSpPr/>
          <p:nvPr/>
        </p:nvCxnSpPr>
        <p:spPr>
          <a:xfrm rot="10800000">
            <a:off x="7420675" y="3234775"/>
            <a:ext cx="792300" cy="0"/>
          </a:xfrm>
          <a:prstGeom prst="straightConnector1">
            <a:avLst/>
          </a:prstGeom>
          <a:noFill/>
          <a:ln w="9525" cap="flat" cmpd="sng">
            <a:solidFill>
              <a:schemeClr val="accent5"/>
            </a:solidFill>
            <a:prstDash val="solid"/>
            <a:round/>
            <a:headEnd type="none" w="sm" len="sm"/>
            <a:tailEnd type="none" w="sm" len="sm"/>
          </a:ln>
        </p:spPr>
      </p:cxnSp>
      <p:sp>
        <p:nvSpPr>
          <p:cNvPr id="1156" name="Google Shape;1156;p94"/>
          <p:cNvSpPr txBox="1">
            <a:spLocks noGrp="1"/>
          </p:cNvSpPr>
          <p:nvPr>
            <p:ph type="subTitle" idx="25"/>
          </p:nvPr>
        </p:nvSpPr>
        <p:spPr>
          <a:xfrm>
            <a:off x="6886825" y="3314525"/>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lumns 2">
  <p:cSld name="Quadrants_1_1_1_1_1">
    <p:spTree>
      <p:nvGrpSpPr>
        <p:cNvPr id="1" name="Shape 1157"/>
        <p:cNvGrpSpPr/>
        <p:nvPr/>
      </p:nvGrpSpPr>
      <p:grpSpPr>
        <a:xfrm>
          <a:off x="0" y="0"/>
          <a:ext cx="0" cy="0"/>
          <a:chOff x="0" y="0"/>
          <a:chExt cx="0" cy="0"/>
        </a:xfrm>
      </p:grpSpPr>
      <p:sp>
        <p:nvSpPr>
          <p:cNvPr id="1158" name="Google Shape;1158;p95"/>
          <p:cNvSpPr/>
          <p:nvPr/>
        </p:nvSpPr>
        <p:spPr>
          <a:xfrm rot="10800000">
            <a:off x="330950"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159" name="Google Shape;1159;p95"/>
          <p:cNvSpPr/>
          <p:nvPr/>
        </p:nvSpPr>
        <p:spPr>
          <a:xfrm rot="10800000">
            <a:off x="2487733"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160" name="Google Shape;1160;p95"/>
          <p:cNvSpPr/>
          <p:nvPr/>
        </p:nvSpPr>
        <p:spPr>
          <a:xfrm rot="10800000">
            <a:off x="4644517"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161" name="Google Shape;1161;p95"/>
          <p:cNvSpPr/>
          <p:nvPr/>
        </p:nvSpPr>
        <p:spPr>
          <a:xfrm rot="10800000">
            <a:off x="6801300"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162" name="Google Shape;1162;p9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163" name="Google Shape;1163;p9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164" name="Google Shape;1164;p9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165" name="Google Shape;1165;p95"/>
          <p:cNvSpPr txBox="1">
            <a:spLocks noGrp="1"/>
          </p:cNvSpPr>
          <p:nvPr>
            <p:ph type="subTitle" idx="1"/>
          </p:nvPr>
        </p:nvSpPr>
        <p:spPr>
          <a:xfrm>
            <a:off x="500450" y="2175750"/>
            <a:ext cx="1692000" cy="223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166" name="Google Shape;1166;p95"/>
          <p:cNvSpPr txBox="1">
            <a:spLocks noGrp="1"/>
          </p:cNvSpPr>
          <p:nvPr>
            <p:ph type="subTitle" idx="2"/>
          </p:nvPr>
        </p:nvSpPr>
        <p:spPr>
          <a:xfrm>
            <a:off x="2657233" y="2175750"/>
            <a:ext cx="1692000" cy="223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167" name="Google Shape;1167;p95"/>
          <p:cNvSpPr txBox="1">
            <a:spLocks noGrp="1"/>
          </p:cNvSpPr>
          <p:nvPr>
            <p:ph type="subTitle" idx="3"/>
          </p:nvPr>
        </p:nvSpPr>
        <p:spPr>
          <a:xfrm>
            <a:off x="4814016" y="2175750"/>
            <a:ext cx="1692000" cy="223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168" name="Google Shape;1168;p95"/>
          <p:cNvSpPr txBox="1">
            <a:spLocks noGrp="1"/>
          </p:cNvSpPr>
          <p:nvPr>
            <p:ph type="subTitle" idx="4"/>
          </p:nvPr>
        </p:nvSpPr>
        <p:spPr>
          <a:xfrm>
            <a:off x="6970799" y="2175750"/>
            <a:ext cx="1692000" cy="223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169" name="Google Shape;1169;p9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70" name="Google Shape;1170;p95"/>
          <p:cNvSpPr txBox="1">
            <a:spLocks noGrp="1"/>
          </p:cNvSpPr>
          <p:nvPr>
            <p:ph type="subTitle" idx="5"/>
          </p:nvPr>
        </p:nvSpPr>
        <p:spPr>
          <a:xfrm>
            <a:off x="490825" y="153292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171" name="Google Shape;1171;p95"/>
          <p:cNvSpPr txBox="1">
            <a:spLocks noGrp="1"/>
          </p:cNvSpPr>
          <p:nvPr>
            <p:ph type="subTitle" idx="6"/>
          </p:nvPr>
        </p:nvSpPr>
        <p:spPr>
          <a:xfrm>
            <a:off x="2647608" y="153292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172" name="Google Shape;1172;p95"/>
          <p:cNvSpPr txBox="1">
            <a:spLocks noGrp="1"/>
          </p:cNvSpPr>
          <p:nvPr>
            <p:ph type="subTitle" idx="7"/>
          </p:nvPr>
        </p:nvSpPr>
        <p:spPr>
          <a:xfrm>
            <a:off x="4804392" y="153292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173" name="Google Shape;1173;p95"/>
          <p:cNvSpPr txBox="1">
            <a:spLocks noGrp="1"/>
          </p:cNvSpPr>
          <p:nvPr>
            <p:ph type="subTitle" idx="8"/>
          </p:nvPr>
        </p:nvSpPr>
        <p:spPr>
          <a:xfrm>
            <a:off x="6961175" y="153292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174" name="Google Shape;1174;p95"/>
          <p:cNvSpPr>
            <a:spLocks noGrp="1"/>
          </p:cNvSpPr>
          <p:nvPr>
            <p:ph type="pic" idx="9"/>
          </p:nvPr>
        </p:nvSpPr>
        <p:spPr>
          <a:xfrm>
            <a:off x="490825" y="877225"/>
            <a:ext cx="548700" cy="548700"/>
          </a:xfrm>
          <a:prstGeom prst="rect">
            <a:avLst/>
          </a:prstGeom>
          <a:noFill/>
          <a:ln>
            <a:noFill/>
          </a:ln>
        </p:spPr>
      </p:sp>
      <p:sp>
        <p:nvSpPr>
          <p:cNvPr id="1175" name="Google Shape;1175;p95"/>
          <p:cNvSpPr>
            <a:spLocks noGrp="1"/>
          </p:cNvSpPr>
          <p:nvPr>
            <p:ph type="pic" idx="13"/>
          </p:nvPr>
        </p:nvSpPr>
        <p:spPr>
          <a:xfrm>
            <a:off x="2650817" y="877225"/>
            <a:ext cx="548700" cy="548700"/>
          </a:xfrm>
          <a:prstGeom prst="rect">
            <a:avLst/>
          </a:prstGeom>
          <a:noFill/>
          <a:ln>
            <a:noFill/>
          </a:ln>
        </p:spPr>
      </p:sp>
      <p:sp>
        <p:nvSpPr>
          <p:cNvPr id="1176" name="Google Shape;1176;p95"/>
          <p:cNvSpPr>
            <a:spLocks noGrp="1"/>
          </p:cNvSpPr>
          <p:nvPr>
            <p:ph type="pic" idx="14"/>
          </p:nvPr>
        </p:nvSpPr>
        <p:spPr>
          <a:xfrm>
            <a:off x="4810808" y="877225"/>
            <a:ext cx="548700" cy="548700"/>
          </a:xfrm>
          <a:prstGeom prst="rect">
            <a:avLst/>
          </a:prstGeom>
          <a:noFill/>
          <a:ln>
            <a:noFill/>
          </a:ln>
        </p:spPr>
      </p:sp>
      <p:sp>
        <p:nvSpPr>
          <p:cNvPr id="1177" name="Google Shape;1177;p95"/>
          <p:cNvSpPr>
            <a:spLocks noGrp="1"/>
          </p:cNvSpPr>
          <p:nvPr>
            <p:ph type="pic" idx="15"/>
          </p:nvPr>
        </p:nvSpPr>
        <p:spPr>
          <a:xfrm>
            <a:off x="6970800" y="877225"/>
            <a:ext cx="548700" cy="548700"/>
          </a:xfrm>
          <a:prstGeom prst="rect">
            <a:avLst/>
          </a:prstGeom>
          <a:noFill/>
          <a:ln>
            <a:noFill/>
          </a:ln>
        </p:spPr>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Highlights_2">
  <p:cSld name="Quadrants_1_1_1_1_1_1">
    <p:spTree>
      <p:nvGrpSpPr>
        <p:cNvPr id="1" name="Shape 1178"/>
        <p:cNvGrpSpPr/>
        <p:nvPr/>
      </p:nvGrpSpPr>
      <p:grpSpPr>
        <a:xfrm>
          <a:off x="0" y="0"/>
          <a:ext cx="0" cy="0"/>
          <a:chOff x="0" y="0"/>
          <a:chExt cx="0" cy="0"/>
        </a:xfrm>
      </p:grpSpPr>
      <p:sp>
        <p:nvSpPr>
          <p:cNvPr id="1179" name="Google Shape;1179;p96"/>
          <p:cNvSpPr/>
          <p:nvPr/>
        </p:nvSpPr>
        <p:spPr>
          <a:xfrm rot="10800000">
            <a:off x="6182396"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180" name="Google Shape;1180;p96"/>
          <p:cNvSpPr/>
          <p:nvPr/>
        </p:nvSpPr>
        <p:spPr>
          <a:xfrm rot="10800000">
            <a:off x="3247063"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181" name="Google Shape;1181;p96"/>
          <p:cNvSpPr/>
          <p:nvPr/>
        </p:nvSpPr>
        <p:spPr>
          <a:xfrm rot="10800000">
            <a:off x="311729"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1182" name="Google Shape;1182;p96"/>
          <p:cNvCxnSpPr/>
          <p:nvPr/>
        </p:nvCxnSpPr>
        <p:spPr>
          <a:xfrm>
            <a:off x="559290"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1183" name="Google Shape;1183;p96"/>
          <p:cNvCxnSpPr/>
          <p:nvPr/>
        </p:nvCxnSpPr>
        <p:spPr>
          <a:xfrm>
            <a:off x="3494624"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1184" name="Google Shape;1184;p96"/>
          <p:cNvCxnSpPr/>
          <p:nvPr/>
        </p:nvCxnSpPr>
        <p:spPr>
          <a:xfrm>
            <a:off x="6429958" y="2763692"/>
            <a:ext cx="2154600" cy="0"/>
          </a:xfrm>
          <a:prstGeom prst="straightConnector1">
            <a:avLst/>
          </a:prstGeom>
          <a:noFill/>
          <a:ln w="9525" cap="flat" cmpd="sng">
            <a:solidFill>
              <a:srgbClr val="214263"/>
            </a:solidFill>
            <a:prstDash val="solid"/>
            <a:round/>
            <a:headEnd type="none" w="sm" len="sm"/>
            <a:tailEnd type="none" w="sm" len="sm"/>
          </a:ln>
        </p:spPr>
      </p:cxnSp>
      <p:sp>
        <p:nvSpPr>
          <p:cNvPr id="1185" name="Google Shape;1185;p9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186" name="Google Shape;1186;p9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187" name="Google Shape;1187;p9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188" name="Google Shape;1188;p9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89" name="Google Shape;1189;p96"/>
          <p:cNvSpPr>
            <a:spLocks noGrp="1"/>
          </p:cNvSpPr>
          <p:nvPr>
            <p:ph type="pic" idx="2"/>
          </p:nvPr>
        </p:nvSpPr>
        <p:spPr>
          <a:xfrm>
            <a:off x="559375" y="1207025"/>
            <a:ext cx="548700" cy="548700"/>
          </a:xfrm>
          <a:prstGeom prst="rect">
            <a:avLst/>
          </a:prstGeom>
          <a:noFill/>
          <a:ln>
            <a:noFill/>
          </a:ln>
        </p:spPr>
      </p:sp>
      <p:sp>
        <p:nvSpPr>
          <p:cNvPr id="1190" name="Google Shape;1190;p96"/>
          <p:cNvSpPr txBox="1">
            <a:spLocks noGrp="1"/>
          </p:cNvSpPr>
          <p:nvPr>
            <p:ph type="subTitle" idx="1"/>
          </p:nvPr>
        </p:nvSpPr>
        <p:spPr>
          <a:xfrm>
            <a:off x="559375" y="189217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1" name="Google Shape;1191;p96"/>
          <p:cNvSpPr>
            <a:spLocks noGrp="1"/>
          </p:cNvSpPr>
          <p:nvPr>
            <p:ph type="pic" idx="3"/>
          </p:nvPr>
        </p:nvSpPr>
        <p:spPr>
          <a:xfrm>
            <a:off x="559375" y="3139438"/>
            <a:ext cx="548700" cy="548700"/>
          </a:xfrm>
          <a:prstGeom prst="rect">
            <a:avLst/>
          </a:prstGeom>
          <a:noFill/>
          <a:ln>
            <a:noFill/>
          </a:ln>
        </p:spPr>
      </p:sp>
      <p:sp>
        <p:nvSpPr>
          <p:cNvPr id="1192" name="Google Shape;1192;p96"/>
          <p:cNvSpPr txBox="1">
            <a:spLocks noGrp="1"/>
          </p:cNvSpPr>
          <p:nvPr>
            <p:ph type="subTitle" idx="4"/>
          </p:nvPr>
        </p:nvSpPr>
        <p:spPr>
          <a:xfrm>
            <a:off x="559375" y="38245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3" name="Google Shape;1193;p96"/>
          <p:cNvSpPr>
            <a:spLocks noGrp="1"/>
          </p:cNvSpPr>
          <p:nvPr>
            <p:ph type="pic" idx="5"/>
          </p:nvPr>
        </p:nvSpPr>
        <p:spPr>
          <a:xfrm>
            <a:off x="3494713" y="1180588"/>
            <a:ext cx="548700" cy="548700"/>
          </a:xfrm>
          <a:prstGeom prst="rect">
            <a:avLst/>
          </a:prstGeom>
          <a:noFill/>
          <a:ln>
            <a:noFill/>
          </a:ln>
        </p:spPr>
      </p:sp>
      <p:sp>
        <p:nvSpPr>
          <p:cNvPr id="1194" name="Google Shape;1194;p96"/>
          <p:cNvSpPr txBox="1">
            <a:spLocks noGrp="1"/>
          </p:cNvSpPr>
          <p:nvPr>
            <p:ph type="subTitle" idx="6"/>
          </p:nvPr>
        </p:nvSpPr>
        <p:spPr>
          <a:xfrm>
            <a:off x="3494713" y="186573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5" name="Google Shape;1195;p96"/>
          <p:cNvSpPr>
            <a:spLocks noGrp="1"/>
          </p:cNvSpPr>
          <p:nvPr>
            <p:ph type="pic" idx="7"/>
          </p:nvPr>
        </p:nvSpPr>
        <p:spPr>
          <a:xfrm>
            <a:off x="3494713" y="3113000"/>
            <a:ext cx="548700" cy="548700"/>
          </a:xfrm>
          <a:prstGeom prst="rect">
            <a:avLst/>
          </a:prstGeom>
          <a:noFill/>
          <a:ln>
            <a:noFill/>
          </a:ln>
        </p:spPr>
      </p:sp>
      <p:sp>
        <p:nvSpPr>
          <p:cNvPr id="1196" name="Google Shape;1196;p96"/>
          <p:cNvSpPr txBox="1">
            <a:spLocks noGrp="1"/>
          </p:cNvSpPr>
          <p:nvPr>
            <p:ph type="subTitle" idx="8"/>
          </p:nvPr>
        </p:nvSpPr>
        <p:spPr>
          <a:xfrm>
            <a:off x="3494713" y="37981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7" name="Google Shape;1197;p96"/>
          <p:cNvSpPr>
            <a:spLocks noGrp="1"/>
          </p:cNvSpPr>
          <p:nvPr>
            <p:ph type="pic" idx="9"/>
          </p:nvPr>
        </p:nvSpPr>
        <p:spPr>
          <a:xfrm>
            <a:off x="6430063" y="1180588"/>
            <a:ext cx="548700" cy="548700"/>
          </a:xfrm>
          <a:prstGeom prst="rect">
            <a:avLst/>
          </a:prstGeom>
          <a:noFill/>
          <a:ln>
            <a:noFill/>
          </a:ln>
        </p:spPr>
      </p:sp>
      <p:sp>
        <p:nvSpPr>
          <p:cNvPr id="1198" name="Google Shape;1198;p96"/>
          <p:cNvSpPr txBox="1">
            <a:spLocks noGrp="1"/>
          </p:cNvSpPr>
          <p:nvPr>
            <p:ph type="subTitle" idx="13"/>
          </p:nvPr>
        </p:nvSpPr>
        <p:spPr>
          <a:xfrm>
            <a:off x="6430063" y="186573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9" name="Google Shape;1199;p96"/>
          <p:cNvSpPr>
            <a:spLocks noGrp="1"/>
          </p:cNvSpPr>
          <p:nvPr>
            <p:ph type="pic" idx="14"/>
          </p:nvPr>
        </p:nvSpPr>
        <p:spPr>
          <a:xfrm>
            <a:off x="6430063" y="3113000"/>
            <a:ext cx="548700" cy="548700"/>
          </a:xfrm>
          <a:prstGeom prst="rect">
            <a:avLst/>
          </a:prstGeom>
          <a:noFill/>
          <a:ln>
            <a:noFill/>
          </a:ln>
        </p:spPr>
      </p:sp>
      <p:sp>
        <p:nvSpPr>
          <p:cNvPr id="1200" name="Google Shape;1200;p96"/>
          <p:cNvSpPr txBox="1">
            <a:spLocks noGrp="1"/>
          </p:cNvSpPr>
          <p:nvPr>
            <p:ph type="subTitle" idx="15"/>
          </p:nvPr>
        </p:nvSpPr>
        <p:spPr>
          <a:xfrm>
            <a:off x="6430063" y="37981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Highlights_3">
  <p:cSld name="Quadrants_1_1_1_1_1_1_1">
    <p:spTree>
      <p:nvGrpSpPr>
        <p:cNvPr id="1" name="Shape 1201"/>
        <p:cNvGrpSpPr/>
        <p:nvPr/>
      </p:nvGrpSpPr>
      <p:grpSpPr>
        <a:xfrm>
          <a:off x="0" y="0"/>
          <a:ext cx="0" cy="0"/>
          <a:chOff x="0" y="0"/>
          <a:chExt cx="0" cy="0"/>
        </a:xfrm>
      </p:grpSpPr>
      <p:sp>
        <p:nvSpPr>
          <p:cNvPr id="1202" name="Google Shape;1202;p97"/>
          <p:cNvSpPr/>
          <p:nvPr/>
        </p:nvSpPr>
        <p:spPr>
          <a:xfrm rot="10800000">
            <a:off x="6182396"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03" name="Google Shape;1203;p97"/>
          <p:cNvSpPr/>
          <p:nvPr/>
        </p:nvSpPr>
        <p:spPr>
          <a:xfrm rot="10800000">
            <a:off x="3247063"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04" name="Google Shape;1204;p97"/>
          <p:cNvSpPr/>
          <p:nvPr/>
        </p:nvSpPr>
        <p:spPr>
          <a:xfrm rot="10800000">
            <a:off x="311729"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1205" name="Google Shape;1205;p97"/>
          <p:cNvCxnSpPr/>
          <p:nvPr/>
        </p:nvCxnSpPr>
        <p:spPr>
          <a:xfrm>
            <a:off x="559290"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1206" name="Google Shape;1206;p97"/>
          <p:cNvCxnSpPr/>
          <p:nvPr/>
        </p:nvCxnSpPr>
        <p:spPr>
          <a:xfrm>
            <a:off x="3494624"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1207" name="Google Shape;1207;p97"/>
          <p:cNvCxnSpPr/>
          <p:nvPr/>
        </p:nvCxnSpPr>
        <p:spPr>
          <a:xfrm>
            <a:off x="6429958" y="2763692"/>
            <a:ext cx="2154600" cy="0"/>
          </a:xfrm>
          <a:prstGeom prst="straightConnector1">
            <a:avLst/>
          </a:prstGeom>
          <a:noFill/>
          <a:ln w="9525" cap="flat" cmpd="sng">
            <a:solidFill>
              <a:srgbClr val="214263"/>
            </a:solidFill>
            <a:prstDash val="solid"/>
            <a:round/>
            <a:headEnd type="none" w="sm" len="sm"/>
            <a:tailEnd type="none" w="sm" len="sm"/>
          </a:ln>
        </p:spPr>
      </p:cxnSp>
      <p:sp>
        <p:nvSpPr>
          <p:cNvPr id="1208" name="Google Shape;1208;p9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09" name="Google Shape;1209;p9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210" name="Google Shape;1210;p9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211" name="Google Shape;1211;p9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2" name="Google Shape;1212;p97"/>
          <p:cNvSpPr txBox="1">
            <a:spLocks noGrp="1"/>
          </p:cNvSpPr>
          <p:nvPr>
            <p:ph type="subTitle" idx="1"/>
          </p:nvPr>
        </p:nvSpPr>
        <p:spPr>
          <a:xfrm>
            <a:off x="559375" y="12148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213" name="Google Shape;1213;p97"/>
          <p:cNvSpPr txBox="1">
            <a:spLocks noGrp="1"/>
          </p:cNvSpPr>
          <p:nvPr>
            <p:ph type="subTitle" idx="2"/>
          </p:nvPr>
        </p:nvSpPr>
        <p:spPr>
          <a:xfrm>
            <a:off x="559375" y="18454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1214" name="Google Shape;1214;p97"/>
          <p:cNvSpPr txBox="1">
            <a:spLocks noGrp="1"/>
          </p:cNvSpPr>
          <p:nvPr>
            <p:ph type="subTitle" idx="3"/>
          </p:nvPr>
        </p:nvSpPr>
        <p:spPr>
          <a:xfrm>
            <a:off x="3494713" y="1188413"/>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215" name="Google Shape;1215;p97"/>
          <p:cNvSpPr txBox="1">
            <a:spLocks noGrp="1"/>
          </p:cNvSpPr>
          <p:nvPr>
            <p:ph type="subTitle" idx="4"/>
          </p:nvPr>
        </p:nvSpPr>
        <p:spPr>
          <a:xfrm>
            <a:off x="3494713" y="18190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1216" name="Google Shape;1216;p97"/>
          <p:cNvSpPr txBox="1">
            <a:spLocks noGrp="1"/>
          </p:cNvSpPr>
          <p:nvPr>
            <p:ph type="subTitle" idx="5"/>
          </p:nvPr>
        </p:nvSpPr>
        <p:spPr>
          <a:xfrm>
            <a:off x="6430063" y="1188413"/>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217" name="Google Shape;1217;p97"/>
          <p:cNvSpPr txBox="1">
            <a:spLocks noGrp="1"/>
          </p:cNvSpPr>
          <p:nvPr>
            <p:ph type="subTitle" idx="6"/>
          </p:nvPr>
        </p:nvSpPr>
        <p:spPr>
          <a:xfrm>
            <a:off x="6430063" y="18190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1218" name="Google Shape;1218;p97"/>
          <p:cNvSpPr txBox="1">
            <a:spLocks noGrp="1"/>
          </p:cNvSpPr>
          <p:nvPr>
            <p:ph type="subTitle" idx="7"/>
          </p:nvPr>
        </p:nvSpPr>
        <p:spPr>
          <a:xfrm>
            <a:off x="559275" y="310292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219" name="Google Shape;1219;p97"/>
          <p:cNvSpPr txBox="1">
            <a:spLocks noGrp="1"/>
          </p:cNvSpPr>
          <p:nvPr>
            <p:ph type="subTitle" idx="8"/>
          </p:nvPr>
        </p:nvSpPr>
        <p:spPr>
          <a:xfrm>
            <a:off x="559275" y="3733563"/>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1220" name="Google Shape;1220;p97"/>
          <p:cNvSpPr txBox="1">
            <a:spLocks noGrp="1"/>
          </p:cNvSpPr>
          <p:nvPr>
            <p:ph type="subTitle" idx="9"/>
          </p:nvPr>
        </p:nvSpPr>
        <p:spPr>
          <a:xfrm>
            <a:off x="3494613" y="30764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221" name="Google Shape;1221;p97"/>
          <p:cNvSpPr txBox="1">
            <a:spLocks noGrp="1"/>
          </p:cNvSpPr>
          <p:nvPr>
            <p:ph type="subTitle" idx="13"/>
          </p:nvPr>
        </p:nvSpPr>
        <p:spPr>
          <a:xfrm>
            <a:off x="3494613" y="370712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1222" name="Google Shape;1222;p97"/>
          <p:cNvSpPr txBox="1">
            <a:spLocks noGrp="1"/>
          </p:cNvSpPr>
          <p:nvPr>
            <p:ph type="subTitle" idx="14"/>
          </p:nvPr>
        </p:nvSpPr>
        <p:spPr>
          <a:xfrm>
            <a:off x="6429963" y="30764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223" name="Google Shape;1223;p97"/>
          <p:cNvSpPr txBox="1">
            <a:spLocks noGrp="1"/>
          </p:cNvSpPr>
          <p:nvPr>
            <p:ph type="subTitle" idx="15"/>
          </p:nvPr>
        </p:nvSpPr>
        <p:spPr>
          <a:xfrm>
            <a:off x="6429963" y="370712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losing">
  <p:cSld name="Last slide">
    <p:bg>
      <p:bgPr>
        <a:solidFill>
          <a:schemeClr val="lt2"/>
        </a:solidFill>
        <a:effectLst/>
      </p:bgPr>
    </p:bg>
    <p:spTree>
      <p:nvGrpSpPr>
        <p:cNvPr id="1" name="Shape 1224"/>
        <p:cNvGrpSpPr/>
        <p:nvPr/>
      </p:nvGrpSpPr>
      <p:grpSpPr>
        <a:xfrm>
          <a:off x="0" y="0"/>
          <a:ext cx="0" cy="0"/>
          <a:chOff x="0" y="0"/>
          <a:chExt cx="0" cy="0"/>
        </a:xfrm>
      </p:grpSpPr>
      <p:sp>
        <p:nvSpPr>
          <p:cNvPr id="1225" name="Google Shape;1225;p98"/>
          <p:cNvSpPr/>
          <p:nvPr/>
        </p:nvSpPr>
        <p:spPr>
          <a:xfrm>
            <a:off x="6343652" y="588419"/>
            <a:ext cx="2019300" cy="561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6" name="Google Shape;1226;p98"/>
          <p:cNvSpPr/>
          <p:nvPr/>
        </p:nvSpPr>
        <p:spPr>
          <a:xfrm>
            <a:off x="6343651" y="2734939"/>
            <a:ext cx="2019300" cy="2017800"/>
          </a:xfrm>
          <a:prstGeom prst="roundRect">
            <a:avLst>
              <a:gd name="adj" fmla="val 2879"/>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7" name="Google Shape;1227;p98">
            <a:hlinkClick r:id="rId2"/>
          </p:cNvPr>
          <p:cNvSpPr txBox="1"/>
          <p:nvPr/>
        </p:nvSpPr>
        <p:spPr>
          <a:xfrm>
            <a:off x="6343800" y="749395"/>
            <a:ext cx="2019000" cy="2154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1400" b="1" i="0" u="none" strike="noStrike" cap="none">
                <a:solidFill>
                  <a:schemeClr val="dk1"/>
                </a:solidFill>
                <a:latin typeface="Arial"/>
                <a:ea typeface="Arial"/>
                <a:cs typeface="Arial"/>
                <a:sym typeface="Arial"/>
              </a:rPr>
              <a:t>ThinkHerrmann.com</a:t>
            </a:r>
            <a:endParaRPr sz="1400" b="0" i="0" u="none" strike="noStrike" cap="none">
              <a:solidFill>
                <a:schemeClr val="dk1"/>
              </a:solidFill>
              <a:latin typeface="Arial"/>
              <a:ea typeface="Arial"/>
              <a:cs typeface="Arial"/>
              <a:sym typeface="Arial"/>
            </a:endParaRPr>
          </a:p>
        </p:txBody>
      </p:sp>
      <p:sp>
        <p:nvSpPr>
          <p:cNvPr id="1228" name="Google Shape;1228;p98"/>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pic>
        <p:nvPicPr>
          <p:cNvPr id="1229" name="Google Shape;1229;p98" descr="A blue and black background with circles and squares&#10;&#10;Description automatically generated"/>
          <p:cNvPicPr preferRelativeResize="0"/>
          <p:nvPr/>
        </p:nvPicPr>
        <p:blipFill rotWithShape="1">
          <a:blip r:embed="rId3">
            <a:alphaModFix/>
          </a:blip>
          <a:srcRect/>
          <a:stretch/>
        </p:blipFill>
        <p:spPr>
          <a:xfrm>
            <a:off x="6688748" y="3119968"/>
            <a:ext cx="1329106" cy="1327324"/>
          </a:xfrm>
          <a:prstGeom prst="rect">
            <a:avLst/>
          </a:prstGeom>
          <a:noFill/>
          <a:ln>
            <a:noFill/>
          </a:ln>
        </p:spPr>
      </p:pic>
      <p:pic>
        <p:nvPicPr>
          <p:cNvPr id="1230" name="Google Shape;1230;p98">
            <a:hlinkClick r:id="rId4"/>
          </p:cNvPr>
          <p:cNvPicPr preferRelativeResize="0"/>
          <p:nvPr/>
        </p:nvPicPr>
        <p:blipFill rotWithShape="1">
          <a:blip r:embed="rId5">
            <a:alphaModFix/>
          </a:blip>
          <a:srcRect/>
          <a:stretch/>
        </p:blipFill>
        <p:spPr>
          <a:xfrm>
            <a:off x="6688748" y="2567006"/>
            <a:ext cx="361950" cy="361950"/>
          </a:xfrm>
          <a:prstGeom prst="rect">
            <a:avLst/>
          </a:prstGeom>
          <a:noFill/>
          <a:ln>
            <a:noFill/>
          </a:ln>
        </p:spPr>
      </p:pic>
      <p:pic>
        <p:nvPicPr>
          <p:cNvPr id="1231" name="Google Shape;1231;p98"/>
          <p:cNvPicPr preferRelativeResize="0"/>
          <p:nvPr/>
        </p:nvPicPr>
        <p:blipFill rotWithShape="1">
          <a:blip r:embed="rId6">
            <a:alphaModFix/>
          </a:blip>
          <a:srcRect/>
          <a:stretch/>
        </p:blipFill>
        <p:spPr>
          <a:xfrm>
            <a:off x="569913" y="507092"/>
            <a:ext cx="1726714" cy="47988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losing 1">
  <p:cSld name="Last slide_1">
    <p:bg>
      <p:bgPr>
        <a:solidFill>
          <a:schemeClr val="lt2"/>
        </a:solidFill>
        <a:effectLst/>
      </p:bgPr>
    </p:bg>
    <p:spTree>
      <p:nvGrpSpPr>
        <p:cNvPr id="1" name="Shape 1232"/>
        <p:cNvGrpSpPr/>
        <p:nvPr/>
      </p:nvGrpSpPr>
      <p:grpSpPr>
        <a:xfrm>
          <a:off x="0" y="0"/>
          <a:ext cx="0" cy="0"/>
          <a:chOff x="0" y="0"/>
          <a:chExt cx="0" cy="0"/>
        </a:xfrm>
      </p:grpSpPr>
      <p:sp>
        <p:nvSpPr>
          <p:cNvPr id="1233" name="Google Shape;1233;p99"/>
          <p:cNvSpPr/>
          <p:nvPr/>
        </p:nvSpPr>
        <p:spPr>
          <a:xfrm>
            <a:off x="6343652" y="588419"/>
            <a:ext cx="2019300" cy="5619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4" name="Google Shape;1234;p99">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b="0" i="0" u="none" strike="noStrike" cap="none">
                <a:solidFill>
                  <a:schemeClr val="dk2"/>
                </a:solidFill>
                <a:latin typeface="Arial"/>
                <a:ea typeface="Arial"/>
                <a:cs typeface="Arial"/>
                <a:sym typeface="Arial"/>
              </a:rPr>
              <a:t>ThinkHerrmann.com</a:t>
            </a:r>
            <a:endParaRPr sz="900" b="0" i="0" u="none" strike="noStrike" cap="none">
              <a:solidFill>
                <a:schemeClr val="dk2"/>
              </a:solidFill>
              <a:latin typeface="Arial"/>
              <a:ea typeface="Arial"/>
              <a:cs typeface="Arial"/>
              <a:sym typeface="Arial"/>
            </a:endParaRPr>
          </a:p>
        </p:txBody>
      </p:sp>
      <p:sp>
        <p:nvSpPr>
          <p:cNvPr id="1235" name="Google Shape;1235;p99"/>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pic>
        <p:nvPicPr>
          <p:cNvPr id="1236" name="Google Shape;1236;p99"/>
          <p:cNvPicPr preferRelativeResize="0"/>
          <p:nvPr/>
        </p:nvPicPr>
        <p:blipFill rotWithShape="1">
          <a:blip r:embed="rId3">
            <a:alphaModFix/>
          </a:blip>
          <a:srcRect/>
          <a:stretch/>
        </p:blipFill>
        <p:spPr>
          <a:xfrm>
            <a:off x="2328400" y="1796319"/>
            <a:ext cx="4015250" cy="1115868"/>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losing 1 1">
  <p:cSld name="Last slide_1_1">
    <p:bg>
      <p:bgPr>
        <a:solidFill>
          <a:schemeClr val="lt2"/>
        </a:solidFill>
        <a:effectLst/>
      </p:bgPr>
    </p:bg>
    <p:spTree>
      <p:nvGrpSpPr>
        <p:cNvPr id="1" name="Shape 1237"/>
        <p:cNvGrpSpPr/>
        <p:nvPr/>
      </p:nvGrpSpPr>
      <p:grpSpPr>
        <a:xfrm>
          <a:off x="0" y="0"/>
          <a:ext cx="0" cy="0"/>
          <a:chOff x="0" y="0"/>
          <a:chExt cx="0" cy="0"/>
        </a:xfrm>
      </p:grpSpPr>
      <p:sp>
        <p:nvSpPr>
          <p:cNvPr id="1238" name="Google Shape;1238;p100">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b="0" i="0" u="none" strike="noStrike" cap="none">
                <a:solidFill>
                  <a:schemeClr val="dk2"/>
                </a:solidFill>
                <a:latin typeface="Arial"/>
                <a:ea typeface="Arial"/>
                <a:cs typeface="Arial"/>
                <a:sym typeface="Arial"/>
              </a:rPr>
              <a:t>ThinkHerrmann.com</a:t>
            </a:r>
            <a:endParaRPr sz="900" b="0" i="0" u="none" strike="noStrike" cap="none">
              <a:solidFill>
                <a:schemeClr val="dk2"/>
              </a:solidFill>
              <a:latin typeface="Arial"/>
              <a:ea typeface="Arial"/>
              <a:cs typeface="Arial"/>
              <a:sym typeface="Arial"/>
            </a:endParaRPr>
          </a:p>
        </p:txBody>
      </p:sp>
      <p:sp>
        <p:nvSpPr>
          <p:cNvPr id="1239" name="Google Shape;1239;p100"/>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pic>
        <p:nvPicPr>
          <p:cNvPr id="1240" name="Google Shape;1240;p100"/>
          <p:cNvPicPr preferRelativeResize="0"/>
          <p:nvPr/>
        </p:nvPicPr>
        <p:blipFill rotWithShape="1">
          <a:blip r:embed="rId3">
            <a:alphaModFix/>
          </a:blip>
          <a:srcRect/>
          <a:stretch/>
        </p:blipFill>
        <p:spPr>
          <a:xfrm>
            <a:off x="468750" y="1784306"/>
            <a:ext cx="3762299" cy="1045575"/>
          </a:xfrm>
          <a:prstGeom prst="rect">
            <a:avLst/>
          </a:prstGeom>
          <a:noFill/>
          <a:ln>
            <a:noFill/>
          </a:ln>
        </p:spPr>
      </p:pic>
      <p:sp>
        <p:nvSpPr>
          <p:cNvPr id="1241" name="Google Shape;1241;p100"/>
          <p:cNvSpPr/>
          <p:nvPr/>
        </p:nvSpPr>
        <p:spPr>
          <a:xfrm>
            <a:off x="4709964" y="2105932"/>
            <a:ext cx="2391300" cy="482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2" name="Google Shape;1242;p100">
            <a:hlinkClick r:id="rId2"/>
          </p:cNvPr>
          <p:cNvSpPr txBox="1"/>
          <p:nvPr/>
        </p:nvSpPr>
        <p:spPr>
          <a:xfrm>
            <a:off x="4671540" y="2191719"/>
            <a:ext cx="2484300" cy="2847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1850" b="0" i="0" u="none" strike="noStrike" cap="none">
                <a:solidFill>
                  <a:schemeClr val="accent6"/>
                </a:solidFill>
                <a:latin typeface="Arial"/>
                <a:ea typeface="Arial"/>
                <a:cs typeface="Arial"/>
                <a:sym typeface="Arial"/>
              </a:rPr>
              <a:t>ThinkHerrmann.com</a:t>
            </a:r>
            <a:endParaRPr sz="1850" b="0" i="0" u="none" strike="noStrike" cap="none">
              <a:solidFill>
                <a:schemeClr val="accent6"/>
              </a:solidFill>
              <a:latin typeface="Arial"/>
              <a:ea typeface="Arial"/>
              <a:cs typeface="Arial"/>
              <a:sym typeface="Aria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1 2 1">
  <p:cSld name="BLANK_2_2_1">
    <p:spTree>
      <p:nvGrpSpPr>
        <p:cNvPr id="1" name="Shape 1243"/>
        <p:cNvGrpSpPr/>
        <p:nvPr/>
      </p:nvGrpSpPr>
      <p:grpSpPr>
        <a:xfrm>
          <a:off x="0" y="0"/>
          <a:ext cx="0" cy="0"/>
          <a:chOff x="0" y="0"/>
          <a:chExt cx="0" cy="0"/>
        </a:xfrm>
      </p:grpSpPr>
      <p:sp>
        <p:nvSpPr>
          <p:cNvPr id="1244" name="Google Shape;1244;p101"/>
          <p:cNvSpPr/>
          <p:nvPr/>
        </p:nvSpPr>
        <p:spPr>
          <a:xfrm flipH="1">
            <a:off x="4581000" y="2803098"/>
            <a:ext cx="4242900" cy="19080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45" name="Google Shape;1245;p101"/>
          <p:cNvSpPr/>
          <p:nvPr/>
        </p:nvSpPr>
        <p:spPr>
          <a:xfrm>
            <a:off x="311700" y="2803098"/>
            <a:ext cx="4242900" cy="1908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46" name="Google Shape;1246;p101"/>
          <p:cNvSpPr/>
          <p:nvPr/>
        </p:nvSpPr>
        <p:spPr>
          <a:xfrm rot="10800000" flipH="1">
            <a:off x="311700" y="872127"/>
            <a:ext cx="4242900" cy="19080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47" name="Google Shape;1247;p101"/>
          <p:cNvSpPr/>
          <p:nvPr/>
        </p:nvSpPr>
        <p:spPr>
          <a:xfrm rot="10800000">
            <a:off x="4581000" y="872127"/>
            <a:ext cx="4242900" cy="19080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48" name="Google Shape;1248;p101"/>
          <p:cNvSpPr txBox="1"/>
          <p:nvPr/>
        </p:nvSpPr>
        <p:spPr>
          <a:xfrm>
            <a:off x="640705" y="1230314"/>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249" name="Google Shape;1249;p101"/>
          <p:cNvSpPr txBox="1"/>
          <p:nvPr/>
        </p:nvSpPr>
        <p:spPr>
          <a:xfrm>
            <a:off x="5887821" y="1230314"/>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250" name="Google Shape;1250;p101"/>
          <p:cNvSpPr txBox="1"/>
          <p:nvPr/>
        </p:nvSpPr>
        <p:spPr>
          <a:xfrm>
            <a:off x="640705" y="3115952"/>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251" name="Google Shape;1251;p101"/>
          <p:cNvSpPr txBox="1"/>
          <p:nvPr/>
        </p:nvSpPr>
        <p:spPr>
          <a:xfrm>
            <a:off x="5887821" y="3115952"/>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252" name="Google Shape;1252;p101"/>
          <p:cNvSpPr txBox="1"/>
          <p:nvPr/>
        </p:nvSpPr>
        <p:spPr>
          <a:xfrm>
            <a:off x="650680" y="1547040"/>
            <a:ext cx="2588400" cy="9900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253" name="Google Shape;1253;p101"/>
          <p:cNvSpPr txBox="1"/>
          <p:nvPr/>
        </p:nvSpPr>
        <p:spPr>
          <a:xfrm>
            <a:off x="640705" y="3432678"/>
            <a:ext cx="2588400" cy="9906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254" name="Google Shape;1254;p101"/>
          <p:cNvSpPr txBox="1"/>
          <p:nvPr/>
        </p:nvSpPr>
        <p:spPr>
          <a:xfrm>
            <a:off x="5887821" y="3432678"/>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255" name="Google Shape;1255;p101"/>
          <p:cNvSpPr txBox="1"/>
          <p:nvPr/>
        </p:nvSpPr>
        <p:spPr>
          <a:xfrm>
            <a:off x="5887821" y="1547040"/>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256" name="Google Shape;1256;p101"/>
          <p:cNvSpPr/>
          <p:nvPr/>
        </p:nvSpPr>
        <p:spPr>
          <a:xfrm rot="10800000">
            <a:off x="360001" y="922361"/>
            <a:ext cx="552600" cy="208500"/>
          </a:xfrm>
          <a:prstGeom prst="roundRect">
            <a:avLst>
              <a:gd name="adj" fmla="val 50000"/>
            </a:avLst>
          </a:prstGeom>
          <a:solidFill>
            <a:srgbClr val="FFFFFF"/>
          </a:solidFill>
          <a:ln w="9525" cap="flat" cmpd="sng">
            <a:solidFill>
              <a:srgbClr val="2CC3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57" name="Google Shape;1257;p101"/>
          <p:cNvSpPr txBox="1"/>
          <p:nvPr/>
        </p:nvSpPr>
        <p:spPr>
          <a:xfrm>
            <a:off x="507601" y="963908"/>
            <a:ext cx="257400" cy="125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A</a:t>
            </a:r>
            <a:endParaRPr sz="1200" b="1" i="0" u="none" strike="noStrike" cap="none">
              <a:solidFill>
                <a:srgbClr val="44546A"/>
              </a:solidFill>
              <a:latin typeface="Arial"/>
              <a:ea typeface="Arial"/>
              <a:cs typeface="Arial"/>
              <a:sym typeface="Arial"/>
            </a:endParaRPr>
          </a:p>
        </p:txBody>
      </p:sp>
      <p:sp>
        <p:nvSpPr>
          <p:cNvPr id="1258" name="Google Shape;1258;p101"/>
          <p:cNvSpPr/>
          <p:nvPr/>
        </p:nvSpPr>
        <p:spPr>
          <a:xfrm rot="10800000">
            <a:off x="360001" y="4452086"/>
            <a:ext cx="552600" cy="208500"/>
          </a:xfrm>
          <a:prstGeom prst="roundRect">
            <a:avLst>
              <a:gd name="adj" fmla="val 50000"/>
            </a:avLst>
          </a:prstGeom>
          <a:solidFill>
            <a:srgbClr val="FFFFFF"/>
          </a:solidFill>
          <a:ln w="9525" cap="flat" cmpd="sng">
            <a:solidFill>
              <a:srgbClr val="63C0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59" name="Google Shape;1259;p101"/>
          <p:cNvSpPr txBox="1"/>
          <p:nvPr/>
        </p:nvSpPr>
        <p:spPr>
          <a:xfrm>
            <a:off x="50760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B</a:t>
            </a:r>
            <a:endParaRPr sz="1200" b="1" i="0" u="none" strike="noStrike" cap="none">
              <a:solidFill>
                <a:srgbClr val="44546A"/>
              </a:solidFill>
              <a:latin typeface="Arial"/>
              <a:ea typeface="Arial"/>
              <a:cs typeface="Arial"/>
              <a:sym typeface="Arial"/>
            </a:endParaRPr>
          </a:p>
        </p:txBody>
      </p:sp>
      <p:sp>
        <p:nvSpPr>
          <p:cNvPr id="1260" name="Google Shape;1260;p101"/>
          <p:cNvSpPr/>
          <p:nvPr/>
        </p:nvSpPr>
        <p:spPr>
          <a:xfrm rot="10800000">
            <a:off x="8218851" y="4452086"/>
            <a:ext cx="552600" cy="208500"/>
          </a:xfrm>
          <a:prstGeom prst="roundRect">
            <a:avLst>
              <a:gd name="adj" fmla="val 50000"/>
            </a:avLst>
          </a:prstGeom>
          <a:solidFill>
            <a:srgbClr val="FFFFFF"/>
          </a:solidFill>
          <a:ln w="9525" cap="flat" cmpd="sng">
            <a:solidFill>
              <a:srgbClr val="EF35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61" name="Google Shape;1261;p101"/>
          <p:cNvSpPr txBox="1"/>
          <p:nvPr/>
        </p:nvSpPr>
        <p:spPr>
          <a:xfrm>
            <a:off x="836645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C</a:t>
            </a:r>
            <a:endParaRPr sz="1200" b="1" i="0" u="none" strike="noStrike" cap="none">
              <a:solidFill>
                <a:srgbClr val="44546A"/>
              </a:solidFill>
              <a:latin typeface="Arial"/>
              <a:ea typeface="Arial"/>
              <a:cs typeface="Arial"/>
              <a:sym typeface="Arial"/>
            </a:endParaRPr>
          </a:p>
        </p:txBody>
      </p:sp>
      <p:sp>
        <p:nvSpPr>
          <p:cNvPr id="1262" name="Google Shape;1262;p101"/>
          <p:cNvSpPr/>
          <p:nvPr/>
        </p:nvSpPr>
        <p:spPr>
          <a:xfrm rot="10800000">
            <a:off x="8218851" y="922349"/>
            <a:ext cx="552600" cy="208500"/>
          </a:xfrm>
          <a:prstGeom prst="roundRect">
            <a:avLst>
              <a:gd name="adj" fmla="val 50000"/>
            </a:avLst>
          </a:prstGeom>
          <a:solidFill>
            <a:srgbClr val="FFFFFF"/>
          </a:solidFill>
          <a:ln w="9525" cap="flat" cmpd="sng">
            <a:solidFill>
              <a:srgbClr val="FDD7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63" name="Google Shape;1263;p101"/>
          <p:cNvSpPr txBox="1"/>
          <p:nvPr/>
        </p:nvSpPr>
        <p:spPr>
          <a:xfrm>
            <a:off x="8366451" y="963895"/>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D</a:t>
            </a:r>
            <a:endParaRPr sz="1200" b="1" i="0" u="none" strike="noStrike" cap="none">
              <a:solidFill>
                <a:srgbClr val="44546A"/>
              </a:solidFill>
              <a:latin typeface="Arial"/>
              <a:ea typeface="Arial"/>
              <a:cs typeface="Arial"/>
              <a:sym typeface="Arial"/>
            </a:endParaRPr>
          </a:p>
        </p:txBody>
      </p:sp>
      <p:pic>
        <p:nvPicPr>
          <p:cNvPr id="1264" name="Google Shape;1264;p10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265" name="Google Shape;1265;p10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266" name="Google Shape;1266;p10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67" name="Google Shape;1267;p101"/>
          <p:cNvSpPr/>
          <p:nvPr/>
        </p:nvSpPr>
        <p:spPr>
          <a:xfrm rot="10800000">
            <a:off x="2161650" y="2571750"/>
            <a:ext cx="4820700" cy="428400"/>
          </a:xfrm>
          <a:prstGeom prst="roundRect">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Quadrants 1 2">
  <p:cSld name="Title &amp; quadrants_4_2">
    <p:spTree>
      <p:nvGrpSpPr>
        <p:cNvPr id="1" name="Shape 1268"/>
        <p:cNvGrpSpPr/>
        <p:nvPr/>
      </p:nvGrpSpPr>
      <p:grpSpPr>
        <a:xfrm>
          <a:off x="0" y="0"/>
          <a:ext cx="0" cy="0"/>
          <a:chOff x="0" y="0"/>
          <a:chExt cx="0" cy="0"/>
        </a:xfrm>
      </p:grpSpPr>
      <p:sp>
        <p:nvSpPr>
          <p:cNvPr id="1269" name="Google Shape;1269;p102"/>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70" name="Google Shape;1270;p10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271" name="Google Shape;1271;p10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272" name="Google Shape;1272;p102"/>
          <p:cNvSpPr/>
          <p:nvPr/>
        </p:nvSpPr>
        <p:spPr>
          <a:xfrm rot="10800000" flipH="1">
            <a:off x="311700" y="838438"/>
            <a:ext cx="8520600" cy="3690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1273" name="Google Shape;1273;p102"/>
          <p:cNvPicPr preferRelativeResize="0"/>
          <p:nvPr/>
        </p:nvPicPr>
        <p:blipFill rotWithShape="1">
          <a:blip r:embed="rId3">
            <a:alphaModFix/>
          </a:blip>
          <a:srcRect/>
          <a:stretch/>
        </p:blipFill>
        <p:spPr>
          <a:xfrm>
            <a:off x="6994998" y="2695135"/>
            <a:ext cx="1837302" cy="1848290"/>
          </a:xfrm>
          <a:prstGeom prst="rect">
            <a:avLst/>
          </a:prstGeom>
          <a:noFill/>
          <a:ln>
            <a:noFill/>
          </a:ln>
        </p:spPr>
      </p:pic>
      <p:sp>
        <p:nvSpPr>
          <p:cNvPr id="1274" name="Google Shape;1274;p102"/>
          <p:cNvSpPr txBox="1"/>
          <p:nvPr/>
        </p:nvSpPr>
        <p:spPr>
          <a:xfrm>
            <a:off x="7695420" y="3618171"/>
            <a:ext cx="842700" cy="309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A</a:t>
            </a:r>
            <a:endParaRPr sz="2400" b="1" i="0" u="none" strike="noStrike" cap="none">
              <a:solidFill>
                <a:srgbClr val="000000"/>
              </a:solidFill>
              <a:latin typeface="Arial"/>
              <a:ea typeface="Arial"/>
              <a:cs typeface="Arial"/>
              <a:sym typeface="Arial"/>
            </a:endParaRPr>
          </a:p>
        </p:txBody>
      </p:sp>
      <p:sp>
        <p:nvSpPr>
          <p:cNvPr id="1275" name="Google Shape;1275;p10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2.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theme" Target="../theme/theme3.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8" Type="http://schemas.openxmlformats.org/officeDocument/2006/relationships/slideLayout" Target="../slideLayouts/slideLayout70.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1" Type="http://schemas.openxmlformats.org/officeDocument/2006/relationships/slideLayout" Target="../slideLayouts/slideLayout63.xml"/><Relationship Id="rId6"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9" Type="http://schemas.openxmlformats.org/officeDocument/2006/relationships/slideLayout" Target="../slideLayouts/slideLayout150.xml"/><Relationship Id="rId21" Type="http://schemas.openxmlformats.org/officeDocument/2006/relationships/slideLayout" Target="../slideLayouts/slideLayout132.xml"/><Relationship Id="rId34" Type="http://schemas.openxmlformats.org/officeDocument/2006/relationships/slideLayout" Target="../slideLayouts/slideLayout145.xml"/><Relationship Id="rId42" Type="http://schemas.openxmlformats.org/officeDocument/2006/relationships/slideLayout" Target="../slideLayouts/slideLayout153.xml"/><Relationship Id="rId47" Type="http://schemas.openxmlformats.org/officeDocument/2006/relationships/slideLayout" Target="../slideLayouts/slideLayout158.xml"/><Relationship Id="rId50" Type="http://schemas.openxmlformats.org/officeDocument/2006/relationships/slideLayout" Target="../slideLayouts/slideLayout161.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9" Type="http://schemas.openxmlformats.org/officeDocument/2006/relationships/slideLayout" Target="../slideLayouts/slideLayout140.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40" Type="http://schemas.openxmlformats.org/officeDocument/2006/relationships/slideLayout" Target="../slideLayouts/slideLayout151.xml"/><Relationship Id="rId45" Type="http://schemas.openxmlformats.org/officeDocument/2006/relationships/slideLayout" Target="../slideLayouts/slideLayout156.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49" Type="http://schemas.openxmlformats.org/officeDocument/2006/relationships/slideLayout" Target="../slideLayouts/slideLayout160.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4" Type="http://schemas.openxmlformats.org/officeDocument/2006/relationships/slideLayout" Target="../slideLayouts/slideLayout155.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43" Type="http://schemas.openxmlformats.org/officeDocument/2006/relationships/slideLayout" Target="../slideLayouts/slideLayout154.xml"/><Relationship Id="rId48" Type="http://schemas.openxmlformats.org/officeDocument/2006/relationships/slideLayout" Target="../slideLayouts/slideLayout159.xml"/><Relationship Id="rId8" Type="http://schemas.openxmlformats.org/officeDocument/2006/relationships/slideLayout" Target="../slideLayouts/slideLayout119.xml"/><Relationship Id="rId51" Type="http://schemas.openxmlformats.org/officeDocument/2006/relationships/theme" Target="../theme/theme4.xml"/><Relationship Id="rId3" Type="http://schemas.openxmlformats.org/officeDocument/2006/relationships/slideLayout" Target="../slideLayouts/slideLayout114.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46" Type="http://schemas.openxmlformats.org/officeDocument/2006/relationships/slideLayout" Target="../slideLayouts/slideLayout157.xml"/><Relationship Id="rId20" Type="http://schemas.openxmlformats.org/officeDocument/2006/relationships/slideLayout" Target="../slideLayouts/slideLayout131.xml"/><Relationship Id="rId41" Type="http://schemas.openxmlformats.org/officeDocument/2006/relationships/slideLayout" Target="../slideLayouts/slideLayout152.xml"/><Relationship Id="rId1" Type="http://schemas.openxmlformats.org/officeDocument/2006/relationships/slideLayout" Target="../slideLayouts/slideLayout112.xml"/><Relationship Id="rId6" Type="http://schemas.openxmlformats.org/officeDocument/2006/relationships/slideLayout" Target="../slideLayouts/slideLayout11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slideLayout" Target="../slideLayouts/slideLayout187.xml"/><Relationship Id="rId39" Type="http://schemas.openxmlformats.org/officeDocument/2006/relationships/slideLayout" Target="../slideLayouts/slideLayout200.xml"/><Relationship Id="rId21" Type="http://schemas.openxmlformats.org/officeDocument/2006/relationships/slideLayout" Target="../slideLayouts/slideLayout182.xml"/><Relationship Id="rId34" Type="http://schemas.openxmlformats.org/officeDocument/2006/relationships/slideLayout" Target="../slideLayouts/slideLayout195.xml"/><Relationship Id="rId42" Type="http://schemas.openxmlformats.org/officeDocument/2006/relationships/slideLayout" Target="../slideLayouts/slideLayout203.xml"/><Relationship Id="rId47" Type="http://schemas.openxmlformats.org/officeDocument/2006/relationships/slideLayout" Target="../slideLayouts/slideLayout208.xml"/><Relationship Id="rId50" Type="http://schemas.openxmlformats.org/officeDocument/2006/relationships/slideLayout" Target="../slideLayouts/slideLayout211.xml"/><Relationship Id="rId55" Type="http://schemas.openxmlformats.org/officeDocument/2006/relationships/slideLayout" Target="../slideLayouts/slideLayout216.xml"/><Relationship Id="rId63" Type="http://schemas.openxmlformats.org/officeDocument/2006/relationships/slideLayout" Target="../slideLayouts/slideLayout22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9" Type="http://schemas.openxmlformats.org/officeDocument/2006/relationships/slideLayout" Target="../slideLayouts/slideLayout190.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32" Type="http://schemas.openxmlformats.org/officeDocument/2006/relationships/slideLayout" Target="../slideLayouts/slideLayout193.xml"/><Relationship Id="rId37" Type="http://schemas.openxmlformats.org/officeDocument/2006/relationships/slideLayout" Target="../slideLayouts/slideLayout198.xml"/><Relationship Id="rId40" Type="http://schemas.openxmlformats.org/officeDocument/2006/relationships/slideLayout" Target="../slideLayouts/slideLayout201.xml"/><Relationship Id="rId45" Type="http://schemas.openxmlformats.org/officeDocument/2006/relationships/slideLayout" Target="../slideLayouts/slideLayout206.xml"/><Relationship Id="rId53" Type="http://schemas.openxmlformats.org/officeDocument/2006/relationships/slideLayout" Target="../slideLayouts/slideLayout214.xml"/><Relationship Id="rId58" Type="http://schemas.openxmlformats.org/officeDocument/2006/relationships/slideLayout" Target="../slideLayouts/slideLayout219.xml"/><Relationship Id="rId5" Type="http://schemas.openxmlformats.org/officeDocument/2006/relationships/slideLayout" Target="../slideLayouts/slideLayout166.xml"/><Relationship Id="rId61" Type="http://schemas.openxmlformats.org/officeDocument/2006/relationships/slideLayout" Target="../slideLayouts/slideLayout222.xml"/><Relationship Id="rId19" Type="http://schemas.openxmlformats.org/officeDocument/2006/relationships/slideLayout" Target="../slideLayouts/slideLayout18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slideLayout" Target="../slideLayouts/slideLayout188.xml"/><Relationship Id="rId30" Type="http://schemas.openxmlformats.org/officeDocument/2006/relationships/slideLayout" Target="../slideLayouts/slideLayout191.xml"/><Relationship Id="rId35" Type="http://schemas.openxmlformats.org/officeDocument/2006/relationships/slideLayout" Target="../slideLayouts/slideLayout196.xml"/><Relationship Id="rId43" Type="http://schemas.openxmlformats.org/officeDocument/2006/relationships/slideLayout" Target="../slideLayouts/slideLayout204.xml"/><Relationship Id="rId48" Type="http://schemas.openxmlformats.org/officeDocument/2006/relationships/slideLayout" Target="../slideLayouts/slideLayout209.xml"/><Relationship Id="rId56" Type="http://schemas.openxmlformats.org/officeDocument/2006/relationships/slideLayout" Target="../slideLayouts/slideLayout217.xml"/><Relationship Id="rId64" Type="http://schemas.openxmlformats.org/officeDocument/2006/relationships/theme" Target="../theme/theme5.xml"/><Relationship Id="rId8" Type="http://schemas.openxmlformats.org/officeDocument/2006/relationships/slideLayout" Target="../slideLayouts/slideLayout169.xml"/><Relationship Id="rId51" Type="http://schemas.openxmlformats.org/officeDocument/2006/relationships/slideLayout" Target="../slideLayouts/slideLayout212.xml"/><Relationship Id="rId3" Type="http://schemas.openxmlformats.org/officeDocument/2006/relationships/slideLayout" Target="../slideLayouts/slideLayout164.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33" Type="http://schemas.openxmlformats.org/officeDocument/2006/relationships/slideLayout" Target="../slideLayouts/slideLayout194.xml"/><Relationship Id="rId38" Type="http://schemas.openxmlformats.org/officeDocument/2006/relationships/slideLayout" Target="../slideLayouts/slideLayout199.xml"/><Relationship Id="rId46" Type="http://schemas.openxmlformats.org/officeDocument/2006/relationships/slideLayout" Target="../slideLayouts/slideLayout207.xml"/><Relationship Id="rId59" Type="http://schemas.openxmlformats.org/officeDocument/2006/relationships/slideLayout" Target="../slideLayouts/slideLayout220.xml"/><Relationship Id="rId20" Type="http://schemas.openxmlformats.org/officeDocument/2006/relationships/slideLayout" Target="../slideLayouts/slideLayout181.xml"/><Relationship Id="rId41" Type="http://schemas.openxmlformats.org/officeDocument/2006/relationships/slideLayout" Target="../slideLayouts/slideLayout202.xml"/><Relationship Id="rId54" Type="http://schemas.openxmlformats.org/officeDocument/2006/relationships/slideLayout" Target="../slideLayouts/slideLayout215.xml"/><Relationship Id="rId62" Type="http://schemas.openxmlformats.org/officeDocument/2006/relationships/slideLayout" Target="../slideLayouts/slideLayout22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28" Type="http://schemas.openxmlformats.org/officeDocument/2006/relationships/slideLayout" Target="../slideLayouts/slideLayout189.xml"/><Relationship Id="rId36" Type="http://schemas.openxmlformats.org/officeDocument/2006/relationships/slideLayout" Target="../slideLayouts/slideLayout197.xml"/><Relationship Id="rId49" Type="http://schemas.openxmlformats.org/officeDocument/2006/relationships/slideLayout" Target="../slideLayouts/slideLayout210.xml"/><Relationship Id="rId57" Type="http://schemas.openxmlformats.org/officeDocument/2006/relationships/slideLayout" Target="../slideLayouts/slideLayout218.xml"/><Relationship Id="rId10" Type="http://schemas.openxmlformats.org/officeDocument/2006/relationships/slideLayout" Target="../slideLayouts/slideLayout171.xml"/><Relationship Id="rId31" Type="http://schemas.openxmlformats.org/officeDocument/2006/relationships/slideLayout" Target="../slideLayouts/slideLayout192.xml"/><Relationship Id="rId44" Type="http://schemas.openxmlformats.org/officeDocument/2006/relationships/slideLayout" Target="../slideLayouts/slideLayout205.xml"/><Relationship Id="rId52" Type="http://schemas.openxmlformats.org/officeDocument/2006/relationships/slideLayout" Target="../slideLayouts/slideLayout213.xml"/><Relationship Id="rId60" Type="http://schemas.openxmlformats.org/officeDocument/2006/relationships/slideLayout" Target="../slideLayouts/slideLayout22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298712" y="179574"/>
            <a:ext cx="7886700" cy="9939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SzPts val="1400"/>
              <a:buNone/>
              <a:defRPr sz="2400" i="0" u="none" strike="noStrike" cap="none">
                <a:solidFill>
                  <a:srgbClr val="000000"/>
                </a:solidFill>
              </a:defRPr>
            </a:lvl1pPr>
            <a:lvl2pPr marR="0" lvl="1" algn="l" rtl="0">
              <a:lnSpc>
                <a:spcPct val="100000"/>
              </a:lnSpc>
              <a:spcBef>
                <a:spcPts val="0"/>
              </a:spcBef>
              <a:spcAft>
                <a:spcPts val="0"/>
              </a:spcAft>
              <a:buSzPts val="1400"/>
              <a:buFont typeface="Proxima Nova"/>
              <a:buNone/>
              <a:defRPr sz="1400" i="0" u="none" strike="noStrike" cap="none">
                <a:solidFill>
                  <a:srgbClr val="000000"/>
                </a:solidFill>
                <a:latin typeface="Proxima Nova"/>
                <a:ea typeface="Proxima Nova"/>
                <a:cs typeface="Proxima Nova"/>
                <a:sym typeface="Proxima Nova"/>
              </a:defRPr>
            </a:lvl2pPr>
            <a:lvl3pPr marR="0" lvl="2" algn="l" rtl="0">
              <a:lnSpc>
                <a:spcPct val="100000"/>
              </a:lnSpc>
              <a:spcBef>
                <a:spcPts val="0"/>
              </a:spcBef>
              <a:spcAft>
                <a:spcPts val="0"/>
              </a:spcAft>
              <a:buSzPts val="1400"/>
              <a:buFont typeface="Proxima Nova"/>
              <a:buNone/>
              <a:defRPr sz="1400" i="0" u="none" strike="noStrike" cap="none">
                <a:solidFill>
                  <a:srgbClr val="000000"/>
                </a:solidFill>
                <a:latin typeface="Proxima Nova"/>
                <a:ea typeface="Proxima Nova"/>
                <a:cs typeface="Proxima Nova"/>
                <a:sym typeface="Proxima Nova"/>
              </a:defRPr>
            </a:lvl3pPr>
            <a:lvl4pPr marR="0" lvl="3" algn="l" rtl="0">
              <a:lnSpc>
                <a:spcPct val="100000"/>
              </a:lnSpc>
              <a:spcBef>
                <a:spcPts val="0"/>
              </a:spcBef>
              <a:spcAft>
                <a:spcPts val="0"/>
              </a:spcAft>
              <a:buSzPts val="1400"/>
              <a:buFont typeface="Proxima Nova"/>
              <a:buNone/>
              <a:defRPr sz="1400" i="0" u="none" strike="noStrike" cap="none">
                <a:solidFill>
                  <a:srgbClr val="000000"/>
                </a:solidFill>
                <a:latin typeface="Proxima Nova"/>
                <a:ea typeface="Proxima Nova"/>
                <a:cs typeface="Proxima Nova"/>
                <a:sym typeface="Proxima Nova"/>
              </a:defRPr>
            </a:lvl4pPr>
            <a:lvl5pPr marR="0" lvl="4" algn="l" rtl="0">
              <a:lnSpc>
                <a:spcPct val="100000"/>
              </a:lnSpc>
              <a:spcBef>
                <a:spcPts val="0"/>
              </a:spcBef>
              <a:spcAft>
                <a:spcPts val="0"/>
              </a:spcAft>
              <a:buSzPts val="1400"/>
              <a:buFont typeface="Proxima Nova"/>
              <a:buNone/>
              <a:defRPr sz="1400" i="0" u="none" strike="noStrike" cap="none">
                <a:solidFill>
                  <a:srgbClr val="000000"/>
                </a:solidFill>
                <a:latin typeface="Proxima Nova"/>
                <a:ea typeface="Proxima Nova"/>
                <a:cs typeface="Proxima Nova"/>
                <a:sym typeface="Proxima Nova"/>
              </a:defRPr>
            </a:lvl5pPr>
            <a:lvl6pPr marR="0" lvl="5" algn="l" rtl="0">
              <a:lnSpc>
                <a:spcPct val="100000"/>
              </a:lnSpc>
              <a:spcBef>
                <a:spcPts val="0"/>
              </a:spcBef>
              <a:spcAft>
                <a:spcPts val="0"/>
              </a:spcAft>
              <a:buSzPts val="1400"/>
              <a:buFont typeface="Proxima Nova"/>
              <a:buNone/>
              <a:defRPr sz="1400" i="0" u="none" strike="noStrike" cap="none">
                <a:solidFill>
                  <a:srgbClr val="000000"/>
                </a:solidFill>
                <a:latin typeface="Proxima Nova"/>
                <a:ea typeface="Proxima Nova"/>
                <a:cs typeface="Proxima Nova"/>
                <a:sym typeface="Proxima Nova"/>
              </a:defRPr>
            </a:lvl6pPr>
            <a:lvl7pPr marR="0" lvl="6" algn="l" rtl="0">
              <a:lnSpc>
                <a:spcPct val="100000"/>
              </a:lnSpc>
              <a:spcBef>
                <a:spcPts val="0"/>
              </a:spcBef>
              <a:spcAft>
                <a:spcPts val="0"/>
              </a:spcAft>
              <a:buSzPts val="1400"/>
              <a:buFont typeface="Proxima Nova"/>
              <a:buNone/>
              <a:defRPr sz="1400" i="0" u="none" strike="noStrike" cap="none">
                <a:solidFill>
                  <a:srgbClr val="000000"/>
                </a:solidFill>
                <a:latin typeface="Proxima Nova"/>
                <a:ea typeface="Proxima Nova"/>
                <a:cs typeface="Proxima Nova"/>
                <a:sym typeface="Proxima Nova"/>
              </a:defRPr>
            </a:lvl7pPr>
            <a:lvl8pPr marR="0" lvl="7" algn="l" rtl="0">
              <a:lnSpc>
                <a:spcPct val="100000"/>
              </a:lnSpc>
              <a:spcBef>
                <a:spcPts val="0"/>
              </a:spcBef>
              <a:spcAft>
                <a:spcPts val="0"/>
              </a:spcAft>
              <a:buSzPts val="1400"/>
              <a:buFont typeface="Proxima Nova"/>
              <a:buNone/>
              <a:defRPr sz="1400" i="0" u="none" strike="noStrike" cap="none">
                <a:solidFill>
                  <a:srgbClr val="000000"/>
                </a:solidFill>
                <a:latin typeface="Proxima Nova"/>
                <a:ea typeface="Proxima Nova"/>
                <a:cs typeface="Proxima Nova"/>
                <a:sym typeface="Proxima Nova"/>
              </a:defRPr>
            </a:lvl8pPr>
            <a:lvl9pPr marR="0" lvl="8" algn="l" rtl="0">
              <a:lnSpc>
                <a:spcPct val="100000"/>
              </a:lnSpc>
              <a:spcBef>
                <a:spcPts val="0"/>
              </a:spcBef>
              <a:spcAft>
                <a:spcPts val="0"/>
              </a:spcAft>
              <a:buSzPts val="1400"/>
              <a:buFont typeface="Proxima Nova"/>
              <a:buNone/>
              <a:defRPr sz="1400" i="0" u="none" strike="noStrike" cap="none">
                <a:solidFill>
                  <a:srgbClr val="000000"/>
                </a:solidFill>
                <a:latin typeface="Proxima Nova"/>
                <a:ea typeface="Proxima Nova"/>
                <a:cs typeface="Proxima Nova"/>
                <a:sym typeface="Proxima Nova"/>
              </a:defRPr>
            </a:lvl9pPr>
          </a:lstStyle>
          <a:p>
            <a:endParaRPr/>
          </a:p>
        </p:txBody>
      </p:sp>
      <p:sp>
        <p:nvSpPr>
          <p:cNvPr id="8" name="Google Shape;8;p1"/>
          <p:cNvSpPr txBox="1">
            <a:spLocks noGrp="1"/>
          </p:cNvSpPr>
          <p:nvPr>
            <p:ph type="body" idx="1"/>
          </p:nvPr>
        </p:nvSpPr>
        <p:spPr>
          <a:xfrm>
            <a:off x="628650" y="1370021"/>
            <a:ext cx="7886700" cy="23010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SzPts val="1400"/>
              <a:buNone/>
              <a:defRPr sz="1400" i="0" u="none" strike="noStrike" cap="none">
                <a:solidFill>
                  <a:srgbClr val="000000"/>
                </a:solidFill>
              </a:defRPr>
            </a:lvl1pPr>
            <a:lvl2pPr marL="914400" marR="0" lvl="1" indent="-228600" algn="l" rtl="0">
              <a:lnSpc>
                <a:spcPct val="100000"/>
              </a:lnSpc>
              <a:spcBef>
                <a:spcPts val="0"/>
              </a:spcBef>
              <a:spcAft>
                <a:spcPts val="0"/>
              </a:spcAft>
              <a:buSzPts val="1400"/>
              <a:buNone/>
              <a:defRPr sz="1400" i="0" u="none" strike="noStrike" cap="none">
                <a:solidFill>
                  <a:srgbClr val="000000"/>
                </a:solidFill>
              </a:defRPr>
            </a:lvl2pPr>
            <a:lvl3pPr marL="1371600" marR="0" lvl="2" indent="-228600" algn="l" rtl="0">
              <a:lnSpc>
                <a:spcPct val="100000"/>
              </a:lnSpc>
              <a:spcBef>
                <a:spcPts val="0"/>
              </a:spcBef>
              <a:spcAft>
                <a:spcPts val="0"/>
              </a:spcAft>
              <a:buSzPts val="1400"/>
              <a:buNone/>
              <a:defRPr sz="1400" i="0" u="none" strike="noStrike" cap="none">
                <a:solidFill>
                  <a:srgbClr val="000000"/>
                </a:solidFill>
              </a:defRPr>
            </a:lvl3pPr>
            <a:lvl4pPr marL="1828800" marR="0" lvl="3" indent="-228600" algn="l" rtl="0">
              <a:lnSpc>
                <a:spcPct val="100000"/>
              </a:lnSpc>
              <a:spcBef>
                <a:spcPts val="0"/>
              </a:spcBef>
              <a:spcAft>
                <a:spcPts val="0"/>
              </a:spcAft>
              <a:buSzPts val="1400"/>
              <a:buNone/>
              <a:defRPr sz="1400" i="0" u="none" strike="noStrike" cap="none">
                <a:solidFill>
                  <a:srgbClr val="000000"/>
                </a:solidFill>
              </a:defRPr>
            </a:lvl4pPr>
            <a:lvl5pPr marL="2286000" marR="0" lvl="4" indent="-228600" algn="l" rtl="0">
              <a:lnSpc>
                <a:spcPct val="100000"/>
              </a:lnSpc>
              <a:spcBef>
                <a:spcPts val="0"/>
              </a:spcBef>
              <a:spcAft>
                <a:spcPts val="0"/>
              </a:spcAft>
              <a:buSzPts val="1400"/>
              <a:buNone/>
              <a:defRPr sz="1400" i="0" u="none" strike="noStrike" cap="none">
                <a:solidFill>
                  <a:srgbClr val="000000"/>
                </a:solidFill>
              </a:defRPr>
            </a:lvl5pPr>
            <a:lvl6pPr marL="2743200" marR="0" lvl="5" indent="-228600" algn="l" rtl="0">
              <a:lnSpc>
                <a:spcPct val="100000"/>
              </a:lnSpc>
              <a:spcBef>
                <a:spcPts val="0"/>
              </a:spcBef>
              <a:spcAft>
                <a:spcPts val="0"/>
              </a:spcAft>
              <a:buSzPts val="1400"/>
              <a:buNone/>
              <a:defRPr sz="1400" i="0" u="none" strike="noStrike" cap="none">
                <a:solidFill>
                  <a:srgbClr val="000000"/>
                </a:solidFill>
              </a:defRPr>
            </a:lvl6pPr>
            <a:lvl7pPr marL="3200400" marR="0" lvl="6" indent="-228600" algn="l" rtl="0">
              <a:lnSpc>
                <a:spcPct val="100000"/>
              </a:lnSpc>
              <a:spcBef>
                <a:spcPts val="0"/>
              </a:spcBef>
              <a:spcAft>
                <a:spcPts val="0"/>
              </a:spcAft>
              <a:buSzPts val="1400"/>
              <a:buNone/>
              <a:defRPr sz="1400" i="0" u="none" strike="noStrike" cap="none">
                <a:solidFill>
                  <a:srgbClr val="000000"/>
                </a:solidFill>
              </a:defRPr>
            </a:lvl7pPr>
            <a:lvl8pPr marL="3657600" marR="0" lvl="7" indent="-228600" algn="l" rtl="0">
              <a:lnSpc>
                <a:spcPct val="100000"/>
              </a:lnSpc>
              <a:spcBef>
                <a:spcPts val="0"/>
              </a:spcBef>
              <a:spcAft>
                <a:spcPts val="0"/>
              </a:spcAft>
              <a:buSzPts val="1400"/>
              <a:buNone/>
              <a:defRPr sz="1400" i="0" u="none" strike="noStrike" cap="none">
                <a:solidFill>
                  <a:srgbClr val="000000"/>
                </a:solidFill>
              </a:defRPr>
            </a:lvl8pPr>
            <a:lvl9pPr marL="4114800" marR="0" lvl="8" indent="-228600" algn="l" rtl="0">
              <a:lnSpc>
                <a:spcPct val="100000"/>
              </a:lnSpc>
              <a:spcBef>
                <a:spcPts val="0"/>
              </a:spcBef>
              <a:spcAft>
                <a:spcPts val="0"/>
              </a:spcAft>
              <a:buSzPts val="1400"/>
              <a:buNone/>
              <a:defRPr sz="1400" i="0" u="none" strike="noStrike" cap="none">
                <a:solidFill>
                  <a:srgbClr val="000000"/>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pos="2880">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65"/>
        <p:cNvGrpSpPr/>
        <p:nvPr/>
      </p:nvGrpSpPr>
      <p:grpSpPr>
        <a:xfrm>
          <a:off x="0" y="0"/>
          <a:ext cx="0" cy="0"/>
          <a:chOff x="0" y="0"/>
          <a:chExt cx="0" cy="0"/>
        </a:xfrm>
      </p:grpSpPr>
      <p:sp>
        <p:nvSpPr>
          <p:cNvPr id="666" name="Google Shape;666;p53"/>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7" name="Google Shape;667;p53"/>
          <p:cNvSpPr txBox="1">
            <a:spLocks noGrp="1"/>
          </p:cNvSpPr>
          <p:nvPr>
            <p:ph type="title"/>
          </p:nvPr>
        </p:nvSpPr>
        <p:spPr>
          <a:xfrm>
            <a:off x="298712" y="179574"/>
            <a:ext cx="7886700" cy="993900"/>
          </a:xfrm>
          <a:prstGeom prst="rect">
            <a:avLst/>
          </a:prstGeom>
          <a:noFill/>
          <a:ln>
            <a:noFill/>
          </a:ln>
        </p:spPr>
        <p:txBody>
          <a:bodyPr spcFirstLastPara="1" wrap="square" lIns="91425" tIns="45700" rIns="91425" bIns="45700" anchor="ctr" anchorCtr="0">
            <a:normAutofit/>
          </a:bodyPr>
          <a:lstStyle>
            <a:lvl1pPr marR="0" lvl="0" algn="l">
              <a:lnSpc>
                <a:spcPct val="100000"/>
              </a:lnSpc>
              <a:spcBef>
                <a:spcPts val="0"/>
              </a:spcBef>
              <a:spcAft>
                <a:spcPts val="0"/>
              </a:spcAft>
              <a:buSzPts val="1400"/>
              <a:buNone/>
              <a:defRPr sz="2400" i="0" u="none" strike="noStrike" cap="none">
                <a:solidFill>
                  <a:srgbClr val="000000"/>
                </a:solidFill>
              </a:defRPr>
            </a:lvl1pPr>
            <a:lvl2pPr marR="0" lvl="1" algn="l">
              <a:lnSpc>
                <a:spcPct val="100000"/>
              </a:lnSpc>
              <a:spcBef>
                <a:spcPts val="0"/>
              </a:spcBef>
              <a:spcAft>
                <a:spcPts val="0"/>
              </a:spcAft>
              <a:buSzPts val="1400"/>
              <a:buFont typeface="Proxima Nova"/>
              <a:buNone/>
              <a:defRPr sz="1400" i="0" u="none" strike="noStrike" cap="none">
                <a:solidFill>
                  <a:srgbClr val="000000"/>
                </a:solidFill>
                <a:latin typeface="Proxima Nova"/>
                <a:ea typeface="Proxima Nova"/>
                <a:cs typeface="Proxima Nova"/>
                <a:sym typeface="Proxima Nova"/>
              </a:defRPr>
            </a:lvl2pPr>
            <a:lvl3pPr marR="0" lvl="2" algn="l">
              <a:lnSpc>
                <a:spcPct val="100000"/>
              </a:lnSpc>
              <a:spcBef>
                <a:spcPts val="0"/>
              </a:spcBef>
              <a:spcAft>
                <a:spcPts val="0"/>
              </a:spcAft>
              <a:buSzPts val="1400"/>
              <a:buFont typeface="Proxima Nova"/>
              <a:buNone/>
              <a:defRPr sz="1400" i="0" u="none" strike="noStrike" cap="none">
                <a:solidFill>
                  <a:srgbClr val="000000"/>
                </a:solidFill>
                <a:latin typeface="Proxima Nova"/>
                <a:ea typeface="Proxima Nova"/>
                <a:cs typeface="Proxima Nova"/>
                <a:sym typeface="Proxima Nova"/>
              </a:defRPr>
            </a:lvl3pPr>
            <a:lvl4pPr marR="0" lvl="3" algn="l">
              <a:lnSpc>
                <a:spcPct val="100000"/>
              </a:lnSpc>
              <a:spcBef>
                <a:spcPts val="0"/>
              </a:spcBef>
              <a:spcAft>
                <a:spcPts val="0"/>
              </a:spcAft>
              <a:buSzPts val="1400"/>
              <a:buFont typeface="Proxima Nova"/>
              <a:buNone/>
              <a:defRPr sz="1400" i="0" u="none" strike="noStrike" cap="none">
                <a:solidFill>
                  <a:srgbClr val="000000"/>
                </a:solidFill>
                <a:latin typeface="Proxima Nova"/>
                <a:ea typeface="Proxima Nova"/>
                <a:cs typeface="Proxima Nova"/>
                <a:sym typeface="Proxima Nova"/>
              </a:defRPr>
            </a:lvl4pPr>
            <a:lvl5pPr marR="0" lvl="4" algn="l">
              <a:lnSpc>
                <a:spcPct val="100000"/>
              </a:lnSpc>
              <a:spcBef>
                <a:spcPts val="0"/>
              </a:spcBef>
              <a:spcAft>
                <a:spcPts val="0"/>
              </a:spcAft>
              <a:buSzPts val="1400"/>
              <a:buFont typeface="Proxima Nova"/>
              <a:buNone/>
              <a:defRPr sz="1400" i="0" u="none" strike="noStrike" cap="none">
                <a:solidFill>
                  <a:srgbClr val="000000"/>
                </a:solidFill>
                <a:latin typeface="Proxima Nova"/>
                <a:ea typeface="Proxima Nova"/>
                <a:cs typeface="Proxima Nova"/>
                <a:sym typeface="Proxima Nova"/>
              </a:defRPr>
            </a:lvl5pPr>
            <a:lvl6pPr marR="0" lvl="5" algn="l">
              <a:lnSpc>
                <a:spcPct val="100000"/>
              </a:lnSpc>
              <a:spcBef>
                <a:spcPts val="0"/>
              </a:spcBef>
              <a:spcAft>
                <a:spcPts val="0"/>
              </a:spcAft>
              <a:buSzPts val="1400"/>
              <a:buFont typeface="Proxima Nova"/>
              <a:buNone/>
              <a:defRPr sz="1400" i="0" u="none" strike="noStrike" cap="none">
                <a:solidFill>
                  <a:srgbClr val="000000"/>
                </a:solidFill>
                <a:latin typeface="Proxima Nova"/>
                <a:ea typeface="Proxima Nova"/>
                <a:cs typeface="Proxima Nova"/>
                <a:sym typeface="Proxima Nova"/>
              </a:defRPr>
            </a:lvl6pPr>
            <a:lvl7pPr marR="0" lvl="6" algn="l">
              <a:lnSpc>
                <a:spcPct val="100000"/>
              </a:lnSpc>
              <a:spcBef>
                <a:spcPts val="0"/>
              </a:spcBef>
              <a:spcAft>
                <a:spcPts val="0"/>
              </a:spcAft>
              <a:buSzPts val="1400"/>
              <a:buFont typeface="Proxima Nova"/>
              <a:buNone/>
              <a:defRPr sz="1400" i="0" u="none" strike="noStrike" cap="none">
                <a:solidFill>
                  <a:srgbClr val="000000"/>
                </a:solidFill>
                <a:latin typeface="Proxima Nova"/>
                <a:ea typeface="Proxima Nova"/>
                <a:cs typeface="Proxima Nova"/>
                <a:sym typeface="Proxima Nova"/>
              </a:defRPr>
            </a:lvl7pPr>
            <a:lvl8pPr marR="0" lvl="7" algn="l">
              <a:lnSpc>
                <a:spcPct val="100000"/>
              </a:lnSpc>
              <a:spcBef>
                <a:spcPts val="0"/>
              </a:spcBef>
              <a:spcAft>
                <a:spcPts val="0"/>
              </a:spcAft>
              <a:buSzPts val="1400"/>
              <a:buFont typeface="Proxima Nova"/>
              <a:buNone/>
              <a:defRPr sz="1400" i="0" u="none" strike="noStrike" cap="none">
                <a:solidFill>
                  <a:srgbClr val="000000"/>
                </a:solidFill>
                <a:latin typeface="Proxima Nova"/>
                <a:ea typeface="Proxima Nova"/>
                <a:cs typeface="Proxima Nova"/>
                <a:sym typeface="Proxima Nova"/>
              </a:defRPr>
            </a:lvl8pPr>
            <a:lvl9pPr marR="0" lvl="8" algn="l">
              <a:lnSpc>
                <a:spcPct val="100000"/>
              </a:lnSpc>
              <a:spcBef>
                <a:spcPts val="0"/>
              </a:spcBef>
              <a:spcAft>
                <a:spcPts val="0"/>
              </a:spcAft>
              <a:buSzPts val="1400"/>
              <a:buFont typeface="Proxima Nova"/>
              <a:buNone/>
              <a:defRPr sz="1400" i="0" u="none" strike="noStrike" cap="none">
                <a:solidFill>
                  <a:srgbClr val="000000"/>
                </a:solidFill>
                <a:latin typeface="Proxima Nova"/>
                <a:ea typeface="Proxima Nova"/>
                <a:cs typeface="Proxima Nova"/>
                <a:sym typeface="Proxima Nova"/>
              </a:defRPr>
            </a:lvl9pPr>
          </a:lstStyle>
          <a:p>
            <a:endParaRPr/>
          </a:p>
        </p:txBody>
      </p:sp>
      <p:sp>
        <p:nvSpPr>
          <p:cNvPr id="668" name="Google Shape;668;p53"/>
          <p:cNvSpPr txBox="1">
            <a:spLocks noGrp="1"/>
          </p:cNvSpPr>
          <p:nvPr>
            <p:ph type="body" idx="1"/>
          </p:nvPr>
        </p:nvSpPr>
        <p:spPr>
          <a:xfrm>
            <a:off x="628650" y="1370021"/>
            <a:ext cx="7886700" cy="2301000"/>
          </a:xfrm>
          <a:prstGeom prst="rect">
            <a:avLst/>
          </a:prstGeom>
          <a:noFill/>
          <a:ln>
            <a:noFill/>
          </a:ln>
        </p:spPr>
        <p:txBody>
          <a:bodyPr spcFirstLastPara="1" wrap="square" lIns="0" tIns="0" rIns="0" bIns="0" anchor="t" anchorCtr="0">
            <a:normAutofit/>
          </a:bodyPr>
          <a:lstStyle>
            <a:lvl1pPr marL="457200" marR="0" lvl="0" indent="-228600" algn="l">
              <a:lnSpc>
                <a:spcPct val="100000"/>
              </a:lnSpc>
              <a:spcBef>
                <a:spcPts val="0"/>
              </a:spcBef>
              <a:spcAft>
                <a:spcPts val="0"/>
              </a:spcAft>
              <a:buSzPts val="1400"/>
              <a:buNone/>
              <a:defRPr sz="1400" i="0" u="none" strike="noStrike" cap="none">
                <a:solidFill>
                  <a:srgbClr val="000000"/>
                </a:solidFill>
              </a:defRPr>
            </a:lvl1pPr>
            <a:lvl2pPr marL="914400" marR="0" lvl="1" indent="-228600" algn="l">
              <a:lnSpc>
                <a:spcPct val="100000"/>
              </a:lnSpc>
              <a:spcBef>
                <a:spcPts val="0"/>
              </a:spcBef>
              <a:spcAft>
                <a:spcPts val="0"/>
              </a:spcAft>
              <a:buSzPts val="1400"/>
              <a:buNone/>
              <a:defRPr sz="1400" i="0" u="none" strike="noStrike" cap="none">
                <a:solidFill>
                  <a:srgbClr val="000000"/>
                </a:solidFill>
              </a:defRPr>
            </a:lvl2pPr>
            <a:lvl3pPr marL="1371600" marR="0" lvl="2" indent="-228600" algn="l">
              <a:lnSpc>
                <a:spcPct val="100000"/>
              </a:lnSpc>
              <a:spcBef>
                <a:spcPts val="0"/>
              </a:spcBef>
              <a:spcAft>
                <a:spcPts val="0"/>
              </a:spcAft>
              <a:buSzPts val="1400"/>
              <a:buNone/>
              <a:defRPr sz="1400" i="0" u="none" strike="noStrike" cap="none">
                <a:solidFill>
                  <a:srgbClr val="000000"/>
                </a:solidFill>
              </a:defRPr>
            </a:lvl3pPr>
            <a:lvl4pPr marL="1828800" marR="0" lvl="3" indent="-228600" algn="l">
              <a:lnSpc>
                <a:spcPct val="100000"/>
              </a:lnSpc>
              <a:spcBef>
                <a:spcPts val="0"/>
              </a:spcBef>
              <a:spcAft>
                <a:spcPts val="0"/>
              </a:spcAft>
              <a:buSzPts val="1400"/>
              <a:buNone/>
              <a:defRPr sz="1400" i="0" u="none" strike="noStrike" cap="none">
                <a:solidFill>
                  <a:srgbClr val="000000"/>
                </a:solidFill>
              </a:defRPr>
            </a:lvl4pPr>
            <a:lvl5pPr marL="2286000" marR="0" lvl="4" indent="-228600" algn="l">
              <a:lnSpc>
                <a:spcPct val="100000"/>
              </a:lnSpc>
              <a:spcBef>
                <a:spcPts val="0"/>
              </a:spcBef>
              <a:spcAft>
                <a:spcPts val="0"/>
              </a:spcAft>
              <a:buSzPts val="1400"/>
              <a:buNone/>
              <a:defRPr sz="1400" i="0" u="none" strike="noStrike" cap="none">
                <a:solidFill>
                  <a:srgbClr val="000000"/>
                </a:solidFill>
              </a:defRPr>
            </a:lvl5pPr>
            <a:lvl6pPr marL="2743200" marR="0" lvl="5" indent="-228600" algn="l">
              <a:lnSpc>
                <a:spcPct val="100000"/>
              </a:lnSpc>
              <a:spcBef>
                <a:spcPts val="0"/>
              </a:spcBef>
              <a:spcAft>
                <a:spcPts val="0"/>
              </a:spcAft>
              <a:buSzPts val="1400"/>
              <a:buNone/>
              <a:defRPr sz="1400" i="0" u="none" strike="noStrike" cap="none">
                <a:solidFill>
                  <a:srgbClr val="000000"/>
                </a:solidFill>
              </a:defRPr>
            </a:lvl6pPr>
            <a:lvl7pPr marL="3200400" marR="0" lvl="6" indent="-228600" algn="l">
              <a:lnSpc>
                <a:spcPct val="100000"/>
              </a:lnSpc>
              <a:spcBef>
                <a:spcPts val="0"/>
              </a:spcBef>
              <a:spcAft>
                <a:spcPts val="0"/>
              </a:spcAft>
              <a:buSzPts val="1400"/>
              <a:buNone/>
              <a:defRPr sz="1400" i="0" u="none" strike="noStrike" cap="none">
                <a:solidFill>
                  <a:srgbClr val="000000"/>
                </a:solidFill>
              </a:defRPr>
            </a:lvl7pPr>
            <a:lvl8pPr marL="3657600" marR="0" lvl="7" indent="-228600" algn="l">
              <a:lnSpc>
                <a:spcPct val="100000"/>
              </a:lnSpc>
              <a:spcBef>
                <a:spcPts val="0"/>
              </a:spcBef>
              <a:spcAft>
                <a:spcPts val="0"/>
              </a:spcAft>
              <a:buSzPts val="1400"/>
              <a:buNone/>
              <a:defRPr sz="1400" i="0" u="none" strike="noStrike" cap="none">
                <a:solidFill>
                  <a:srgbClr val="000000"/>
                </a:solidFill>
              </a:defRPr>
            </a:lvl8pPr>
            <a:lvl9pPr marL="4114800" marR="0" lvl="8" indent="-228600" algn="l">
              <a:lnSpc>
                <a:spcPct val="100000"/>
              </a:lnSpc>
              <a:spcBef>
                <a:spcPts val="0"/>
              </a:spcBef>
              <a:spcAft>
                <a:spcPts val="0"/>
              </a:spcAft>
              <a:buSzPts val="1400"/>
              <a:buNone/>
              <a:defRPr sz="1400" i="0" u="none" strike="noStrike" cap="none">
                <a:solidFill>
                  <a:srgbClr val="000000"/>
                </a:solidFill>
              </a:defRPr>
            </a:lvl9pPr>
          </a:lstStyle>
          <a:p>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pos="2880">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50"/>
        <p:cNvGrpSpPr/>
        <p:nvPr/>
      </p:nvGrpSpPr>
      <p:grpSpPr>
        <a:xfrm>
          <a:off x="0" y="0"/>
          <a:ext cx="0" cy="0"/>
          <a:chOff x="0" y="0"/>
          <a:chExt cx="0" cy="0"/>
        </a:xfrm>
      </p:grpSpPr>
      <p:sp>
        <p:nvSpPr>
          <p:cNvPr id="751" name="Google Shape;751;p65"/>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2" name="Google Shape;752;p65"/>
          <p:cNvSpPr txBox="1">
            <a:spLocks noGrp="1"/>
          </p:cNvSpPr>
          <p:nvPr>
            <p:ph type="title"/>
          </p:nvPr>
        </p:nvSpPr>
        <p:spPr>
          <a:xfrm>
            <a:off x="298712" y="179574"/>
            <a:ext cx="7886700" cy="993900"/>
          </a:xfrm>
          <a:prstGeom prst="rect">
            <a:avLst/>
          </a:prstGeom>
          <a:noFill/>
          <a:ln>
            <a:noFill/>
          </a:ln>
        </p:spPr>
        <p:txBody>
          <a:bodyPr spcFirstLastPara="1" wrap="square" lIns="91425" tIns="45700" rIns="91425" bIns="45700" anchor="ctr" anchorCtr="0">
            <a:normAutofit/>
          </a:bodyPr>
          <a:lstStyle>
            <a:lvl1pPr marR="0" lvl="0"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2pPr>
            <a:lvl3pPr marR="0" lvl="2"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3pPr>
            <a:lvl4pPr marR="0" lvl="3"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4pPr>
            <a:lvl5pPr marR="0" lvl="4"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5pPr>
            <a:lvl6pPr marR="0" lvl="5"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6pPr>
            <a:lvl7pPr marR="0" lvl="6"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7pPr>
            <a:lvl8pPr marR="0" lvl="7"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8pPr>
            <a:lvl9pPr marR="0" lvl="8"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9pPr>
          </a:lstStyle>
          <a:p>
            <a:endParaRPr/>
          </a:p>
        </p:txBody>
      </p:sp>
      <p:sp>
        <p:nvSpPr>
          <p:cNvPr id="753" name="Google Shape;753;p65"/>
          <p:cNvSpPr txBox="1">
            <a:spLocks noGrp="1"/>
          </p:cNvSpPr>
          <p:nvPr>
            <p:ph type="body" idx="1"/>
          </p:nvPr>
        </p:nvSpPr>
        <p:spPr>
          <a:xfrm>
            <a:off x="628650" y="1370021"/>
            <a:ext cx="7886700" cy="2301000"/>
          </a:xfrm>
          <a:prstGeom prst="rect">
            <a:avLst/>
          </a:prstGeom>
          <a:noFill/>
          <a:ln>
            <a:noFill/>
          </a:ln>
        </p:spPr>
        <p:txBody>
          <a:bodyPr spcFirstLastPara="1" wrap="square" lIns="0" tIns="0" rIns="0" bIns="0" anchor="t" anchorCtr="0">
            <a:normAutofit/>
          </a:bodyPr>
          <a:lstStyle>
            <a:lvl1pPr marL="457200" marR="0" lvl="0"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4" r:id="rId35"/>
    <p:sldLayoutId id="2147483745" r:id="rId36"/>
    <p:sldLayoutId id="2147483746" r:id="rId37"/>
    <p:sldLayoutId id="2147483747" r:id="rId38"/>
    <p:sldLayoutId id="2147483748" r:id="rId39"/>
    <p:sldLayoutId id="2147483749" r:id="rId40"/>
    <p:sldLayoutId id="2147483750" r:id="rId41"/>
    <p:sldLayoutId id="2147483751" r:id="rId42"/>
    <p:sldLayoutId id="2147483752" r:id="rId43"/>
    <p:sldLayoutId id="2147483753" r:id="rId44"/>
    <p:sldLayoutId id="2147483754" r:id="rId45"/>
    <p:sldLayoutId id="2147483755" r:id="rId46"/>
    <p:sldLayoutId id="2147483756" r:id="rId47"/>
    <p:sldLayoutId id="2147483757" r:id="rId48"/>
    <p:sldLayoutId id="2147483758" r:id="rId4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pos="2880">
          <p15:clr>
            <a:srgbClr val="E46962"/>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94"/>
        <p:cNvGrpSpPr/>
        <p:nvPr/>
      </p:nvGrpSpPr>
      <p:grpSpPr>
        <a:xfrm>
          <a:off x="0" y="0"/>
          <a:ext cx="0" cy="0"/>
          <a:chOff x="0" y="0"/>
          <a:chExt cx="0" cy="0"/>
        </a:xfrm>
      </p:grpSpPr>
      <p:sp>
        <p:nvSpPr>
          <p:cNvPr id="1395" name="Google Shape;1395;p115"/>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96" name="Google Shape;1396;p115"/>
          <p:cNvSpPr txBox="1">
            <a:spLocks noGrp="1"/>
          </p:cNvSpPr>
          <p:nvPr>
            <p:ph type="title"/>
          </p:nvPr>
        </p:nvSpPr>
        <p:spPr>
          <a:xfrm>
            <a:off x="298712" y="179574"/>
            <a:ext cx="7886700" cy="993900"/>
          </a:xfrm>
          <a:prstGeom prst="rect">
            <a:avLst/>
          </a:prstGeom>
          <a:noFill/>
          <a:ln>
            <a:noFill/>
          </a:ln>
        </p:spPr>
        <p:txBody>
          <a:bodyPr spcFirstLastPara="1" wrap="square" lIns="91425" tIns="45700" rIns="91425" bIns="45700" anchor="ctr" anchorCtr="0">
            <a:normAutofit/>
          </a:bodyPr>
          <a:lstStyle>
            <a:lvl1pPr marR="0" lvl="0"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2pPr>
            <a:lvl3pPr marR="0" lvl="2"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3pPr>
            <a:lvl4pPr marR="0" lvl="3"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4pPr>
            <a:lvl5pPr marR="0" lvl="4"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5pPr>
            <a:lvl6pPr marR="0" lvl="5"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6pPr>
            <a:lvl7pPr marR="0" lvl="6"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7pPr>
            <a:lvl8pPr marR="0" lvl="7"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8pPr>
            <a:lvl9pPr marR="0" lvl="8"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9pPr>
          </a:lstStyle>
          <a:p>
            <a:endParaRPr/>
          </a:p>
        </p:txBody>
      </p:sp>
      <p:sp>
        <p:nvSpPr>
          <p:cNvPr id="1397" name="Google Shape;1397;p115"/>
          <p:cNvSpPr txBox="1">
            <a:spLocks noGrp="1"/>
          </p:cNvSpPr>
          <p:nvPr>
            <p:ph type="body" idx="1"/>
          </p:nvPr>
        </p:nvSpPr>
        <p:spPr>
          <a:xfrm>
            <a:off x="628650" y="1370021"/>
            <a:ext cx="7886700" cy="2301000"/>
          </a:xfrm>
          <a:prstGeom prst="rect">
            <a:avLst/>
          </a:prstGeom>
          <a:noFill/>
          <a:ln>
            <a:noFill/>
          </a:ln>
        </p:spPr>
        <p:txBody>
          <a:bodyPr spcFirstLastPara="1" wrap="square" lIns="0" tIns="0" rIns="0" bIns="0" anchor="t" anchorCtr="0">
            <a:normAutofit/>
          </a:bodyPr>
          <a:lstStyle>
            <a:lvl1pPr marL="457200" marR="0" lvl="0"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 id="2147483795" r:id="rId37"/>
    <p:sldLayoutId id="2147483796" r:id="rId38"/>
    <p:sldLayoutId id="2147483797" r:id="rId39"/>
    <p:sldLayoutId id="2147483798" r:id="rId40"/>
    <p:sldLayoutId id="2147483799" r:id="rId41"/>
    <p:sldLayoutId id="2147483800" r:id="rId42"/>
    <p:sldLayoutId id="2147483801" r:id="rId43"/>
    <p:sldLayoutId id="2147483802" r:id="rId44"/>
    <p:sldLayoutId id="2147483803" r:id="rId45"/>
    <p:sldLayoutId id="2147483804" r:id="rId46"/>
    <p:sldLayoutId id="2147483805" r:id="rId47"/>
    <p:sldLayoutId id="2147483806" r:id="rId48"/>
    <p:sldLayoutId id="2147483807" r:id="rId49"/>
    <p:sldLayoutId id="2147483808" r:id="rId5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pos="2880">
          <p15:clr>
            <a:srgbClr val="E46962"/>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056"/>
        <p:cNvGrpSpPr/>
        <p:nvPr/>
      </p:nvGrpSpPr>
      <p:grpSpPr>
        <a:xfrm>
          <a:off x="0" y="0"/>
          <a:ext cx="0" cy="0"/>
          <a:chOff x="0" y="0"/>
          <a:chExt cx="0" cy="0"/>
        </a:xfrm>
      </p:grpSpPr>
      <p:sp>
        <p:nvSpPr>
          <p:cNvPr id="2057" name="Google Shape;2057;p166"/>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58" name="Google Shape;2058;p166"/>
          <p:cNvSpPr txBox="1">
            <a:spLocks noGrp="1"/>
          </p:cNvSpPr>
          <p:nvPr>
            <p:ph type="title"/>
          </p:nvPr>
        </p:nvSpPr>
        <p:spPr>
          <a:xfrm>
            <a:off x="298712" y="179574"/>
            <a:ext cx="7886700" cy="993900"/>
          </a:xfrm>
          <a:prstGeom prst="rect">
            <a:avLst/>
          </a:prstGeom>
          <a:noFill/>
          <a:ln>
            <a:noFill/>
          </a:ln>
        </p:spPr>
        <p:txBody>
          <a:bodyPr spcFirstLastPara="1" wrap="square" lIns="91425" tIns="45700" rIns="91425" bIns="45700" anchor="ctr" anchorCtr="0">
            <a:normAutofit/>
          </a:bodyPr>
          <a:lstStyle>
            <a:lvl1pPr marR="0" lvl="0"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2pPr>
            <a:lvl3pPr marR="0" lvl="2"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3pPr>
            <a:lvl4pPr marR="0" lvl="3"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4pPr>
            <a:lvl5pPr marR="0" lvl="4"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5pPr>
            <a:lvl6pPr marR="0" lvl="5"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6pPr>
            <a:lvl7pPr marR="0" lvl="6"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7pPr>
            <a:lvl8pPr marR="0" lvl="7"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8pPr>
            <a:lvl9pPr marR="0" lvl="8" algn="l">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9pPr>
          </a:lstStyle>
          <a:p>
            <a:endParaRPr/>
          </a:p>
        </p:txBody>
      </p:sp>
      <p:sp>
        <p:nvSpPr>
          <p:cNvPr id="2059" name="Google Shape;2059;p166"/>
          <p:cNvSpPr txBox="1">
            <a:spLocks noGrp="1"/>
          </p:cNvSpPr>
          <p:nvPr>
            <p:ph type="body" idx="1"/>
          </p:nvPr>
        </p:nvSpPr>
        <p:spPr>
          <a:xfrm>
            <a:off x="628650" y="1370021"/>
            <a:ext cx="7886700" cy="2301000"/>
          </a:xfrm>
          <a:prstGeom prst="rect">
            <a:avLst/>
          </a:prstGeom>
          <a:noFill/>
          <a:ln>
            <a:noFill/>
          </a:ln>
        </p:spPr>
        <p:txBody>
          <a:bodyPr spcFirstLastPara="1" wrap="square" lIns="0" tIns="0" rIns="0" bIns="0" anchor="t" anchorCtr="0">
            <a:normAutofit/>
          </a:bodyPr>
          <a:lstStyle>
            <a:lvl1pPr marL="457200" marR="0" lvl="0"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 id="2147483839" r:id="rId31"/>
    <p:sldLayoutId id="2147483840" r:id="rId32"/>
    <p:sldLayoutId id="2147483841" r:id="rId33"/>
    <p:sldLayoutId id="2147483842" r:id="rId34"/>
    <p:sldLayoutId id="2147483843" r:id="rId35"/>
    <p:sldLayoutId id="2147483844" r:id="rId36"/>
    <p:sldLayoutId id="2147483845" r:id="rId37"/>
    <p:sldLayoutId id="2147483846" r:id="rId38"/>
    <p:sldLayoutId id="2147483847" r:id="rId39"/>
    <p:sldLayoutId id="2147483848" r:id="rId40"/>
    <p:sldLayoutId id="2147483849" r:id="rId41"/>
    <p:sldLayoutId id="2147483850" r:id="rId42"/>
    <p:sldLayoutId id="2147483851" r:id="rId43"/>
    <p:sldLayoutId id="2147483852" r:id="rId44"/>
    <p:sldLayoutId id="2147483853" r:id="rId45"/>
    <p:sldLayoutId id="2147483854" r:id="rId46"/>
    <p:sldLayoutId id="2147483855" r:id="rId47"/>
    <p:sldLayoutId id="2147483856" r:id="rId48"/>
    <p:sldLayoutId id="2147483857" r:id="rId49"/>
    <p:sldLayoutId id="2147483858" r:id="rId50"/>
    <p:sldLayoutId id="2147483859" r:id="rId51"/>
    <p:sldLayoutId id="2147483860" r:id="rId52"/>
    <p:sldLayoutId id="2147483861" r:id="rId53"/>
    <p:sldLayoutId id="2147483862" r:id="rId54"/>
    <p:sldLayoutId id="2147483863" r:id="rId55"/>
    <p:sldLayoutId id="2147483864" r:id="rId56"/>
    <p:sldLayoutId id="2147483865" r:id="rId57"/>
    <p:sldLayoutId id="2147483866" r:id="rId58"/>
    <p:sldLayoutId id="2147483867" r:id="rId59"/>
    <p:sldLayoutId id="2147483868" r:id="rId60"/>
    <p:sldLayoutId id="2147483869" r:id="rId61"/>
    <p:sldLayoutId id="2147483870" r:id="rId62"/>
    <p:sldLayoutId id="2147483871" r:id="rId6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pos="2880">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4.xml"/></Relationships>
</file>

<file path=ppt/slides/_rels/slide2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13.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13.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comments" Target="../comments/commen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hyperlink" Target="https://www.thinkherrmann.com/" TargetMode="External"/><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760"/>
        <p:cNvGrpSpPr/>
        <p:nvPr/>
      </p:nvGrpSpPr>
      <p:grpSpPr>
        <a:xfrm>
          <a:off x="0" y="0"/>
          <a:ext cx="0" cy="0"/>
          <a:chOff x="0" y="0"/>
          <a:chExt cx="0" cy="0"/>
        </a:xfrm>
      </p:grpSpPr>
      <p:pic>
        <p:nvPicPr>
          <p:cNvPr id="2761" name="Google Shape;2761;p230"/>
          <p:cNvPicPr preferRelativeResize="0"/>
          <p:nvPr/>
        </p:nvPicPr>
        <p:blipFill>
          <a:blip r:embed="rId3">
            <a:alphaModFix amt="37000"/>
          </a:blip>
          <a:stretch>
            <a:fillRect/>
          </a:stretch>
        </p:blipFill>
        <p:spPr>
          <a:xfrm>
            <a:off x="2266950" y="266700"/>
            <a:ext cx="4610100" cy="4610100"/>
          </a:xfrm>
          <a:prstGeom prst="rect">
            <a:avLst/>
          </a:prstGeom>
          <a:noFill/>
          <a:ln>
            <a:noFill/>
          </a:ln>
        </p:spPr>
      </p:pic>
      <p:sp>
        <p:nvSpPr>
          <p:cNvPr id="2762" name="Google Shape;2762;p230"/>
          <p:cNvSpPr txBox="1"/>
          <p:nvPr/>
        </p:nvSpPr>
        <p:spPr>
          <a:xfrm>
            <a:off x="2681550" y="1912950"/>
            <a:ext cx="3780900" cy="13176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4600" b="1">
                <a:solidFill>
                  <a:schemeClr val="dk2"/>
                </a:solidFill>
              </a:rPr>
              <a:t>Facilitator </a:t>
            </a:r>
            <a:endParaRPr sz="4600" b="1">
              <a:solidFill>
                <a:schemeClr val="dk2"/>
              </a:solidFill>
            </a:endParaRPr>
          </a:p>
          <a:p>
            <a:pPr marL="0" lvl="0" indent="0" algn="ctr" rtl="0">
              <a:lnSpc>
                <a:spcPct val="80000"/>
              </a:lnSpc>
              <a:spcBef>
                <a:spcPts val="0"/>
              </a:spcBef>
              <a:spcAft>
                <a:spcPts val="0"/>
              </a:spcAft>
              <a:buNone/>
            </a:pPr>
            <a:r>
              <a:rPr lang="en" sz="4600" b="1">
                <a:solidFill>
                  <a:schemeClr val="dk2"/>
                </a:solidFill>
              </a:rPr>
              <a:t>Slides</a:t>
            </a:r>
            <a:endParaRPr sz="4600" b="1">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44"/>
        <p:cNvGrpSpPr/>
        <p:nvPr/>
      </p:nvGrpSpPr>
      <p:grpSpPr>
        <a:xfrm>
          <a:off x="0" y="0"/>
          <a:ext cx="0" cy="0"/>
          <a:chOff x="0" y="0"/>
          <a:chExt cx="0" cy="0"/>
        </a:xfrm>
      </p:grpSpPr>
      <p:sp>
        <p:nvSpPr>
          <p:cNvPr id="2845" name="Google Shape;2845;p239"/>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a:solidFill>
                  <a:schemeClr val="dk1"/>
                </a:solidFill>
              </a:rPr>
              <a:t>10</a:t>
            </a:fld>
            <a:endParaRPr>
              <a:solidFill>
                <a:schemeClr val="dk1"/>
              </a:solidFill>
            </a:endParaRPr>
          </a:p>
        </p:txBody>
      </p:sp>
      <p:sp>
        <p:nvSpPr>
          <p:cNvPr id="2846" name="Google Shape;2846;p239"/>
          <p:cNvSpPr/>
          <p:nvPr/>
        </p:nvSpPr>
        <p:spPr>
          <a:xfrm>
            <a:off x="413825" y="1730600"/>
            <a:ext cx="3581400" cy="1914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7" name="Google Shape;2847;p239"/>
          <p:cNvSpPr txBox="1">
            <a:spLocks noGrp="1"/>
          </p:cNvSpPr>
          <p:nvPr>
            <p:ph type="body" idx="1"/>
          </p:nvPr>
        </p:nvSpPr>
        <p:spPr>
          <a:xfrm>
            <a:off x="157550" y="1384275"/>
            <a:ext cx="4338300" cy="2754000"/>
          </a:xfrm>
          <a:prstGeom prst="rect">
            <a:avLst/>
          </a:prstGeom>
          <a:noFill/>
          <a:ln>
            <a:noFill/>
          </a:ln>
        </p:spPr>
        <p:txBody>
          <a:bodyPr spcFirstLastPara="1" wrap="square" lIns="91400" tIns="45700" rIns="91400" bIns="45700" anchor="t" anchorCtr="0">
            <a:noAutofit/>
          </a:bodyPr>
          <a:lstStyle/>
          <a:p>
            <a:pPr marL="228600" lvl="0" indent="-273050" algn="l" rtl="0">
              <a:lnSpc>
                <a:spcPct val="150000"/>
              </a:lnSpc>
              <a:spcBef>
                <a:spcPts val="0"/>
              </a:spcBef>
              <a:spcAft>
                <a:spcPts val="0"/>
              </a:spcAft>
              <a:buSzPts val="1600"/>
              <a:buChar char="●"/>
            </a:pPr>
            <a:r>
              <a:rPr lang="en" sz="1600"/>
              <a:t>Share “About Me”</a:t>
            </a:r>
            <a:endParaRPr sz="1600"/>
          </a:p>
          <a:p>
            <a:pPr marL="228600" lvl="0" indent="-273050" algn="l" rtl="0">
              <a:lnSpc>
                <a:spcPct val="150000"/>
              </a:lnSpc>
              <a:spcBef>
                <a:spcPts val="0"/>
              </a:spcBef>
              <a:spcAft>
                <a:spcPts val="0"/>
              </a:spcAft>
              <a:buSzPts val="1600"/>
              <a:buChar char="●"/>
            </a:pPr>
            <a:r>
              <a:rPr lang="en" sz="1600"/>
              <a:t>Teams on the Thinker Portal</a:t>
            </a:r>
            <a:endParaRPr sz="1600"/>
          </a:p>
          <a:p>
            <a:pPr marL="228600" lvl="0" indent="-273050" algn="l" rtl="0">
              <a:lnSpc>
                <a:spcPct val="150000"/>
              </a:lnSpc>
              <a:spcBef>
                <a:spcPts val="0"/>
              </a:spcBef>
              <a:spcAft>
                <a:spcPts val="0"/>
              </a:spcAft>
              <a:buSzPts val="1600"/>
              <a:buChar char="●"/>
            </a:pPr>
            <a:r>
              <a:rPr lang="en" sz="1600"/>
              <a:t>10 Minute Break</a:t>
            </a:r>
            <a:endParaRPr sz="1600"/>
          </a:p>
          <a:p>
            <a:pPr marL="228600" lvl="0" indent="-273050" algn="l" rtl="0">
              <a:lnSpc>
                <a:spcPct val="150000"/>
              </a:lnSpc>
              <a:spcBef>
                <a:spcPts val="0"/>
              </a:spcBef>
              <a:spcAft>
                <a:spcPts val="0"/>
              </a:spcAft>
              <a:buSzPts val="1600"/>
              <a:buChar char="●"/>
            </a:pPr>
            <a:r>
              <a:rPr lang="en" sz="1600"/>
              <a:t>Whole Brain</a:t>
            </a:r>
            <a:r>
              <a:rPr lang="en" sz="1600" baseline="30000"/>
              <a:t>®</a:t>
            </a:r>
            <a:r>
              <a:rPr lang="en" sz="1600"/>
              <a:t> Communication</a:t>
            </a:r>
            <a:endParaRPr sz="1600"/>
          </a:p>
          <a:p>
            <a:pPr marL="228600" lvl="0" indent="-273050" algn="l" rtl="0">
              <a:lnSpc>
                <a:spcPct val="150000"/>
              </a:lnSpc>
              <a:spcBef>
                <a:spcPts val="0"/>
              </a:spcBef>
              <a:spcAft>
                <a:spcPts val="0"/>
              </a:spcAft>
              <a:buSzPts val="1600"/>
              <a:buChar char="●"/>
            </a:pPr>
            <a:r>
              <a:rPr lang="en" sz="1600"/>
              <a:t>Apply a Whole Brain</a:t>
            </a:r>
            <a:r>
              <a:rPr lang="en" sz="1600" baseline="30000"/>
              <a:t>®</a:t>
            </a:r>
            <a:r>
              <a:rPr lang="en" sz="1600"/>
              <a:t> Process</a:t>
            </a:r>
            <a:endParaRPr sz="1600"/>
          </a:p>
          <a:p>
            <a:pPr marL="228600" lvl="0" indent="-273050" algn="l" rtl="0">
              <a:lnSpc>
                <a:spcPct val="150000"/>
              </a:lnSpc>
              <a:spcBef>
                <a:spcPts val="0"/>
              </a:spcBef>
              <a:spcAft>
                <a:spcPts val="0"/>
              </a:spcAft>
              <a:buSzPts val="1600"/>
              <a:buChar char="●"/>
            </a:pPr>
            <a:r>
              <a:rPr lang="en" sz="1600"/>
              <a:t>Your Next Steps</a:t>
            </a:r>
            <a:endParaRPr sz="1600"/>
          </a:p>
          <a:p>
            <a:pPr marL="257181" lvl="0" indent="-173107" algn="l" rtl="0">
              <a:lnSpc>
                <a:spcPct val="100000"/>
              </a:lnSpc>
              <a:spcBef>
                <a:spcPts val="0"/>
              </a:spcBef>
              <a:spcAft>
                <a:spcPts val="0"/>
              </a:spcAft>
              <a:buSzPts val="1324"/>
              <a:buFont typeface="Arial"/>
              <a:buNone/>
            </a:pPr>
            <a:endParaRPr sz="1400"/>
          </a:p>
        </p:txBody>
      </p:sp>
      <p:sp>
        <p:nvSpPr>
          <p:cNvPr id="2848" name="Google Shape;2848;p239"/>
          <p:cNvSpPr txBox="1"/>
          <p:nvPr/>
        </p:nvSpPr>
        <p:spPr>
          <a:xfrm>
            <a:off x="233750" y="225829"/>
            <a:ext cx="6390600" cy="498900"/>
          </a:xfrm>
          <a:prstGeom prst="rect">
            <a:avLst/>
          </a:prstGeom>
          <a:noFill/>
          <a:ln>
            <a:noFill/>
          </a:ln>
        </p:spPr>
        <p:txBody>
          <a:bodyPr spcFirstLastPara="1" wrap="square" lIns="68575" tIns="68575" rIns="68575" bIns="68575" anchor="ctr" anchorCtr="0">
            <a:noAutofit/>
          </a:bodyPr>
          <a:lstStyle/>
          <a:p>
            <a:pPr marL="0" marR="0" lvl="0" indent="0" algn="l" rtl="0">
              <a:lnSpc>
                <a:spcPct val="115000"/>
              </a:lnSpc>
              <a:spcBef>
                <a:spcPts val="0"/>
              </a:spcBef>
              <a:spcAft>
                <a:spcPts val="0"/>
              </a:spcAft>
              <a:buClr>
                <a:srgbClr val="000000"/>
              </a:buClr>
              <a:buSzPts val="1500"/>
              <a:buFont typeface="Arial"/>
              <a:buNone/>
            </a:pPr>
            <a:r>
              <a:rPr lang="en" sz="2400" b="1" i="0" u="none" strike="noStrike" cap="none">
                <a:solidFill>
                  <a:srgbClr val="000000"/>
                </a:solidFill>
                <a:latin typeface="Arial"/>
                <a:ea typeface="Arial"/>
                <a:cs typeface="Arial"/>
                <a:sym typeface="Arial"/>
              </a:rPr>
              <a:t>Agenda</a:t>
            </a:r>
            <a:endParaRPr sz="2400" b="0" i="0" u="none" strike="noStrike" cap="none">
              <a:solidFill>
                <a:srgbClr val="000000"/>
              </a:solidFill>
              <a:latin typeface="Arial"/>
              <a:ea typeface="Arial"/>
              <a:cs typeface="Arial"/>
              <a:sym typeface="Arial"/>
            </a:endParaRPr>
          </a:p>
        </p:txBody>
      </p:sp>
      <p:sp>
        <p:nvSpPr>
          <p:cNvPr id="2849" name="Google Shape;2849;p239"/>
          <p:cNvSpPr/>
          <p:nvPr/>
        </p:nvSpPr>
        <p:spPr>
          <a:xfrm>
            <a:off x="2353587" y="4797800"/>
            <a:ext cx="5437800" cy="216000"/>
          </a:xfrm>
          <a:prstGeom prst="rect">
            <a:avLst/>
          </a:prstGeom>
          <a:noFill/>
          <a:ln>
            <a:noFill/>
          </a:ln>
        </p:spPr>
        <p:txBody>
          <a:bodyPr spcFirstLastPara="1" wrap="square" lIns="93000" tIns="46500" rIns="93000" bIns="465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Arial"/>
                <a:ea typeface="Arial"/>
                <a:cs typeface="Arial"/>
                <a:sym typeface="Arial"/>
              </a:rPr>
              <a:t>The four-color, four-quadrant graphic and Whole Brain</a:t>
            </a:r>
            <a:r>
              <a:rPr lang="en" sz="800" b="0" i="0" u="none" strike="noStrike" cap="none" baseline="30000">
                <a:solidFill>
                  <a:schemeClr val="dk1"/>
                </a:solidFill>
                <a:latin typeface="Arial"/>
                <a:ea typeface="Arial"/>
                <a:cs typeface="Arial"/>
                <a:sym typeface="Arial"/>
              </a:rPr>
              <a:t>®</a:t>
            </a:r>
            <a:r>
              <a:rPr lang="en" sz="800" b="0" i="0" u="none" strike="noStrike" cap="none">
                <a:solidFill>
                  <a:schemeClr val="dk1"/>
                </a:solidFill>
                <a:latin typeface="Arial"/>
                <a:ea typeface="Arial"/>
                <a:cs typeface="Arial"/>
                <a:sym typeface="Arial"/>
              </a:rPr>
              <a:t> are registered trademarks of Herrmann Global, LLC. </a:t>
            </a:r>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53"/>
        <p:cNvGrpSpPr/>
        <p:nvPr/>
      </p:nvGrpSpPr>
      <p:grpSpPr>
        <a:xfrm>
          <a:off x="0" y="0"/>
          <a:ext cx="0" cy="0"/>
          <a:chOff x="0" y="0"/>
          <a:chExt cx="0" cy="0"/>
        </a:xfrm>
      </p:grpSpPr>
      <p:sp>
        <p:nvSpPr>
          <p:cNvPr id="2854" name="Google Shape;2854;p24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2855" name="Google Shape;2855;p240"/>
          <p:cNvSpPr txBox="1"/>
          <p:nvPr/>
        </p:nvSpPr>
        <p:spPr>
          <a:xfrm>
            <a:off x="233700" y="210400"/>
            <a:ext cx="8041500" cy="5763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sz="2400" b="1"/>
              <a:t>What You’ll Walk Away With</a:t>
            </a:r>
            <a:endParaRPr sz="2400" b="0" i="0" u="none" strike="noStrike" cap="none">
              <a:solidFill>
                <a:srgbClr val="BFBFBF"/>
              </a:solidFill>
              <a:latin typeface="Arial"/>
              <a:ea typeface="Arial"/>
              <a:cs typeface="Arial"/>
              <a:sym typeface="Arial"/>
            </a:endParaRPr>
          </a:p>
        </p:txBody>
      </p:sp>
      <p:sp>
        <p:nvSpPr>
          <p:cNvPr id="2856" name="Google Shape;2856;p240"/>
          <p:cNvSpPr/>
          <p:nvPr/>
        </p:nvSpPr>
        <p:spPr>
          <a:xfrm>
            <a:off x="6380165" y="1984250"/>
            <a:ext cx="2589900" cy="1058100"/>
          </a:xfrm>
          <a:prstGeom prst="homePlate">
            <a:avLst>
              <a:gd name="adj" fmla="val 50000"/>
            </a:avLst>
          </a:prstGeom>
          <a:solidFill>
            <a:srgbClr val="2CC3F0"/>
          </a:solidFill>
          <a:ln>
            <a:noFill/>
          </a:ln>
        </p:spPr>
        <p:txBody>
          <a:bodyPr spcFirstLastPara="1" wrap="square" lIns="91425" tIns="45700" rIns="91425" bIns="45700" anchor="ctr" anchorCtr="0">
            <a:noAutofit/>
          </a:bodyPr>
          <a:lstStyle/>
          <a:p>
            <a:pPr marL="0" marR="0" lvl="0" indent="457200" algn="ctr" rtl="0">
              <a:lnSpc>
                <a:spcPct val="100000"/>
              </a:lnSpc>
              <a:spcBef>
                <a:spcPts val="0"/>
              </a:spcBef>
              <a:spcAft>
                <a:spcPts val="0"/>
              </a:spcAft>
              <a:buNone/>
            </a:pPr>
            <a:r>
              <a:rPr lang="en" sz="1800" b="1" i="0" u="none" strike="noStrike" cap="none">
                <a:solidFill>
                  <a:schemeClr val="dk1"/>
                </a:solidFill>
                <a:latin typeface="Arial"/>
                <a:ea typeface="Arial"/>
                <a:cs typeface="Arial"/>
                <a:sym typeface="Arial"/>
              </a:rPr>
              <a:t>Practical </a:t>
            </a:r>
            <a:br>
              <a:rPr lang="en" sz="1800" b="1" i="0" u="none" strike="noStrike" cap="none">
                <a:solidFill>
                  <a:schemeClr val="dk1"/>
                </a:solidFill>
                <a:latin typeface="Arial"/>
                <a:ea typeface="Arial"/>
                <a:cs typeface="Arial"/>
                <a:sym typeface="Arial"/>
              </a:rPr>
            </a:br>
            <a:r>
              <a:rPr lang="en" sz="1800" b="1" i="0" u="none" strike="noStrike" cap="none">
                <a:solidFill>
                  <a:schemeClr val="dk1"/>
                </a:solidFill>
                <a:latin typeface="Arial"/>
                <a:ea typeface="Arial"/>
                <a:cs typeface="Arial"/>
                <a:sym typeface="Arial"/>
              </a:rPr>
              <a:t>	Strategies</a:t>
            </a:r>
            <a:endParaRPr sz="1600">
              <a:solidFill>
                <a:schemeClr val="dk1"/>
              </a:solidFill>
            </a:endParaRPr>
          </a:p>
        </p:txBody>
      </p:sp>
      <p:sp>
        <p:nvSpPr>
          <p:cNvPr id="2857" name="Google Shape;2857;p240"/>
          <p:cNvSpPr/>
          <p:nvPr/>
        </p:nvSpPr>
        <p:spPr>
          <a:xfrm>
            <a:off x="4313042" y="1984238"/>
            <a:ext cx="2589900" cy="1058100"/>
          </a:xfrm>
          <a:prstGeom prst="homePlate">
            <a:avLst>
              <a:gd name="adj" fmla="val 50000"/>
            </a:avLst>
          </a:prstGeom>
          <a:solidFill>
            <a:srgbClr val="63C084"/>
          </a:solidFill>
          <a:ln>
            <a:noFill/>
          </a:ln>
        </p:spPr>
        <p:txBody>
          <a:bodyPr spcFirstLastPara="1" wrap="square" lIns="91425" tIns="45700" rIns="91425" bIns="45700" anchor="ctr" anchorCtr="0">
            <a:noAutofit/>
          </a:bodyPr>
          <a:lstStyle/>
          <a:p>
            <a:pPr marL="0" marR="0" lvl="0" indent="457200" algn="ctr" rtl="0">
              <a:lnSpc>
                <a:spcPct val="100000"/>
              </a:lnSpc>
              <a:spcBef>
                <a:spcPts val="0"/>
              </a:spcBef>
              <a:spcAft>
                <a:spcPts val="0"/>
              </a:spcAft>
              <a:buNone/>
            </a:pPr>
            <a:r>
              <a:rPr lang="en" sz="1800" b="1" i="0" u="none" strike="noStrike" cap="none">
                <a:solidFill>
                  <a:schemeClr val="dk1"/>
                </a:solidFill>
                <a:latin typeface="Arial"/>
                <a:ea typeface="Arial"/>
                <a:cs typeface="Arial"/>
                <a:sym typeface="Arial"/>
              </a:rPr>
              <a:t>Experience</a:t>
            </a:r>
            <a:endParaRPr sz="1600">
              <a:solidFill>
                <a:schemeClr val="dk1"/>
              </a:solidFill>
            </a:endParaRPr>
          </a:p>
        </p:txBody>
      </p:sp>
      <p:sp>
        <p:nvSpPr>
          <p:cNvPr id="2858" name="Google Shape;2858;p240"/>
          <p:cNvSpPr/>
          <p:nvPr/>
        </p:nvSpPr>
        <p:spPr>
          <a:xfrm>
            <a:off x="2241047" y="1984238"/>
            <a:ext cx="2589900" cy="1058100"/>
          </a:xfrm>
          <a:prstGeom prst="homePlate">
            <a:avLst>
              <a:gd name="adj" fmla="val 50000"/>
            </a:avLst>
          </a:prstGeom>
          <a:solidFill>
            <a:srgbClr val="FDD742"/>
          </a:solidFill>
          <a:ln>
            <a:noFill/>
          </a:ln>
        </p:spPr>
        <p:txBody>
          <a:bodyPr spcFirstLastPara="1" wrap="square" lIns="91425" tIns="45700" rIns="91425" bIns="45700" anchor="ctr" anchorCtr="0">
            <a:noAutofit/>
          </a:bodyPr>
          <a:lstStyle/>
          <a:p>
            <a:pPr marL="0" marR="0" lvl="0" indent="457200" algn="ctr" rtl="0">
              <a:lnSpc>
                <a:spcPct val="100000"/>
              </a:lnSpc>
              <a:spcBef>
                <a:spcPts val="0"/>
              </a:spcBef>
              <a:spcAft>
                <a:spcPts val="0"/>
              </a:spcAft>
              <a:buNone/>
            </a:pPr>
            <a:r>
              <a:rPr lang="en" sz="1800" b="1" i="0" u="none" strike="noStrike" cap="none">
                <a:solidFill>
                  <a:schemeClr val="dk1"/>
                </a:solidFill>
                <a:latin typeface="Arial"/>
                <a:ea typeface="Arial"/>
                <a:cs typeface="Arial"/>
                <a:sym typeface="Arial"/>
              </a:rPr>
              <a:t>Insight</a:t>
            </a:r>
            <a:endParaRPr sz="1600">
              <a:solidFill>
                <a:schemeClr val="dk1"/>
              </a:solidFill>
            </a:endParaRPr>
          </a:p>
        </p:txBody>
      </p:sp>
      <p:grpSp>
        <p:nvGrpSpPr>
          <p:cNvPr id="2859" name="Google Shape;2859;p240"/>
          <p:cNvGrpSpPr/>
          <p:nvPr/>
        </p:nvGrpSpPr>
        <p:grpSpPr>
          <a:xfrm>
            <a:off x="173925" y="1984238"/>
            <a:ext cx="2589900" cy="1058100"/>
            <a:chOff x="173925" y="1984238"/>
            <a:chExt cx="2589900" cy="1058100"/>
          </a:xfrm>
        </p:grpSpPr>
        <p:sp>
          <p:nvSpPr>
            <p:cNvPr id="2860" name="Google Shape;2860;p240"/>
            <p:cNvSpPr/>
            <p:nvPr/>
          </p:nvSpPr>
          <p:spPr>
            <a:xfrm>
              <a:off x="173925" y="1984238"/>
              <a:ext cx="2589900" cy="1058100"/>
            </a:xfrm>
            <a:prstGeom prst="homePlate">
              <a:avLst>
                <a:gd name="adj" fmla="val 50000"/>
              </a:avLst>
            </a:prstGeom>
            <a:solidFill>
              <a:srgbClr val="EF354E"/>
            </a:solidFill>
            <a:ln>
              <a:noFill/>
            </a:ln>
          </p:spPr>
          <p:txBody>
            <a:bodyPr spcFirstLastPara="1" wrap="square" lIns="91425" tIns="45700" rIns="91425" bIns="45700" anchor="ctr" anchorCtr="0">
              <a:noAutofit/>
            </a:bodyPr>
            <a:lstStyle/>
            <a:p>
              <a:pPr marL="0" marR="0" lvl="0" indent="457200" algn="ctr" rtl="0">
                <a:lnSpc>
                  <a:spcPct val="100000"/>
                </a:lnSpc>
                <a:spcBef>
                  <a:spcPts val="0"/>
                </a:spcBef>
                <a:spcAft>
                  <a:spcPts val="0"/>
                </a:spcAft>
                <a:buNone/>
              </a:pPr>
              <a:r>
                <a:rPr lang="en" sz="1800" b="1" i="0" u="none" strike="noStrike" cap="none">
                  <a:solidFill>
                    <a:schemeClr val="dk1"/>
                  </a:solidFill>
                  <a:latin typeface="Arial"/>
                  <a:ea typeface="Arial"/>
                  <a:cs typeface="Arial"/>
                  <a:sym typeface="Arial"/>
                </a:rPr>
                <a:t>Confidence</a:t>
              </a:r>
              <a:endParaRPr sz="1600">
                <a:solidFill>
                  <a:schemeClr val="dk1"/>
                </a:solidFill>
              </a:endParaRPr>
            </a:p>
          </p:txBody>
        </p:sp>
        <p:sp>
          <p:nvSpPr>
            <p:cNvPr id="2861" name="Google Shape;2861;p240"/>
            <p:cNvSpPr/>
            <p:nvPr/>
          </p:nvSpPr>
          <p:spPr>
            <a:xfrm rot="5400000">
              <a:off x="-92775" y="2258450"/>
              <a:ext cx="1043100" cy="5097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65"/>
        <p:cNvGrpSpPr/>
        <p:nvPr/>
      </p:nvGrpSpPr>
      <p:grpSpPr>
        <a:xfrm>
          <a:off x="0" y="0"/>
          <a:ext cx="0" cy="0"/>
          <a:chOff x="0" y="0"/>
          <a:chExt cx="0" cy="0"/>
        </a:xfrm>
      </p:grpSpPr>
      <p:pic>
        <p:nvPicPr>
          <p:cNvPr id="2866" name="Google Shape;2866;p241"/>
          <p:cNvPicPr preferRelativeResize="0"/>
          <p:nvPr/>
        </p:nvPicPr>
        <p:blipFill>
          <a:blip r:embed="rId3">
            <a:alphaModFix amt="37000"/>
          </a:blip>
          <a:stretch>
            <a:fillRect/>
          </a:stretch>
        </p:blipFill>
        <p:spPr>
          <a:xfrm>
            <a:off x="2266950" y="266700"/>
            <a:ext cx="4610100" cy="4610100"/>
          </a:xfrm>
          <a:prstGeom prst="rect">
            <a:avLst/>
          </a:prstGeom>
          <a:noFill/>
          <a:ln>
            <a:noFill/>
          </a:ln>
        </p:spPr>
      </p:pic>
      <p:sp>
        <p:nvSpPr>
          <p:cNvPr id="2867" name="Google Shape;2867;p241"/>
          <p:cNvSpPr txBox="1"/>
          <p:nvPr/>
        </p:nvSpPr>
        <p:spPr>
          <a:xfrm>
            <a:off x="2319900" y="1912950"/>
            <a:ext cx="4504200" cy="13176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4600" b="1">
                <a:solidFill>
                  <a:schemeClr val="dk2"/>
                </a:solidFill>
              </a:rPr>
              <a:t>Share </a:t>
            </a:r>
            <a:endParaRPr sz="4600" b="1">
              <a:solidFill>
                <a:schemeClr val="dk2"/>
              </a:solidFill>
            </a:endParaRPr>
          </a:p>
          <a:p>
            <a:pPr marL="0" lvl="0" indent="0" algn="ctr" rtl="0">
              <a:lnSpc>
                <a:spcPct val="80000"/>
              </a:lnSpc>
              <a:spcBef>
                <a:spcPts val="0"/>
              </a:spcBef>
              <a:spcAft>
                <a:spcPts val="0"/>
              </a:spcAft>
              <a:buNone/>
            </a:pPr>
            <a:r>
              <a:rPr lang="en" sz="4600" b="1">
                <a:solidFill>
                  <a:schemeClr val="dk2"/>
                </a:solidFill>
              </a:rPr>
              <a:t>“About Me”</a:t>
            </a:r>
            <a:endParaRPr sz="4600" b="1">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2"/>
        <p:cNvGrpSpPr/>
        <p:nvPr/>
      </p:nvGrpSpPr>
      <p:grpSpPr>
        <a:xfrm>
          <a:off x="0" y="0"/>
          <a:ext cx="0" cy="0"/>
          <a:chOff x="0" y="0"/>
          <a:chExt cx="0" cy="0"/>
        </a:xfrm>
      </p:grpSpPr>
      <p:grpSp>
        <p:nvGrpSpPr>
          <p:cNvPr id="2873" name="Google Shape;2873;p242"/>
          <p:cNvGrpSpPr/>
          <p:nvPr/>
        </p:nvGrpSpPr>
        <p:grpSpPr>
          <a:xfrm>
            <a:off x="2503693" y="798036"/>
            <a:ext cx="4030713" cy="4030713"/>
            <a:chOff x="0" y="0"/>
            <a:chExt cx="10748568" cy="10748568"/>
          </a:xfrm>
        </p:grpSpPr>
        <p:pic>
          <p:nvPicPr>
            <p:cNvPr id="2874" name="Google Shape;2874;p242"/>
            <p:cNvPicPr preferRelativeResize="0"/>
            <p:nvPr/>
          </p:nvPicPr>
          <p:blipFill rotWithShape="1">
            <a:blip r:embed="rId3">
              <a:alphaModFix/>
            </a:blip>
            <a:srcRect/>
            <a:stretch/>
          </p:blipFill>
          <p:spPr>
            <a:xfrm>
              <a:off x="810458" y="852715"/>
              <a:ext cx="9127655" cy="9043137"/>
            </a:xfrm>
            <a:prstGeom prst="rect">
              <a:avLst/>
            </a:prstGeom>
            <a:noFill/>
            <a:ln>
              <a:noFill/>
            </a:ln>
          </p:spPr>
        </p:pic>
        <p:pic>
          <p:nvPicPr>
            <p:cNvPr id="2875" name="Google Shape;2875;p242"/>
            <p:cNvPicPr preferRelativeResize="0"/>
            <p:nvPr/>
          </p:nvPicPr>
          <p:blipFill rotWithShape="1">
            <a:blip r:embed="rId4">
              <a:alphaModFix/>
            </a:blip>
            <a:srcRect/>
            <a:stretch/>
          </p:blipFill>
          <p:spPr>
            <a:xfrm>
              <a:off x="0" y="0"/>
              <a:ext cx="10748568" cy="10748568"/>
            </a:xfrm>
            <a:prstGeom prst="rect">
              <a:avLst/>
            </a:prstGeom>
            <a:noFill/>
            <a:ln>
              <a:noFill/>
            </a:ln>
          </p:spPr>
        </p:pic>
      </p:grpSp>
      <p:sp>
        <p:nvSpPr>
          <p:cNvPr id="2876" name="Google Shape;2876;p24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2877" name="Google Shape;2877;p242"/>
          <p:cNvSpPr txBox="1"/>
          <p:nvPr/>
        </p:nvSpPr>
        <p:spPr>
          <a:xfrm>
            <a:off x="311699" y="309889"/>
            <a:ext cx="7867200" cy="356100"/>
          </a:xfrm>
          <a:prstGeom prst="rect">
            <a:avLst/>
          </a:prstGeom>
          <a:noFill/>
          <a:ln>
            <a:noFill/>
          </a:ln>
        </p:spPr>
        <p:txBody>
          <a:bodyPr spcFirstLastPara="1" wrap="square" lIns="0" tIns="0" rIns="91425"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a:t>The </a:t>
            </a:r>
            <a:r>
              <a:rPr lang="en" sz="2400" b="1" i="0" u="none" strike="noStrike" cap="none">
                <a:solidFill>
                  <a:srgbClr val="000000"/>
                </a:solidFill>
              </a:rPr>
              <a:t>Whole Brain</a:t>
            </a:r>
            <a:r>
              <a:rPr lang="en" sz="2400" b="1" i="0" u="none" strike="noStrike" cap="none" baseline="30000">
                <a:solidFill>
                  <a:srgbClr val="000000"/>
                </a:solidFill>
              </a:rPr>
              <a:t>®</a:t>
            </a:r>
            <a:r>
              <a:rPr lang="en" sz="2400" b="1" i="0" u="none" strike="noStrike" cap="none">
                <a:solidFill>
                  <a:srgbClr val="000000"/>
                </a:solidFill>
              </a:rPr>
              <a:t> Model</a:t>
            </a:r>
            <a:r>
              <a:rPr lang="en" sz="2400" b="1"/>
              <a:t> and the HBDI</a:t>
            </a:r>
            <a:r>
              <a:rPr lang="en" sz="2400" b="1" baseline="30000"/>
              <a:t>®</a:t>
            </a:r>
            <a:endParaRPr sz="2400" b="1" i="0" u="none" strike="noStrike" cap="none" baseline="30000">
              <a:solidFill>
                <a:srgbClr val="000000"/>
              </a:solidFill>
            </a:endParaRPr>
          </a:p>
        </p:txBody>
      </p:sp>
      <p:sp>
        <p:nvSpPr>
          <p:cNvPr id="2878" name="Google Shape;2878;p242"/>
          <p:cNvSpPr/>
          <p:nvPr/>
        </p:nvSpPr>
        <p:spPr>
          <a:xfrm>
            <a:off x="2124291" y="483745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The four-color, four-quadrant graphic and Whole Brain</a:t>
            </a:r>
            <a:r>
              <a:rPr lang="en" sz="600" b="0" i="0" u="none" strike="noStrike" cap="none" baseline="30000">
                <a:solidFill>
                  <a:schemeClr val="dk1"/>
                </a:solidFill>
                <a:latin typeface="Arial"/>
                <a:ea typeface="Arial"/>
                <a:cs typeface="Arial"/>
                <a:sym typeface="Arial"/>
              </a:rPr>
              <a:t>®</a:t>
            </a:r>
            <a:r>
              <a:rPr lang="en" sz="600" b="0" i="0" u="none" strike="noStrike" cap="none">
                <a:solidFill>
                  <a:schemeClr val="dk1"/>
                </a:solidFill>
                <a:latin typeface="Arial"/>
                <a:ea typeface="Arial"/>
                <a:cs typeface="Arial"/>
                <a:sym typeface="Arial"/>
              </a:rPr>
              <a:t> are registered Trademarks of Herrmann Global, LLC.</a:t>
            </a:r>
            <a:endParaRPr sz="600" b="0" i="0" u="none" strike="noStrike" cap="none">
              <a:solidFill>
                <a:schemeClr val="dk1"/>
              </a:solidFill>
              <a:latin typeface="Arial"/>
              <a:ea typeface="Arial"/>
              <a:cs typeface="Arial"/>
              <a:sym typeface="Arial"/>
            </a:endParaRPr>
          </a:p>
        </p:txBody>
      </p:sp>
      <p:sp>
        <p:nvSpPr>
          <p:cNvPr id="2879" name="Google Shape;2879;p242"/>
          <p:cNvSpPr txBox="1"/>
          <p:nvPr/>
        </p:nvSpPr>
        <p:spPr>
          <a:xfrm>
            <a:off x="885606" y="980521"/>
            <a:ext cx="206700" cy="359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2335" b="1" i="0" u="none" strike="noStrike" cap="none">
                <a:solidFill>
                  <a:srgbClr val="2CC3F0"/>
                </a:solidFill>
              </a:rPr>
              <a:t>A</a:t>
            </a:r>
            <a:endParaRPr b="1"/>
          </a:p>
        </p:txBody>
      </p:sp>
      <p:sp>
        <p:nvSpPr>
          <p:cNvPr id="2880" name="Google Shape;2880;p242"/>
          <p:cNvSpPr txBox="1"/>
          <p:nvPr/>
        </p:nvSpPr>
        <p:spPr>
          <a:xfrm>
            <a:off x="888136" y="4224320"/>
            <a:ext cx="201600" cy="359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2335" b="1" i="0" u="none" strike="noStrike" cap="none">
                <a:solidFill>
                  <a:srgbClr val="63C084"/>
                </a:solidFill>
              </a:rPr>
              <a:t>B</a:t>
            </a:r>
            <a:endParaRPr b="1"/>
          </a:p>
        </p:txBody>
      </p:sp>
      <p:sp>
        <p:nvSpPr>
          <p:cNvPr id="2881" name="Google Shape;2881;p242"/>
          <p:cNvSpPr txBox="1"/>
          <p:nvPr/>
        </p:nvSpPr>
        <p:spPr>
          <a:xfrm>
            <a:off x="8057850" y="4224318"/>
            <a:ext cx="205200" cy="359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2335" b="1" i="0" u="none" strike="noStrike" cap="none">
                <a:solidFill>
                  <a:srgbClr val="EF354E"/>
                </a:solidFill>
              </a:rPr>
              <a:t>C</a:t>
            </a:r>
            <a:endParaRPr b="1"/>
          </a:p>
        </p:txBody>
      </p:sp>
      <p:sp>
        <p:nvSpPr>
          <p:cNvPr id="2882" name="Google Shape;2882;p242"/>
          <p:cNvSpPr txBox="1"/>
          <p:nvPr/>
        </p:nvSpPr>
        <p:spPr>
          <a:xfrm>
            <a:off x="8052590" y="980519"/>
            <a:ext cx="215700" cy="359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2335" b="1" i="0" u="none" strike="noStrike" cap="none">
                <a:solidFill>
                  <a:srgbClr val="FFC000"/>
                </a:solidFill>
              </a:rPr>
              <a:t>D</a:t>
            </a:r>
            <a:endParaRPr b="1"/>
          </a:p>
        </p:txBody>
      </p:sp>
      <p:sp>
        <p:nvSpPr>
          <p:cNvPr id="2883" name="Google Shape;2883;p242"/>
          <p:cNvSpPr txBox="1"/>
          <p:nvPr/>
        </p:nvSpPr>
        <p:spPr>
          <a:xfrm>
            <a:off x="875697" y="1351089"/>
            <a:ext cx="1309800" cy="10818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 sz="1757" i="0" u="none" strike="noStrike" cap="none">
                <a:solidFill>
                  <a:schemeClr val="dk1"/>
                </a:solidFill>
              </a:rPr>
              <a:t>Logical</a:t>
            </a:r>
            <a:endParaRPr>
              <a:solidFill>
                <a:schemeClr val="dk1"/>
              </a:solidFill>
            </a:endParaRPr>
          </a:p>
          <a:p>
            <a:pPr marL="0" marR="0" lvl="0" indent="0" algn="just" rtl="0">
              <a:lnSpc>
                <a:spcPct val="100000"/>
              </a:lnSpc>
              <a:spcBef>
                <a:spcPts val="0"/>
              </a:spcBef>
              <a:spcAft>
                <a:spcPts val="0"/>
              </a:spcAft>
              <a:buNone/>
            </a:pPr>
            <a:r>
              <a:rPr lang="en" sz="1757" i="0" u="none" strike="noStrike" cap="none">
                <a:solidFill>
                  <a:schemeClr val="dk1"/>
                </a:solidFill>
              </a:rPr>
              <a:t>Analytical</a:t>
            </a:r>
            <a:endParaRPr>
              <a:solidFill>
                <a:schemeClr val="dk1"/>
              </a:solidFill>
            </a:endParaRPr>
          </a:p>
          <a:p>
            <a:pPr marL="0" marR="0" lvl="0" indent="0" algn="just" rtl="0">
              <a:lnSpc>
                <a:spcPct val="100000"/>
              </a:lnSpc>
              <a:spcBef>
                <a:spcPts val="0"/>
              </a:spcBef>
              <a:spcAft>
                <a:spcPts val="0"/>
              </a:spcAft>
              <a:buNone/>
            </a:pPr>
            <a:r>
              <a:rPr lang="en" sz="1757" i="0" u="none" strike="noStrike" cap="none">
                <a:solidFill>
                  <a:schemeClr val="dk1"/>
                </a:solidFill>
              </a:rPr>
              <a:t>Fact-based</a:t>
            </a:r>
            <a:endParaRPr>
              <a:solidFill>
                <a:schemeClr val="dk1"/>
              </a:solidFill>
            </a:endParaRPr>
          </a:p>
          <a:p>
            <a:pPr marL="0" marR="0" lvl="0" indent="0" algn="just" rtl="0">
              <a:lnSpc>
                <a:spcPct val="100000"/>
              </a:lnSpc>
              <a:spcBef>
                <a:spcPts val="0"/>
              </a:spcBef>
              <a:spcAft>
                <a:spcPts val="0"/>
              </a:spcAft>
              <a:buNone/>
            </a:pPr>
            <a:r>
              <a:rPr lang="en" sz="1757" i="0" u="none" strike="noStrike" cap="none">
                <a:solidFill>
                  <a:schemeClr val="dk1"/>
                </a:solidFill>
              </a:rPr>
              <a:t>Quantitative</a:t>
            </a:r>
            <a:endParaRPr>
              <a:solidFill>
                <a:schemeClr val="dk1"/>
              </a:solidFill>
            </a:endParaRPr>
          </a:p>
        </p:txBody>
      </p:sp>
      <p:sp>
        <p:nvSpPr>
          <p:cNvPr id="2884" name="Google Shape;2884;p242"/>
          <p:cNvSpPr txBox="1"/>
          <p:nvPr/>
        </p:nvSpPr>
        <p:spPr>
          <a:xfrm>
            <a:off x="888122" y="3142516"/>
            <a:ext cx="1547400" cy="10818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 sz="1757" i="0" u="none" strike="noStrike" cap="none">
                <a:solidFill>
                  <a:schemeClr val="dk1"/>
                </a:solidFill>
              </a:rPr>
              <a:t>Organized</a:t>
            </a:r>
            <a:endParaRPr>
              <a:solidFill>
                <a:schemeClr val="dk1"/>
              </a:solidFill>
            </a:endParaRPr>
          </a:p>
          <a:p>
            <a:pPr marL="0" marR="0" lvl="0" indent="0" algn="just" rtl="0">
              <a:lnSpc>
                <a:spcPct val="100000"/>
              </a:lnSpc>
              <a:spcBef>
                <a:spcPts val="0"/>
              </a:spcBef>
              <a:spcAft>
                <a:spcPts val="0"/>
              </a:spcAft>
              <a:buNone/>
            </a:pPr>
            <a:r>
              <a:rPr lang="en" sz="1757" i="0" u="none" strike="noStrike" cap="none">
                <a:solidFill>
                  <a:schemeClr val="dk1"/>
                </a:solidFill>
              </a:rPr>
              <a:t>Sequential</a:t>
            </a:r>
            <a:endParaRPr>
              <a:solidFill>
                <a:schemeClr val="dk1"/>
              </a:solidFill>
            </a:endParaRPr>
          </a:p>
          <a:p>
            <a:pPr marL="0" marR="0" lvl="0" indent="0" algn="just" rtl="0">
              <a:lnSpc>
                <a:spcPct val="100000"/>
              </a:lnSpc>
              <a:spcBef>
                <a:spcPts val="0"/>
              </a:spcBef>
              <a:spcAft>
                <a:spcPts val="0"/>
              </a:spcAft>
              <a:buNone/>
            </a:pPr>
            <a:r>
              <a:rPr lang="en" sz="1757" i="0" u="none" strike="noStrike" cap="none">
                <a:solidFill>
                  <a:schemeClr val="dk1"/>
                </a:solidFill>
              </a:rPr>
              <a:t>Planned</a:t>
            </a:r>
            <a:endParaRPr>
              <a:solidFill>
                <a:schemeClr val="dk1"/>
              </a:solidFill>
            </a:endParaRPr>
          </a:p>
          <a:p>
            <a:pPr marL="0" marR="0" lvl="0" indent="0" algn="just" rtl="0">
              <a:lnSpc>
                <a:spcPct val="100000"/>
              </a:lnSpc>
              <a:spcBef>
                <a:spcPts val="0"/>
              </a:spcBef>
              <a:spcAft>
                <a:spcPts val="0"/>
              </a:spcAft>
              <a:buNone/>
            </a:pPr>
            <a:r>
              <a:rPr lang="en" sz="1757" i="0" u="none" strike="noStrike" cap="none">
                <a:solidFill>
                  <a:schemeClr val="dk1"/>
                </a:solidFill>
              </a:rPr>
              <a:t>Detailed</a:t>
            </a:r>
            <a:endParaRPr>
              <a:solidFill>
                <a:schemeClr val="dk1"/>
              </a:solidFill>
            </a:endParaRPr>
          </a:p>
        </p:txBody>
      </p:sp>
      <p:sp>
        <p:nvSpPr>
          <p:cNvPr id="2885" name="Google Shape;2885;p242"/>
          <p:cNvSpPr txBox="1"/>
          <p:nvPr/>
        </p:nvSpPr>
        <p:spPr>
          <a:xfrm>
            <a:off x="6645002" y="3142516"/>
            <a:ext cx="1623300" cy="1081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 sz="1757" i="0" u="none" strike="noStrike" cap="none">
                <a:solidFill>
                  <a:schemeClr val="dk1"/>
                </a:solidFill>
              </a:rPr>
              <a:t>Interpersonal</a:t>
            </a:r>
            <a:endParaRPr>
              <a:solidFill>
                <a:schemeClr val="dk1"/>
              </a:solidFill>
            </a:endParaRPr>
          </a:p>
          <a:p>
            <a:pPr marL="0" marR="0" lvl="0" indent="0" algn="r" rtl="0">
              <a:lnSpc>
                <a:spcPct val="100000"/>
              </a:lnSpc>
              <a:spcBef>
                <a:spcPts val="0"/>
              </a:spcBef>
              <a:spcAft>
                <a:spcPts val="0"/>
              </a:spcAft>
              <a:buNone/>
            </a:pPr>
            <a:r>
              <a:rPr lang="en" sz="1757" i="0" u="none" strike="noStrike" cap="none">
                <a:solidFill>
                  <a:schemeClr val="dk1"/>
                </a:solidFill>
              </a:rPr>
              <a:t>Empathic</a:t>
            </a:r>
            <a:endParaRPr>
              <a:solidFill>
                <a:schemeClr val="dk1"/>
              </a:solidFill>
            </a:endParaRPr>
          </a:p>
          <a:p>
            <a:pPr marL="0" marR="0" lvl="0" indent="0" algn="r" rtl="0">
              <a:lnSpc>
                <a:spcPct val="100000"/>
              </a:lnSpc>
              <a:spcBef>
                <a:spcPts val="0"/>
              </a:spcBef>
              <a:spcAft>
                <a:spcPts val="0"/>
              </a:spcAft>
              <a:buNone/>
            </a:pPr>
            <a:r>
              <a:rPr lang="en" sz="1757" i="0" u="none" strike="noStrike" cap="none">
                <a:solidFill>
                  <a:schemeClr val="dk1"/>
                </a:solidFill>
              </a:rPr>
              <a:t>Kinesthetic</a:t>
            </a:r>
            <a:endParaRPr>
              <a:solidFill>
                <a:schemeClr val="dk1"/>
              </a:solidFill>
            </a:endParaRPr>
          </a:p>
          <a:p>
            <a:pPr marL="0" marR="0" lvl="0" indent="0" algn="r" rtl="0">
              <a:lnSpc>
                <a:spcPct val="100000"/>
              </a:lnSpc>
              <a:spcBef>
                <a:spcPts val="0"/>
              </a:spcBef>
              <a:spcAft>
                <a:spcPts val="0"/>
              </a:spcAft>
              <a:buNone/>
            </a:pPr>
            <a:r>
              <a:rPr lang="en" sz="1757" i="0" u="none" strike="noStrike" cap="none">
                <a:solidFill>
                  <a:schemeClr val="dk1"/>
                </a:solidFill>
              </a:rPr>
              <a:t>Emotional</a:t>
            </a:r>
            <a:endParaRPr>
              <a:solidFill>
                <a:schemeClr val="dk1"/>
              </a:solidFill>
            </a:endParaRPr>
          </a:p>
        </p:txBody>
      </p:sp>
      <p:sp>
        <p:nvSpPr>
          <p:cNvPr id="2886" name="Google Shape;2886;p242"/>
          <p:cNvSpPr txBox="1"/>
          <p:nvPr/>
        </p:nvSpPr>
        <p:spPr>
          <a:xfrm>
            <a:off x="6883077" y="1337302"/>
            <a:ext cx="1371300" cy="1081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 sz="1757" i="0" u="none" strike="noStrike" cap="none">
                <a:solidFill>
                  <a:schemeClr val="dk1"/>
                </a:solidFill>
              </a:rPr>
              <a:t>Holistic</a:t>
            </a:r>
            <a:endParaRPr>
              <a:solidFill>
                <a:schemeClr val="dk1"/>
              </a:solidFill>
            </a:endParaRPr>
          </a:p>
          <a:p>
            <a:pPr marL="0" marR="0" lvl="0" indent="0" algn="r" rtl="0">
              <a:lnSpc>
                <a:spcPct val="100000"/>
              </a:lnSpc>
              <a:spcBef>
                <a:spcPts val="0"/>
              </a:spcBef>
              <a:spcAft>
                <a:spcPts val="0"/>
              </a:spcAft>
              <a:buNone/>
            </a:pPr>
            <a:r>
              <a:rPr lang="en" sz="1757" i="0" u="none" strike="noStrike" cap="none">
                <a:solidFill>
                  <a:schemeClr val="dk1"/>
                </a:solidFill>
              </a:rPr>
              <a:t>Experimental</a:t>
            </a:r>
            <a:endParaRPr>
              <a:solidFill>
                <a:schemeClr val="dk1"/>
              </a:solidFill>
            </a:endParaRPr>
          </a:p>
          <a:p>
            <a:pPr marL="0" marR="0" lvl="0" indent="0" algn="r" rtl="0">
              <a:lnSpc>
                <a:spcPct val="100000"/>
              </a:lnSpc>
              <a:spcBef>
                <a:spcPts val="0"/>
              </a:spcBef>
              <a:spcAft>
                <a:spcPts val="0"/>
              </a:spcAft>
              <a:buNone/>
            </a:pPr>
            <a:r>
              <a:rPr lang="en" sz="1757" i="0" u="none" strike="noStrike" cap="none">
                <a:solidFill>
                  <a:schemeClr val="dk1"/>
                </a:solidFill>
              </a:rPr>
              <a:t>Integrating</a:t>
            </a:r>
            <a:endParaRPr>
              <a:solidFill>
                <a:schemeClr val="dk1"/>
              </a:solidFill>
            </a:endParaRPr>
          </a:p>
          <a:p>
            <a:pPr marL="0" marR="0" lvl="0" indent="0" algn="r" rtl="0">
              <a:lnSpc>
                <a:spcPct val="100000"/>
              </a:lnSpc>
              <a:spcBef>
                <a:spcPts val="0"/>
              </a:spcBef>
              <a:spcAft>
                <a:spcPts val="0"/>
              </a:spcAft>
              <a:buNone/>
            </a:pPr>
            <a:r>
              <a:rPr lang="en" sz="1757" i="0" u="none" strike="noStrike" cap="none">
                <a:solidFill>
                  <a:schemeClr val="dk1"/>
                </a:solidFill>
              </a:rPr>
              <a:t>Synthesizing</a:t>
            </a:r>
            <a:endParaRPr>
              <a:solidFill>
                <a:schemeClr val="dk1"/>
              </a:solidFill>
            </a:endParaRPr>
          </a:p>
        </p:txBody>
      </p:sp>
      <p:pic>
        <p:nvPicPr>
          <p:cNvPr id="2887" name="Google Shape;2887;p242" title="hbdi-results.png"/>
          <p:cNvPicPr preferRelativeResize="0"/>
          <p:nvPr/>
        </p:nvPicPr>
        <p:blipFill>
          <a:blip r:embed="rId5">
            <a:alphaModFix/>
          </a:blip>
          <a:stretch>
            <a:fillRect/>
          </a:stretch>
        </p:blipFill>
        <p:spPr>
          <a:xfrm>
            <a:off x="2839487" y="1065591"/>
            <a:ext cx="3401563" cy="3401563"/>
          </a:xfrm>
          <a:prstGeom prst="rect">
            <a:avLst/>
          </a:prstGeom>
          <a:noFill/>
          <a:ln>
            <a:noFill/>
          </a:ln>
        </p:spPr>
      </p:pic>
      <p:pic>
        <p:nvPicPr>
          <p:cNvPr id="2888" name="Google Shape;2888;p242" title="Screenshot 2026-01-06 at 5.47.00 PM.png"/>
          <p:cNvPicPr preferRelativeResize="0"/>
          <p:nvPr/>
        </p:nvPicPr>
        <p:blipFill>
          <a:blip r:embed="rId6">
            <a:alphaModFix/>
          </a:blip>
          <a:stretch>
            <a:fillRect/>
          </a:stretch>
        </p:blipFill>
        <p:spPr>
          <a:xfrm>
            <a:off x="2712788" y="736363"/>
            <a:ext cx="3654961" cy="4030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3"/>
        <p:cNvGrpSpPr/>
        <p:nvPr/>
      </p:nvGrpSpPr>
      <p:grpSpPr>
        <a:xfrm>
          <a:off x="0" y="0"/>
          <a:ext cx="0" cy="0"/>
          <a:chOff x="0" y="0"/>
          <a:chExt cx="0" cy="0"/>
        </a:xfrm>
      </p:grpSpPr>
      <p:sp>
        <p:nvSpPr>
          <p:cNvPr id="2894" name="Google Shape;2894;p243"/>
          <p:cNvSpPr txBox="1"/>
          <p:nvPr/>
        </p:nvSpPr>
        <p:spPr>
          <a:xfrm>
            <a:off x="175902" y="263400"/>
            <a:ext cx="7092900" cy="489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0000"/>
              </a:buClr>
              <a:buSzPts val="9300"/>
              <a:buFont typeface="Arial"/>
              <a:buNone/>
            </a:pPr>
            <a:r>
              <a:rPr lang="en" sz="2400" b="1" i="0" u="none" strike="noStrike" cap="none">
                <a:solidFill>
                  <a:schemeClr val="dk1"/>
                </a:solidFill>
                <a:latin typeface="Arial"/>
                <a:ea typeface="Arial"/>
                <a:cs typeface="Arial"/>
                <a:sym typeface="Arial"/>
              </a:rPr>
              <a:t>Reading the HBDI</a:t>
            </a:r>
            <a:r>
              <a:rPr lang="en" sz="2400" b="1" i="0" u="none" strike="noStrike" cap="none" baseline="30000">
                <a:solidFill>
                  <a:schemeClr val="dk1"/>
                </a:solidFill>
                <a:latin typeface="Arial"/>
                <a:ea typeface="Arial"/>
                <a:cs typeface="Arial"/>
                <a:sym typeface="Arial"/>
              </a:rPr>
              <a:t>®</a:t>
            </a:r>
            <a:r>
              <a:rPr lang="en" sz="2400" b="1" i="0" u="none" strike="noStrike" cap="none">
                <a:solidFill>
                  <a:schemeClr val="dk1"/>
                </a:solidFill>
                <a:latin typeface="Arial"/>
                <a:ea typeface="Arial"/>
                <a:cs typeface="Arial"/>
                <a:sym typeface="Arial"/>
              </a:rPr>
              <a:t> Profile Preference Code </a:t>
            </a:r>
            <a:endParaRPr sz="2400" b="0" i="0" u="none" strike="noStrike" cap="none">
              <a:solidFill>
                <a:schemeClr val="dk1"/>
              </a:solidFill>
              <a:latin typeface="Arial"/>
              <a:ea typeface="Arial"/>
              <a:cs typeface="Arial"/>
              <a:sym typeface="Arial"/>
            </a:endParaRPr>
          </a:p>
        </p:txBody>
      </p:sp>
      <p:pic>
        <p:nvPicPr>
          <p:cNvPr id="2895" name="Google Shape;2895;p243" title="Individual HBDI Sample Herrmann Example.png"/>
          <p:cNvPicPr preferRelativeResize="0"/>
          <p:nvPr/>
        </p:nvPicPr>
        <p:blipFill rotWithShape="1">
          <a:blip r:embed="rId3">
            <a:alphaModFix/>
          </a:blip>
          <a:srcRect l="25570" t="16987" r="34931" b="70906"/>
          <a:stretch/>
        </p:blipFill>
        <p:spPr>
          <a:xfrm>
            <a:off x="5728150" y="2099223"/>
            <a:ext cx="2915949" cy="1156301"/>
          </a:xfrm>
          <a:prstGeom prst="rect">
            <a:avLst/>
          </a:prstGeom>
          <a:noFill/>
          <a:ln>
            <a:noFill/>
          </a:ln>
        </p:spPr>
      </p:pic>
      <p:pic>
        <p:nvPicPr>
          <p:cNvPr id="2896" name="Google Shape;2896;p243" title="Individual HBDI Sample Herrmann Example.png"/>
          <p:cNvPicPr preferRelativeResize="0"/>
          <p:nvPr/>
        </p:nvPicPr>
        <p:blipFill rotWithShape="1">
          <a:blip r:embed="rId3">
            <a:alphaModFix/>
          </a:blip>
          <a:srcRect l="12663" t="32314" r="12626" b="17241"/>
          <a:stretch/>
        </p:blipFill>
        <p:spPr>
          <a:xfrm>
            <a:off x="1935400" y="1050488"/>
            <a:ext cx="3657601" cy="3194926"/>
          </a:xfrm>
          <a:prstGeom prst="rect">
            <a:avLst/>
          </a:prstGeom>
          <a:noFill/>
          <a:ln>
            <a:noFill/>
          </a:ln>
        </p:spPr>
      </p:pic>
      <p:sp>
        <p:nvSpPr>
          <p:cNvPr id="2897" name="Google Shape;2897;p24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2898" name="Google Shape;2898;p243"/>
          <p:cNvSpPr/>
          <p:nvPr/>
        </p:nvSpPr>
        <p:spPr>
          <a:xfrm>
            <a:off x="2124291" y="483745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The four-color, four-quadrant graphic and Whole Brain</a:t>
            </a:r>
            <a:r>
              <a:rPr lang="en" sz="600" b="0" i="0" u="none" strike="noStrike" cap="none" baseline="30000">
                <a:solidFill>
                  <a:schemeClr val="dk1"/>
                </a:solidFill>
                <a:latin typeface="Arial"/>
                <a:ea typeface="Arial"/>
                <a:cs typeface="Arial"/>
                <a:sym typeface="Arial"/>
              </a:rPr>
              <a:t>®</a:t>
            </a:r>
            <a:r>
              <a:rPr lang="en" sz="600" b="0" i="0" u="none" strike="noStrike" cap="none">
                <a:solidFill>
                  <a:schemeClr val="dk1"/>
                </a:solidFill>
                <a:latin typeface="Arial"/>
                <a:ea typeface="Arial"/>
                <a:cs typeface="Arial"/>
                <a:sym typeface="Arial"/>
              </a:rPr>
              <a:t> are registered Trademarks of Herrmann Global, LLC.</a:t>
            </a:r>
            <a:endParaRPr sz="600" b="0" i="0" u="none" strike="noStrike" cap="none">
              <a:solidFill>
                <a:schemeClr val="dk1"/>
              </a:solidFill>
              <a:latin typeface="Arial"/>
              <a:ea typeface="Arial"/>
              <a:cs typeface="Arial"/>
              <a:sym typeface="Arial"/>
            </a:endParaRPr>
          </a:p>
        </p:txBody>
      </p:sp>
      <p:grpSp>
        <p:nvGrpSpPr>
          <p:cNvPr id="2899" name="Google Shape;2899;p243"/>
          <p:cNvGrpSpPr/>
          <p:nvPr/>
        </p:nvGrpSpPr>
        <p:grpSpPr>
          <a:xfrm>
            <a:off x="516562" y="2468239"/>
            <a:ext cx="2932440" cy="276900"/>
            <a:chOff x="1603837" y="2986851"/>
            <a:chExt cx="2932440" cy="276900"/>
          </a:xfrm>
        </p:grpSpPr>
        <p:sp>
          <p:nvSpPr>
            <p:cNvPr id="2900" name="Google Shape;2900;p243"/>
            <p:cNvSpPr txBox="1"/>
            <p:nvPr/>
          </p:nvSpPr>
          <p:spPr>
            <a:xfrm flipH="1">
              <a:off x="1603837" y="2986851"/>
              <a:ext cx="1566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dirty="0">
                  <a:solidFill>
                    <a:schemeClr val="dk1"/>
                  </a:solidFill>
                  <a:latin typeface="Arial"/>
                  <a:ea typeface="Arial"/>
                  <a:cs typeface="Arial"/>
                  <a:sym typeface="Arial"/>
                </a:rPr>
                <a:t>             </a:t>
              </a:r>
              <a:r>
                <a:rPr lang="en" sz="600" b="1" i="0" u="none" strike="noStrike" cap="none" dirty="0">
                  <a:solidFill>
                    <a:schemeClr val="dk1"/>
                  </a:solidFill>
                  <a:latin typeface="Arial"/>
                  <a:ea typeface="Arial"/>
                  <a:cs typeface="Arial"/>
                  <a:sym typeface="Arial"/>
                </a:rPr>
                <a:t> </a:t>
              </a:r>
              <a:r>
                <a:rPr lang="en" sz="1200" b="1" i="0" u="none" strike="noStrike" cap="none" dirty="0">
                  <a:solidFill>
                    <a:schemeClr val="dk1"/>
                  </a:solidFill>
                  <a:latin typeface="Arial"/>
                  <a:ea typeface="Arial"/>
                  <a:cs typeface="Arial"/>
                  <a:sym typeface="Arial"/>
                </a:rPr>
                <a:t>LOW   3</a:t>
              </a:r>
              <a:endParaRPr sz="1200" b="0" i="0" u="none" strike="noStrike" cap="none" dirty="0">
                <a:solidFill>
                  <a:schemeClr val="dk1"/>
                </a:solidFill>
                <a:latin typeface="Arial"/>
                <a:ea typeface="Arial"/>
                <a:cs typeface="Arial"/>
                <a:sym typeface="Arial"/>
              </a:endParaRPr>
            </a:p>
          </p:txBody>
        </p:sp>
        <p:cxnSp>
          <p:nvCxnSpPr>
            <p:cNvPr id="2901" name="Google Shape;2901;p243"/>
            <p:cNvCxnSpPr/>
            <p:nvPr/>
          </p:nvCxnSpPr>
          <p:spPr>
            <a:xfrm>
              <a:off x="3208177" y="3117164"/>
              <a:ext cx="1328100" cy="0"/>
            </a:xfrm>
            <a:prstGeom prst="straightConnector1">
              <a:avLst/>
            </a:prstGeom>
            <a:noFill/>
            <a:ln w="38100" cap="flat" cmpd="sng">
              <a:solidFill>
                <a:schemeClr val="dk1"/>
              </a:solidFill>
              <a:prstDash val="solid"/>
              <a:round/>
              <a:headEnd type="none" w="sm" len="sm"/>
              <a:tailEnd type="triangle" w="med" len="med"/>
            </a:ln>
          </p:spPr>
        </p:cxnSp>
      </p:grpSp>
      <p:grpSp>
        <p:nvGrpSpPr>
          <p:cNvPr id="2902" name="Google Shape;2902;p243"/>
          <p:cNvGrpSpPr/>
          <p:nvPr/>
        </p:nvGrpSpPr>
        <p:grpSpPr>
          <a:xfrm>
            <a:off x="-128908" y="2208522"/>
            <a:ext cx="3330032" cy="276900"/>
            <a:chOff x="958367" y="2727135"/>
            <a:chExt cx="3330032" cy="276900"/>
          </a:xfrm>
        </p:grpSpPr>
        <p:sp>
          <p:nvSpPr>
            <p:cNvPr id="2903" name="Google Shape;2903;p243"/>
            <p:cNvSpPr txBox="1"/>
            <p:nvPr/>
          </p:nvSpPr>
          <p:spPr>
            <a:xfrm flipH="1">
              <a:off x="958367" y="2727135"/>
              <a:ext cx="2132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en" sz="1200" b="1" i="0" u="none" strike="noStrike" cap="none" dirty="0">
                  <a:solidFill>
                    <a:schemeClr val="dk1"/>
                  </a:solidFill>
                  <a:latin typeface="Arial"/>
                  <a:ea typeface="Arial"/>
                  <a:cs typeface="Arial"/>
                  <a:sym typeface="Arial"/>
                </a:rPr>
                <a:t>             INTERMEDIATE   2</a:t>
              </a:r>
              <a:endParaRPr sz="1200" b="0" i="0" u="none" strike="noStrike" cap="none" dirty="0">
                <a:solidFill>
                  <a:schemeClr val="dk1"/>
                </a:solidFill>
                <a:latin typeface="Arial"/>
                <a:ea typeface="Arial"/>
                <a:cs typeface="Arial"/>
                <a:sym typeface="Arial"/>
              </a:endParaRPr>
            </a:p>
          </p:txBody>
        </p:sp>
        <p:cxnSp>
          <p:nvCxnSpPr>
            <p:cNvPr id="2904" name="Google Shape;2904;p243"/>
            <p:cNvCxnSpPr/>
            <p:nvPr/>
          </p:nvCxnSpPr>
          <p:spPr>
            <a:xfrm>
              <a:off x="3208099" y="2887448"/>
              <a:ext cx="1080300" cy="0"/>
            </a:xfrm>
            <a:prstGeom prst="straightConnector1">
              <a:avLst/>
            </a:prstGeom>
            <a:noFill/>
            <a:ln w="38100" cap="flat" cmpd="sng">
              <a:solidFill>
                <a:schemeClr val="dk1"/>
              </a:solidFill>
              <a:prstDash val="solid"/>
              <a:round/>
              <a:headEnd type="none" w="sm" len="sm"/>
              <a:tailEnd type="triangle" w="med" len="med"/>
            </a:ln>
          </p:spPr>
        </p:cxnSp>
      </p:grpSp>
      <p:grpSp>
        <p:nvGrpSpPr>
          <p:cNvPr id="2905" name="Google Shape;2905;p243"/>
          <p:cNvGrpSpPr/>
          <p:nvPr/>
        </p:nvGrpSpPr>
        <p:grpSpPr>
          <a:xfrm>
            <a:off x="-10620" y="1736063"/>
            <a:ext cx="2792869" cy="276900"/>
            <a:chOff x="1076655" y="2254675"/>
            <a:chExt cx="2792869" cy="276900"/>
          </a:xfrm>
        </p:grpSpPr>
        <p:sp>
          <p:nvSpPr>
            <p:cNvPr id="2906" name="Google Shape;2906;p243"/>
            <p:cNvSpPr txBox="1"/>
            <p:nvPr/>
          </p:nvSpPr>
          <p:spPr>
            <a:xfrm>
              <a:off x="1076655" y="2254675"/>
              <a:ext cx="2070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           VERY STRONG   1+ </a:t>
              </a:r>
              <a:endParaRPr sz="1200" b="0" i="0" u="none" strike="noStrike" cap="none">
                <a:solidFill>
                  <a:schemeClr val="dk1"/>
                </a:solidFill>
                <a:latin typeface="Arial"/>
                <a:ea typeface="Arial"/>
                <a:cs typeface="Arial"/>
                <a:sym typeface="Arial"/>
              </a:endParaRPr>
            </a:p>
          </p:txBody>
        </p:sp>
        <p:cxnSp>
          <p:nvCxnSpPr>
            <p:cNvPr id="2907" name="Google Shape;2907;p243"/>
            <p:cNvCxnSpPr/>
            <p:nvPr/>
          </p:nvCxnSpPr>
          <p:spPr>
            <a:xfrm>
              <a:off x="3208324" y="2389573"/>
              <a:ext cx="661200" cy="0"/>
            </a:xfrm>
            <a:prstGeom prst="straightConnector1">
              <a:avLst/>
            </a:prstGeom>
            <a:noFill/>
            <a:ln w="38100" cap="flat" cmpd="sng">
              <a:solidFill>
                <a:schemeClr val="dk1"/>
              </a:solidFill>
              <a:prstDash val="solid"/>
              <a:round/>
              <a:headEnd type="none" w="sm" len="sm"/>
              <a:tailEnd type="triangle" w="med" len="med"/>
            </a:ln>
          </p:spPr>
        </p:cxnSp>
      </p:grpSp>
      <p:grpSp>
        <p:nvGrpSpPr>
          <p:cNvPr id="2908" name="Google Shape;2908;p243"/>
          <p:cNvGrpSpPr/>
          <p:nvPr/>
        </p:nvGrpSpPr>
        <p:grpSpPr>
          <a:xfrm>
            <a:off x="56667" y="1978513"/>
            <a:ext cx="2915968" cy="276900"/>
            <a:chOff x="1143942" y="2497125"/>
            <a:chExt cx="2915968" cy="276900"/>
          </a:xfrm>
        </p:grpSpPr>
        <p:sp>
          <p:nvSpPr>
            <p:cNvPr id="2909" name="Google Shape;2909;p243"/>
            <p:cNvSpPr txBox="1"/>
            <p:nvPr/>
          </p:nvSpPr>
          <p:spPr>
            <a:xfrm flipH="1">
              <a:off x="1143942" y="2497125"/>
              <a:ext cx="1929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                    STRONG   1</a:t>
              </a:r>
              <a:endParaRPr sz="1200" b="0" i="0" u="none" strike="noStrike" cap="none">
                <a:solidFill>
                  <a:schemeClr val="dk1"/>
                </a:solidFill>
                <a:latin typeface="Arial"/>
                <a:ea typeface="Arial"/>
                <a:cs typeface="Arial"/>
                <a:sym typeface="Arial"/>
              </a:endParaRPr>
            </a:p>
          </p:txBody>
        </p:sp>
        <p:cxnSp>
          <p:nvCxnSpPr>
            <p:cNvPr id="2910" name="Google Shape;2910;p243"/>
            <p:cNvCxnSpPr/>
            <p:nvPr/>
          </p:nvCxnSpPr>
          <p:spPr>
            <a:xfrm>
              <a:off x="3197110" y="2638124"/>
              <a:ext cx="862800" cy="5100"/>
            </a:xfrm>
            <a:prstGeom prst="straightConnector1">
              <a:avLst/>
            </a:prstGeom>
            <a:noFill/>
            <a:ln w="38100" cap="flat" cmpd="sng">
              <a:solidFill>
                <a:schemeClr val="dk1"/>
              </a:solidFill>
              <a:prstDash val="solid"/>
              <a:round/>
              <a:headEnd type="none" w="sm" len="sm"/>
              <a:tailEnd type="triangle" w="med" len="med"/>
            </a:ln>
          </p:spPr>
        </p:cxnSp>
      </p:grpSp>
      <p:grpSp>
        <p:nvGrpSpPr>
          <p:cNvPr id="2911" name="Google Shape;2911;p243"/>
          <p:cNvGrpSpPr/>
          <p:nvPr/>
        </p:nvGrpSpPr>
        <p:grpSpPr>
          <a:xfrm>
            <a:off x="420625" y="3117288"/>
            <a:ext cx="2801200" cy="423913"/>
            <a:chOff x="2955700" y="3635900"/>
            <a:chExt cx="2801200" cy="423913"/>
          </a:xfrm>
        </p:grpSpPr>
        <p:sp>
          <p:nvSpPr>
            <p:cNvPr id="2912" name="Google Shape;2912;p243"/>
            <p:cNvSpPr txBox="1"/>
            <p:nvPr/>
          </p:nvSpPr>
          <p:spPr>
            <a:xfrm>
              <a:off x="2955700" y="3806613"/>
              <a:ext cx="1616400" cy="253200"/>
            </a:xfrm>
            <a:prstGeom prst="rect">
              <a:avLst/>
            </a:prstGeom>
            <a:solidFill>
              <a:schemeClr val="lt1"/>
            </a:solidFill>
            <a:ln>
              <a:noFill/>
            </a:ln>
          </p:spPr>
          <p:txBody>
            <a:bodyPr spcFirstLastPara="1" wrap="square" lIns="67950" tIns="33975" rIns="67950" bIns="339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UNDER PRESSURE</a:t>
              </a:r>
              <a:endParaRPr sz="1200" b="0" i="0" u="none" strike="noStrike" cap="none">
                <a:solidFill>
                  <a:schemeClr val="dk1"/>
                </a:solidFill>
                <a:latin typeface="Arial"/>
                <a:ea typeface="Arial"/>
                <a:cs typeface="Arial"/>
                <a:sym typeface="Arial"/>
              </a:endParaRPr>
            </a:p>
          </p:txBody>
        </p:sp>
        <p:cxnSp>
          <p:nvCxnSpPr>
            <p:cNvPr id="2913" name="Google Shape;2913;p243"/>
            <p:cNvCxnSpPr/>
            <p:nvPr/>
          </p:nvCxnSpPr>
          <p:spPr>
            <a:xfrm rot="10800000" flipH="1">
              <a:off x="4674800" y="3635900"/>
              <a:ext cx="1082100" cy="281400"/>
            </a:xfrm>
            <a:prstGeom prst="straightConnector1">
              <a:avLst/>
            </a:prstGeom>
            <a:noFill/>
            <a:ln w="38100" cap="flat" cmpd="sng">
              <a:solidFill>
                <a:schemeClr val="dk1"/>
              </a:solidFill>
              <a:prstDash val="solid"/>
              <a:round/>
              <a:headEnd type="none" w="sm" len="sm"/>
              <a:tailEnd type="triangle" w="med" len="med"/>
            </a:ln>
          </p:spPr>
        </p:cxnSp>
        <p:cxnSp>
          <p:nvCxnSpPr>
            <p:cNvPr id="2914" name="Google Shape;2914;p243"/>
            <p:cNvCxnSpPr/>
            <p:nvPr/>
          </p:nvCxnSpPr>
          <p:spPr>
            <a:xfrm>
              <a:off x="3059025" y="4058988"/>
              <a:ext cx="1387200" cy="0"/>
            </a:xfrm>
            <a:prstGeom prst="straightConnector1">
              <a:avLst/>
            </a:prstGeom>
            <a:noFill/>
            <a:ln w="28575" cap="flat" cmpd="sng">
              <a:solidFill>
                <a:schemeClr val="dk1"/>
              </a:solidFill>
              <a:prstDash val="dot"/>
              <a:round/>
              <a:headEnd type="none" w="sm" len="sm"/>
              <a:tailEnd type="none" w="sm" len="sm"/>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8"/>
        <p:cNvGrpSpPr/>
        <p:nvPr/>
      </p:nvGrpSpPr>
      <p:grpSpPr>
        <a:xfrm>
          <a:off x="0" y="0"/>
          <a:ext cx="0" cy="0"/>
          <a:chOff x="0" y="0"/>
          <a:chExt cx="0" cy="0"/>
        </a:xfrm>
      </p:grpSpPr>
      <p:sp>
        <p:nvSpPr>
          <p:cNvPr id="2919" name="Google Shape;2919;p24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2920" name="Google Shape;2920;p244"/>
          <p:cNvSpPr txBox="1"/>
          <p:nvPr/>
        </p:nvSpPr>
        <p:spPr>
          <a:xfrm>
            <a:off x="233700" y="210400"/>
            <a:ext cx="8041500" cy="5763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sz="2400" b="1"/>
              <a:t>Sharing Your Preferences</a:t>
            </a:r>
            <a:endParaRPr sz="2400" b="0" i="0" u="none" strike="noStrike" cap="none">
              <a:solidFill>
                <a:srgbClr val="BFBFBF"/>
              </a:solidFill>
              <a:latin typeface="Arial"/>
              <a:ea typeface="Arial"/>
              <a:cs typeface="Arial"/>
              <a:sym typeface="Arial"/>
            </a:endParaRPr>
          </a:p>
        </p:txBody>
      </p:sp>
      <p:pic>
        <p:nvPicPr>
          <p:cNvPr id="2921" name="Google Shape;2921;p244" title="Individual HBDI Sample Herrmann Example.png"/>
          <p:cNvPicPr preferRelativeResize="0"/>
          <p:nvPr/>
        </p:nvPicPr>
        <p:blipFill rotWithShape="1">
          <a:blip r:embed="rId3">
            <a:alphaModFix/>
          </a:blip>
          <a:srcRect l="25572" t="16987" r="34926" b="70904"/>
          <a:stretch/>
        </p:blipFill>
        <p:spPr>
          <a:xfrm>
            <a:off x="5482708" y="563914"/>
            <a:ext cx="2877558" cy="1141079"/>
          </a:xfrm>
          <a:prstGeom prst="rect">
            <a:avLst/>
          </a:prstGeom>
          <a:noFill/>
          <a:ln>
            <a:noFill/>
          </a:ln>
        </p:spPr>
      </p:pic>
      <p:pic>
        <p:nvPicPr>
          <p:cNvPr id="2922" name="Google Shape;2922;p244" title="Individual HBDI Sample Herrmann Example.png"/>
          <p:cNvPicPr preferRelativeResize="0"/>
          <p:nvPr/>
        </p:nvPicPr>
        <p:blipFill rotWithShape="1">
          <a:blip r:embed="rId3">
            <a:alphaModFix/>
          </a:blip>
          <a:srcRect l="12663" t="32314" r="12626" b="17241"/>
          <a:stretch/>
        </p:blipFill>
        <p:spPr>
          <a:xfrm>
            <a:off x="5341639" y="1519430"/>
            <a:ext cx="3159688" cy="2759982"/>
          </a:xfrm>
          <a:prstGeom prst="rect">
            <a:avLst/>
          </a:prstGeom>
          <a:noFill/>
          <a:ln>
            <a:noFill/>
          </a:ln>
        </p:spPr>
      </p:pic>
      <p:sp>
        <p:nvSpPr>
          <p:cNvPr id="2923" name="Google Shape;2923;p244"/>
          <p:cNvSpPr txBox="1"/>
          <p:nvPr/>
        </p:nvSpPr>
        <p:spPr>
          <a:xfrm>
            <a:off x="311700" y="842069"/>
            <a:ext cx="4668000" cy="3198900"/>
          </a:xfrm>
          <a:prstGeom prst="rect">
            <a:avLst/>
          </a:prstGeom>
          <a:noFill/>
          <a:ln>
            <a:noFill/>
          </a:ln>
        </p:spPr>
        <p:txBody>
          <a:bodyPr spcFirstLastPara="1" wrap="square" lIns="90225" tIns="90225" rIns="90225" bIns="90225" anchor="t" anchorCtr="0">
            <a:noAutofit/>
          </a:bodyPr>
          <a:lstStyle/>
          <a:p>
            <a:pPr marL="0" lvl="0" indent="0" algn="l" rtl="0">
              <a:lnSpc>
                <a:spcPct val="115000"/>
              </a:lnSpc>
              <a:spcBef>
                <a:spcPts val="1200"/>
              </a:spcBef>
              <a:spcAft>
                <a:spcPts val="0"/>
              </a:spcAft>
              <a:buNone/>
            </a:pPr>
            <a:r>
              <a:rPr lang="en" sz="1800" b="1" dirty="0">
                <a:solidFill>
                  <a:schemeClr val="accent1"/>
                </a:solidFill>
              </a:rPr>
              <a:t>A:</a:t>
            </a:r>
            <a:r>
              <a:rPr lang="en" sz="1800" b="1" dirty="0"/>
              <a:t> </a:t>
            </a:r>
            <a:r>
              <a:rPr lang="en" sz="1800" dirty="0"/>
              <a:t>What strengths do you bring to this </a:t>
            </a:r>
            <a:br>
              <a:rPr lang="en" sz="1800" dirty="0"/>
            </a:br>
            <a:r>
              <a:rPr lang="en" sz="1800" dirty="0"/>
              <a:t>     team’s work?</a:t>
            </a:r>
            <a:endParaRPr sz="1000" dirty="0"/>
          </a:p>
          <a:p>
            <a:pPr marL="0" lvl="0" indent="0" algn="l" rtl="0">
              <a:lnSpc>
                <a:spcPct val="115000"/>
              </a:lnSpc>
              <a:spcBef>
                <a:spcPts val="1200"/>
              </a:spcBef>
              <a:spcAft>
                <a:spcPts val="0"/>
              </a:spcAft>
              <a:buNone/>
            </a:pPr>
            <a:r>
              <a:rPr lang="en" sz="1800" b="1" dirty="0">
                <a:solidFill>
                  <a:schemeClr val="accent4"/>
                </a:solidFill>
              </a:rPr>
              <a:t>D:</a:t>
            </a:r>
            <a:r>
              <a:rPr lang="en" sz="1800" dirty="0"/>
              <a:t> What future possibility excites you most </a:t>
            </a:r>
            <a:br>
              <a:rPr lang="en" sz="1800" dirty="0"/>
            </a:br>
            <a:r>
              <a:rPr lang="en" sz="1800" dirty="0"/>
              <a:t>     about this team?</a:t>
            </a:r>
            <a:endParaRPr sz="1000" dirty="0"/>
          </a:p>
          <a:p>
            <a:pPr marL="0" lvl="0" indent="0" algn="l" rtl="0">
              <a:lnSpc>
                <a:spcPct val="115000"/>
              </a:lnSpc>
              <a:spcBef>
                <a:spcPts val="1200"/>
              </a:spcBef>
              <a:spcAft>
                <a:spcPts val="0"/>
              </a:spcAft>
              <a:buNone/>
            </a:pPr>
            <a:r>
              <a:rPr lang="en" sz="1800" b="1" dirty="0">
                <a:solidFill>
                  <a:schemeClr val="accent3"/>
                </a:solidFill>
              </a:rPr>
              <a:t>C:</a:t>
            </a:r>
            <a:r>
              <a:rPr lang="en" sz="1800" dirty="0"/>
              <a:t> What builds trust for you when working </a:t>
            </a:r>
            <a:br>
              <a:rPr lang="en" sz="1800" dirty="0"/>
            </a:br>
            <a:r>
              <a:rPr lang="en" sz="1800" dirty="0"/>
              <a:t>     with a team?</a:t>
            </a:r>
            <a:endParaRPr sz="1000" dirty="0"/>
          </a:p>
          <a:p>
            <a:pPr marL="0" lvl="0" indent="0" algn="l" rtl="0">
              <a:lnSpc>
                <a:spcPct val="115000"/>
              </a:lnSpc>
              <a:spcBef>
                <a:spcPts val="1200"/>
              </a:spcBef>
              <a:spcAft>
                <a:spcPts val="0"/>
              </a:spcAft>
              <a:buNone/>
            </a:pPr>
            <a:r>
              <a:rPr lang="en" sz="1800" b="1" dirty="0">
                <a:solidFill>
                  <a:schemeClr val="accent2"/>
                </a:solidFill>
              </a:rPr>
              <a:t>B:</a:t>
            </a:r>
            <a:r>
              <a:rPr lang="en" sz="1800" dirty="0"/>
              <a:t> What do you need from others to stay on </a:t>
            </a:r>
            <a:br>
              <a:rPr lang="en" sz="1800" dirty="0"/>
            </a:br>
            <a:r>
              <a:rPr lang="en" sz="1800" dirty="0"/>
              <a:t>     track and do your best work?</a:t>
            </a:r>
            <a:endParaRPr sz="1800" dirty="0"/>
          </a:p>
          <a:p>
            <a:pPr marL="342900" marR="0" lvl="0" indent="0" algn="l" rtl="0">
              <a:lnSpc>
                <a:spcPct val="115000"/>
              </a:lnSpc>
              <a:spcBef>
                <a:spcPts val="1200"/>
              </a:spcBef>
              <a:spcAft>
                <a:spcPts val="0"/>
              </a:spcAft>
              <a:buNone/>
            </a:pPr>
            <a:endParaRPr sz="1800" dirty="0">
              <a:solidFill>
                <a:schemeClr val="dk1"/>
              </a:solidFill>
              <a:latin typeface="Tahoma"/>
              <a:ea typeface="Tahoma"/>
              <a:cs typeface="Tahoma"/>
              <a:sym typeface="Tahoma"/>
            </a:endParaRPr>
          </a:p>
        </p:txBody>
      </p:sp>
      <p:sp>
        <p:nvSpPr>
          <p:cNvPr id="2924" name="Google Shape;2924;p244"/>
          <p:cNvSpPr/>
          <p:nvPr/>
        </p:nvSpPr>
        <p:spPr>
          <a:xfrm>
            <a:off x="4967295" y="4388196"/>
            <a:ext cx="3908400" cy="331800"/>
          </a:xfrm>
          <a:prstGeom prst="roundRect">
            <a:avLst>
              <a:gd name="adj" fmla="val 16667"/>
            </a:avLst>
          </a:prstGeom>
          <a:solidFill>
            <a:srgbClr val="DEF2E5"/>
          </a:solidFill>
          <a:ln w="25075" cap="flat" cmpd="sng">
            <a:solidFill>
              <a:srgbClr val="63C084"/>
            </a:solidFill>
            <a:prstDash val="solid"/>
            <a:round/>
            <a:headEnd type="none" w="sm" len="sm"/>
            <a:tailEnd type="none" w="sm" len="sm"/>
          </a:ln>
        </p:spPr>
        <p:txBody>
          <a:bodyPr spcFirstLastPara="1" wrap="square" lIns="90225" tIns="45100" rIns="90225" bIns="451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800" b="1"/>
              <a:t>20</a:t>
            </a:r>
            <a:r>
              <a:rPr lang="en" sz="1800" b="1" i="0" u="none" strike="noStrike" cap="none">
                <a:solidFill>
                  <a:srgbClr val="000000"/>
                </a:solidFill>
              </a:rPr>
              <a:t> minute breakout</a:t>
            </a:r>
            <a:endParaRPr sz="1600" i="0" u="none" strike="noStrike" cap="none">
              <a:solidFill>
                <a:srgbClr val="000000"/>
              </a:solidFill>
            </a:endParaRPr>
          </a:p>
        </p:txBody>
      </p:sp>
      <p:sp>
        <p:nvSpPr>
          <p:cNvPr id="2925" name="Google Shape;2925;p244"/>
          <p:cNvSpPr/>
          <p:nvPr/>
        </p:nvSpPr>
        <p:spPr>
          <a:xfrm>
            <a:off x="2124291" y="483745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The four-color, four-quadrant graphic and Whole Brain</a:t>
            </a:r>
            <a:r>
              <a:rPr lang="en" sz="600" b="0" i="0" u="none" strike="noStrike" cap="none" baseline="30000">
                <a:solidFill>
                  <a:schemeClr val="dk1"/>
                </a:solidFill>
                <a:latin typeface="Arial"/>
                <a:ea typeface="Arial"/>
                <a:cs typeface="Arial"/>
                <a:sym typeface="Arial"/>
              </a:rPr>
              <a:t>®</a:t>
            </a:r>
            <a:r>
              <a:rPr lang="en" sz="600" b="0" i="0" u="none" strike="noStrike" cap="none">
                <a:solidFill>
                  <a:schemeClr val="dk1"/>
                </a:solidFill>
                <a:latin typeface="Arial"/>
                <a:ea typeface="Arial"/>
                <a:cs typeface="Arial"/>
                <a:sym typeface="Arial"/>
              </a:rPr>
              <a:t> are registered Trademarks of Herrmann Global, LLC.</a:t>
            </a:r>
            <a:endParaRPr sz="600" b="0"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29"/>
        <p:cNvGrpSpPr/>
        <p:nvPr/>
      </p:nvGrpSpPr>
      <p:grpSpPr>
        <a:xfrm>
          <a:off x="0" y="0"/>
          <a:ext cx="0" cy="0"/>
          <a:chOff x="0" y="0"/>
          <a:chExt cx="0" cy="0"/>
        </a:xfrm>
      </p:grpSpPr>
      <p:pic>
        <p:nvPicPr>
          <p:cNvPr id="2930" name="Google Shape;2930;p245"/>
          <p:cNvPicPr preferRelativeResize="0"/>
          <p:nvPr/>
        </p:nvPicPr>
        <p:blipFill>
          <a:blip r:embed="rId3">
            <a:alphaModFix amt="37000"/>
          </a:blip>
          <a:stretch>
            <a:fillRect/>
          </a:stretch>
        </p:blipFill>
        <p:spPr>
          <a:xfrm>
            <a:off x="2266950" y="266700"/>
            <a:ext cx="4610100" cy="4610100"/>
          </a:xfrm>
          <a:prstGeom prst="rect">
            <a:avLst/>
          </a:prstGeom>
          <a:noFill/>
          <a:ln>
            <a:noFill/>
          </a:ln>
        </p:spPr>
      </p:pic>
      <p:sp>
        <p:nvSpPr>
          <p:cNvPr id="2931" name="Google Shape;2931;p245"/>
          <p:cNvSpPr txBox="1"/>
          <p:nvPr/>
        </p:nvSpPr>
        <p:spPr>
          <a:xfrm>
            <a:off x="2319900" y="1912950"/>
            <a:ext cx="4504200" cy="13176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4600" b="1">
                <a:solidFill>
                  <a:schemeClr val="dk2"/>
                </a:solidFill>
              </a:rPr>
              <a:t>Teams on the Thinker Portal</a:t>
            </a:r>
            <a:endParaRPr sz="4600" b="1">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5"/>
        <p:cNvGrpSpPr/>
        <p:nvPr/>
      </p:nvGrpSpPr>
      <p:grpSpPr>
        <a:xfrm>
          <a:off x="0" y="0"/>
          <a:ext cx="0" cy="0"/>
          <a:chOff x="0" y="0"/>
          <a:chExt cx="0" cy="0"/>
        </a:xfrm>
      </p:grpSpPr>
      <p:sp>
        <p:nvSpPr>
          <p:cNvPr id="2936" name="Google Shape;2936;p246"/>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2937" name="Google Shape;2937;p246"/>
          <p:cNvSpPr txBox="1">
            <a:spLocks noGrp="1"/>
          </p:cNvSpPr>
          <p:nvPr>
            <p:ph type="title"/>
          </p:nvPr>
        </p:nvSpPr>
        <p:spPr>
          <a:xfrm>
            <a:off x="311699" y="309889"/>
            <a:ext cx="7867200" cy="356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sz="2400"/>
              <a:t>The Whole Brain</a:t>
            </a:r>
            <a:r>
              <a:rPr lang="en" sz="2400" baseline="30000"/>
              <a:t>®</a:t>
            </a:r>
            <a:r>
              <a:rPr lang="en" sz="2400"/>
              <a:t> </a:t>
            </a:r>
            <a:endParaRPr sz="2400"/>
          </a:p>
          <a:p>
            <a:pPr marL="0" lvl="0" indent="0" algn="l" rtl="0">
              <a:spcBef>
                <a:spcPts val="0"/>
              </a:spcBef>
              <a:spcAft>
                <a:spcPts val="0"/>
              </a:spcAft>
              <a:buNone/>
            </a:pPr>
            <a:r>
              <a:rPr lang="en" sz="2400"/>
              <a:t>Business Model</a:t>
            </a:r>
            <a:endParaRPr sz="2400" baseline="30000"/>
          </a:p>
        </p:txBody>
      </p:sp>
      <p:sp>
        <p:nvSpPr>
          <p:cNvPr id="2938" name="Google Shape;2938;p246"/>
          <p:cNvSpPr txBox="1"/>
          <p:nvPr/>
        </p:nvSpPr>
        <p:spPr>
          <a:xfrm>
            <a:off x="2832325" y="1078350"/>
            <a:ext cx="1699200" cy="1569600"/>
          </a:xfrm>
          <a:prstGeom prst="rect">
            <a:avLst/>
          </a:prstGeom>
          <a:noFill/>
          <a:ln>
            <a:noFill/>
          </a:ln>
        </p:spPr>
        <p:txBody>
          <a:bodyPr spcFirstLastPara="1" wrap="square" lIns="60500" tIns="30250" rIns="60500" bIns="30250" anchor="t" anchorCtr="0">
            <a:spAutoFit/>
          </a:bodyPr>
          <a:lstStyle/>
          <a:p>
            <a:pPr marL="0" marR="0" lvl="0" indent="0" algn="r" rtl="0">
              <a:lnSpc>
                <a:spcPct val="100000"/>
              </a:lnSpc>
              <a:spcBef>
                <a:spcPts val="0"/>
              </a:spcBef>
              <a:spcAft>
                <a:spcPts val="0"/>
              </a:spcAft>
              <a:buNone/>
            </a:pPr>
            <a:r>
              <a:rPr lang="en" i="0" u="none" strike="noStrike" cap="none">
                <a:solidFill>
                  <a:srgbClr val="000000"/>
                </a:solidFill>
              </a:rPr>
              <a:t>Efficiency</a:t>
            </a:r>
            <a:endParaRPr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None/>
            </a:pPr>
            <a:r>
              <a:rPr lang="en" i="0" u="none" strike="noStrike" cap="none">
                <a:solidFill>
                  <a:srgbClr val="000000"/>
                </a:solidFill>
              </a:rPr>
              <a:t>Financials</a:t>
            </a:r>
            <a:endParaRPr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None/>
            </a:pPr>
            <a:r>
              <a:rPr lang="en" i="0" u="none" strike="noStrike" cap="none">
                <a:solidFill>
                  <a:srgbClr val="000000"/>
                </a:solidFill>
              </a:rPr>
              <a:t>Technology</a:t>
            </a:r>
            <a:endParaRPr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None/>
            </a:pPr>
            <a:r>
              <a:rPr lang="en" i="0" u="none" strike="noStrike" cap="none">
                <a:solidFill>
                  <a:srgbClr val="000000"/>
                </a:solidFill>
              </a:rPr>
              <a:t>Past trends</a:t>
            </a:r>
            <a:endParaRPr i="0" u="none" strike="noStrike" cap="none">
              <a:solidFill>
                <a:srgbClr val="000000"/>
              </a:solidFill>
            </a:endParaRPr>
          </a:p>
          <a:p>
            <a:pPr marL="0" lvl="0" indent="0" algn="r" rtl="0">
              <a:spcBef>
                <a:spcPts val="0"/>
              </a:spcBef>
              <a:spcAft>
                <a:spcPts val="0"/>
              </a:spcAft>
              <a:buNone/>
            </a:pPr>
            <a:r>
              <a:rPr lang="en">
                <a:solidFill>
                  <a:schemeClr val="dk1"/>
                </a:solidFill>
              </a:rPr>
              <a:t>Performance</a:t>
            </a:r>
            <a:endParaRPr>
              <a:solidFill>
                <a:schemeClr val="dk1"/>
              </a:solidFill>
              <a:latin typeface="Calibri"/>
              <a:ea typeface="Calibri"/>
              <a:cs typeface="Calibri"/>
              <a:sym typeface="Calibri"/>
            </a:endParaRPr>
          </a:p>
          <a:p>
            <a:pPr marL="0" lvl="0" indent="0" algn="r" rtl="0">
              <a:spcBef>
                <a:spcPts val="0"/>
              </a:spcBef>
              <a:spcAft>
                <a:spcPts val="0"/>
              </a:spcAft>
              <a:buNone/>
            </a:pPr>
            <a:r>
              <a:rPr lang="en">
                <a:solidFill>
                  <a:schemeClr val="dk1"/>
                </a:solidFill>
              </a:rPr>
              <a:t>Measurements</a:t>
            </a:r>
            <a:endParaRPr>
              <a:solidFill>
                <a:schemeClr val="dk1"/>
              </a:solidFill>
              <a:latin typeface="Calibri"/>
              <a:ea typeface="Calibri"/>
              <a:cs typeface="Calibri"/>
              <a:sym typeface="Calibri"/>
            </a:endParaRPr>
          </a:p>
          <a:p>
            <a:pPr marL="0" lvl="0" indent="0" algn="r" rtl="0">
              <a:spcBef>
                <a:spcPts val="0"/>
              </a:spcBef>
              <a:spcAft>
                <a:spcPts val="0"/>
              </a:spcAft>
              <a:buNone/>
            </a:pPr>
            <a:r>
              <a:rPr lang="en">
                <a:solidFill>
                  <a:schemeClr val="dk1"/>
                </a:solidFill>
              </a:rPr>
              <a:t>Goals/Objectives</a:t>
            </a:r>
            <a:endParaRPr/>
          </a:p>
        </p:txBody>
      </p:sp>
      <p:sp>
        <p:nvSpPr>
          <p:cNvPr id="2939" name="Google Shape;2939;p246"/>
          <p:cNvSpPr txBox="1"/>
          <p:nvPr/>
        </p:nvSpPr>
        <p:spPr>
          <a:xfrm>
            <a:off x="4601076" y="1078350"/>
            <a:ext cx="2020800" cy="1569600"/>
          </a:xfrm>
          <a:prstGeom prst="rect">
            <a:avLst/>
          </a:prstGeom>
          <a:noFill/>
          <a:ln>
            <a:noFill/>
          </a:ln>
        </p:spPr>
        <p:txBody>
          <a:bodyPr spcFirstLastPara="1" wrap="square" lIns="60500" tIns="30250" rIns="60500" bIns="30250" anchor="t" anchorCtr="0">
            <a:spAutoFit/>
          </a:bodyPr>
          <a:lstStyle/>
          <a:p>
            <a:pPr marL="0" marR="0" lvl="0" indent="0" algn="l" rtl="0">
              <a:lnSpc>
                <a:spcPct val="100000"/>
              </a:lnSpc>
              <a:spcBef>
                <a:spcPts val="0"/>
              </a:spcBef>
              <a:spcAft>
                <a:spcPts val="0"/>
              </a:spcAft>
              <a:buNone/>
            </a:pPr>
            <a:r>
              <a:rPr lang="en" i="0" u="none" strike="noStrike" cap="none">
                <a:solidFill>
                  <a:srgbClr val="000000"/>
                </a:solidFill>
              </a:rPr>
              <a:t>Competition</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i="0" u="none" strike="noStrike" cap="none">
                <a:solidFill>
                  <a:srgbClr val="000000"/>
                </a:solidFill>
              </a:rPr>
              <a:t>Environment</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i="0" u="none" strike="noStrike" cap="none">
                <a:solidFill>
                  <a:srgbClr val="000000"/>
                </a:solidFill>
              </a:rPr>
              <a:t>Future trends</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i="0" u="none" strike="noStrike" cap="none">
                <a:solidFill>
                  <a:srgbClr val="000000"/>
                </a:solidFill>
              </a:rPr>
              <a:t>New concepts</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i="0" u="none" strike="noStrike" cap="none">
                <a:solidFill>
                  <a:srgbClr val="000000"/>
                </a:solidFill>
              </a:rPr>
              <a:t>National - World</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i="0" u="none" strike="noStrike" cap="none">
                <a:solidFill>
                  <a:srgbClr val="000000"/>
                </a:solidFill>
              </a:rPr>
              <a:t>Vision - Purpose</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i="0" u="none" strike="noStrike" cap="none">
                <a:solidFill>
                  <a:srgbClr val="000000"/>
                </a:solidFill>
              </a:rPr>
              <a:t>Long term strategy</a:t>
            </a:r>
            <a:endParaRPr i="0" u="none" strike="noStrike" cap="none">
              <a:solidFill>
                <a:schemeClr val="dk1"/>
              </a:solidFill>
              <a:latin typeface="Calibri"/>
              <a:ea typeface="Calibri"/>
              <a:cs typeface="Calibri"/>
              <a:sym typeface="Calibri"/>
            </a:endParaRPr>
          </a:p>
        </p:txBody>
      </p:sp>
      <p:sp>
        <p:nvSpPr>
          <p:cNvPr id="2940" name="Google Shape;2940;p246"/>
          <p:cNvSpPr txBox="1"/>
          <p:nvPr/>
        </p:nvSpPr>
        <p:spPr>
          <a:xfrm>
            <a:off x="2510726" y="2807125"/>
            <a:ext cx="2020800" cy="1569600"/>
          </a:xfrm>
          <a:prstGeom prst="rect">
            <a:avLst/>
          </a:prstGeom>
          <a:noFill/>
          <a:ln>
            <a:noFill/>
          </a:ln>
        </p:spPr>
        <p:txBody>
          <a:bodyPr spcFirstLastPara="1" wrap="square" lIns="60500" tIns="30250" rIns="60500" bIns="30250" anchor="t" anchorCtr="0">
            <a:spAutoFit/>
          </a:bodyPr>
          <a:lstStyle/>
          <a:p>
            <a:pPr marL="0" marR="0" lvl="0" indent="0" algn="r" rtl="0">
              <a:lnSpc>
                <a:spcPct val="100000"/>
              </a:lnSpc>
              <a:spcBef>
                <a:spcPts val="0"/>
              </a:spcBef>
              <a:spcAft>
                <a:spcPts val="0"/>
              </a:spcAft>
              <a:buNone/>
            </a:pPr>
            <a:r>
              <a:rPr lang="en" i="0" u="none" strike="noStrike" cap="none">
                <a:solidFill>
                  <a:srgbClr val="000000"/>
                </a:solidFill>
              </a:rPr>
              <a:t>Methods</a:t>
            </a:r>
            <a:r>
              <a:rPr lang="en"/>
              <a:t>/</a:t>
            </a:r>
            <a:r>
              <a:rPr lang="en" i="0" u="none" strike="noStrike" cap="none">
                <a:solidFill>
                  <a:srgbClr val="000000"/>
                </a:solidFill>
              </a:rPr>
              <a:t>Regulations</a:t>
            </a:r>
            <a:endParaRPr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None/>
            </a:pPr>
            <a:r>
              <a:rPr lang="en" i="0" u="none" strike="noStrike" cap="none">
                <a:solidFill>
                  <a:srgbClr val="000000"/>
                </a:solidFill>
              </a:rPr>
              <a:t>Quality</a:t>
            </a:r>
            <a:r>
              <a:rPr lang="en"/>
              <a:t>/</a:t>
            </a:r>
            <a:r>
              <a:rPr lang="en" i="0" u="none" strike="noStrike" cap="none">
                <a:solidFill>
                  <a:srgbClr val="000000"/>
                </a:solidFill>
              </a:rPr>
              <a:t>Perfection</a:t>
            </a:r>
            <a:endParaRPr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None/>
            </a:pPr>
            <a:r>
              <a:rPr lang="en" i="0" u="none" strike="noStrike" cap="none">
                <a:solidFill>
                  <a:srgbClr val="000000"/>
                </a:solidFill>
              </a:rPr>
              <a:t>Risk reduction</a:t>
            </a:r>
            <a:endParaRPr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None/>
            </a:pPr>
            <a:r>
              <a:rPr lang="en" i="0" u="none" strike="noStrike" cap="none">
                <a:solidFill>
                  <a:srgbClr val="000000"/>
                </a:solidFill>
              </a:rPr>
              <a:t>Resources</a:t>
            </a:r>
            <a:endParaRPr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None/>
            </a:pPr>
            <a:r>
              <a:rPr lang="en" i="0" u="none" strike="noStrike" cap="none">
                <a:solidFill>
                  <a:srgbClr val="000000"/>
                </a:solidFill>
              </a:rPr>
              <a:t>Control</a:t>
            </a:r>
            <a:endParaRPr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None/>
            </a:pPr>
            <a:r>
              <a:rPr lang="en" i="0" u="none" strike="noStrike" cap="none">
                <a:solidFill>
                  <a:srgbClr val="000000"/>
                </a:solidFill>
              </a:rPr>
              <a:t>Timing</a:t>
            </a:r>
            <a:endParaRPr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None/>
            </a:pPr>
            <a:r>
              <a:rPr lang="en" i="0" u="none" strike="noStrike" cap="none">
                <a:solidFill>
                  <a:srgbClr val="000000"/>
                </a:solidFill>
              </a:rPr>
              <a:t>Policy</a:t>
            </a:r>
            <a:endParaRPr i="0" u="none" strike="noStrike" cap="none">
              <a:solidFill>
                <a:schemeClr val="dk1"/>
              </a:solidFill>
              <a:latin typeface="Calibri"/>
              <a:ea typeface="Calibri"/>
              <a:cs typeface="Calibri"/>
              <a:sym typeface="Calibri"/>
            </a:endParaRPr>
          </a:p>
        </p:txBody>
      </p:sp>
      <p:sp>
        <p:nvSpPr>
          <p:cNvPr id="2941" name="Google Shape;2941;p246"/>
          <p:cNvSpPr txBox="1"/>
          <p:nvPr/>
        </p:nvSpPr>
        <p:spPr>
          <a:xfrm>
            <a:off x="4601075" y="2807125"/>
            <a:ext cx="2118900" cy="1569600"/>
          </a:xfrm>
          <a:prstGeom prst="rect">
            <a:avLst/>
          </a:prstGeom>
          <a:noFill/>
          <a:ln>
            <a:noFill/>
          </a:ln>
        </p:spPr>
        <p:txBody>
          <a:bodyPr spcFirstLastPara="1" wrap="square" lIns="60500" tIns="30250" rIns="60500" bIns="30250" anchor="t" anchorCtr="0">
            <a:spAutoFit/>
          </a:bodyPr>
          <a:lstStyle/>
          <a:p>
            <a:pPr marL="0" marR="0" lvl="0" indent="0" algn="l" rtl="0">
              <a:lnSpc>
                <a:spcPct val="100000"/>
              </a:lnSpc>
              <a:spcBef>
                <a:spcPts val="0"/>
              </a:spcBef>
              <a:spcAft>
                <a:spcPts val="0"/>
              </a:spcAft>
              <a:buNone/>
            </a:pPr>
            <a:r>
              <a:rPr lang="en" i="0" u="none" strike="noStrike" cap="none">
                <a:solidFill>
                  <a:srgbClr val="000000"/>
                </a:solidFill>
              </a:rPr>
              <a:t>Training - Development</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i="0" u="none" strike="noStrike" cap="none">
                <a:solidFill>
                  <a:srgbClr val="000000"/>
                </a:solidFill>
              </a:rPr>
              <a:t>Teams - Relationships</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i="0" u="none" strike="noStrike" cap="none">
                <a:solidFill>
                  <a:srgbClr val="000000"/>
                </a:solidFill>
              </a:rPr>
              <a:t>Community Relations</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i="0" u="none" strike="noStrike" cap="none">
                <a:solidFill>
                  <a:srgbClr val="000000"/>
                </a:solidFill>
              </a:rPr>
              <a:t>Customer Relations</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i="0" u="none" strike="noStrike" cap="none">
                <a:solidFill>
                  <a:srgbClr val="000000"/>
                </a:solidFill>
              </a:rPr>
              <a:t>Communications</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i="0" u="none" strike="noStrike" cap="none">
                <a:solidFill>
                  <a:srgbClr val="000000"/>
                </a:solidFill>
              </a:rPr>
              <a:t>Culture - Values</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i="0" u="none" strike="noStrike" cap="none">
                <a:solidFill>
                  <a:srgbClr val="000000"/>
                </a:solidFill>
              </a:rPr>
              <a:t>Recognition</a:t>
            </a:r>
            <a:endParaRPr i="0" u="none" strike="noStrike" cap="none">
              <a:solidFill>
                <a:schemeClr val="dk1"/>
              </a:solidFill>
              <a:latin typeface="Calibri"/>
              <a:ea typeface="Calibri"/>
              <a:cs typeface="Calibri"/>
              <a:sym typeface="Calibri"/>
            </a:endParaRPr>
          </a:p>
        </p:txBody>
      </p:sp>
      <p:sp>
        <p:nvSpPr>
          <p:cNvPr id="2942" name="Google Shape;2942;p246"/>
          <p:cNvSpPr/>
          <p:nvPr/>
        </p:nvSpPr>
        <p:spPr>
          <a:xfrm>
            <a:off x="2124291" y="483745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i="0" u="none" strike="noStrike" cap="none">
                <a:solidFill>
                  <a:schemeClr val="dk1"/>
                </a:solidFill>
              </a:rPr>
              <a:t>The four-color, four-quadrant graphic and Whole Brain</a:t>
            </a:r>
            <a:r>
              <a:rPr lang="en" sz="600" i="0" u="none" strike="noStrike" cap="none" baseline="30000">
                <a:solidFill>
                  <a:schemeClr val="dk1"/>
                </a:solidFill>
              </a:rPr>
              <a:t>®</a:t>
            </a:r>
            <a:r>
              <a:rPr lang="en" sz="600" i="0" u="none" strike="noStrike" cap="none">
                <a:solidFill>
                  <a:schemeClr val="dk1"/>
                </a:solidFill>
              </a:rPr>
              <a:t> are registered Trademarks of Herrmann Global, LLC.</a:t>
            </a:r>
            <a:endParaRPr sz="600" i="0" u="none" strike="noStrike" cap="none">
              <a:solidFill>
                <a:schemeClr val="dk1"/>
              </a:solidFill>
            </a:endParaRPr>
          </a:p>
        </p:txBody>
      </p:sp>
      <p:sp>
        <p:nvSpPr>
          <p:cNvPr id="2943" name="Google Shape;2943;p246"/>
          <p:cNvSpPr txBox="1"/>
          <p:nvPr/>
        </p:nvSpPr>
        <p:spPr>
          <a:xfrm>
            <a:off x="348525" y="1221150"/>
            <a:ext cx="1907100" cy="128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2CC3F0"/>
                </a:solidFill>
              </a:rPr>
              <a:t>A</a:t>
            </a:r>
            <a:endParaRPr sz="2400" b="1">
              <a:solidFill>
                <a:srgbClr val="2CC3F0"/>
              </a:solidFill>
            </a:endParaRPr>
          </a:p>
          <a:p>
            <a:pPr marL="0" lvl="0" indent="0" algn="ctr" rtl="0">
              <a:spcBef>
                <a:spcPts val="0"/>
              </a:spcBef>
              <a:spcAft>
                <a:spcPts val="0"/>
              </a:spcAft>
              <a:buNone/>
            </a:pPr>
            <a:r>
              <a:rPr lang="en" sz="2400" b="1">
                <a:solidFill>
                  <a:srgbClr val="2CC3F0"/>
                </a:solidFill>
              </a:rPr>
              <a:t>Purpose</a:t>
            </a:r>
            <a:endParaRPr sz="2400" b="1">
              <a:solidFill>
                <a:srgbClr val="2CC3F0"/>
              </a:solidFill>
            </a:endParaRPr>
          </a:p>
          <a:p>
            <a:pPr marL="0" lvl="0" indent="0" algn="ctr" rtl="0">
              <a:spcBef>
                <a:spcPts val="0"/>
              </a:spcBef>
              <a:spcAft>
                <a:spcPts val="0"/>
              </a:spcAft>
              <a:buNone/>
            </a:pPr>
            <a:r>
              <a:rPr lang="en" sz="2000">
                <a:solidFill>
                  <a:srgbClr val="2CC3F0"/>
                </a:solidFill>
              </a:rPr>
              <a:t>(Investment)</a:t>
            </a:r>
            <a:endParaRPr sz="2000">
              <a:solidFill>
                <a:srgbClr val="2CC3F0"/>
              </a:solidFill>
            </a:endParaRPr>
          </a:p>
        </p:txBody>
      </p:sp>
      <p:sp>
        <p:nvSpPr>
          <p:cNvPr id="2944" name="Google Shape;2944;p246"/>
          <p:cNvSpPr txBox="1"/>
          <p:nvPr/>
        </p:nvSpPr>
        <p:spPr>
          <a:xfrm>
            <a:off x="162975" y="2883525"/>
            <a:ext cx="2278200" cy="128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63C084"/>
                </a:solidFill>
              </a:rPr>
              <a:t>B</a:t>
            </a:r>
            <a:endParaRPr sz="2400" b="1">
              <a:solidFill>
                <a:srgbClr val="63C084"/>
              </a:solidFill>
            </a:endParaRPr>
          </a:p>
          <a:p>
            <a:pPr marL="0" lvl="0" indent="0" algn="ctr" rtl="0">
              <a:spcBef>
                <a:spcPts val="0"/>
              </a:spcBef>
              <a:spcAft>
                <a:spcPts val="0"/>
              </a:spcAft>
              <a:buNone/>
            </a:pPr>
            <a:r>
              <a:rPr lang="en" sz="2400" b="1">
                <a:solidFill>
                  <a:srgbClr val="63C084"/>
                </a:solidFill>
              </a:rPr>
              <a:t>Process</a:t>
            </a:r>
            <a:endParaRPr sz="2400" b="1">
              <a:solidFill>
                <a:srgbClr val="63C084"/>
              </a:solidFill>
            </a:endParaRPr>
          </a:p>
          <a:p>
            <a:pPr marL="0" lvl="0" indent="0" algn="ctr" rtl="0">
              <a:spcBef>
                <a:spcPts val="0"/>
              </a:spcBef>
              <a:spcAft>
                <a:spcPts val="0"/>
              </a:spcAft>
              <a:buNone/>
            </a:pPr>
            <a:r>
              <a:rPr lang="en" sz="2000">
                <a:solidFill>
                  <a:srgbClr val="63C084"/>
                </a:solidFill>
              </a:rPr>
              <a:t>(Implementation)</a:t>
            </a:r>
            <a:endParaRPr sz="2000">
              <a:solidFill>
                <a:srgbClr val="63C084"/>
              </a:solidFill>
            </a:endParaRPr>
          </a:p>
        </p:txBody>
      </p:sp>
      <p:sp>
        <p:nvSpPr>
          <p:cNvPr id="2945" name="Google Shape;2945;p246"/>
          <p:cNvSpPr txBox="1"/>
          <p:nvPr/>
        </p:nvSpPr>
        <p:spPr>
          <a:xfrm>
            <a:off x="6718865" y="1231729"/>
            <a:ext cx="2118900" cy="139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DD742"/>
                </a:solidFill>
              </a:rPr>
              <a:t>D</a:t>
            </a:r>
            <a:endParaRPr sz="2400" b="1">
              <a:solidFill>
                <a:srgbClr val="FDD742"/>
              </a:solidFill>
            </a:endParaRPr>
          </a:p>
          <a:p>
            <a:pPr marL="0" lvl="0" indent="0" algn="ctr" rtl="0">
              <a:spcBef>
                <a:spcPts val="0"/>
              </a:spcBef>
              <a:spcAft>
                <a:spcPts val="0"/>
              </a:spcAft>
              <a:buNone/>
            </a:pPr>
            <a:r>
              <a:rPr lang="en" sz="2400" b="1">
                <a:solidFill>
                  <a:srgbClr val="FDD742"/>
                </a:solidFill>
              </a:rPr>
              <a:t>Possibilities</a:t>
            </a:r>
            <a:endParaRPr sz="2400" b="1">
              <a:solidFill>
                <a:srgbClr val="FDD742"/>
              </a:solidFill>
            </a:endParaRPr>
          </a:p>
          <a:p>
            <a:pPr marL="0" lvl="0" indent="0" algn="ctr" rtl="0">
              <a:spcBef>
                <a:spcPts val="0"/>
              </a:spcBef>
              <a:spcAft>
                <a:spcPts val="0"/>
              </a:spcAft>
              <a:buNone/>
            </a:pPr>
            <a:r>
              <a:rPr lang="en" sz="2000">
                <a:solidFill>
                  <a:srgbClr val="FDD742"/>
                </a:solidFill>
              </a:rPr>
              <a:t>(Innovation)</a:t>
            </a:r>
            <a:endParaRPr sz="2000">
              <a:solidFill>
                <a:srgbClr val="FDD742"/>
              </a:solidFill>
            </a:endParaRPr>
          </a:p>
        </p:txBody>
      </p:sp>
      <p:sp>
        <p:nvSpPr>
          <p:cNvPr id="2946" name="Google Shape;2946;p246"/>
          <p:cNvSpPr txBox="1"/>
          <p:nvPr/>
        </p:nvSpPr>
        <p:spPr>
          <a:xfrm>
            <a:off x="6753825" y="2883513"/>
            <a:ext cx="2118900" cy="70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EF354E"/>
                </a:solidFill>
              </a:rPr>
              <a:t>C</a:t>
            </a:r>
            <a:endParaRPr sz="2400" b="1">
              <a:solidFill>
                <a:srgbClr val="EF354E"/>
              </a:solidFill>
            </a:endParaRPr>
          </a:p>
          <a:p>
            <a:pPr marL="0" lvl="0" indent="0" algn="ctr" rtl="0">
              <a:spcBef>
                <a:spcPts val="0"/>
              </a:spcBef>
              <a:spcAft>
                <a:spcPts val="0"/>
              </a:spcAft>
              <a:buNone/>
            </a:pPr>
            <a:r>
              <a:rPr lang="en" sz="2400" b="1">
                <a:solidFill>
                  <a:srgbClr val="EF354E"/>
                </a:solidFill>
              </a:rPr>
              <a:t>People</a:t>
            </a:r>
            <a:endParaRPr sz="2400" b="1">
              <a:solidFill>
                <a:srgbClr val="EF354E"/>
              </a:solidFill>
            </a:endParaRPr>
          </a:p>
          <a:p>
            <a:pPr marL="0" lvl="0" indent="0" algn="ctr" rtl="0">
              <a:spcBef>
                <a:spcPts val="0"/>
              </a:spcBef>
              <a:spcAft>
                <a:spcPts val="0"/>
              </a:spcAft>
              <a:buNone/>
            </a:pPr>
            <a:r>
              <a:rPr lang="en" sz="2000">
                <a:solidFill>
                  <a:srgbClr val="EF354E"/>
                </a:solidFill>
              </a:rPr>
              <a:t>(Interaction)</a:t>
            </a:r>
            <a:endParaRPr sz="2000">
              <a:solidFill>
                <a:srgbClr val="EF354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1"/>
        <p:cNvGrpSpPr/>
        <p:nvPr/>
      </p:nvGrpSpPr>
      <p:grpSpPr>
        <a:xfrm>
          <a:off x="0" y="0"/>
          <a:ext cx="0" cy="0"/>
          <a:chOff x="0" y="0"/>
          <a:chExt cx="0" cy="0"/>
        </a:xfrm>
      </p:grpSpPr>
      <p:sp>
        <p:nvSpPr>
          <p:cNvPr id="2952" name="Google Shape;2952;p247"/>
          <p:cNvSpPr txBox="1">
            <a:spLocks noGrp="1"/>
          </p:cNvSpPr>
          <p:nvPr>
            <p:ph type="sldNum" idx="12"/>
          </p:nvPr>
        </p:nvSpPr>
        <p:spPr>
          <a:xfrm>
            <a:off x="8412450" y="4828989"/>
            <a:ext cx="420000" cy="1230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Clr>
                <a:srgbClr val="000000"/>
              </a:buClr>
              <a:buSzPts val="900"/>
              <a:buFont typeface="Arial"/>
              <a:buNone/>
            </a:pPr>
            <a:fld id="{00000000-1234-1234-1234-123412341234}" type="slidenum">
              <a:rPr lang="en"/>
              <a:t>18</a:t>
            </a:fld>
            <a:endParaRPr/>
          </a:p>
        </p:txBody>
      </p:sp>
      <p:sp>
        <p:nvSpPr>
          <p:cNvPr id="2953" name="Google Shape;2953;p247"/>
          <p:cNvSpPr/>
          <p:nvPr/>
        </p:nvSpPr>
        <p:spPr>
          <a:xfrm>
            <a:off x="2124291" y="483745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i="0" u="none" strike="noStrike" cap="none">
                <a:solidFill>
                  <a:schemeClr val="dk1"/>
                </a:solidFill>
              </a:rPr>
              <a:t>The four-color, four-quadrant graphic and Whole Brain</a:t>
            </a:r>
            <a:r>
              <a:rPr lang="en" sz="600" baseline="30000">
                <a:solidFill>
                  <a:schemeClr val="dk1"/>
                </a:solidFill>
              </a:rPr>
              <a:t>®</a:t>
            </a:r>
            <a:r>
              <a:rPr lang="en" sz="600" i="0" u="none" strike="noStrike" cap="none">
                <a:solidFill>
                  <a:schemeClr val="dk1"/>
                </a:solidFill>
              </a:rPr>
              <a:t> are registered Trademarks of Herrmann Global, LLC.</a:t>
            </a:r>
            <a:endParaRPr sz="600" i="0" u="none" strike="noStrike" cap="none">
              <a:solidFill>
                <a:schemeClr val="dk1"/>
              </a:solidFill>
            </a:endParaRPr>
          </a:p>
        </p:txBody>
      </p:sp>
      <p:sp>
        <p:nvSpPr>
          <p:cNvPr id="2954" name="Google Shape;2954;p247"/>
          <p:cNvSpPr txBox="1">
            <a:spLocks noGrp="1"/>
          </p:cNvSpPr>
          <p:nvPr>
            <p:ph type="title"/>
          </p:nvPr>
        </p:nvSpPr>
        <p:spPr>
          <a:xfrm>
            <a:off x="311699" y="309889"/>
            <a:ext cx="7867200" cy="356100"/>
          </a:xfrm>
          <a:prstGeom prst="rect">
            <a:avLst/>
          </a:prstGeom>
          <a:noFill/>
          <a:ln>
            <a:noFill/>
          </a:ln>
        </p:spPr>
        <p:txBody>
          <a:bodyPr spcFirstLastPara="1" wrap="square" lIns="60500" tIns="30250" rIns="60500" bIns="30250" anchor="t" anchorCtr="0">
            <a:noAutofit/>
          </a:bodyPr>
          <a:lstStyle/>
          <a:p>
            <a:pPr marL="0" lvl="0" indent="0" algn="l" rtl="0">
              <a:lnSpc>
                <a:spcPct val="100000"/>
              </a:lnSpc>
              <a:spcBef>
                <a:spcPts val="0"/>
              </a:spcBef>
              <a:spcAft>
                <a:spcPts val="0"/>
              </a:spcAft>
              <a:buClr>
                <a:srgbClr val="3A3838"/>
              </a:buClr>
              <a:buSzPts val="2400"/>
              <a:buFont typeface="Arial"/>
              <a:buNone/>
            </a:pPr>
            <a:r>
              <a:rPr lang="en" b="1"/>
              <a:t>Team Average </a:t>
            </a:r>
            <a:endParaRPr b="1"/>
          </a:p>
        </p:txBody>
      </p:sp>
      <p:pic>
        <p:nvPicPr>
          <p:cNvPr id="2955" name="Google Shape;2955;p247" title="Screenshot 2025-05-13 at 5.27.10 PM.png"/>
          <p:cNvPicPr preferRelativeResize="0"/>
          <p:nvPr/>
        </p:nvPicPr>
        <p:blipFill rotWithShape="1">
          <a:blip r:embed="rId3">
            <a:alphaModFix/>
          </a:blip>
          <a:srcRect l="2367" r="1792"/>
          <a:stretch/>
        </p:blipFill>
        <p:spPr>
          <a:xfrm>
            <a:off x="361325" y="818400"/>
            <a:ext cx="8471126" cy="3783150"/>
          </a:xfrm>
          <a:prstGeom prst="rect">
            <a:avLst/>
          </a:prstGeom>
          <a:noFill/>
          <a:ln>
            <a:noFill/>
          </a:ln>
        </p:spPr>
      </p:pic>
      <p:sp>
        <p:nvSpPr>
          <p:cNvPr id="2956" name="Google Shape;2956;p247"/>
          <p:cNvSpPr/>
          <p:nvPr/>
        </p:nvSpPr>
        <p:spPr>
          <a:xfrm>
            <a:off x="2699550" y="2455775"/>
            <a:ext cx="3091500" cy="432300"/>
          </a:xfrm>
          <a:prstGeom prst="roundRect">
            <a:avLst>
              <a:gd name="adj" fmla="val 16667"/>
            </a:avLst>
          </a:prstGeom>
          <a:solidFill>
            <a:srgbClr val="F0F5FC"/>
          </a:solidFill>
          <a:ln w="38100" cap="flat" cmpd="sng">
            <a:solidFill>
              <a:srgbClr val="2143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EF354E"/>
                </a:solidFill>
              </a:rPr>
              <a:t>Demo Data</a:t>
            </a:r>
            <a:endParaRPr sz="2200" b="1">
              <a:solidFill>
                <a:srgbClr val="EF354E"/>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1"/>
        <p:cNvGrpSpPr/>
        <p:nvPr/>
      </p:nvGrpSpPr>
      <p:grpSpPr>
        <a:xfrm>
          <a:off x="0" y="0"/>
          <a:ext cx="0" cy="0"/>
          <a:chOff x="0" y="0"/>
          <a:chExt cx="0" cy="0"/>
        </a:xfrm>
      </p:grpSpPr>
      <p:sp>
        <p:nvSpPr>
          <p:cNvPr id="2962" name="Google Shape;2962;p248"/>
          <p:cNvSpPr txBox="1">
            <a:spLocks noGrp="1"/>
          </p:cNvSpPr>
          <p:nvPr>
            <p:ph type="sldNum" idx="12"/>
          </p:nvPr>
        </p:nvSpPr>
        <p:spPr>
          <a:xfrm>
            <a:off x="8412450" y="4828989"/>
            <a:ext cx="420000" cy="1230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Clr>
                <a:srgbClr val="000000"/>
              </a:buClr>
              <a:buSzPts val="900"/>
              <a:buFont typeface="Arial"/>
              <a:buNone/>
            </a:pPr>
            <a:fld id="{00000000-1234-1234-1234-123412341234}" type="slidenum">
              <a:rPr lang="en"/>
              <a:t>19</a:t>
            </a:fld>
            <a:endParaRPr/>
          </a:p>
        </p:txBody>
      </p:sp>
      <p:sp>
        <p:nvSpPr>
          <p:cNvPr id="2963" name="Google Shape;2963;p248"/>
          <p:cNvSpPr/>
          <p:nvPr/>
        </p:nvSpPr>
        <p:spPr>
          <a:xfrm>
            <a:off x="2124291" y="483745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i="0" u="none" strike="noStrike" cap="none">
                <a:solidFill>
                  <a:schemeClr val="dk1"/>
                </a:solidFill>
              </a:rPr>
              <a:t>The four-color, four-quadrant graphic and Whole Brain</a:t>
            </a:r>
            <a:r>
              <a:rPr lang="en" sz="600" baseline="30000">
                <a:solidFill>
                  <a:schemeClr val="dk1"/>
                </a:solidFill>
              </a:rPr>
              <a:t>®</a:t>
            </a:r>
            <a:r>
              <a:rPr lang="en" sz="600" i="0" u="none" strike="noStrike" cap="none">
                <a:solidFill>
                  <a:schemeClr val="dk1"/>
                </a:solidFill>
              </a:rPr>
              <a:t> are registered Trademarks of Herrmann Global, LLC.</a:t>
            </a:r>
            <a:endParaRPr sz="600" i="0" u="none" strike="noStrike" cap="none">
              <a:solidFill>
                <a:schemeClr val="dk1"/>
              </a:solidFill>
            </a:endParaRPr>
          </a:p>
        </p:txBody>
      </p:sp>
      <p:sp>
        <p:nvSpPr>
          <p:cNvPr id="2964" name="Google Shape;2964;p248"/>
          <p:cNvSpPr txBox="1">
            <a:spLocks noGrp="1"/>
          </p:cNvSpPr>
          <p:nvPr>
            <p:ph type="title"/>
          </p:nvPr>
        </p:nvSpPr>
        <p:spPr>
          <a:xfrm>
            <a:off x="311699" y="309889"/>
            <a:ext cx="7867200" cy="356100"/>
          </a:xfrm>
          <a:prstGeom prst="rect">
            <a:avLst/>
          </a:prstGeom>
          <a:noFill/>
          <a:ln>
            <a:noFill/>
          </a:ln>
        </p:spPr>
        <p:txBody>
          <a:bodyPr spcFirstLastPara="1" wrap="square" lIns="60500" tIns="30250" rIns="60500" bIns="30250" anchor="t" anchorCtr="0">
            <a:noAutofit/>
          </a:bodyPr>
          <a:lstStyle/>
          <a:p>
            <a:pPr marL="0" lvl="0" indent="0" algn="l" rtl="0">
              <a:lnSpc>
                <a:spcPct val="100000"/>
              </a:lnSpc>
              <a:spcBef>
                <a:spcPts val="0"/>
              </a:spcBef>
              <a:spcAft>
                <a:spcPts val="0"/>
              </a:spcAft>
              <a:buClr>
                <a:srgbClr val="3A3838"/>
              </a:buClr>
              <a:buSzPts val="2400"/>
              <a:buFont typeface="Arial"/>
              <a:buNone/>
            </a:pPr>
            <a:r>
              <a:rPr lang="en" b="1"/>
              <a:t>Composite Profile and Group Preference Map </a:t>
            </a:r>
            <a:endParaRPr/>
          </a:p>
        </p:txBody>
      </p:sp>
      <p:pic>
        <p:nvPicPr>
          <p:cNvPr id="2965" name="Google Shape;2965;p248" title="Screenshot 2025-05-13 at 5.32.31 PM.png"/>
          <p:cNvPicPr preferRelativeResize="0"/>
          <p:nvPr/>
        </p:nvPicPr>
        <p:blipFill>
          <a:blip r:embed="rId3">
            <a:alphaModFix/>
          </a:blip>
          <a:stretch>
            <a:fillRect/>
          </a:stretch>
        </p:blipFill>
        <p:spPr>
          <a:xfrm>
            <a:off x="1503550" y="818389"/>
            <a:ext cx="6136906" cy="3866665"/>
          </a:xfrm>
          <a:prstGeom prst="rect">
            <a:avLst/>
          </a:prstGeom>
          <a:noFill/>
          <a:ln>
            <a:noFill/>
          </a:ln>
        </p:spPr>
      </p:pic>
      <p:sp>
        <p:nvSpPr>
          <p:cNvPr id="2966" name="Google Shape;2966;p248"/>
          <p:cNvSpPr txBox="1"/>
          <p:nvPr/>
        </p:nvSpPr>
        <p:spPr>
          <a:xfrm rot="578">
            <a:off x="1006200" y="2035300"/>
            <a:ext cx="7131600" cy="1592700"/>
          </a:xfrm>
          <a:prstGeom prst="rect">
            <a:avLst/>
          </a:prstGeom>
          <a:solidFill>
            <a:srgbClr val="FFC000"/>
          </a:solidFill>
          <a:ln>
            <a:noFill/>
          </a:ln>
        </p:spPr>
        <p:txBody>
          <a:bodyPr spcFirstLastPara="1" wrap="square" lIns="60500" tIns="30250" rIns="60500" bIns="3025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a:t>Close slides and share Team Profile for walkthrough. </a:t>
            </a:r>
            <a:br>
              <a:rPr lang="en" sz="1800" b="1"/>
            </a:br>
            <a:r>
              <a:rPr lang="en" sz="1800" b="1"/>
              <a:t>Switch back for slide 33.</a:t>
            </a:r>
            <a:endParaRPr sz="900" b="1" i="0" u="none" strike="noStrike" cap="none">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66"/>
        <p:cNvGrpSpPr/>
        <p:nvPr/>
      </p:nvGrpSpPr>
      <p:grpSpPr>
        <a:xfrm>
          <a:off x="0" y="0"/>
          <a:ext cx="0" cy="0"/>
          <a:chOff x="0" y="0"/>
          <a:chExt cx="0" cy="0"/>
        </a:xfrm>
      </p:grpSpPr>
      <p:sp>
        <p:nvSpPr>
          <p:cNvPr id="2767" name="Google Shape;2767;p231"/>
          <p:cNvSpPr txBox="1">
            <a:spLocks noGrp="1"/>
          </p:cNvSpPr>
          <p:nvPr>
            <p:ph type="title"/>
          </p:nvPr>
        </p:nvSpPr>
        <p:spPr>
          <a:xfrm>
            <a:off x="311699" y="322089"/>
            <a:ext cx="7867200" cy="356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sz="2400"/>
              <a:t>Facilitator Notes</a:t>
            </a:r>
            <a:endParaRPr sz="2400"/>
          </a:p>
        </p:txBody>
      </p:sp>
      <p:sp>
        <p:nvSpPr>
          <p:cNvPr id="2768" name="Google Shape;2768;p231"/>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2769" name="Google Shape;2769;p231"/>
          <p:cNvSpPr txBox="1"/>
          <p:nvPr/>
        </p:nvSpPr>
        <p:spPr>
          <a:xfrm>
            <a:off x="311700" y="754400"/>
            <a:ext cx="8512200" cy="3848100"/>
          </a:xfrm>
          <a:prstGeom prst="rect">
            <a:avLst/>
          </a:prstGeom>
          <a:noFill/>
          <a:ln>
            <a:noFill/>
          </a:ln>
        </p:spPr>
        <p:txBody>
          <a:bodyPr spcFirstLastPara="1" wrap="square" lIns="91425" tIns="91425" rIns="91425" bIns="91425" anchor="t" anchorCtr="0">
            <a:spAutoFit/>
          </a:bodyPr>
          <a:lstStyle/>
          <a:p>
            <a:pPr marL="457200" lvl="0" indent="-304800" algn="l" rtl="0">
              <a:lnSpc>
                <a:spcPct val="100000"/>
              </a:lnSpc>
              <a:spcBef>
                <a:spcPts val="0"/>
              </a:spcBef>
              <a:spcAft>
                <a:spcPts val="0"/>
              </a:spcAft>
              <a:buSzPts val="1200"/>
              <a:buChar char="●"/>
            </a:pPr>
            <a:r>
              <a:rPr lang="en" sz="1200">
                <a:solidFill>
                  <a:srgbClr val="0D0D0D"/>
                </a:solidFill>
                <a:highlight>
                  <a:srgbClr val="FFFFFF"/>
                </a:highlight>
              </a:rPr>
              <a:t>Schedule a meeting with the team! Be sure they have enough time to complete their HBDI</a:t>
            </a:r>
            <a:r>
              <a:rPr lang="en" sz="1200" baseline="30000">
                <a:solidFill>
                  <a:srgbClr val="0D0D0D"/>
                </a:solidFill>
                <a:highlight>
                  <a:srgbClr val="FFFFFF"/>
                </a:highlight>
              </a:rPr>
              <a:t>®</a:t>
            </a:r>
            <a:r>
              <a:rPr lang="en" sz="1200">
                <a:solidFill>
                  <a:srgbClr val="0D0D0D"/>
                </a:solidFill>
                <a:highlight>
                  <a:srgbClr val="FFFFFF"/>
                </a:highlight>
              </a:rPr>
              <a:t> assessment and journey. Completing the journey is required for activities in the session.</a:t>
            </a:r>
            <a:br>
              <a:rPr lang="en" sz="1200">
                <a:solidFill>
                  <a:srgbClr val="0D0D0D"/>
                </a:solidFill>
                <a:highlight>
                  <a:srgbClr val="FFFFFF"/>
                </a:highlight>
              </a:rPr>
            </a:br>
            <a:endParaRPr sz="1200">
              <a:solidFill>
                <a:srgbClr val="0D0D0D"/>
              </a:solidFill>
              <a:highlight>
                <a:srgbClr val="FFFFFF"/>
              </a:highlight>
            </a:endParaRPr>
          </a:p>
          <a:p>
            <a:pPr marL="457200" lvl="0" indent="-304800" algn="l" rtl="0">
              <a:lnSpc>
                <a:spcPct val="100000"/>
              </a:lnSpc>
              <a:spcBef>
                <a:spcPts val="0"/>
              </a:spcBef>
              <a:spcAft>
                <a:spcPts val="0"/>
              </a:spcAft>
              <a:buClr>
                <a:srgbClr val="0D0D0D"/>
              </a:buClr>
              <a:buSzPts val="1200"/>
              <a:buChar char="●"/>
            </a:pPr>
            <a:r>
              <a:rPr lang="en" sz="1200">
                <a:solidFill>
                  <a:srgbClr val="0D0D0D"/>
                </a:solidFill>
                <a:highlight>
                  <a:srgbClr val="FFFFFF"/>
                </a:highlight>
              </a:rPr>
              <a:t>In your meeting invitation, be sure to let the team know you will send them an invite to complete their HBDI</a:t>
            </a:r>
            <a:r>
              <a:rPr lang="en" sz="1200" baseline="30000">
                <a:solidFill>
                  <a:srgbClr val="0D0D0D"/>
                </a:solidFill>
                <a:highlight>
                  <a:srgbClr val="FFFFFF"/>
                </a:highlight>
              </a:rPr>
              <a:t>® </a:t>
            </a:r>
            <a:r>
              <a:rPr lang="en" sz="1200">
                <a:solidFill>
                  <a:srgbClr val="0D0D0D"/>
                </a:solidFill>
                <a:highlight>
                  <a:schemeClr val="lt1"/>
                </a:highlight>
              </a:rPr>
              <a:t>and journey (if they haven’t already completed both) - and ensure sharing is enabled for their Thinker Portal profile.</a:t>
            </a:r>
            <a:br>
              <a:rPr lang="en" sz="1200">
                <a:solidFill>
                  <a:srgbClr val="0D0D0D"/>
                </a:solidFill>
                <a:highlight>
                  <a:srgbClr val="FFFFFF"/>
                </a:highlight>
              </a:rPr>
            </a:br>
            <a:endParaRPr sz="1200">
              <a:solidFill>
                <a:srgbClr val="0D0D0D"/>
              </a:solidFill>
              <a:highlight>
                <a:srgbClr val="FFFFFF"/>
              </a:highlight>
            </a:endParaRPr>
          </a:p>
          <a:p>
            <a:pPr marL="457200" lvl="0" indent="-304800" algn="l" rtl="0">
              <a:lnSpc>
                <a:spcPct val="100000"/>
              </a:lnSpc>
              <a:spcBef>
                <a:spcPts val="0"/>
              </a:spcBef>
              <a:spcAft>
                <a:spcPts val="0"/>
              </a:spcAft>
              <a:buSzPts val="1200"/>
              <a:buChar char="●"/>
            </a:pPr>
            <a:r>
              <a:rPr lang="en" sz="1200">
                <a:solidFill>
                  <a:srgbClr val="0D0D0D"/>
                </a:solidFill>
                <a:highlight>
                  <a:srgbClr val="FFFFFF"/>
                </a:highlight>
              </a:rPr>
              <a:t>If you can, meet with the team lead to give them a preview of the session and ask for any insights into their strengths and areas for growth. Also talk to the team lead about making sure everyone completes the steps above. </a:t>
            </a:r>
            <a:br>
              <a:rPr lang="en" sz="1200">
                <a:solidFill>
                  <a:srgbClr val="0D0D0D"/>
                </a:solidFill>
                <a:highlight>
                  <a:srgbClr val="FFFFFF"/>
                </a:highlight>
              </a:rPr>
            </a:br>
            <a:endParaRPr sz="1200">
              <a:solidFill>
                <a:srgbClr val="0D0D0D"/>
              </a:solidFill>
              <a:highlight>
                <a:srgbClr val="FFFFFF"/>
              </a:highlight>
            </a:endParaRPr>
          </a:p>
          <a:p>
            <a:pPr marL="457200" lvl="0" indent="-292100" algn="l" rtl="0">
              <a:lnSpc>
                <a:spcPct val="100000"/>
              </a:lnSpc>
              <a:spcBef>
                <a:spcPts val="0"/>
              </a:spcBef>
              <a:spcAft>
                <a:spcPts val="0"/>
              </a:spcAft>
              <a:buSzPts val="1000"/>
              <a:buChar char="●"/>
            </a:pPr>
            <a:r>
              <a:rPr lang="en" sz="1200">
                <a:solidFill>
                  <a:srgbClr val="0D0D0D"/>
                </a:solidFill>
                <a:highlight>
                  <a:srgbClr val="FFFFFF"/>
                </a:highlight>
              </a:rPr>
              <a:t>Review the full slide deck before delivering your session so you can be prepared to guide participants in the Thinker Portal and set up breakout rooms for activities. </a:t>
            </a:r>
            <a:br>
              <a:rPr lang="en" sz="1200">
                <a:solidFill>
                  <a:srgbClr val="0D0D0D"/>
                </a:solidFill>
                <a:highlight>
                  <a:srgbClr val="FFFFFF"/>
                </a:highlight>
              </a:rPr>
            </a:br>
            <a:endParaRPr sz="1200">
              <a:solidFill>
                <a:srgbClr val="0D0D0D"/>
              </a:solidFill>
              <a:highlight>
                <a:srgbClr val="FFFFFF"/>
              </a:highlight>
            </a:endParaRPr>
          </a:p>
          <a:p>
            <a:pPr marL="457200" lvl="0" indent="-292100" algn="l" rtl="0">
              <a:lnSpc>
                <a:spcPct val="100000"/>
              </a:lnSpc>
              <a:spcBef>
                <a:spcPts val="0"/>
              </a:spcBef>
              <a:spcAft>
                <a:spcPts val="0"/>
              </a:spcAft>
              <a:buSzPts val="1000"/>
              <a:buChar char="●"/>
            </a:pPr>
            <a:r>
              <a:rPr lang="en" sz="1200">
                <a:solidFill>
                  <a:srgbClr val="0D0D0D"/>
                </a:solidFill>
                <a:highlight>
                  <a:srgbClr val="FFFFFF"/>
                </a:highlight>
              </a:rPr>
              <a:t>For the session, you will want to be sure you are added to the Team you are delivering to on the Thinker Portal as a “Practitioner”. This will allow you to open the team profile just as the team sees it on the portal. </a:t>
            </a:r>
            <a:br>
              <a:rPr lang="en" sz="1200">
                <a:solidFill>
                  <a:srgbClr val="0D0D0D"/>
                </a:solidFill>
                <a:highlight>
                  <a:srgbClr val="FFFFFF"/>
                </a:highlight>
              </a:rPr>
            </a:br>
            <a:endParaRPr sz="1200">
              <a:solidFill>
                <a:srgbClr val="0D0D0D"/>
              </a:solidFill>
              <a:highlight>
                <a:srgbClr val="FFFFFF"/>
              </a:highlight>
            </a:endParaRPr>
          </a:p>
          <a:p>
            <a:pPr marL="457200" lvl="0" indent="-292100" algn="l" rtl="0">
              <a:lnSpc>
                <a:spcPct val="100000"/>
              </a:lnSpc>
              <a:spcBef>
                <a:spcPts val="0"/>
              </a:spcBef>
              <a:spcAft>
                <a:spcPts val="0"/>
              </a:spcAft>
              <a:buSzPts val="1000"/>
              <a:buChar char="●"/>
            </a:pPr>
            <a:r>
              <a:rPr lang="en" sz="1200" b="1">
                <a:solidFill>
                  <a:srgbClr val="0D0D0D"/>
                </a:solidFill>
                <a:highlight>
                  <a:schemeClr val="lt1"/>
                </a:highlight>
              </a:rPr>
              <a:t>Final note: </a:t>
            </a:r>
            <a:r>
              <a:rPr lang="en" sz="1200">
                <a:solidFill>
                  <a:srgbClr val="0D0D0D"/>
                </a:solidFill>
                <a:highlight>
                  <a:schemeClr val="lt1"/>
                </a:highlight>
              </a:rPr>
              <a:t>This workshop is designed for a virtual environment - but it includes notes on how to adjust activities for an in-person delivery. Be sure, however, that if you are running this session in person team members </a:t>
            </a:r>
            <a:r>
              <a:rPr lang="en" sz="1200" b="1">
                <a:solidFill>
                  <a:srgbClr val="0D0D0D"/>
                </a:solidFill>
                <a:highlight>
                  <a:schemeClr val="lt1"/>
                </a:highlight>
              </a:rPr>
              <a:t>have a computer</a:t>
            </a:r>
            <a:r>
              <a:rPr lang="en" sz="1200">
                <a:solidFill>
                  <a:srgbClr val="0D0D0D"/>
                </a:solidFill>
                <a:highlight>
                  <a:schemeClr val="lt1"/>
                </a:highlight>
              </a:rPr>
              <a:t> to easily access the Thinker Portal. </a:t>
            </a:r>
            <a:br>
              <a:rPr lang="en" sz="1000">
                <a:solidFill>
                  <a:srgbClr val="0D0D0D"/>
                </a:solidFill>
                <a:highlight>
                  <a:srgbClr val="FFFFFF"/>
                </a:highlight>
              </a:rPr>
            </a:br>
            <a:br>
              <a:rPr lang="en" sz="1100">
                <a:solidFill>
                  <a:srgbClr val="0D0D0D"/>
                </a:solidFill>
                <a:highlight>
                  <a:srgbClr val="FFFFFF"/>
                </a:highlight>
              </a:rPr>
            </a:br>
            <a:endParaRPr sz="1100">
              <a:solidFill>
                <a:srgbClr val="0D0D0D"/>
              </a:solidFill>
              <a:highlight>
                <a:srgbClr val="FFFFFF"/>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249"/>
          <p:cNvSpPr txBox="1">
            <a:spLocks noGrp="1"/>
          </p:cNvSpPr>
          <p:nvPr>
            <p:ph type="sldNum" idx="12"/>
          </p:nvPr>
        </p:nvSpPr>
        <p:spPr>
          <a:xfrm>
            <a:off x="8412450" y="4828989"/>
            <a:ext cx="420000" cy="1230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Clr>
                <a:srgbClr val="000000"/>
              </a:buClr>
              <a:buSzPts val="900"/>
              <a:buFont typeface="Arial"/>
              <a:buNone/>
            </a:pPr>
            <a:fld id="{00000000-1234-1234-1234-123412341234}" type="slidenum">
              <a:rPr lang="en"/>
              <a:t>20</a:t>
            </a:fld>
            <a:endParaRPr/>
          </a:p>
        </p:txBody>
      </p:sp>
      <p:sp>
        <p:nvSpPr>
          <p:cNvPr id="2973" name="Google Shape;2973;p249"/>
          <p:cNvSpPr/>
          <p:nvPr/>
        </p:nvSpPr>
        <p:spPr>
          <a:xfrm>
            <a:off x="2124291" y="483745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i="0" u="none" strike="noStrike" cap="none">
                <a:solidFill>
                  <a:schemeClr val="dk1"/>
                </a:solidFill>
              </a:rPr>
              <a:t>The four-color, four-quadrant graphic and Whole Brain</a:t>
            </a:r>
            <a:r>
              <a:rPr lang="en" sz="600" baseline="30000">
                <a:solidFill>
                  <a:schemeClr val="dk1"/>
                </a:solidFill>
              </a:rPr>
              <a:t>®</a:t>
            </a:r>
            <a:r>
              <a:rPr lang="en" sz="600" i="0" u="none" strike="noStrike" cap="none">
                <a:solidFill>
                  <a:schemeClr val="dk1"/>
                </a:solidFill>
              </a:rPr>
              <a:t> are registered Trademarks of Herrmann Global, LLC.</a:t>
            </a:r>
            <a:endParaRPr sz="600" i="0" u="none" strike="noStrike" cap="none">
              <a:solidFill>
                <a:schemeClr val="dk1"/>
              </a:solidFill>
            </a:endParaRPr>
          </a:p>
        </p:txBody>
      </p:sp>
      <p:sp>
        <p:nvSpPr>
          <p:cNvPr id="2974" name="Google Shape;2974;p249"/>
          <p:cNvSpPr txBox="1">
            <a:spLocks noGrp="1"/>
          </p:cNvSpPr>
          <p:nvPr>
            <p:ph type="title"/>
          </p:nvPr>
        </p:nvSpPr>
        <p:spPr>
          <a:xfrm>
            <a:off x="311699" y="309889"/>
            <a:ext cx="7867200" cy="356100"/>
          </a:xfrm>
          <a:prstGeom prst="rect">
            <a:avLst/>
          </a:prstGeom>
          <a:noFill/>
          <a:ln>
            <a:noFill/>
          </a:ln>
        </p:spPr>
        <p:txBody>
          <a:bodyPr spcFirstLastPara="1" wrap="square" lIns="60500" tIns="30250" rIns="60500" bIns="30250" anchor="t" anchorCtr="0">
            <a:noAutofit/>
          </a:bodyPr>
          <a:lstStyle/>
          <a:p>
            <a:pPr marL="0" lvl="0" indent="0" algn="l" rtl="0">
              <a:lnSpc>
                <a:spcPct val="100000"/>
              </a:lnSpc>
              <a:spcBef>
                <a:spcPts val="0"/>
              </a:spcBef>
              <a:spcAft>
                <a:spcPts val="0"/>
              </a:spcAft>
              <a:buClr>
                <a:srgbClr val="3A3838"/>
              </a:buClr>
              <a:buSzPts val="2400"/>
              <a:buFont typeface="Arial"/>
              <a:buNone/>
            </a:pPr>
            <a:r>
              <a:rPr lang="en" b="1"/>
              <a:t>Our Team Under Pressure</a:t>
            </a:r>
            <a:endParaRPr b="1"/>
          </a:p>
        </p:txBody>
      </p:sp>
      <p:pic>
        <p:nvPicPr>
          <p:cNvPr id="2975" name="Google Shape;2975;p249" title="Screenshot 2025-05-13 at 5.34.01 PM.png"/>
          <p:cNvPicPr preferRelativeResize="0"/>
          <p:nvPr/>
        </p:nvPicPr>
        <p:blipFill>
          <a:blip r:embed="rId3">
            <a:alphaModFix/>
          </a:blip>
          <a:stretch>
            <a:fillRect/>
          </a:stretch>
        </p:blipFill>
        <p:spPr>
          <a:xfrm>
            <a:off x="661400" y="818389"/>
            <a:ext cx="7821207" cy="3858200"/>
          </a:xfrm>
          <a:prstGeom prst="rect">
            <a:avLst/>
          </a:prstGeom>
          <a:noFill/>
          <a:ln>
            <a:noFill/>
          </a:ln>
        </p:spPr>
      </p:pic>
      <p:sp>
        <p:nvSpPr>
          <p:cNvPr id="2976" name="Google Shape;2976;p249"/>
          <p:cNvSpPr txBox="1"/>
          <p:nvPr/>
        </p:nvSpPr>
        <p:spPr>
          <a:xfrm rot="578">
            <a:off x="1006200" y="2035300"/>
            <a:ext cx="7131600" cy="1592700"/>
          </a:xfrm>
          <a:prstGeom prst="rect">
            <a:avLst/>
          </a:prstGeom>
          <a:solidFill>
            <a:srgbClr val="FFC000"/>
          </a:solidFill>
          <a:ln>
            <a:noFill/>
          </a:ln>
        </p:spPr>
        <p:txBody>
          <a:bodyPr spcFirstLastPara="1" wrap="square" lIns="60500" tIns="30250" rIns="60500" bIns="3025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a:t>Close slides and share Team Profile ifor walkthrough. </a:t>
            </a:r>
            <a:br>
              <a:rPr lang="en" sz="1800" b="1"/>
            </a:br>
            <a:r>
              <a:rPr lang="en" sz="1800" b="1"/>
              <a:t>Switch back for slide 33.</a:t>
            </a:r>
            <a:endParaRPr sz="900" b="1" i="0" u="none" strike="noStrike" cap="none">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1"/>
        <p:cNvGrpSpPr/>
        <p:nvPr/>
      </p:nvGrpSpPr>
      <p:grpSpPr>
        <a:xfrm>
          <a:off x="0" y="0"/>
          <a:ext cx="0" cy="0"/>
          <a:chOff x="0" y="0"/>
          <a:chExt cx="0" cy="0"/>
        </a:xfrm>
      </p:grpSpPr>
      <p:pic>
        <p:nvPicPr>
          <p:cNvPr id="2982" name="Google Shape;2982;p250" title="Screenshot 2025-05-19 at 3.55.29 PM.png"/>
          <p:cNvPicPr preferRelativeResize="0"/>
          <p:nvPr/>
        </p:nvPicPr>
        <p:blipFill>
          <a:blip r:embed="rId3">
            <a:alphaModFix/>
          </a:blip>
          <a:stretch>
            <a:fillRect/>
          </a:stretch>
        </p:blipFill>
        <p:spPr>
          <a:xfrm>
            <a:off x="268763" y="1062325"/>
            <a:ext cx="8606474" cy="3378825"/>
          </a:xfrm>
          <a:prstGeom prst="rect">
            <a:avLst/>
          </a:prstGeom>
          <a:noFill/>
          <a:ln>
            <a:noFill/>
          </a:ln>
        </p:spPr>
      </p:pic>
      <p:sp>
        <p:nvSpPr>
          <p:cNvPr id="2983" name="Google Shape;2983;p250"/>
          <p:cNvSpPr txBox="1">
            <a:spLocks noGrp="1"/>
          </p:cNvSpPr>
          <p:nvPr>
            <p:ph type="sldNum" idx="12"/>
          </p:nvPr>
        </p:nvSpPr>
        <p:spPr>
          <a:xfrm>
            <a:off x="8412450" y="4828989"/>
            <a:ext cx="420000" cy="1230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Clr>
                <a:srgbClr val="000000"/>
              </a:buClr>
              <a:buSzPts val="900"/>
              <a:buFont typeface="Arial"/>
              <a:buNone/>
            </a:pPr>
            <a:fld id="{00000000-1234-1234-1234-123412341234}" type="slidenum">
              <a:rPr lang="en"/>
              <a:t>21</a:t>
            </a:fld>
            <a:endParaRPr/>
          </a:p>
        </p:txBody>
      </p:sp>
      <p:sp>
        <p:nvSpPr>
          <p:cNvPr id="2984" name="Google Shape;2984;p250"/>
          <p:cNvSpPr/>
          <p:nvPr/>
        </p:nvSpPr>
        <p:spPr>
          <a:xfrm>
            <a:off x="2124291" y="483745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i="0" u="none" strike="noStrike" cap="none">
                <a:solidFill>
                  <a:schemeClr val="dk1"/>
                </a:solidFill>
              </a:rPr>
              <a:t>The four-color, four-quadrant graphic and Whole Brain</a:t>
            </a:r>
            <a:r>
              <a:rPr lang="en" sz="600" baseline="30000">
                <a:solidFill>
                  <a:schemeClr val="dk1"/>
                </a:solidFill>
              </a:rPr>
              <a:t>®</a:t>
            </a:r>
            <a:r>
              <a:rPr lang="en" sz="600" i="0" u="none" strike="noStrike" cap="none">
                <a:solidFill>
                  <a:schemeClr val="dk1"/>
                </a:solidFill>
              </a:rPr>
              <a:t> are registered Trademarks of Herrmann Global, LLC.</a:t>
            </a:r>
            <a:endParaRPr sz="600" i="0" u="none" strike="noStrike" cap="none">
              <a:solidFill>
                <a:schemeClr val="dk1"/>
              </a:solidFill>
            </a:endParaRPr>
          </a:p>
        </p:txBody>
      </p:sp>
      <p:sp>
        <p:nvSpPr>
          <p:cNvPr id="2985" name="Google Shape;2985;p250"/>
          <p:cNvSpPr txBox="1">
            <a:spLocks noGrp="1"/>
          </p:cNvSpPr>
          <p:nvPr>
            <p:ph type="title"/>
          </p:nvPr>
        </p:nvSpPr>
        <p:spPr>
          <a:xfrm>
            <a:off x="311699" y="309889"/>
            <a:ext cx="7867200" cy="356100"/>
          </a:xfrm>
          <a:prstGeom prst="rect">
            <a:avLst/>
          </a:prstGeom>
          <a:noFill/>
          <a:ln>
            <a:noFill/>
          </a:ln>
        </p:spPr>
        <p:txBody>
          <a:bodyPr spcFirstLastPara="1" wrap="square" lIns="60500" tIns="30250" rIns="60500" bIns="30250" anchor="t" anchorCtr="0">
            <a:noAutofit/>
          </a:bodyPr>
          <a:lstStyle/>
          <a:p>
            <a:pPr marL="0" lvl="0" indent="0" algn="l" rtl="0">
              <a:lnSpc>
                <a:spcPct val="100000"/>
              </a:lnSpc>
              <a:spcBef>
                <a:spcPts val="0"/>
              </a:spcBef>
              <a:spcAft>
                <a:spcPts val="0"/>
              </a:spcAft>
              <a:buClr>
                <a:srgbClr val="3A3838"/>
              </a:buClr>
              <a:buSzPts val="2400"/>
              <a:buFont typeface="Arial"/>
              <a:buNone/>
            </a:pPr>
            <a:r>
              <a:rPr lang="en" b="1"/>
              <a:t>Complete the Team Pulse Survey</a:t>
            </a:r>
            <a:endParaRPr b="1"/>
          </a:p>
        </p:txBody>
      </p:sp>
      <p:sp>
        <p:nvSpPr>
          <p:cNvPr id="2986" name="Google Shape;2986;p250"/>
          <p:cNvSpPr txBox="1"/>
          <p:nvPr/>
        </p:nvSpPr>
        <p:spPr>
          <a:xfrm rot="578">
            <a:off x="1006200" y="2035300"/>
            <a:ext cx="7131600" cy="1592700"/>
          </a:xfrm>
          <a:prstGeom prst="rect">
            <a:avLst/>
          </a:prstGeom>
          <a:solidFill>
            <a:srgbClr val="FFC000"/>
          </a:solidFill>
          <a:ln>
            <a:noFill/>
          </a:ln>
        </p:spPr>
        <p:txBody>
          <a:bodyPr spcFirstLastPara="1" wrap="square" lIns="60500" tIns="30250" rIns="60500" bIns="3025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a:t>Close slides and share Team Profile ifor walkthrough. </a:t>
            </a:r>
            <a:br>
              <a:rPr lang="en" sz="1800" b="1"/>
            </a:br>
            <a:r>
              <a:rPr lang="en" sz="1800" b="1"/>
              <a:t>Switch back for slide 33.</a:t>
            </a:r>
            <a:endParaRPr sz="900" b="1" i="0" u="none" strike="noStrike" cap="none">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90"/>
        <p:cNvGrpSpPr/>
        <p:nvPr/>
      </p:nvGrpSpPr>
      <p:grpSpPr>
        <a:xfrm>
          <a:off x="0" y="0"/>
          <a:ext cx="0" cy="0"/>
          <a:chOff x="0" y="0"/>
          <a:chExt cx="0" cy="0"/>
        </a:xfrm>
      </p:grpSpPr>
      <p:pic>
        <p:nvPicPr>
          <p:cNvPr id="2991" name="Google Shape;2991;p251"/>
          <p:cNvPicPr preferRelativeResize="0"/>
          <p:nvPr/>
        </p:nvPicPr>
        <p:blipFill rotWithShape="1">
          <a:blip r:embed="rId3">
            <a:alphaModFix amt="37000"/>
          </a:blip>
          <a:srcRect/>
          <a:stretch/>
        </p:blipFill>
        <p:spPr>
          <a:xfrm>
            <a:off x="2266950" y="266700"/>
            <a:ext cx="4610100" cy="4610100"/>
          </a:xfrm>
          <a:prstGeom prst="rect">
            <a:avLst/>
          </a:prstGeom>
          <a:noFill/>
          <a:ln>
            <a:noFill/>
          </a:ln>
        </p:spPr>
      </p:pic>
      <p:sp>
        <p:nvSpPr>
          <p:cNvPr id="2992" name="Google Shape;2992;p251"/>
          <p:cNvSpPr txBox="1"/>
          <p:nvPr/>
        </p:nvSpPr>
        <p:spPr>
          <a:xfrm>
            <a:off x="2266950" y="1912950"/>
            <a:ext cx="4504200" cy="13176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rgbClr val="000000"/>
              </a:buClr>
              <a:buSzPts val="4600"/>
              <a:buFont typeface="Arial"/>
              <a:buNone/>
            </a:pPr>
            <a:r>
              <a:rPr lang="en" sz="4600" b="1">
                <a:solidFill>
                  <a:schemeClr val="dk2"/>
                </a:solidFill>
              </a:rPr>
              <a:t>10 Minute Break</a:t>
            </a:r>
            <a:endParaRPr sz="4600" b="1" i="0" u="none" strike="noStrike" cap="none">
              <a:solidFill>
                <a:schemeClr val="dk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96"/>
        <p:cNvGrpSpPr/>
        <p:nvPr/>
      </p:nvGrpSpPr>
      <p:grpSpPr>
        <a:xfrm>
          <a:off x="0" y="0"/>
          <a:ext cx="0" cy="0"/>
          <a:chOff x="0" y="0"/>
          <a:chExt cx="0" cy="0"/>
        </a:xfrm>
      </p:grpSpPr>
      <p:pic>
        <p:nvPicPr>
          <p:cNvPr id="2997" name="Google Shape;2997;p252"/>
          <p:cNvPicPr preferRelativeResize="0"/>
          <p:nvPr/>
        </p:nvPicPr>
        <p:blipFill>
          <a:blip r:embed="rId3">
            <a:alphaModFix amt="37000"/>
          </a:blip>
          <a:stretch>
            <a:fillRect/>
          </a:stretch>
        </p:blipFill>
        <p:spPr>
          <a:xfrm>
            <a:off x="2266950" y="266700"/>
            <a:ext cx="4610100" cy="4610100"/>
          </a:xfrm>
          <a:prstGeom prst="rect">
            <a:avLst/>
          </a:prstGeom>
          <a:noFill/>
          <a:ln>
            <a:noFill/>
          </a:ln>
        </p:spPr>
      </p:pic>
      <p:sp>
        <p:nvSpPr>
          <p:cNvPr id="2998" name="Google Shape;2998;p252"/>
          <p:cNvSpPr txBox="1"/>
          <p:nvPr/>
        </p:nvSpPr>
        <p:spPr>
          <a:xfrm>
            <a:off x="2128800" y="1912950"/>
            <a:ext cx="4886400" cy="13176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4600" b="1">
                <a:solidFill>
                  <a:schemeClr val="dk2"/>
                </a:solidFill>
              </a:rPr>
              <a:t>Whole Brain</a:t>
            </a:r>
            <a:r>
              <a:rPr lang="en" sz="4600" b="1" baseline="30000">
                <a:solidFill>
                  <a:schemeClr val="dk2"/>
                </a:solidFill>
              </a:rPr>
              <a:t>®</a:t>
            </a:r>
            <a:r>
              <a:rPr lang="en" sz="4600" b="1">
                <a:solidFill>
                  <a:schemeClr val="dk2"/>
                </a:solidFill>
              </a:rPr>
              <a:t> Communication</a:t>
            </a:r>
            <a:endParaRPr sz="4600" b="1">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03"/>
        <p:cNvGrpSpPr/>
        <p:nvPr/>
      </p:nvGrpSpPr>
      <p:grpSpPr>
        <a:xfrm>
          <a:off x="0" y="0"/>
          <a:ext cx="0" cy="0"/>
          <a:chOff x="0" y="0"/>
          <a:chExt cx="0" cy="0"/>
        </a:xfrm>
      </p:grpSpPr>
      <p:sp>
        <p:nvSpPr>
          <p:cNvPr id="3004" name="Google Shape;3004;p253"/>
          <p:cNvSpPr/>
          <p:nvPr/>
        </p:nvSpPr>
        <p:spPr>
          <a:xfrm>
            <a:off x="6374513" y="834325"/>
            <a:ext cx="1103100" cy="22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5" name="Google Shape;3005;p25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24</a:t>
            </a:fld>
            <a:endParaRPr/>
          </a:p>
        </p:txBody>
      </p:sp>
      <p:sp>
        <p:nvSpPr>
          <p:cNvPr id="3006" name="Google Shape;3006;p253"/>
          <p:cNvSpPr txBox="1"/>
          <p:nvPr/>
        </p:nvSpPr>
        <p:spPr>
          <a:xfrm>
            <a:off x="175902" y="263400"/>
            <a:ext cx="7092900" cy="489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0000"/>
              </a:buClr>
              <a:buSzPts val="9300"/>
              <a:buFont typeface="Arial"/>
              <a:buNone/>
            </a:pPr>
            <a:r>
              <a:rPr lang="en" sz="2400" b="1">
                <a:solidFill>
                  <a:schemeClr val="dk1"/>
                </a:solidFill>
              </a:rPr>
              <a:t>Whole Brain</a:t>
            </a:r>
            <a:r>
              <a:rPr lang="en" sz="2400" b="1" baseline="30000">
                <a:solidFill>
                  <a:schemeClr val="dk1"/>
                </a:solidFill>
              </a:rPr>
              <a:t>®</a:t>
            </a:r>
            <a:r>
              <a:rPr lang="en" sz="2400" b="1">
                <a:solidFill>
                  <a:schemeClr val="dk1"/>
                </a:solidFill>
              </a:rPr>
              <a:t> Communication</a:t>
            </a:r>
            <a:endParaRPr sz="2400" i="0" u="none" strike="noStrike" cap="none">
              <a:solidFill>
                <a:schemeClr val="dk1"/>
              </a:solidFill>
            </a:endParaRPr>
          </a:p>
        </p:txBody>
      </p:sp>
      <p:sp>
        <p:nvSpPr>
          <p:cNvPr id="3007" name="Google Shape;3007;p253"/>
          <p:cNvSpPr/>
          <p:nvPr/>
        </p:nvSpPr>
        <p:spPr>
          <a:xfrm>
            <a:off x="2124291" y="483745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i="0" u="none" strike="noStrike" cap="none">
                <a:solidFill>
                  <a:schemeClr val="dk1"/>
                </a:solidFill>
                <a:latin typeface="Proxima Nova"/>
                <a:ea typeface="Proxima Nova"/>
                <a:cs typeface="Proxima Nova"/>
                <a:sym typeface="Proxima Nova"/>
              </a:rPr>
              <a:t>The four-color, four-quadrant graphic and Whole Brain</a:t>
            </a:r>
            <a:r>
              <a:rPr lang="en" sz="600" i="0" u="none" strike="noStrike" cap="none" baseline="30000">
                <a:solidFill>
                  <a:schemeClr val="dk1"/>
                </a:solidFill>
                <a:latin typeface="Proxima Nova"/>
                <a:ea typeface="Proxima Nova"/>
                <a:cs typeface="Proxima Nova"/>
                <a:sym typeface="Proxima Nova"/>
              </a:rPr>
              <a:t>®</a:t>
            </a:r>
            <a:r>
              <a:rPr lang="en" sz="600" i="0" u="none" strike="noStrike" cap="none">
                <a:solidFill>
                  <a:schemeClr val="dk1"/>
                </a:solidFill>
                <a:latin typeface="Proxima Nova"/>
                <a:ea typeface="Proxima Nova"/>
                <a:cs typeface="Proxima Nova"/>
                <a:sym typeface="Proxima Nova"/>
              </a:rPr>
              <a:t> are registered Trademarks of Herrmann Global, LLC.</a:t>
            </a:r>
            <a:endParaRPr sz="600" i="0" u="none" strike="noStrike" cap="none">
              <a:solidFill>
                <a:schemeClr val="dk1"/>
              </a:solidFill>
              <a:latin typeface="Proxima Nova"/>
              <a:ea typeface="Proxima Nova"/>
              <a:cs typeface="Proxima Nova"/>
              <a:sym typeface="Proxima Nova"/>
            </a:endParaRPr>
          </a:p>
        </p:txBody>
      </p:sp>
      <p:sp>
        <p:nvSpPr>
          <p:cNvPr id="3008" name="Google Shape;3008;p253"/>
          <p:cNvSpPr txBox="1"/>
          <p:nvPr/>
        </p:nvSpPr>
        <p:spPr>
          <a:xfrm>
            <a:off x="2328300" y="1883216"/>
            <a:ext cx="4487400" cy="1824000"/>
          </a:xfrm>
          <a:prstGeom prst="rect">
            <a:avLst/>
          </a:prstGeom>
          <a:noFill/>
          <a:ln>
            <a:noFill/>
          </a:ln>
        </p:spPr>
        <p:txBody>
          <a:bodyPr spcFirstLastPara="1" wrap="square" lIns="0" tIns="34275" rIns="27000" bIns="34275" anchor="b"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rPr>
              <a:t>"The single biggest problem in</a:t>
            </a:r>
            <a:r>
              <a:rPr lang="en" sz="2300" b="1">
                <a:solidFill>
                  <a:schemeClr val="dk1"/>
                </a:solidFill>
              </a:rPr>
              <a:t> </a:t>
            </a:r>
            <a:br>
              <a:rPr lang="en" sz="2300" b="1">
                <a:solidFill>
                  <a:schemeClr val="dk1"/>
                </a:solidFill>
              </a:rPr>
            </a:br>
            <a:r>
              <a:rPr lang="en" sz="2300" b="1">
                <a:solidFill>
                  <a:schemeClr val="dk1"/>
                </a:solidFill>
              </a:rPr>
              <a:t>  </a:t>
            </a:r>
            <a:r>
              <a:rPr lang="en" sz="2300" b="1" i="0" u="none" strike="noStrike" cap="none">
                <a:solidFill>
                  <a:schemeClr val="dk1"/>
                </a:solidFill>
              </a:rPr>
              <a:t>communication is the illusion </a:t>
            </a:r>
            <a:br>
              <a:rPr lang="en" sz="2300" b="1" i="0" u="none" strike="noStrike" cap="none">
                <a:solidFill>
                  <a:schemeClr val="dk1"/>
                </a:solidFill>
              </a:rPr>
            </a:br>
            <a:r>
              <a:rPr lang="en" sz="2300" b="1" i="0" u="none" strike="noStrike" cap="none">
                <a:solidFill>
                  <a:schemeClr val="dk1"/>
                </a:solidFill>
              </a:rPr>
              <a:t>  that it has taken place."</a:t>
            </a:r>
            <a:endParaRPr sz="1100" i="0" u="none" strike="noStrike" cap="none">
              <a:solidFill>
                <a:schemeClr val="dk1"/>
              </a:solidFill>
            </a:endParaRPr>
          </a:p>
          <a:p>
            <a:pPr marL="0" marR="0" lvl="0" indent="0" algn="l" rtl="0">
              <a:lnSpc>
                <a:spcPct val="100000"/>
              </a:lnSpc>
              <a:spcBef>
                <a:spcPts val="0"/>
              </a:spcBef>
              <a:spcAft>
                <a:spcPts val="0"/>
              </a:spcAft>
              <a:buClr>
                <a:srgbClr val="000000"/>
              </a:buClr>
              <a:buSzPts val="1100"/>
              <a:buFont typeface="Arial"/>
              <a:buNone/>
            </a:pPr>
            <a:r>
              <a:rPr lang="en" sz="1100" i="0" u="none" strike="noStrike" cap="none">
                <a:solidFill>
                  <a:schemeClr val="dk1"/>
                </a:solidFill>
              </a:rPr>
              <a:t>  </a:t>
            </a:r>
            <a:endParaRPr sz="1100" i="0" u="none" strike="noStrike" cap="none">
              <a:solidFill>
                <a:schemeClr val="dk1"/>
              </a:solidFill>
            </a:endParaRPr>
          </a:p>
          <a:p>
            <a:pPr marL="0" marR="0" lvl="0" indent="0" algn="l" rtl="0">
              <a:lnSpc>
                <a:spcPct val="100000"/>
              </a:lnSpc>
              <a:spcBef>
                <a:spcPts val="0"/>
              </a:spcBef>
              <a:spcAft>
                <a:spcPts val="0"/>
              </a:spcAft>
              <a:buClr>
                <a:srgbClr val="000000"/>
              </a:buClr>
              <a:buSzPts val="1700"/>
              <a:buFont typeface="Arial"/>
              <a:buNone/>
            </a:pPr>
            <a:r>
              <a:rPr lang="en" sz="1700" i="0" u="none" strike="noStrike" cap="none">
                <a:solidFill>
                  <a:schemeClr val="dk1"/>
                </a:solidFill>
              </a:rPr>
              <a:t>                                 - George Bernard Shaw,</a:t>
            </a:r>
            <a:endParaRPr sz="1700" i="0" u="none" strike="noStrike" cap="none">
              <a:solidFill>
                <a:schemeClr val="dk1"/>
              </a:solidFill>
            </a:endParaRPr>
          </a:p>
          <a:p>
            <a:pPr marL="0" marR="0" lvl="0" indent="0" algn="l" rtl="0">
              <a:lnSpc>
                <a:spcPct val="100000"/>
              </a:lnSpc>
              <a:spcBef>
                <a:spcPts val="0"/>
              </a:spcBef>
              <a:spcAft>
                <a:spcPts val="0"/>
              </a:spcAft>
              <a:buClr>
                <a:srgbClr val="000000"/>
              </a:buClr>
              <a:buSzPts val="1700"/>
              <a:buFont typeface="Arial"/>
              <a:buNone/>
            </a:pPr>
            <a:r>
              <a:rPr lang="en" sz="1700" i="0" u="none" strike="noStrike" cap="none">
                <a:solidFill>
                  <a:schemeClr val="dk1"/>
                </a:solidFill>
              </a:rPr>
              <a:t>                </a:t>
            </a:r>
            <a:r>
              <a:rPr lang="en" sz="800" i="0" u="none" strike="noStrike" cap="none">
                <a:solidFill>
                  <a:schemeClr val="dk1"/>
                </a:solidFill>
              </a:rPr>
              <a:t>                                         </a:t>
            </a:r>
            <a:r>
              <a:rPr lang="en" sz="1700" i="0" u="none" strike="noStrike" cap="none">
                <a:solidFill>
                  <a:schemeClr val="dk1"/>
                </a:solidFill>
              </a:rPr>
              <a:t>Irish Playwright</a:t>
            </a:r>
            <a:endParaRPr sz="2100" b="1" i="0" u="none" strike="noStrike" cap="none">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3"/>
        <p:cNvGrpSpPr/>
        <p:nvPr/>
      </p:nvGrpSpPr>
      <p:grpSpPr>
        <a:xfrm>
          <a:off x="0" y="0"/>
          <a:ext cx="0" cy="0"/>
          <a:chOff x="0" y="0"/>
          <a:chExt cx="0" cy="0"/>
        </a:xfrm>
      </p:grpSpPr>
      <p:sp>
        <p:nvSpPr>
          <p:cNvPr id="3014" name="Google Shape;3014;p254"/>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solidFill>
                  <a:schemeClr val="dk1"/>
                </a:solidFill>
              </a:rPr>
              <a:t>25</a:t>
            </a:fld>
            <a:endParaRPr>
              <a:solidFill>
                <a:schemeClr val="dk1"/>
              </a:solidFill>
            </a:endParaRPr>
          </a:p>
        </p:txBody>
      </p:sp>
      <p:pic>
        <p:nvPicPr>
          <p:cNvPr id="3015" name="Google Shape;3015;p254" title="Stretch-v2.gif"/>
          <p:cNvPicPr preferRelativeResize="0"/>
          <p:nvPr/>
        </p:nvPicPr>
        <p:blipFill rotWithShape="1">
          <a:blip r:embed="rId3">
            <a:alphaModFix/>
          </a:blip>
          <a:srcRect l="16771" t="934" r="14267" b="1694"/>
          <a:stretch/>
        </p:blipFill>
        <p:spPr>
          <a:xfrm>
            <a:off x="1704975" y="200025"/>
            <a:ext cx="5734051" cy="4553976"/>
          </a:xfrm>
          <a:prstGeom prst="rect">
            <a:avLst/>
          </a:prstGeom>
          <a:noFill/>
          <a:ln>
            <a:noFill/>
          </a:ln>
        </p:spPr>
      </p:pic>
      <p:sp>
        <p:nvSpPr>
          <p:cNvPr id="3016" name="Google Shape;3016;p254"/>
          <p:cNvSpPr/>
          <p:nvPr/>
        </p:nvSpPr>
        <p:spPr>
          <a:xfrm>
            <a:off x="-12" y="3917600"/>
            <a:ext cx="9144000" cy="836400"/>
          </a:xfrm>
          <a:prstGeom prst="rect">
            <a:avLst/>
          </a:prstGeom>
          <a:noFill/>
          <a:ln>
            <a:noFill/>
          </a:ln>
        </p:spPr>
        <p:txBody>
          <a:bodyPr spcFirstLastPara="1" wrap="square" lIns="60500" tIns="30250" rIns="60500" bIns="3025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chemeClr val="dk1"/>
                </a:solidFill>
                <a:latin typeface="Arial"/>
                <a:ea typeface="Arial"/>
                <a:cs typeface="Arial"/>
                <a:sym typeface="Arial"/>
              </a:rPr>
              <a:t>The ability to quickly and intentionally stretch beyond your default</a:t>
            </a:r>
            <a:br>
              <a:rPr lang="en" sz="1900" b="1" i="0" u="none" strike="noStrike" cap="none">
                <a:solidFill>
                  <a:schemeClr val="dk1"/>
                </a:solidFill>
                <a:latin typeface="Arial"/>
                <a:ea typeface="Arial"/>
                <a:cs typeface="Arial"/>
                <a:sym typeface="Arial"/>
              </a:rPr>
            </a:br>
            <a:r>
              <a:rPr lang="en" sz="1900" b="1" i="0" u="none" strike="noStrike" cap="none">
                <a:solidFill>
                  <a:schemeClr val="dk1"/>
                </a:solidFill>
                <a:latin typeface="Arial"/>
                <a:ea typeface="Arial"/>
                <a:cs typeface="Arial"/>
                <a:sym typeface="Arial"/>
              </a:rPr>
              <a:t>preferences and biases to adapt to new circumstances</a:t>
            </a:r>
            <a:endParaRPr sz="900" b="0" i="0" u="none" strike="noStrike" cap="none">
              <a:solidFill>
                <a:schemeClr val="dk1"/>
              </a:solidFill>
              <a:latin typeface="Arial"/>
              <a:ea typeface="Arial"/>
              <a:cs typeface="Arial"/>
              <a:sym typeface="Arial"/>
            </a:endParaRPr>
          </a:p>
        </p:txBody>
      </p:sp>
      <p:sp>
        <p:nvSpPr>
          <p:cNvPr id="3017" name="Google Shape;3017;p254"/>
          <p:cNvSpPr/>
          <p:nvPr/>
        </p:nvSpPr>
        <p:spPr>
          <a:xfrm>
            <a:off x="2124291" y="483745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The four-color, four-quadrant graphic and Whole Brain</a:t>
            </a:r>
            <a:r>
              <a:rPr lang="en" sz="600" b="0" i="0" u="none" strike="noStrike" cap="none" baseline="30000">
                <a:solidFill>
                  <a:schemeClr val="dk1"/>
                </a:solidFill>
                <a:latin typeface="Arial"/>
                <a:ea typeface="Arial"/>
                <a:cs typeface="Arial"/>
                <a:sym typeface="Arial"/>
              </a:rPr>
              <a:t>®</a:t>
            </a:r>
            <a:r>
              <a:rPr lang="en" sz="600" b="0" i="0" u="none" strike="noStrike" cap="none">
                <a:solidFill>
                  <a:schemeClr val="dk1"/>
                </a:solidFill>
                <a:latin typeface="Arial"/>
                <a:ea typeface="Arial"/>
                <a:cs typeface="Arial"/>
                <a:sym typeface="Arial"/>
              </a:rPr>
              <a:t> are registered Trademarks of Herrmann Global, LLC.</a:t>
            </a:r>
            <a:endParaRPr sz="600" b="0" i="0" u="none" strike="noStrike" cap="none">
              <a:solidFill>
                <a:schemeClr val="dk1"/>
              </a:solidFill>
              <a:latin typeface="Arial"/>
              <a:ea typeface="Arial"/>
              <a:cs typeface="Arial"/>
              <a:sym typeface="Arial"/>
            </a:endParaRPr>
          </a:p>
        </p:txBody>
      </p:sp>
      <p:sp>
        <p:nvSpPr>
          <p:cNvPr id="3018" name="Google Shape;3018;p254"/>
          <p:cNvSpPr txBox="1"/>
          <p:nvPr/>
        </p:nvSpPr>
        <p:spPr>
          <a:xfrm>
            <a:off x="233700" y="325350"/>
            <a:ext cx="8041500" cy="5415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sz="2400" b="1" i="0" u="none" strike="noStrike" cap="none">
                <a:solidFill>
                  <a:srgbClr val="000000"/>
                </a:solidFill>
                <a:latin typeface="Arial"/>
                <a:ea typeface="Arial"/>
                <a:cs typeface="Arial"/>
                <a:sym typeface="Arial"/>
              </a:rPr>
              <a:t>Thinking Agility</a:t>
            </a:r>
            <a:endParaRPr sz="2400" b="0" i="0" u="none" strike="noStrike" cap="none">
              <a:solidFill>
                <a:srgbClr val="BFBFBF"/>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3"/>
        <p:cNvGrpSpPr/>
        <p:nvPr/>
      </p:nvGrpSpPr>
      <p:grpSpPr>
        <a:xfrm>
          <a:off x="0" y="0"/>
          <a:ext cx="0" cy="0"/>
          <a:chOff x="0" y="0"/>
          <a:chExt cx="0" cy="0"/>
        </a:xfrm>
      </p:grpSpPr>
      <p:sp>
        <p:nvSpPr>
          <p:cNvPr id="3024" name="Google Shape;3024;p255"/>
          <p:cNvSpPr/>
          <p:nvPr/>
        </p:nvSpPr>
        <p:spPr>
          <a:xfrm>
            <a:off x="6374513" y="834325"/>
            <a:ext cx="1103100" cy="22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5" name="Google Shape;3025;p255"/>
          <p:cNvSpPr txBox="1"/>
          <p:nvPr/>
        </p:nvSpPr>
        <p:spPr>
          <a:xfrm>
            <a:off x="233700" y="325350"/>
            <a:ext cx="8041500" cy="5415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sz="2400" b="1">
                <a:solidFill>
                  <a:schemeClr val="dk1"/>
                </a:solidFill>
              </a:rPr>
              <a:t>Communication Preferences by Quadrant</a:t>
            </a:r>
            <a:endParaRPr sz="2400" b="1" i="0" u="none" strike="noStrike" cap="none">
              <a:solidFill>
                <a:srgbClr val="000000"/>
              </a:solidFill>
              <a:latin typeface="Arial"/>
              <a:ea typeface="Arial"/>
              <a:cs typeface="Arial"/>
              <a:sym typeface="Arial"/>
            </a:endParaRPr>
          </a:p>
        </p:txBody>
      </p:sp>
      <p:sp>
        <p:nvSpPr>
          <p:cNvPr id="3026" name="Google Shape;3026;p25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26</a:t>
            </a:fld>
            <a:endParaRPr/>
          </a:p>
        </p:txBody>
      </p:sp>
      <p:sp>
        <p:nvSpPr>
          <p:cNvPr id="3027" name="Google Shape;3027;p255"/>
          <p:cNvSpPr/>
          <p:nvPr/>
        </p:nvSpPr>
        <p:spPr>
          <a:xfrm>
            <a:off x="6374513" y="834325"/>
            <a:ext cx="1103100" cy="229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8" name="Google Shape;3028;p255"/>
          <p:cNvSpPr/>
          <p:nvPr/>
        </p:nvSpPr>
        <p:spPr>
          <a:xfrm>
            <a:off x="2124291" y="481840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The four-color, four-quadrant graphic and Whole Brain</a:t>
            </a:r>
            <a:r>
              <a:rPr lang="en" sz="600" b="0" i="0" u="none" strike="noStrike" cap="none" baseline="30000">
                <a:solidFill>
                  <a:srgbClr val="000000"/>
                </a:solidFill>
                <a:latin typeface="Arial"/>
                <a:ea typeface="Arial"/>
                <a:cs typeface="Arial"/>
                <a:sym typeface="Arial"/>
              </a:rPr>
              <a:t>®</a:t>
            </a:r>
            <a:r>
              <a:rPr lang="en" sz="600" b="0" i="0" u="none" strike="noStrike" cap="none">
                <a:solidFill>
                  <a:srgbClr val="000000"/>
                </a:solidFill>
                <a:latin typeface="Arial"/>
                <a:ea typeface="Arial"/>
                <a:cs typeface="Arial"/>
                <a:sym typeface="Arial"/>
              </a:rPr>
              <a:t> are registered Trademarks of Herrmann Global, LLC.</a:t>
            </a:r>
            <a:endParaRPr sz="600" b="0" i="0" u="none" strike="noStrike" cap="none">
              <a:solidFill>
                <a:srgbClr val="000000"/>
              </a:solidFill>
              <a:latin typeface="Arial"/>
              <a:ea typeface="Arial"/>
              <a:cs typeface="Arial"/>
              <a:sym typeface="Arial"/>
            </a:endParaRPr>
          </a:p>
        </p:txBody>
      </p:sp>
      <p:sp>
        <p:nvSpPr>
          <p:cNvPr id="3029" name="Google Shape;3029;p255"/>
          <p:cNvSpPr/>
          <p:nvPr/>
        </p:nvSpPr>
        <p:spPr>
          <a:xfrm rot="10800000" flipH="1">
            <a:off x="353756" y="929388"/>
            <a:ext cx="8436300" cy="3654300"/>
          </a:xfrm>
          <a:prstGeom prst="snip1Rect">
            <a:avLst>
              <a:gd name="adj" fmla="val 0"/>
            </a:avLst>
          </a:prstGeom>
          <a:solidFill>
            <a:srgbClr val="D3F2FC"/>
          </a:solidFill>
          <a:ln>
            <a:noFill/>
          </a:ln>
        </p:spPr>
        <p:txBody>
          <a:bodyPr spcFirstLastPara="1" wrap="square" lIns="67900" tIns="67900" rIns="90525" bIns="4525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3030" name="Google Shape;3030;p255"/>
          <p:cNvPicPr preferRelativeResize="0"/>
          <p:nvPr/>
        </p:nvPicPr>
        <p:blipFill rotWithShape="1">
          <a:blip r:embed="rId3">
            <a:alphaModFix/>
          </a:blip>
          <a:srcRect/>
          <a:stretch/>
        </p:blipFill>
        <p:spPr>
          <a:xfrm>
            <a:off x="6971079" y="2767599"/>
            <a:ext cx="1819158" cy="1830037"/>
          </a:xfrm>
          <a:prstGeom prst="rect">
            <a:avLst/>
          </a:prstGeom>
          <a:noFill/>
          <a:ln>
            <a:noFill/>
          </a:ln>
        </p:spPr>
      </p:pic>
      <p:sp>
        <p:nvSpPr>
          <p:cNvPr id="3031" name="Google Shape;3031;p255"/>
          <p:cNvSpPr txBox="1"/>
          <p:nvPr/>
        </p:nvSpPr>
        <p:spPr>
          <a:xfrm>
            <a:off x="7664587" y="3681519"/>
            <a:ext cx="834300" cy="306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A</a:t>
            </a:r>
            <a:endParaRPr sz="2400" b="1" i="0" u="none" strike="noStrike" cap="none">
              <a:solidFill>
                <a:srgbClr val="000000"/>
              </a:solidFill>
              <a:latin typeface="Arial"/>
              <a:ea typeface="Arial"/>
              <a:cs typeface="Arial"/>
              <a:sym typeface="Arial"/>
            </a:endParaRPr>
          </a:p>
        </p:txBody>
      </p:sp>
      <p:sp>
        <p:nvSpPr>
          <p:cNvPr id="3032" name="Google Shape;3032;p255"/>
          <p:cNvSpPr txBox="1"/>
          <p:nvPr/>
        </p:nvSpPr>
        <p:spPr>
          <a:xfrm>
            <a:off x="582483" y="1447744"/>
            <a:ext cx="3099300" cy="27489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rPr>
              <a:t>What they prefer:</a:t>
            </a:r>
            <a:br>
              <a:rPr lang="en" sz="1400" b="1" i="0" u="none" strike="noStrike" cap="none">
                <a:solidFill>
                  <a:srgbClr val="000000"/>
                </a:solidFill>
              </a:rPr>
            </a:br>
            <a:endParaRPr sz="1400" b="1"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Clear goals and objectives</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Data, facts, and logic</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Technical accuracy</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Structured, logical flow</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Direct and to-the-point messages</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rgbClr val="000000"/>
              </a:solidFill>
            </a:endParaRPr>
          </a:p>
        </p:txBody>
      </p:sp>
      <p:sp>
        <p:nvSpPr>
          <p:cNvPr id="3033" name="Google Shape;3033;p255"/>
          <p:cNvSpPr txBox="1"/>
          <p:nvPr/>
        </p:nvSpPr>
        <p:spPr>
          <a:xfrm>
            <a:off x="3846746" y="1447744"/>
            <a:ext cx="3242100" cy="27489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rPr>
              <a:t>What they’re listening for:</a:t>
            </a:r>
            <a:br>
              <a:rPr lang="en" sz="1400" b="1" i="0" u="none" strike="noStrike" cap="none">
                <a:solidFill>
                  <a:srgbClr val="000000"/>
                </a:solidFill>
              </a:rPr>
            </a:br>
            <a:endParaRPr sz="1400" b="1"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Brief, clear, and precise information</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Data and fact-based charts</a:t>
            </a:r>
            <a:br>
              <a:rPr lang="en" sz="1400" i="0" u="none" strike="noStrike" cap="none">
                <a:solidFill>
                  <a:srgbClr val="000000"/>
                </a:solidFill>
              </a:rPr>
            </a:b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Logical arguments with evidence</a:t>
            </a:r>
            <a:br>
              <a:rPr lang="en" sz="1400" i="0" u="none" strike="noStrike" cap="none">
                <a:solidFill>
                  <a:srgbClr val="000000"/>
                </a:solidFill>
              </a:rPr>
            </a:b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Connection to business outcomes</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38"/>
        <p:cNvGrpSpPr/>
        <p:nvPr/>
      </p:nvGrpSpPr>
      <p:grpSpPr>
        <a:xfrm>
          <a:off x="0" y="0"/>
          <a:ext cx="0" cy="0"/>
          <a:chOff x="0" y="0"/>
          <a:chExt cx="0" cy="0"/>
        </a:xfrm>
      </p:grpSpPr>
      <p:sp>
        <p:nvSpPr>
          <p:cNvPr id="3039" name="Google Shape;3039;p256"/>
          <p:cNvSpPr/>
          <p:nvPr/>
        </p:nvSpPr>
        <p:spPr>
          <a:xfrm>
            <a:off x="6374513" y="898219"/>
            <a:ext cx="1103100" cy="22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0" name="Google Shape;3040;p256"/>
          <p:cNvSpPr txBox="1"/>
          <p:nvPr/>
        </p:nvSpPr>
        <p:spPr>
          <a:xfrm>
            <a:off x="233700" y="325350"/>
            <a:ext cx="8041500" cy="5415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0"/>
              </a:spcBef>
              <a:spcAft>
                <a:spcPts val="0"/>
              </a:spcAft>
              <a:buClr>
                <a:schemeClr val="dk1"/>
              </a:buClr>
              <a:buSzPts val="1500"/>
              <a:buFont typeface="Arial"/>
              <a:buNone/>
            </a:pPr>
            <a:r>
              <a:rPr lang="en" sz="2400" b="1">
                <a:solidFill>
                  <a:schemeClr val="dk1"/>
                </a:solidFill>
              </a:rPr>
              <a:t>Communication Preferences by Quadrant</a:t>
            </a:r>
            <a:endParaRPr sz="2400" b="1">
              <a:solidFill>
                <a:schemeClr val="dk1"/>
              </a:solidFill>
            </a:endParaRPr>
          </a:p>
          <a:p>
            <a:pPr marL="0" marR="0" lvl="0" indent="0" algn="l" rtl="0">
              <a:lnSpc>
                <a:spcPct val="115000"/>
              </a:lnSpc>
              <a:spcBef>
                <a:spcPts val="0"/>
              </a:spcBef>
              <a:spcAft>
                <a:spcPts val="0"/>
              </a:spcAft>
              <a:buClr>
                <a:srgbClr val="000000"/>
              </a:buClr>
              <a:buSzPts val="1500"/>
              <a:buFont typeface="Arial"/>
              <a:buNone/>
            </a:pPr>
            <a:endParaRPr sz="2400" b="1">
              <a:solidFill>
                <a:schemeClr val="dk1"/>
              </a:solidFill>
            </a:endParaRPr>
          </a:p>
        </p:txBody>
      </p:sp>
      <p:sp>
        <p:nvSpPr>
          <p:cNvPr id="3041" name="Google Shape;3041;p25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27</a:t>
            </a:fld>
            <a:endParaRPr/>
          </a:p>
        </p:txBody>
      </p:sp>
      <p:sp>
        <p:nvSpPr>
          <p:cNvPr id="3042" name="Google Shape;3042;p256"/>
          <p:cNvSpPr/>
          <p:nvPr/>
        </p:nvSpPr>
        <p:spPr>
          <a:xfrm>
            <a:off x="6374513" y="898219"/>
            <a:ext cx="1103100" cy="229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3" name="Google Shape;3043;p256"/>
          <p:cNvSpPr/>
          <p:nvPr/>
        </p:nvSpPr>
        <p:spPr>
          <a:xfrm>
            <a:off x="2124291" y="481840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The four-color, four-quadrant graphic and Whole Brain</a:t>
            </a:r>
            <a:r>
              <a:rPr lang="en" sz="600" b="0" i="0" u="none" strike="noStrike" cap="none" baseline="30000">
                <a:solidFill>
                  <a:srgbClr val="000000"/>
                </a:solidFill>
                <a:latin typeface="Arial"/>
                <a:ea typeface="Arial"/>
                <a:cs typeface="Arial"/>
                <a:sym typeface="Arial"/>
              </a:rPr>
              <a:t>®</a:t>
            </a:r>
            <a:r>
              <a:rPr lang="en" sz="600" b="0" i="0" u="none" strike="noStrike" cap="none">
                <a:solidFill>
                  <a:srgbClr val="000000"/>
                </a:solidFill>
                <a:latin typeface="Arial"/>
                <a:ea typeface="Arial"/>
                <a:cs typeface="Arial"/>
                <a:sym typeface="Arial"/>
              </a:rPr>
              <a:t> are registered Trademarks of Herrmann Global, LLC.</a:t>
            </a:r>
            <a:endParaRPr sz="600" b="0" i="0" u="none" strike="noStrike" cap="none">
              <a:solidFill>
                <a:srgbClr val="000000"/>
              </a:solidFill>
              <a:latin typeface="Arial"/>
              <a:ea typeface="Arial"/>
              <a:cs typeface="Arial"/>
              <a:sym typeface="Arial"/>
            </a:endParaRPr>
          </a:p>
        </p:txBody>
      </p:sp>
      <p:sp>
        <p:nvSpPr>
          <p:cNvPr id="3044" name="Google Shape;3044;p256"/>
          <p:cNvSpPr/>
          <p:nvPr/>
        </p:nvSpPr>
        <p:spPr>
          <a:xfrm>
            <a:off x="353756" y="929233"/>
            <a:ext cx="8431800" cy="3654600"/>
          </a:xfrm>
          <a:prstGeom prst="snip1Rect">
            <a:avLst>
              <a:gd name="adj" fmla="val 0"/>
            </a:avLst>
          </a:prstGeom>
          <a:solidFill>
            <a:srgbClr val="DEF2E5"/>
          </a:solidFill>
          <a:ln>
            <a:noFill/>
          </a:ln>
        </p:spPr>
        <p:txBody>
          <a:bodyPr spcFirstLastPara="1" wrap="square" lIns="67850" tIns="67850" rIns="90475" bIns="4522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3045" name="Google Shape;3045;p256"/>
          <p:cNvPicPr preferRelativeResize="0"/>
          <p:nvPr/>
        </p:nvPicPr>
        <p:blipFill rotWithShape="1">
          <a:blip r:embed="rId3">
            <a:alphaModFix/>
          </a:blip>
          <a:srcRect/>
          <a:stretch/>
        </p:blipFill>
        <p:spPr>
          <a:xfrm>
            <a:off x="6967286" y="937428"/>
            <a:ext cx="1818125" cy="1813352"/>
          </a:xfrm>
          <a:prstGeom prst="rect">
            <a:avLst/>
          </a:prstGeom>
          <a:noFill/>
          <a:ln>
            <a:noFill/>
          </a:ln>
        </p:spPr>
      </p:pic>
      <p:sp>
        <p:nvSpPr>
          <p:cNvPr id="3046" name="Google Shape;3046;p256"/>
          <p:cNvSpPr txBox="1"/>
          <p:nvPr/>
        </p:nvSpPr>
        <p:spPr>
          <a:xfrm>
            <a:off x="7660362" y="1513833"/>
            <a:ext cx="833700" cy="306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B</a:t>
            </a:r>
            <a:endParaRPr sz="2400" b="1" i="0" u="none" strike="noStrike" cap="none">
              <a:solidFill>
                <a:srgbClr val="000000"/>
              </a:solidFill>
              <a:latin typeface="Arial"/>
              <a:ea typeface="Arial"/>
              <a:cs typeface="Arial"/>
              <a:sym typeface="Arial"/>
            </a:endParaRPr>
          </a:p>
        </p:txBody>
      </p:sp>
      <p:sp>
        <p:nvSpPr>
          <p:cNvPr id="3047" name="Google Shape;3047;p256"/>
          <p:cNvSpPr txBox="1"/>
          <p:nvPr/>
        </p:nvSpPr>
        <p:spPr>
          <a:xfrm>
            <a:off x="582483" y="1447744"/>
            <a:ext cx="3099300" cy="27489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rPr>
              <a:t>What they prefer:</a:t>
            </a:r>
            <a:br>
              <a:rPr lang="en" sz="1400" b="1" i="0" u="none" strike="noStrike" cap="none">
                <a:solidFill>
                  <a:srgbClr val="000000"/>
                </a:solidFill>
              </a:rPr>
            </a:br>
            <a:endParaRPr sz="1400" b="1"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Step-by-step details </a:t>
            </a:r>
            <a:br>
              <a:rPr lang="en" sz="1400" i="0" u="none" strike="noStrike" cap="none">
                <a:solidFill>
                  <a:srgbClr val="000000"/>
                </a:solidFill>
              </a:rPr>
            </a:b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Written schedules and action plans </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Clear roles and responsibilities</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Consistency and reliability</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Reference to established procedures </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rgbClr val="000000"/>
              </a:solidFill>
            </a:endParaRPr>
          </a:p>
        </p:txBody>
      </p:sp>
      <p:sp>
        <p:nvSpPr>
          <p:cNvPr id="3048" name="Google Shape;3048;p256"/>
          <p:cNvSpPr txBox="1"/>
          <p:nvPr/>
        </p:nvSpPr>
        <p:spPr>
          <a:xfrm>
            <a:off x="3846746" y="1447744"/>
            <a:ext cx="3242100" cy="27489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rPr>
              <a:t>What they’re listening for:</a:t>
            </a:r>
            <a:br>
              <a:rPr lang="en" sz="1400" b="1" i="0" u="none" strike="noStrike" cap="none">
                <a:solidFill>
                  <a:srgbClr val="000000"/>
                </a:solidFill>
              </a:rPr>
            </a:br>
            <a:endParaRPr sz="1400" b="1"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How and when things will happen</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Clear timelines and milestones </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Past precedent or evidence it’s worked </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A sense of order and control</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53"/>
        <p:cNvGrpSpPr/>
        <p:nvPr/>
      </p:nvGrpSpPr>
      <p:grpSpPr>
        <a:xfrm>
          <a:off x="0" y="0"/>
          <a:ext cx="0" cy="0"/>
          <a:chOff x="0" y="0"/>
          <a:chExt cx="0" cy="0"/>
        </a:xfrm>
      </p:grpSpPr>
      <p:sp>
        <p:nvSpPr>
          <p:cNvPr id="3054" name="Google Shape;3054;p257"/>
          <p:cNvSpPr/>
          <p:nvPr/>
        </p:nvSpPr>
        <p:spPr>
          <a:xfrm>
            <a:off x="6374513" y="898219"/>
            <a:ext cx="1103100" cy="22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5" name="Google Shape;3055;p257"/>
          <p:cNvSpPr txBox="1"/>
          <p:nvPr/>
        </p:nvSpPr>
        <p:spPr>
          <a:xfrm>
            <a:off x="233700" y="325350"/>
            <a:ext cx="8041500" cy="5415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0"/>
              </a:spcBef>
              <a:spcAft>
                <a:spcPts val="0"/>
              </a:spcAft>
              <a:buClr>
                <a:schemeClr val="dk1"/>
              </a:buClr>
              <a:buSzPts val="1500"/>
              <a:buFont typeface="Arial"/>
              <a:buNone/>
            </a:pPr>
            <a:r>
              <a:rPr lang="en" sz="2400" b="1">
                <a:solidFill>
                  <a:schemeClr val="dk1"/>
                </a:solidFill>
              </a:rPr>
              <a:t>Communication Preferences by Quadrant</a:t>
            </a:r>
            <a:endParaRPr sz="2400" b="1">
              <a:solidFill>
                <a:schemeClr val="dk1"/>
              </a:solidFill>
            </a:endParaRPr>
          </a:p>
          <a:p>
            <a:pPr marL="0" marR="0" lvl="0" indent="0" algn="l" rtl="0">
              <a:lnSpc>
                <a:spcPct val="115000"/>
              </a:lnSpc>
              <a:spcBef>
                <a:spcPts val="0"/>
              </a:spcBef>
              <a:spcAft>
                <a:spcPts val="0"/>
              </a:spcAft>
              <a:buClr>
                <a:srgbClr val="000000"/>
              </a:buClr>
              <a:buSzPts val="1500"/>
              <a:buFont typeface="Arial"/>
              <a:buNone/>
            </a:pPr>
            <a:endParaRPr sz="2400" b="1">
              <a:solidFill>
                <a:schemeClr val="dk1"/>
              </a:solidFill>
            </a:endParaRPr>
          </a:p>
        </p:txBody>
      </p:sp>
      <p:sp>
        <p:nvSpPr>
          <p:cNvPr id="3056" name="Google Shape;3056;p25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28</a:t>
            </a:fld>
            <a:endParaRPr/>
          </a:p>
        </p:txBody>
      </p:sp>
      <p:sp>
        <p:nvSpPr>
          <p:cNvPr id="3057" name="Google Shape;3057;p257"/>
          <p:cNvSpPr/>
          <p:nvPr/>
        </p:nvSpPr>
        <p:spPr>
          <a:xfrm>
            <a:off x="6374513" y="898219"/>
            <a:ext cx="1103100" cy="229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8" name="Google Shape;3058;p257"/>
          <p:cNvSpPr/>
          <p:nvPr/>
        </p:nvSpPr>
        <p:spPr>
          <a:xfrm>
            <a:off x="2124291" y="481840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The four-color, four-quadrant graphic and Whole Brain</a:t>
            </a:r>
            <a:r>
              <a:rPr lang="en" sz="600" b="0" i="0" u="none" strike="noStrike" cap="none" baseline="30000">
                <a:solidFill>
                  <a:srgbClr val="000000"/>
                </a:solidFill>
                <a:latin typeface="Arial"/>
                <a:ea typeface="Arial"/>
                <a:cs typeface="Arial"/>
                <a:sym typeface="Arial"/>
              </a:rPr>
              <a:t>®</a:t>
            </a:r>
            <a:r>
              <a:rPr lang="en" sz="600" b="0" i="0" u="none" strike="noStrike" cap="none">
                <a:solidFill>
                  <a:srgbClr val="000000"/>
                </a:solidFill>
                <a:latin typeface="Arial"/>
                <a:ea typeface="Arial"/>
                <a:cs typeface="Arial"/>
                <a:sym typeface="Arial"/>
              </a:rPr>
              <a:t> are registered Trademarks of Herrmann Global, LLC.</a:t>
            </a:r>
            <a:endParaRPr sz="600" b="0" i="0" u="none" strike="noStrike" cap="none">
              <a:solidFill>
                <a:srgbClr val="000000"/>
              </a:solidFill>
              <a:latin typeface="Arial"/>
              <a:ea typeface="Arial"/>
              <a:cs typeface="Arial"/>
              <a:sym typeface="Arial"/>
            </a:endParaRPr>
          </a:p>
        </p:txBody>
      </p:sp>
      <p:sp>
        <p:nvSpPr>
          <p:cNvPr id="3059" name="Google Shape;3059;p257"/>
          <p:cNvSpPr/>
          <p:nvPr/>
        </p:nvSpPr>
        <p:spPr>
          <a:xfrm flipH="1">
            <a:off x="353700" y="905479"/>
            <a:ext cx="8423400" cy="3654600"/>
          </a:xfrm>
          <a:prstGeom prst="snip1Rect">
            <a:avLst>
              <a:gd name="adj" fmla="val 0"/>
            </a:avLst>
          </a:prstGeom>
          <a:solidFill>
            <a:srgbClr val="FBD6DA"/>
          </a:solidFill>
          <a:ln>
            <a:noFill/>
          </a:ln>
        </p:spPr>
        <p:txBody>
          <a:bodyPr spcFirstLastPara="1" wrap="square" lIns="67850" tIns="67850" rIns="90475" bIns="4522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3060" name="Google Shape;3060;p257"/>
          <p:cNvPicPr preferRelativeResize="0"/>
          <p:nvPr/>
        </p:nvPicPr>
        <p:blipFill rotWithShape="1">
          <a:blip r:embed="rId3">
            <a:alphaModFix/>
          </a:blip>
          <a:srcRect/>
          <a:stretch/>
        </p:blipFill>
        <p:spPr>
          <a:xfrm>
            <a:off x="353759" y="913701"/>
            <a:ext cx="1816333" cy="1813298"/>
          </a:xfrm>
          <a:prstGeom prst="rect">
            <a:avLst/>
          </a:prstGeom>
          <a:noFill/>
          <a:ln>
            <a:noFill/>
          </a:ln>
        </p:spPr>
      </p:pic>
      <p:sp>
        <p:nvSpPr>
          <p:cNvPr id="3061" name="Google Shape;3061;p257"/>
          <p:cNvSpPr txBox="1"/>
          <p:nvPr/>
        </p:nvSpPr>
        <p:spPr>
          <a:xfrm>
            <a:off x="638309" y="1490104"/>
            <a:ext cx="833400" cy="306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C</a:t>
            </a:r>
            <a:endParaRPr sz="2400" b="1" i="0" u="none" strike="noStrike" cap="none">
              <a:solidFill>
                <a:srgbClr val="000000"/>
              </a:solidFill>
              <a:latin typeface="Arial"/>
              <a:ea typeface="Arial"/>
              <a:cs typeface="Arial"/>
              <a:sym typeface="Arial"/>
            </a:endParaRPr>
          </a:p>
        </p:txBody>
      </p:sp>
      <p:sp>
        <p:nvSpPr>
          <p:cNvPr id="3062" name="Google Shape;3062;p257"/>
          <p:cNvSpPr txBox="1"/>
          <p:nvPr/>
        </p:nvSpPr>
        <p:spPr>
          <a:xfrm>
            <a:off x="2154108" y="1415797"/>
            <a:ext cx="3099300" cy="27489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rPr>
              <a:t>What they prefer:</a:t>
            </a:r>
            <a:br>
              <a:rPr lang="en" sz="1400" b="1" i="0" u="none" strike="noStrike" cap="none">
                <a:solidFill>
                  <a:srgbClr val="000000"/>
                </a:solidFill>
              </a:rPr>
            </a:br>
            <a:endParaRPr sz="1400" b="1"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Open, informal conversation</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Emotional tone and warmth</a:t>
            </a:r>
            <a:br>
              <a:rPr lang="en" sz="1400" i="0" u="none" strike="noStrike" cap="none">
                <a:solidFill>
                  <a:srgbClr val="000000"/>
                </a:solidFill>
              </a:rPr>
            </a:b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Personal stories or human examples </a:t>
            </a:r>
            <a:br>
              <a:rPr lang="en" sz="1400" i="0" u="none" strike="noStrike" cap="none">
                <a:solidFill>
                  <a:srgbClr val="000000"/>
                </a:solidFill>
              </a:rPr>
            </a:b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Empathy and inclusion </a:t>
            </a:r>
            <a:br>
              <a:rPr lang="en" sz="1400" i="0" u="none" strike="noStrike" cap="none">
                <a:solidFill>
                  <a:srgbClr val="000000"/>
                </a:solidFill>
              </a:rPr>
            </a:b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Authentic, expressive dialogue</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rgbClr val="000000"/>
              </a:solidFill>
            </a:endParaRPr>
          </a:p>
        </p:txBody>
      </p:sp>
      <p:sp>
        <p:nvSpPr>
          <p:cNvPr id="3063" name="Google Shape;3063;p257"/>
          <p:cNvSpPr txBox="1"/>
          <p:nvPr/>
        </p:nvSpPr>
        <p:spPr>
          <a:xfrm>
            <a:off x="5418371" y="1415797"/>
            <a:ext cx="3242100" cy="27489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rPr>
              <a:t>What they’re listening for:</a:t>
            </a:r>
            <a:br>
              <a:rPr lang="en" sz="1400" b="1" i="0" u="none" strike="noStrike" cap="none">
                <a:solidFill>
                  <a:srgbClr val="000000"/>
                </a:solidFill>
              </a:rPr>
            </a:br>
            <a:endParaRPr sz="1400" b="1"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Who is involved and how they feel</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Empathy and personal consideration</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Signs of trust and connection</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An inclusive, people-centered tone</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68"/>
        <p:cNvGrpSpPr/>
        <p:nvPr/>
      </p:nvGrpSpPr>
      <p:grpSpPr>
        <a:xfrm>
          <a:off x="0" y="0"/>
          <a:ext cx="0" cy="0"/>
          <a:chOff x="0" y="0"/>
          <a:chExt cx="0" cy="0"/>
        </a:xfrm>
      </p:grpSpPr>
      <p:sp>
        <p:nvSpPr>
          <p:cNvPr id="3069" name="Google Shape;3069;p258"/>
          <p:cNvSpPr/>
          <p:nvPr/>
        </p:nvSpPr>
        <p:spPr>
          <a:xfrm>
            <a:off x="6374513" y="898219"/>
            <a:ext cx="1103100" cy="22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0" name="Google Shape;3070;p258"/>
          <p:cNvSpPr txBox="1"/>
          <p:nvPr/>
        </p:nvSpPr>
        <p:spPr>
          <a:xfrm>
            <a:off x="233700" y="325350"/>
            <a:ext cx="8041500" cy="5415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0"/>
              </a:spcBef>
              <a:spcAft>
                <a:spcPts val="0"/>
              </a:spcAft>
              <a:buClr>
                <a:schemeClr val="dk1"/>
              </a:buClr>
              <a:buSzPts val="1500"/>
              <a:buFont typeface="Arial"/>
              <a:buNone/>
            </a:pPr>
            <a:r>
              <a:rPr lang="en" sz="2400" b="1">
                <a:solidFill>
                  <a:schemeClr val="dk1"/>
                </a:solidFill>
              </a:rPr>
              <a:t>Communication Preferences by Quadrant</a:t>
            </a:r>
            <a:endParaRPr sz="2400" b="1">
              <a:solidFill>
                <a:schemeClr val="dk1"/>
              </a:solidFill>
            </a:endParaRPr>
          </a:p>
          <a:p>
            <a:pPr marL="0" marR="0" lvl="0" indent="0" algn="l" rtl="0">
              <a:lnSpc>
                <a:spcPct val="115000"/>
              </a:lnSpc>
              <a:spcBef>
                <a:spcPts val="0"/>
              </a:spcBef>
              <a:spcAft>
                <a:spcPts val="0"/>
              </a:spcAft>
              <a:buClr>
                <a:srgbClr val="000000"/>
              </a:buClr>
              <a:buSzPts val="1500"/>
              <a:buFont typeface="Arial"/>
              <a:buNone/>
            </a:pPr>
            <a:endParaRPr sz="2400" b="1">
              <a:solidFill>
                <a:schemeClr val="dk1"/>
              </a:solidFill>
            </a:endParaRPr>
          </a:p>
        </p:txBody>
      </p:sp>
      <p:sp>
        <p:nvSpPr>
          <p:cNvPr id="3071" name="Google Shape;3071;p25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29</a:t>
            </a:fld>
            <a:endParaRPr/>
          </a:p>
        </p:txBody>
      </p:sp>
      <p:sp>
        <p:nvSpPr>
          <p:cNvPr id="3072" name="Google Shape;3072;p258"/>
          <p:cNvSpPr/>
          <p:nvPr/>
        </p:nvSpPr>
        <p:spPr>
          <a:xfrm>
            <a:off x="6374513" y="898219"/>
            <a:ext cx="1103100" cy="229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3" name="Google Shape;3073;p258"/>
          <p:cNvSpPr/>
          <p:nvPr/>
        </p:nvSpPr>
        <p:spPr>
          <a:xfrm>
            <a:off x="2124291" y="481840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The four-color, four-quadrant graphic and Whole Brain</a:t>
            </a:r>
            <a:r>
              <a:rPr lang="en" sz="600" b="0" i="0" u="none" strike="noStrike" cap="none" baseline="30000">
                <a:solidFill>
                  <a:srgbClr val="000000"/>
                </a:solidFill>
                <a:latin typeface="Arial"/>
                <a:ea typeface="Arial"/>
                <a:cs typeface="Arial"/>
                <a:sym typeface="Arial"/>
              </a:rPr>
              <a:t>®</a:t>
            </a:r>
            <a:r>
              <a:rPr lang="en" sz="600" b="0" i="0" u="none" strike="noStrike" cap="none">
                <a:solidFill>
                  <a:srgbClr val="000000"/>
                </a:solidFill>
                <a:latin typeface="Arial"/>
                <a:ea typeface="Arial"/>
                <a:cs typeface="Arial"/>
                <a:sym typeface="Arial"/>
              </a:rPr>
              <a:t> are registered Trademarks of Herrmann Global, LLC.</a:t>
            </a:r>
            <a:endParaRPr sz="600" b="0" i="0" u="none" strike="noStrike" cap="none">
              <a:solidFill>
                <a:srgbClr val="000000"/>
              </a:solidFill>
              <a:latin typeface="Arial"/>
              <a:ea typeface="Arial"/>
              <a:cs typeface="Arial"/>
              <a:sym typeface="Arial"/>
            </a:endParaRPr>
          </a:p>
        </p:txBody>
      </p:sp>
      <p:sp>
        <p:nvSpPr>
          <p:cNvPr id="3074" name="Google Shape;3074;p258"/>
          <p:cNvSpPr/>
          <p:nvPr/>
        </p:nvSpPr>
        <p:spPr>
          <a:xfrm rot="10800000">
            <a:off x="353947" y="913785"/>
            <a:ext cx="8423400" cy="3640500"/>
          </a:xfrm>
          <a:prstGeom prst="snip1Rect">
            <a:avLst>
              <a:gd name="adj" fmla="val 0"/>
            </a:avLst>
          </a:prstGeom>
          <a:solidFill>
            <a:srgbClr val="FEF6D8"/>
          </a:solidFill>
          <a:ln>
            <a:noFill/>
          </a:ln>
        </p:spPr>
        <p:txBody>
          <a:bodyPr spcFirstLastPara="1" wrap="square" lIns="67850" tIns="67850" rIns="90475" bIns="4522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3075" name="Google Shape;3075;p258"/>
          <p:cNvPicPr preferRelativeResize="0"/>
          <p:nvPr/>
        </p:nvPicPr>
        <p:blipFill rotWithShape="1">
          <a:blip r:embed="rId3">
            <a:alphaModFix/>
          </a:blip>
          <a:srcRect/>
          <a:stretch/>
        </p:blipFill>
        <p:spPr>
          <a:xfrm>
            <a:off x="353786" y="2745171"/>
            <a:ext cx="1816390" cy="1822972"/>
          </a:xfrm>
          <a:prstGeom prst="rect">
            <a:avLst/>
          </a:prstGeom>
          <a:noFill/>
          <a:ln>
            <a:noFill/>
          </a:ln>
        </p:spPr>
      </p:pic>
      <p:sp>
        <p:nvSpPr>
          <p:cNvPr id="3076" name="Google Shape;3076;p258"/>
          <p:cNvSpPr txBox="1"/>
          <p:nvPr/>
        </p:nvSpPr>
        <p:spPr>
          <a:xfrm>
            <a:off x="638360" y="3655542"/>
            <a:ext cx="833400" cy="305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D</a:t>
            </a:r>
            <a:endParaRPr sz="2400" b="1" i="0" u="none" strike="noStrike" cap="none">
              <a:solidFill>
                <a:srgbClr val="000000"/>
              </a:solidFill>
              <a:latin typeface="Arial"/>
              <a:ea typeface="Arial"/>
              <a:cs typeface="Arial"/>
              <a:sym typeface="Arial"/>
            </a:endParaRPr>
          </a:p>
        </p:txBody>
      </p:sp>
      <p:sp>
        <p:nvSpPr>
          <p:cNvPr id="3077" name="Google Shape;3077;p258"/>
          <p:cNvSpPr txBox="1"/>
          <p:nvPr/>
        </p:nvSpPr>
        <p:spPr>
          <a:xfrm>
            <a:off x="2154108" y="1415797"/>
            <a:ext cx="3099300" cy="27489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rPr>
              <a:t>What they prefer:</a:t>
            </a:r>
            <a:br>
              <a:rPr lang="en" sz="1400" b="1" i="0" u="none" strike="noStrike" cap="none">
                <a:solidFill>
                  <a:srgbClr val="000000"/>
                </a:solidFill>
              </a:rPr>
            </a:br>
            <a:endParaRPr sz="1400" b="1"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Big-picture thinking </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Visuals, metaphors, or storytelling</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Imaginative, future-focused ideas</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Freedom to ideate and explore</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Energetic, informal exchanges</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rgbClr val="000000"/>
              </a:solidFill>
            </a:endParaRPr>
          </a:p>
        </p:txBody>
      </p:sp>
      <p:sp>
        <p:nvSpPr>
          <p:cNvPr id="3078" name="Google Shape;3078;p258"/>
          <p:cNvSpPr txBox="1"/>
          <p:nvPr/>
        </p:nvSpPr>
        <p:spPr>
          <a:xfrm>
            <a:off x="5418371" y="1415797"/>
            <a:ext cx="3242100" cy="27489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rPr>
              <a:t>What they’re listening for:</a:t>
            </a:r>
            <a:br>
              <a:rPr lang="en" sz="1400" b="1" i="0" u="none" strike="noStrike" cap="none">
                <a:solidFill>
                  <a:srgbClr val="000000"/>
                </a:solidFill>
              </a:rPr>
            </a:br>
            <a:endParaRPr sz="1400" b="1"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Vision and possibility </a:t>
            </a:r>
            <a:br>
              <a:rPr lang="en" sz="1400" i="0" u="none" strike="noStrike" cap="none">
                <a:solidFill>
                  <a:srgbClr val="000000"/>
                </a:solidFill>
              </a:rPr>
            </a:b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Creative or unconventional ideas</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Connections to strategy or innovation </a:t>
            </a:r>
            <a:endParaRPr sz="1400" i="0" u="none" strike="noStrike" cap="none">
              <a:solidFill>
                <a:srgbClr val="000000"/>
              </a:solidFill>
            </a:endParaRPr>
          </a:p>
          <a:p>
            <a:pPr marL="342900" marR="0" lvl="0" indent="0" algn="l" rtl="0">
              <a:lnSpc>
                <a:spcPct val="100000"/>
              </a:lnSpc>
              <a:spcBef>
                <a:spcPts val="0"/>
              </a:spcBef>
              <a:spcAft>
                <a:spcPts val="0"/>
              </a:spcAft>
              <a:buClr>
                <a:srgbClr val="000000"/>
              </a:buClr>
              <a:buSzPts val="700"/>
              <a:buFont typeface="Arial"/>
              <a:buNone/>
            </a:pPr>
            <a:endParaRPr sz="700" i="0" u="none" strike="noStrike" cap="none">
              <a:solidFill>
                <a:srgbClr val="000000"/>
              </a:solidFill>
            </a:endParaRPr>
          </a:p>
          <a:p>
            <a:pPr marL="342900" marR="0" lvl="0" indent="-254000" algn="l" rtl="0">
              <a:lnSpc>
                <a:spcPct val="100000"/>
              </a:lnSpc>
              <a:spcBef>
                <a:spcPts val="0"/>
              </a:spcBef>
              <a:spcAft>
                <a:spcPts val="0"/>
              </a:spcAft>
              <a:buClr>
                <a:srgbClr val="000000"/>
              </a:buClr>
              <a:buSzPts val="1400"/>
              <a:buChar char="●"/>
            </a:pPr>
            <a:r>
              <a:rPr lang="en" sz="1400" i="0" u="none" strike="noStrike" cap="none">
                <a:solidFill>
                  <a:srgbClr val="000000"/>
                </a:solidFill>
              </a:rPr>
              <a:t>High-level framing or conceptual models</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4"/>
        <p:cNvGrpSpPr/>
        <p:nvPr/>
      </p:nvGrpSpPr>
      <p:grpSpPr>
        <a:xfrm>
          <a:off x="0" y="0"/>
          <a:ext cx="0" cy="0"/>
          <a:chOff x="0" y="0"/>
          <a:chExt cx="0" cy="0"/>
        </a:xfrm>
      </p:grpSpPr>
      <p:sp>
        <p:nvSpPr>
          <p:cNvPr id="2775" name="Google Shape;2775;p232"/>
          <p:cNvSpPr txBox="1"/>
          <p:nvPr/>
        </p:nvSpPr>
        <p:spPr>
          <a:xfrm>
            <a:off x="233775" y="333769"/>
            <a:ext cx="6390600" cy="295200"/>
          </a:xfrm>
          <a:prstGeom prst="rect">
            <a:avLst/>
          </a:prstGeom>
          <a:noFill/>
          <a:ln>
            <a:noFill/>
          </a:ln>
        </p:spPr>
        <p:txBody>
          <a:bodyPr spcFirstLastPara="1" wrap="square" lIns="68575" tIns="68575" rIns="68575" bIns="68575" anchor="ctr" anchorCtr="0">
            <a:noAutofit/>
          </a:bodyPr>
          <a:lstStyle/>
          <a:p>
            <a:pPr marL="0" marR="0" lvl="0" indent="0" algn="l" rtl="0">
              <a:lnSpc>
                <a:spcPct val="115000"/>
              </a:lnSpc>
              <a:spcBef>
                <a:spcPts val="0"/>
              </a:spcBef>
              <a:spcAft>
                <a:spcPts val="0"/>
              </a:spcAft>
              <a:buClr>
                <a:srgbClr val="000000"/>
              </a:buClr>
              <a:buSzPts val="1500"/>
              <a:buFont typeface="Arial"/>
              <a:buNone/>
            </a:pPr>
            <a:r>
              <a:rPr lang="en" sz="1500" b="1"/>
              <a:t>Herrmann Revision History</a:t>
            </a:r>
            <a:endParaRPr sz="2100" b="0" i="0" u="none" strike="noStrike" cap="none">
              <a:solidFill>
                <a:srgbClr val="000000"/>
              </a:solidFill>
              <a:latin typeface="Arial"/>
              <a:ea typeface="Arial"/>
              <a:cs typeface="Arial"/>
              <a:sym typeface="Arial"/>
            </a:endParaRPr>
          </a:p>
        </p:txBody>
      </p:sp>
      <p:sp>
        <p:nvSpPr>
          <p:cNvPr id="2776" name="Google Shape;2776;p232"/>
          <p:cNvSpPr txBox="1"/>
          <p:nvPr/>
        </p:nvSpPr>
        <p:spPr>
          <a:xfrm>
            <a:off x="233775" y="628975"/>
            <a:ext cx="8598600" cy="579000"/>
          </a:xfrm>
          <a:prstGeom prst="rect">
            <a:avLst/>
          </a:prstGeom>
          <a:noFill/>
          <a:ln>
            <a:noFill/>
          </a:ln>
        </p:spPr>
        <p:txBody>
          <a:bodyPr spcFirstLastPara="1" wrap="square" lIns="68575" tIns="68575" rIns="68575" bIns="68575" anchor="ctr" anchorCtr="0">
            <a:noAutofit/>
          </a:bodyPr>
          <a:lstStyle/>
          <a:p>
            <a:pPr marL="0" marR="0" lvl="0" indent="0" algn="l" rtl="0">
              <a:lnSpc>
                <a:spcPct val="115000"/>
              </a:lnSpc>
              <a:spcBef>
                <a:spcPts val="0"/>
              </a:spcBef>
              <a:spcAft>
                <a:spcPts val="0"/>
              </a:spcAft>
              <a:buClr>
                <a:srgbClr val="000000"/>
              </a:buClr>
              <a:buSzPts val="1500"/>
              <a:buFont typeface="Arial"/>
              <a:buNone/>
            </a:pPr>
            <a:r>
              <a:rPr lang="en" sz="1100"/>
              <a:t>The following notes highlight the date of the most recent revisions and summarize updates to the slide content. </a:t>
            </a:r>
            <a:endParaRPr sz="1100" i="0" u="none" strike="noStrike" cap="none">
              <a:solidFill>
                <a:srgbClr val="000000"/>
              </a:solidFill>
            </a:endParaRPr>
          </a:p>
        </p:txBody>
      </p:sp>
      <p:graphicFrame>
        <p:nvGraphicFramePr>
          <p:cNvPr id="2777" name="Google Shape;2777;p232"/>
          <p:cNvGraphicFramePr/>
          <p:nvPr/>
        </p:nvGraphicFramePr>
        <p:xfrm>
          <a:off x="280525" y="1310125"/>
          <a:ext cx="8551850" cy="762000"/>
        </p:xfrm>
        <a:graphic>
          <a:graphicData uri="http://schemas.openxmlformats.org/drawingml/2006/table">
            <a:tbl>
              <a:tblPr>
                <a:noFill/>
                <a:tableStyleId>{0182EB24-0BFF-4A87-BE72-6493B892C69B}</a:tableStyleId>
              </a:tblPr>
              <a:tblGrid>
                <a:gridCol w="1283350">
                  <a:extLst>
                    <a:ext uri="{9D8B030D-6E8A-4147-A177-3AD203B41FA5}">
                      <a16:colId xmlns:a16="http://schemas.microsoft.com/office/drawing/2014/main" val="20000"/>
                    </a:ext>
                  </a:extLst>
                </a:gridCol>
                <a:gridCol w="7268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100" b="1"/>
                        <a:t>Revision Date</a:t>
                      </a:r>
                      <a:endParaRPr sz="1100" b="1"/>
                    </a:p>
                  </a:txBody>
                  <a:tcPr marL="91425" marR="91425" marT="91425" marB="91425">
                    <a:solidFill>
                      <a:schemeClr val="accent1"/>
                    </a:solidFill>
                  </a:tcPr>
                </a:tc>
                <a:tc>
                  <a:txBody>
                    <a:bodyPr/>
                    <a:lstStyle/>
                    <a:p>
                      <a:pPr marL="0" lvl="0" indent="0" algn="l" rtl="0">
                        <a:spcBef>
                          <a:spcPts val="0"/>
                        </a:spcBef>
                        <a:spcAft>
                          <a:spcPts val="0"/>
                        </a:spcAft>
                        <a:buNone/>
                      </a:pPr>
                      <a:r>
                        <a:rPr lang="en" sz="1100" b="1"/>
                        <a:t>Summary of Updates </a:t>
                      </a:r>
                      <a:endParaRPr sz="1100" b="1"/>
                    </a:p>
                  </a:txBody>
                  <a:tcPr marL="91425" marR="91425" marT="91425" marB="91425">
                    <a:solidFill>
                      <a:schemeClr val="accent1"/>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100"/>
                        <a:t>1/23/26</a:t>
                      </a:r>
                      <a:endParaRPr sz="1100"/>
                    </a:p>
                  </a:txBody>
                  <a:tcPr marL="91425" marR="91425" marT="91425" marB="91425">
                    <a:noFill/>
                  </a:tcPr>
                </a:tc>
                <a:tc>
                  <a:txBody>
                    <a:bodyPr/>
                    <a:lstStyle/>
                    <a:p>
                      <a:pPr marL="0" lvl="0" indent="0" algn="l" rtl="0">
                        <a:spcBef>
                          <a:spcPts val="0"/>
                        </a:spcBef>
                        <a:spcAft>
                          <a:spcPts val="0"/>
                        </a:spcAft>
                        <a:buNone/>
                      </a:pPr>
                      <a:r>
                        <a:rPr lang="en" sz="1100"/>
                        <a:t>Slideshow updates finalized</a:t>
                      </a:r>
                      <a:endParaRPr sz="1100"/>
                    </a:p>
                  </a:txBody>
                  <a:tcPr marL="91425" marR="91425" marT="91425" marB="91425">
                    <a:noFill/>
                  </a:tcPr>
                </a:tc>
                <a:extLst>
                  <a:ext uri="{0D108BD9-81ED-4DB2-BD59-A6C34878D82A}">
                    <a16:rowId xmlns:a16="http://schemas.microsoft.com/office/drawing/2014/main" val="10001"/>
                  </a:ext>
                </a:extLst>
              </a:tr>
            </a:tbl>
          </a:graphicData>
        </a:graphic>
      </p:graphicFrame>
      <p:sp>
        <p:nvSpPr>
          <p:cNvPr id="2778" name="Google Shape;2778;p232"/>
          <p:cNvSpPr txBox="1">
            <a:spLocks noGrp="1"/>
          </p:cNvSpPr>
          <p:nvPr>
            <p:ph type="sldNum" idx="12"/>
          </p:nvPr>
        </p:nvSpPr>
        <p:spPr>
          <a:xfrm>
            <a:off x="8356350" y="4778025"/>
            <a:ext cx="548700" cy="153900"/>
          </a:xfrm>
          <a:prstGeom prst="rect">
            <a:avLst/>
          </a:prstGeom>
        </p:spPr>
        <p:txBody>
          <a:bodyPr spcFirstLastPara="1" wrap="square" lIns="68575" tIns="68575" rIns="68575" bIns="68575" anchor="t" anchorCtr="0">
            <a:noAutofit/>
          </a:bodyPr>
          <a:lstStyle/>
          <a:p>
            <a:pPr marL="0" lvl="0" indent="0" algn="r" rtl="0">
              <a:spcBef>
                <a:spcPts val="0"/>
              </a:spcBef>
              <a:spcAft>
                <a:spcPts val="0"/>
              </a:spcAft>
              <a:buNone/>
            </a:pPr>
            <a:fld id="{00000000-1234-1234-1234-123412341234}" type="slidenum">
              <a:rPr lang="en" sz="800">
                <a:latin typeface="Arial"/>
                <a:ea typeface="Arial"/>
                <a:cs typeface="Arial"/>
                <a:sym typeface="Arial"/>
              </a:rPr>
              <a:t>3</a:t>
            </a:fld>
            <a:endParaRPr sz="80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82"/>
        <p:cNvGrpSpPr/>
        <p:nvPr/>
      </p:nvGrpSpPr>
      <p:grpSpPr>
        <a:xfrm>
          <a:off x="0" y="0"/>
          <a:ext cx="0" cy="0"/>
          <a:chOff x="0" y="0"/>
          <a:chExt cx="0" cy="0"/>
        </a:xfrm>
      </p:grpSpPr>
      <p:sp>
        <p:nvSpPr>
          <p:cNvPr id="3083" name="Google Shape;3083;p25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3084" name="Google Shape;3084;p259"/>
          <p:cNvSpPr txBox="1"/>
          <p:nvPr/>
        </p:nvSpPr>
        <p:spPr>
          <a:xfrm>
            <a:off x="233700" y="210400"/>
            <a:ext cx="8041500" cy="5763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sz="2400" b="1"/>
              <a:t>Sharing Your Communication Preferences</a:t>
            </a:r>
            <a:endParaRPr sz="2400" b="0" i="0" u="none" strike="noStrike" cap="none">
              <a:solidFill>
                <a:srgbClr val="BFBFBF"/>
              </a:solidFill>
              <a:latin typeface="Arial"/>
              <a:ea typeface="Arial"/>
              <a:cs typeface="Arial"/>
              <a:sym typeface="Arial"/>
            </a:endParaRPr>
          </a:p>
        </p:txBody>
      </p:sp>
      <p:pic>
        <p:nvPicPr>
          <p:cNvPr id="3085" name="Google Shape;3085;p259" title="Individual HBDI Sample Herrmann Example.png"/>
          <p:cNvPicPr preferRelativeResize="0"/>
          <p:nvPr/>
        </p:nvPicPr>
        <p:blipFill rotWithShape="1">
          <a:blip r:embed="rId3">
            <a:alphaModFix/>
          </a:blip>
          <a:srcRect l="25572" t="16987" r="34926" b="70904"/>
          <a:stretch/>
        </p:blipFill>
        <p:spPr>
          <a:xfrm>
            <a:off x="5482708" y="563914"/>
            <a:ext cx="2877558" cy="1141079"/>
          </a:xfrm>
          <a:prstGeom prst="rect">
            <a:avLst/>
          </a:prstGeom>
          <a:noFill/>
          <a:ln>
            <a:noFill/>
          </a:ln>
        </p:spPr>
      </p:pic>
      <p:pic>
        <p:nvPicPr>
          <p:cNvPr id="3086" name="Google Shape;3086;p259" title="Individual HBDI Sample Herrmann Example.png"/>
          <p:cNvPicPr preferRelativeResize="0"/>
          <p:nvPr/>
        </p:nvPicPr>
        <p:blipFill rotWithShape="1">
          <a:blip r:embed="rId3">
            <a:alphaModFix/>
          </a:blip>
          <a:srcRect l="12663" t="32314" r="12626" b="17241"/>
          <a:stretch/>
        </p:blipFill>
        <p:spPr>
          <a:xfrm>
            <a:off x="5341639" y="1519430"/>
            <a:ext cx="3159688" cy="2759982"/>
          </a:xfrm>
          <a:prstGeom prst="rect">
            <a:avLst/>
          </a:prstGeom>
          <a:noFill/>
          <a:ln>
            <a:noFill/>
          </a:ln>
        </p:spPr>
      </p:pic>
      <p:sp>
        <p:nvSpPr>
          <p:cNvPr id="3087" name="Google Shape;3087;p259"/>
          <p:cNvSpPr/>
          <p:nvPr/>
        </p:nvSpPr>
        <p:spPr>
          <a:xfrm>
            <a:off x="4967295" y="4388196"/>
            <a:ext cx="3908400" cy="331800"/>
          </a:xfrm>
          <a:prstGeom prst="roundRect">
            <a:avLst>
              <a:gd name="adj" fmla="val 16667"/>
            </a:avLst>
          </a:prstGeom>
          <a:solidFill>
            <a:srgbClr val="DEF2E5"/>
          </a:solidFill>
          <a:ln w="25075" cap="flat" cmpd="sng">
            <a:solidFill>
              <a:srgbClr val="63C084"/>
            </a:solidFill>
            <a:prstDash val="solid"/>
            <a:round/>
            <a:headEnd type="none" w="sm" len="sm"/>
            <a:tailEnd type="none" w="sm" len="sm"/>
          </a:ln>
        </p:spPr>
        <p:txBody>
          <a:bodyPr spcFirstLastPara="1" wrap="square" lIns="90225" tIns="45100" rIns="90225" bIns="451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800" b="1"/>
              <a:t>15</a:t>
            </a:r>
            <a:r>
              <a:rPr lang="en" sz="1800" b="1" i="0" u="none" strike="noStrike" cap="none">
                <a:solidFill>
                  <a:srgbClr val="000000"/>
                </a:solidFill>
              </a:rPr>
              <a:t> minute breakout</a:t>
            </a:r>
            <a:endParaRPr sz="1800" i="0" u="none" strike="noStrike" cap="none">
              <a:solidFill>
                <a:srgbClr val="000000"/>
              </a:solidFill>
            </a:endParaRPr>
          </a:p>
        </p:txBody>
      </p:sp>
      <p:sp>
        <p:nvSpPr>
          <p:cNvPr id="3088" name="Google Shape;3088;p259"/>
          <p:cNvSpPr/>
          <p:nvPr/>
        </p:nvSpPr>
        <p:spPr>
          <a:xfrm>
            <a:off x="2124291" y="483745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The four-color, four-quadrant graphic and Whole Brain</a:t>
            </a:r>
            <a:r>
              <a:rPr lang="en" sz="600" b="0" i="0" u="none" strike="noStrike" cap="none" baseline="30000">
                <a:solidFill>
                  <a:schemeClr val="dk1"/>
                </a:solidFill>
                <a:latin typeface="Arial"/>
                <a:ea typeface="Arial"/>
                <a:cs typeface="Arial"/>
                <a:sym typeface="Arial"/>
              </a:rPr>
              <a:t>®</a:t>
            </a:r>
            <a:r>
              <a:rPr lang="en" sz="600" b="0" i="0" u="none" strike="noStrike" cap="none">
                <a:solidFill>
                  <a:schemeClr val="dk1"/>
                </a:solidFill>
                <a:latin typeface="Arial"/>
                <a:ea typeface="Arial"/>
                <a:cs typeface="Arial"/>
                <a:sym typeface="Arial"/>
              </a:rPr>
              <a:t> are registered Trademarks of Herrmann Global, LLC.</a:t>
            </a:r>
            <a:endParaRPr sz="600" b="0" i="0" u="none" strike="noStrike" cap="none">
              <a:solidFill>
                <a:schemeClr val="dk1"/>
              </a:solidFill>
              <a:latin typeface="Arial"/>
              <a:ea typeface="Arial"/>
              <a:cs typeface="Arial"/>
              <a:sym typeface="Arial"/>
            </a:endParaRPr>
          </a:p>
        </p:txBody>
      </p:sp>
      <p:sp>
        <p:nvSpPr>
          <p:cNvPr id="3089" name="Google Shape;3089;p259"/>
          <p:cNvSpPr txBox="1"/>
          <p:nvPr/>
        </p:nvSpPr>
        <p:spPr>
          <a:xfrm>
            <a:off x="522293" y="1155910"/>
            <a:ext cx="4281000" cy="2994900"/>
          </a:xfrm>
          <a:prstGeom prst="rect">
            <a:avLst/>
          </a:prstGeom>
          <a:noFill/>
          <a:ln>
            <a:noFill/>
          </a:ln>
        </p:spPr>
        <p:txBody>
          <a:bodyPr spcFirstLastPara="1" wrap="square" lIns="90225" tIns="90225" rIns="90225" bIns="90225" anchor="t" anchorCtr="0">
            <a:noAutofit/>
          </a:bodyPr>
          <a:lstStyle/>
          <a:p>
            <a:pPr marL="342900" lvl="0" indent="-311150" algn="l" rtl="0">
              <a:spcBef>
                <a:spcPts val="0"/>
              </a:spcBef>
              <a:spcAft>
                <a:spcPts val="0"/>
              </a:spcAft>
              <a:buClr>
                <a:schemeClr val="dk1"/>
              </a:buClr>
              <a:buSzPts val="2300"/>
              <a:buChar char="●"/>
            </a:pPr>
            <a:r>
              <a:rPr lang="en" sz="2000">
                <a:solidFill>
                  <a:schemeClr val="dk1"/>
                </a:solidFill>
              </a:rPr>
              <a:t>What do I listen for?</a:t>
            </a:r>
            <a:endParaRPr sz="2000">
              <a:solidFill>
                <a:schemeClr val="dk1"/>
              </a:solidFill>
            </a:endParaRPr>
          </a:p>
          <a:p>
            <a:pPr marL="342900" lvl="0" indent="0" algn="l" rtl="0">
              <a:spcBef>
                <a:spcPts val="0"/>
              </a:spcBef>
              <a:spcAft>
                <a:spcPts val="0"/>
              </a:spcAft>
              <a:buNone/>
            </a:pPr>
            <a:endParaRPr sz="1000">
              <a:solidFill>
                <a:schemeClr val="dk1"/>
              </a:solidFill>
            </a:endParaRPr>
          </a:p>
          <a:p>
            <a:pPr marL="342900" lvl="0" indent="-311150" algn="l" rtl="0">
              <a:spcBef>
                <a:spcPts val="0"/>
              </a:spcBef>
              <a:spcAft>
                <a:spcPts val="0"/>
              </a:spcAft>
              <a:buClr>
                <a:schemeClr val="dk1"/>
              </a:buClr>
              <a:buSzPts val="2300"/>
              <a:buChar char="●"/>
            </a:pPr>
            <a:r>
              <a:rPr lang="en" sz="2000">
                <a:solidFill>
                  <a:schemeClr val="dk1"/>
                </a:solidFill>
              </a:rPr>
              <a:t>When I am asking questions, what quadrant am I usually in?</a:t>
            </a:r>
            <a:endParaRPr sz="2000">
              <a:solidFill>
                <a:schemeClr val="dk1"/>
              </a:solidFill>
            </a:endParaRPr>
          </a:p>
          <a:p>
            <a:pPr marL="342900" lvl="0" indent="0" algn="l" rtl="0">
              <a:spcBef>
                <a:spcPts val="0"/>
              </a:spcBef>
              <a:spcAft>
                <a:spcPts val="0"/>
              </a:spcAft>
              <a:buNone/>
            </a:pPr>
            <a:endParaRPr sz="1000">
              <a:solidFill>
                <a:schemeClr val="dk1"/>
              </a:solidFill>
            </a:endParaRPr>
          </a:p>
          <a:p>
            <a:pPr marL="342900" lvl="0" indent="-311150" algn="l" rtl="0">
              <a:spcBef>
                <a:spcPts val="0"/>
              </a:spcBef>
              <a:spcAft>
                <a:spcPts val="0"/>
              </a:spcAft>
              <a:buClr>
                <a:schemeClr val="dk1"/>
              </a:buClr>
              <a:buSzPts val="2300"/>
              <a:buChar char="●"/>
            </a:pPr>
            <a:r>
              <a:rPr lang="en" sz="2000">
                <a:solidFill>
                  <a:schemeClr val="dk1"/>
                </a:solidFill>
              </a:rPr>
              <a:t>Which quadrant do I naturally go to when sharing information? What does that sound or look like?</a:t>
            </a:r>
            <a:endParaRPr sz="1600">
              <a:solidFill>
                <a:schemeClr val="dk1"/>
              </a:solidFill>
            </a:endParaRPr>
          </a:p>
          <a:p>
            <a:pPr marL="342900" marR="0" lvl="0" indent="0" algn="l" rtl="0">
              <a:lnSpc>
                <a:spcPct val="115000"/>
              </a:lnSpc>
              <a:spcBef>
                <a:spcPts val="0"/>
              </a:spcBef>
              <a:spcAft>
                <a:spcPts val="0"/>
              </a:spcAft>
              <a:buNone/>
            </a:pPr>
            <a:endParaRPr sz="23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93"/>
        <p:cNvGrpSpPr/>
        <p:nvPr/>
      </p:nvGrpSpPr>
      <p:grpSpPr>
        <a:xfrm>
          <a:off x="0" y="0"/>
          <a:ext cx="0" cy="0"/>
          <a:chOff x="0" y="0"/>
          <a:chExt cx="0" cy="0"/>
        </a:xfrm>
      </p:grpSpPr>
      <p:pic>
        <p:nvPicPr>
          <p:cNvPr id="3094" name="Google Shape;3094;p260"/>
          <p:cNvPicPr preferRelativeResize="0"/>
          <p:nvPr/>
        </p:nvPicPr>
        <p:blipFill>
          <a:blip r:embed="rId3">
            <a:alphaModFix amt="37000"/>
          </a:blip>
          <a:stretch>
            <a:fillRect/>
          </a:stretch>
        </p:blipFill>
        <p:spPr>
          <a:xfrm>
            <a:off x="2266950" y="266700"/>
            <a:ext cx="4610100" cy="4610100"/>
          </a:xfrm>
          <a:prstGeom prst="rect">
            <a:avLst/>
          </a:prstGeom>
          <a:noFill/>
          <a:ln>
            <a:noFill/>
          </a:ln>
        </p:spPr>
      </p:pic>
      <p:sp>
        <p:nvSpPr>
          <p:cNvPr id="3095" name="Google Shape;3095;p260"/>
          <p:cNvSpPr txBox="1"/>
          <p:nvPr/>
        </p:nvSpPr>
        <p:spPr>
          <a:xfrm>
            <a:off x="2319900" y="1912950"/>
            <a:ext cx="4504200" cy="13176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4600" b="1">
                <a:solidFill>
                  <a:schemeClr val="dk2"/>
                </a:solidFill>
              </a:rPr>
              <a:t>Apply a Whole Brain</a:t>
            </a:r>
            <a:r>
              <a:rPr lang="en" sz="4600" b="1" baseline="30000">
                <a:solidFill>
                  <a:schemeClr val="dk2"/>
                </a:solidFill>
              </a:rPr>
              <a:t>®</a:t>
            </a:r>
            <a:r>
              <a:rPr lang="en" sz="4600" b="1">
                <a:solidFill>
                  <a:schemeClr val="dk2"/>
                </a:solidFill>
              </a:rPr>
              <a:t> Process</a:t>
            </a:r>
            <a:endParaRPr sz="4600" b="1">
              <a:solidFill>
                <a:schemeClr val="dk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99"/>
        <p:cNvGrpSpPr/>
        <p:nvPr/>
      </p:nvGrpSpPr>
      <p:grpSpPr>
        <a:xfrm>
          <a:off x="0" y="0"/>
          <a:ext cx="0" cy="0"/>
          <a:chOff x="0" y="0"/>
          <a:chExt cx="0" cy="0"/>
        </a:xfrm>
      </p:grpSpPr>
      <p:sp>
        <p:nvSpPr>
          <p:cNvPr id="3100" name="Google Shape;3100;p261"/>
          <p:cNvSpPr/>
          <p:nvPr/>
        </p:nvSpPr>
        <p:spPr>
          <a:xfrm>
            <a:off x="4885100" y="918525"/>
            <a:ext cx="1805700" cy="1805700"/>
          </a:xfrm>
          <a:prstGeom prst="rect">
            <a:avLst/>
          </a:prstGeom>
          <a:solidFill>
            <a:srgbClr val="D3F2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01" name="Google Shape;3101;p261"/>
          <p:cNvSpPr/>
          <p:nvPr/>
        </p:nvSpPr>
        <p:spPr>
          <a:xfrm>
            <a:off x="6690650" y="918525"/>
            <a:ext cx="1805700" cy="1805700"/>
          </a:xfrm>
          <a:prstGeom prst="rect">
            <a:avLst/>
          </a:prstGeom>
          <a:solidFill>
            <a:srgbClr val="FEF6D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02" name="Google Shape;3102;p261"/>
          <p:cNvSpPr/>
          <p:nvPr/>
        </p:nvSpPr>
        <p:spPr>
          <a:xfrm>
            <a:off x="4885100" y="2724075"/>
            <a:ext cx="1805700" cy="1805700"/>
          </a:xfrm>
          <a:prstGeom prst="rect">
            <a:avLst/>
          </a:prstGeom>
          <a:solidFill>
            <a:srgbClr val="DEF2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03" name="Google Shape;3103;p261"/>
          <p:cNvSpPr/>
          <p:nvPr/>
        </p:nvSpPr>
        <p:spPr>
          <a:xfrm>
            <a:off x="6690650" y="2724075"/>
            <a:ext cx="1805700" cy="1805700"/>
          </a:xfrm>
          <a:prstGeom prst="rect">
            <a:avLst/>
          </a:prstGeom>
          <a:solidFill>
            <a:srgbClr val="FBD6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04" name="Google Shape;3104;p26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32</a:t>
            </a:fld>
            <a:endParaRPr/>
          </a:p>
        </p:txBody>
      </p:sp>
      <p:sp>
        <p:nvSpPr>
          <p:cNvPr id="3105" name="Google Shape;3105;p261"/>
          <p:cNvSpPr txBox="1"/>
          <p:nvPr/>
        </p:nvSpPr>
        <p:spPr>
          <a:xfrm>
            <a:off x="233700" y="325350"/>
            <a:ext cx="8041500" cy="5415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sz="2400" b="1"/>
              <a:t>Four Critical Questions Activity</a:t>
            </a:r>
            <a:endParaRPr sz="2400" b="0" i="0" u="none" strike="noStrike" cap="none">
              <a:solidFill>
                <a:srgbClr val="BFBFBF"/>
              </a:solidFill>
              <a:latin typeface="Arial"/>
              <a:ea typeface="Arial"/>
              <a:cs typeface="Arial"/>
              <a:sym typeface="Arial"/>
            </a:endParaRPr>
          </a:p>
        </p:txBody>
      </p:sp>
      <p:sp>
        <p:nvSpPr>
          <p:cNvPr id="3106" name="Google Shape;3106;p261"/>
          <p:cNvSpPr txBox="1"/>
          <p:nvPr/>
        </p:nvSpPr>
        <p:spPr>
          <a:xfrm>
            <a:off x="311700" y="1037200"/>
            <a:ext cx="4260300" cy="3373500"/>
          </a:xfrm>
          <a:prstGeom prst="rect">
            <a:avLst/>
          </a:prstGeom>
          <a:noFill/>
          <a:ln>
            <a:noFill/>
          </a:ln>
        </p:spPr>
        <p:txBody>
          <a:bodyPr spcFirstLastPara="1" wrap="square" lIns="91425" tIns="91425" rIns="91425" bIns="91425" anchor="t" anchorCtr="0">
            <a:noAutofit/>
          </a:bodyPr>
          <a:lstStyle/>
          <a:p>
            <a:pPr marL="171450" lvl="0" indent="-215900" algn="l" rtl="0">
              <a:spcBef>
                <a:spcPts val="0"/>
              </a:spcBef>
              <a:spcAft>
                <a:spcPts val="0"/>
              </a:spcAft>
              <a:buSzPts val="1600"/>
              <a:buChar char="●"/>
            </a:pPr>
            <a:r>
              <a:rPr lang="en" sz="1600" b="1"/>
              <a:t>Task: </a:t>
            </a:r>
            <a:r>
              <a:rPr lang="en" sz="1600"/>
              <a:t>Create a plan to integrate new people into your team.  </a:t>
            </a:r>
            <a:endParaRPr sz="1600"/>
          </a:p>
          <a:p>
            <a:pPr marL="914400" lvl="0" indent="0" algn="l" rtl="0">
              <a:spcBef>
                <a:spcPts val="0"/>
              </a:spcBef>
              <a:spcAft>
                <a:spcPts val="0"/>
              </a:spcAft>
              <a:buNone/>
            </a:pPr>
            <a:endParaRPr sz="1600"/>
          </a:p>
          <a:p>
            <a:pPr marL="171450" lvl="0" indent="-215900" algn="l" rtl="0">
              <a:spcBef>
                <a:spcPts val="0"/>
              </a:spcBef>
              <a:spcAft>
                <a:spcPts val="0"/>
              </a:spcAft>
              <a:buSzPts val="1600"/>
              <a:buChar char="●"/>
            </a:pPr>
            <a:r>
              <a:rPr lang="en" sz="1600" b="1"/>
              <a:t>Process: </a:t>
            </a:r>
            <a:r>
              <a:rPr lang="en" sz="1600"/>
              <a:t>Map action steps for this task in the following order:</a:t>
            </a:r>
            <a:br>
              <a:rPr lang="en" sz="1600"/>
            </a:br>
            <a:endParaRPr sz="1000"/>
          </a:p>
          <a:p>
            <a:pPr marL="514350" lvl="1" indent="-215900" algn="l" rtl="0">
              <a:spcBef>
                <a:spcPts val="0"/>
              </a:spcBef>
              <a:spcAft>
                <a:spcPts val="0"/>
              </a:spcAft>
              <a:buSzPts val="1600"/>
              <a:buChar char="○"/>
            </a:pPr>
            <a:r>
              <a:rPr lang="en" sz="1600" b="1"/>
              <a:t>A </a:t>
            </a:r>
            <a:r>
              <a:rPr lang="en" sz="1600"/>
              <a:t>&gt;</a:t>
            </a:r>
            <a:r>
              <a:rPr lang="en" sz="1600" b="1"/>
              <a:t> D </a:t>
            </a:r>
            <a:r>
              <a:rPr lang="en" sz="1600"/>
              <a:t>&gt;</a:t>
            </a:r>
            <a:r>
              <a:rPr lang="en" sz="1600" b="1"/>
              <a:t> C </a:t>
            </a:r>
            <a:r>
              <a:rPr lang="en" sz="1600"/>
              <a:t>&gt;</a:t>
            </a:r>
            <a:r>
              <a:rPr lang="en" sz="1600" b="1"/>
              <a:t> B</a:t>
            </a:r>
            <a:br>
              <a:rPr lang="en" sz="1600"/>
            </a:br>
            <a:endParaRPr sz="1600"/>
          </a:p>
          <a:p>
            <a:pPr marL="171450" lvl="0" indent="-215900" algn="l" rtl="0">
              <a:spcBef>
                <a:spcPts val="0"/>
              </a:spcBef>
              <a:spcAft>
                <a:spcPts val="0"/>
              </a:spcAft>
              <a:buSzPts val="1600"/>
              <a:buChar char="●"/>
            </a:pPr>
            <a:r>
              <a:rPr lang="en" sz="1600" b="1"/>
              <a:t>Tools: </a:t>
            </a:r>
            <a:r>
              <a:rPr lang="en" sz="1600"/>
              <a:t>The “Four Critical Questions” and AI Action Plans.  </a:t>
            </a:r>
            <a:endParaRPr sz="1600"/>
          </a:p>
        </p:txBody>
      </p:sp>
      <p:sp>
        <p:nvSpPr>
          <p:cNvPr id="3107" name="Google Shape;3107;p261"/>
          <p:cNvSpPr/>
          <p:nvPr/>
        </p:nvSpPr>
        <p:spPr>
          <a:xfrm rot="10800000">
            <a:off x="4932026" y="961011"/>
            <a:ext cx="552600" cy="208500"/>
          </a:xfrm>
          <a:prstGeom prst="roundRect">
            <a:avLst>
              <a:gd name="adj" fmla="val 50000"/>
            </a:avLst>
          </a:prstGeom>
          <a:solidFill>
            <a:srgbClr val="FFFFFF"/>
          </a:solidFill>
          <a:ln w="9525" cap="flat" cmpd="sng">
            <a:solidFill>
              <a:srgbClr val="2CC3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108" name="Google Shape;3108;p261"/>
          <p:cNvSpPr txBox="1"/>
          <p:nvPr/>
        </p:nvSpPr>
        <p:spPr>
          <a:xfrm>
            <a:off x="5079626" y="1002558"/>
            <a:ext cx="257400" cy="12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44546A"/>
                </a:solidFill>
              </a:rPr>
              <a:t>A</a:t>
            </a:r>
            <a:endParaRPr sz="1200" b="1">
              <a:solidFill>
                <a:srgbClr val="44546A"/>
              </a:solidFill>
            </a:endParaRPr>
          </a:p>
        </p:txBody>
      </p:sp>
      <p:sp>
        <p:nvSpPr>
          <p:cNvPr id="3109" name="Google Shape;3109;p261"/>
          <p:cNvSpPr/>
          <p:nvPr/>
        </p:nvSpPr>
        <p:spPr>
          <a:xfrm rot="10800000">
            <a:off x="4932026" y="4293086"/>
            <a:ext cx="552600" cy="208500"/>
          </a:xfrm>
          <a:prstGeom prst="roundRect">
            <a:avLst>
              <a:gd name="adj" fmla="val 50000"/>
            </a:avLst>
          </a:prstGeom>
          <a:solidFill>
            <a:srgbClr val="FFFFFF"/>
          </a:solidFill>
          <a:ln w="9525" cap="flat" cmpd="sng">
            <a:solidFill>
              <a:srgbClr val="63C0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110" name="Google Shape;3110;p261"/>
          <p:cNvSpPr txBox="1"/>
          <p:nvPr/>
        </p:nvSpPr>
        <p:spPr>
          <a:xfrm>
            <a:off x="5079626" y="4334633"/>
            <a:ext cx="257400" cy="12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44546A"/>
                </a:solidFill>
              </a:rPr>
              <a:t>B</a:t>
            </a:r>
            <a:endParaRPr sz="1200" b="1">
              <a:solidFill>
                <a:srgbClr val="44546A"/>
              </a:solidFill>
            </a:endParaRPr>
          </a:p>
        </p:txBody>
      </p:sp>
      <p:sp>
        <p:nvSpPr>
          <p:cNvPr id="3111" name="Google Shape;3111;p261"/>
          <p:cNvSpPr/>
          <p:nvPr/>
        </p:nvSpPr>
        <p:spPr>
          <a:xfrm rot="10800000">
            <a:off x="7901576" y="4293086"/>
            <a:ext cx="552600" cy="208500"/>
          </a:xfrm>
          <a:prstGeom prst="roundRect">
            <a:avLst>
              <a:gd name="adj" fmla="val 50000"/>
            </a:avLst>
          </a:prstGeom>
          <a:solidFill>
            <a:srgbClr val="FFFFFF"/>
          </a:solidFill>
          <a:ln w="9525" cap="flat" cmpd="sng">
            <a:solidFill>
              <a:srgbClr val="EF35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112" name="Google Shape;3112;p261"/>
          <p:cNvSpPr txBox="1"/>
          <p:nvPr/>
        </p:nvSpPr>
        <p:spPr>
          <a:xfrm>
            <a:off x="8049176" y="4334633"/>
            <a:ext cx="257400" cy="12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44546A"/>
                </a:solidFill>
              </a:rPr>
              <a:t>C</a:t>
            </a:r>
            <a:endParaRPr sz="1200" b="1">
              <a:solidFill>
                <a:srgbClr val="44546A"/>
              </a:solidFill>
            </a:endParaRPr>
          </a:p>
        </p:txBody>
      </p:sp>
      <p:sp>
        <p:nvSpPr>
          <p:cNvPr id="3113" name="Google Shape;3113;p261"/>
          <p:cNvSpPr/>
          <p:nvPr/>
        </p:nvSpPr>
        <p:spPr>
          <a:xfrm rot="10800000">
            <a:off x="7901576" y="960999"/>
            <a:ext cx="552600" cy="208500"/>
          </a:xfrm>
          <a:prstGeom prst="roundRect">
            <a:avLst>
              <a:gd name="adj" fmla="val 50000"/>
            </a:avLst>
          </a:prstGeom>
          <a:solidFill>
            <a:srgbClr val="FFFFFF"/>
          </a:solidFill>
          <a:ln w="9525" cap="flat" cmpd="sng">
            <a:solidFill>
              <a:srgbClr val="FDD7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a:solidFill>
                  <a:srgbClr val="FFFFFF"/>
                </a:solidFill>
              </a:rPr>
              <a:t>D</a:t>
            </a:r>
            <a:endParaRPr sz="1400" b="0" i="0" u="none" strike="noStrike" cap="none">
              <a:solidFill>
                <a:srgbClr val="FFFFFF"/>
              </a:solidFill>
              <a:latin typeface="Arial"/>
              <a:ea typeface="Arial"/>
              <a:cs typeface="Arial"/>
              <a:sym typeface="Arial"/>
            </a:endParaRPr>
          </a:p>
        </p:txBody>
      </p:sp>
      <p:sp>
        <p:nvSpPr>
          <p:cNvPr id="3114" name="Google Shape;3114;p261"/>
          <p:cNvSpPr txBox="1"/>
          <p:nvPr/>
        </p:nvSpPr>
        <p:spPr>
          <a:xfrm>
            <a:off x="8049176" y="1002558"/>
            <a:ext cx="257400" cy="12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44546A"/>
                </a:solidFill>
              </a:rPr>
              <a:t>D</a:t>
            </a:r>
            <a:endParaRPr sz="1200" b="1">
              <a:solidFill>
                <a:srgbClr val="44546A"/>
              </a:solidFill>
            </a:endParaRPr>
          </a:p>
        </p:txBody>
      </p:sp>
      <p:sp>
        <p:nvSpPr>
          <p:cNvPr id="3115" name="Google Shape;3115;p261"/>
          <p:cNvSpPr txBox="1"/>
          <p:nvPr/>
        </p:nvSpPr>
        <p:spPr>
          <a:xfrm>
            <a:off x="5000000" y="1315175"/>
            <a:ext cx="1569300" cy="1290600"/>
          </a:xfrm>
          <a:prstGeom prst="rect">
            <a:avLst/>
          </a:prstGeom>
          <a:noFill/>
          <a:ln>
            <a:noFill/>
          </a:ln>
        </p:spPr>
        <p:txBody>
          <a:bodyPr spcFirstLastPara="1" wrap="square" lIns="0" tIns="0" rIns="91425" bIns="0" anchor="t" anchorCtr="0">
            <a:noAutofit/>
          </a:bodyPr>
          <a:lstStyle/>
          <a:p>
            <a:pPr marL="228600" marR="0" lvl="0" indent="-158750" algn="l" rtl="0">
              <a:lnSpc>
                <a:spcPct val="100000"/>
              </a:lnSpc>
              <a:spcBef>
                <a:spcPts val="0"/>
              </a:spcBef>
              <a:spcAft>
                <a:spcPts val="0"/>
              </a:spcAft>
              <a:buClr>
                <a:srgbClr val="000000"/>
              </a:buClr>
              <a:buSzPts val="1600"/>
              <a:buFont typeface="Arial"/>
              <a:buAutoNum type="arabicPeriod"/>
            </a:pPr>
            <a:r>
              <a:rPr lang="en" sz="1600" b="1" i="0" u="none" strike="noStrike" cap="none">
                <a:solidFill>
                  <a:srgbClr val="000000"/>
                </a:solidFill>
                <a:latin typeface="Arial"/>
                <a:ea typeface="Arial"/>
                <a:cs typeface="Arial"/>
                <a:sym typeface="Arial"/>
              </a:rPr>
              <a:t>What</a:t>
            </a:r>
            <a:r>
              <a:rPr lang="en" sz="1600" b="0" i="0" u="none" strike="noStrike" cap="none">
                <a:solidFill>
                  <a:srgbClr val="000000"/>
                </a:solidFill>
                <a:latin typeface="Arial"/>
                <a:ea typeface="Arial"/>
                <a:cs typeface="Arial"/>
                <a:sym typeface="Arial"/>
              </a:rPr>
              <a:t> is the </a:t>
            </a:r>
            <a:r>
              <a:rPr lang="en" sz="1600"/>
              <a:t>task</a:t>
            </a:r>
            <a:r>
              <a:rPr lang="en" sz="1600" b="0" i="0" u="none" strike="noStrike" cap="none">
                <a:solidFill>
                  <a:srgbClr val="000000"/>
                </a:solidFill>
                <a:latin typeface="Arial"/>
                <a:ea typeface="Arial"/>
                <a:cs typeface="Arial"/>
                <a:sym typeface="Arial"/>
              </a:rPr>
              <a:t>?</a:t>
            </a:r>
            <a:endParaRPr sz="800"/>
          </a:p>
          <a:p>
            <a:pPr marL="0" marR="0" lvl="0" indent="0" algn="l" rtl="0">
              <a:lnSpc>
                <a:spcPct val="100000"/>
              </a:lnSpc>
              <a:spcBef>
                <a:spcPts val="0"/>
              </a:spcBef>
              <a:spcAft>
                <a:spcPts val="0"/>
              </a:spcAft>
              <a:buClr>
                <a:srgbClr val="000000"/>
              </a:buClr>
              <a:buSzPts val="2000"/>
              <a:buFont typeface="Arial"/>
              <a:buNone/>
            </a:pPr>
            <a:endParaRPr sz="500" b="0" i="0" u="none" strike="noStrike" cap="none">
              <a:solidFill>
                <a:srgbClr val="000000"/>
              </a:solidFill>
              <a:latin typeface="Arial"/>
              <a:ea typeface="Arial"/>
              <a:cs typeface="Arial"/>
              <a:sym typeface="Arial"/>
            </a:endParaRPr>
          </a:p>
          <a:p>
            <a:pPr marL="228600" marR="0" lvl="0" indent="0" algn="l" rtl="0">
              <a:lnSpc>
                <a:spcPct val="100000"/>
              </a:lnSpc>
              <a:spcBef>
                <a:spcPts val="0"/>
              </a:spcBef>
              <a:spcAft>
                <a:spcPts val="0"/>
              </a:spcAft>
              <a:buClr>
                <a:srgbClr val="000000"/>
              </a:buClr>
              <a:buSzPts val="2000"/>
              <a:buFont typeface="Arial"/>
              <a:buNone/>
            </a:pPr>
            <a:r>
              <a:rPr lang="en" sz="1000" b="0" i="0" u="none" strike="noStrike" cap="none">
                <a:solidFill>
                  <a:schemeClr val="dk1"/>
                </a:solidFill>
                <a:latin typeface="Arial"/>
                <a:ea typeface="Arial"/>
                <a:cs typeface="Arial"/>
                <a:sym typeface="Arial"/>
              </a:rPr>
              <a:t>Define it as clearly as you can including just the critical facts.</a:t>
            </a:r>
            <a:endParaRPr sz="1600" b="0" i="0" u="none" strike="noStrike" cap="none" baseline="30000">
              <a:solidFill>
                <a:srgbClr val="000000"/>
              </a:solidFill>
              <a:latin typeface="Arial"/>
              <a:ea typeface="Arial"/>
              <a:cs typeface="Arial"/>
              <a:sym typeface="Arial"/>
            </a:endParaRPr>
          </a:p>
        </p:txBody>
      </p:sp>
      <p:sp>
        <p:nvSpPr>
          <p:cNvPr id="3116" name="Google Shape;3116;p261"/>
          <p:cNvSpPr txBox="1"/>
          <p:nvPr/>
        </p:nvSpPr>
        <p:spPr>
          <a:xfrm>
            <a:off x="5000000" y="2954725"/>
            <a:ext cx="1569300" cy="1230300"/>
          </a:xfrm>
          <a:prstGeom prst="rect">
            <a:avLst/>
          </a:prstGeom>
          <a:noFill/>
          <a:ln>
            <a:noFill/>
          </a:ln>
        </p:spPr>
        <p:txBody>
          <a:bodyPr spcFirstLastPara="1" wrap="square" lIns="0" tIns="0" rIns="91425" bIns="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1600"/>
              <a:t>4.</a:t>
            </a:r>
            <a:r>
              <a:rPr lang="en" sz="1600" b="1"/>
              <a:t> How</a:t>
            </a:r>
            <a:r>
              <a:rPr lang="en" sz="1600" b="0" i="0" u="none" strike="noStrike" cap="none">
                <a:solidFill>
                  <a:srgbClr val="000000"/>
                </a:solidFill>
                <a:latin typeface="Arial"/>
                <a:ea typeface="Arial"/>
                <a:cs typeface="Arial"/>
                <a:sym typeface="Arial"/>
              </a:rPr>
              <a:t> </a:t>
            </a:r>
            <a:r>
              <a:rPr lang="en" sz="1600"/>
              <a:t>should </a:t>
            </a:r>
            <a:br>
              <a:rPr lang="en" sz="1600"/>
            </a:br>
            <a:r>
              <a:rPr lang="en" sz="1600"/>
              <a:t>    we move </a:t>
            </a:r>
            <a:br>
              <a:rPr lang="en" sz="1600"/>
            </a:br>
            <a:r>
              <a:rPr lang="en" sz="1600"/>
              <a:t>    forward</a:t>
            </a:r>
            <a:r>
              <a:rPr lang="en" sz="1600" b="0" i="0" u="none" strike="noStrike" cap="none">
                <a:solidFill>
                  <a:srgbClr val="000000"/>
                </a:solidFill>
                <a:latin typeface="Arial"/>
                <a:ea typeface="Arial"/>
                <a:cs typeface="Arial"/>
                <a:sym typeface="Arial"/>
              </a:rPr>
              <a:t>?</a:t>
            </a:r>
            <a:endParaRPr sz="1600"/>
          </a:p>
          <a:p>
            <a:pPr marL="0" marR="0" lvl="0" indent="0" algn="l" rtl="0">
              <a:lnSpc>
                <a:spcPct val="100000"/>
              </a:lnSpc>
              <a:spcBef>
                <a:spcPts val="0"/>
              </a:spcBef>
              <a:spcAft>
                <a:spcPts val="0"/>
              </a:spcAft>
              <a:buClr>
                <a:srgbClr val="000000"/>
              </a:buClr>
              <a:buSzPts val="2000"/>
              <a:buFont typeface="Arial"/>
              <a:buNone/>
            </a:pPr>
            <a:endParaRPr sz="500"/>
          </a:p>
          <a:p>
            <a:pPr marL="228600" lvl="0" indent="0" algn="l" rtl="0">
              <a:spcBef>
                <a:spcPts val="0"/>
              </a:spcBef>
              <a:spcAft>
                <a:spcPts val="0"/>
              </a:spcAft>
              <a:buClr>
                <a:schemeClr val="dk1"/>
              </a:buClr>
              <a:buSzPts val="2000"/>
              <a:buFont typeface="Arial"/>
              <a:buNone/>
            </a:pPr>
            <a:r>
              <a:rPr lang="en" sz="1000">
                <a:solidFill>
                  <a:schemeClr val="dk1"/>
                </a:solidFill>
              </a:rPr>
              <a:t>What are the action steps steps we should follow? </a:t>
            </a:r>
            <a:endParaRPr sz="1600"/>
          </a:p>
        </p:txBody>
      </p:sp>
      <p:sp>
        <p:nvSpPr>
          <p:cNvPr id="3117" name="Google Shape;3117;p261"/>
          <p:cNvSpPr txBox="1"/>
          <p:nvPr/>
        </p:nvSpPr>
        <p:spPr>
          <a:xfrm>
            <a:off x="6797900" y="1315175"/>
            <a:ext cx="1569300" cy="1114800"/>
          </a:xfrm>
          <a:prstGeom prst="rect">
            <a:avLst/>
          </a:prstGeom>
          <a:noFill/>
          <a:ln>
            <a:noFill/>
          </a:ln>
        </p:spPr>
        <p:txBody>
          <a:bodyPr spcFirstLastPara="1" wrap="square" lIns="0" tIns="0" rIns="91425" bIns="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1600"/>
              <a:t>2.</a:t>
            </a:r>
            <a:r>
              <a:rPr lang="en" sz="1600" b="1"/>
              <a:t> </a:t>
            </a:r>
            <a:r>
              <a:rPr lang="en" sz="1600" b="1" i="0" u="none" strike="noStrike" cap="none">
                <a:solidFill>
                  <a:srgbClr val="000000"/>
                </a:solidFill>
                <a:latin typeface="Arial"/>
                <a:ea typeface="Arial"/>
                <a:cs typeface="Arial"/>
                <a:sym typeface="Arial"/>
              </a:rPr>
              <a:t>Wh</a:t>
            </a:r>
            <a:r>
              <a:rPr lang="en" sz="1600" b="1"/>
              <a:t>y</a:t>
            </a:r>
            <a:r>
              <a:rPr lang="en" sz="1600" b="0" i="0" u="none" strike="noStrike" cap="none">
                <a:solidFill>
                  <a:srgbClr val="000000"/>
                </a:solidFill>
                <a:latin typeface="Arial"/>
                <a:ea typeface="Arial"/>
                <a:cs typeface="Arial"/>
                <a:sym typeface="Arial"/>
              </a:rPr>
              <a:t> is </a:t>
            </a:r>
            <a:r>
              <a:rPr lang="en" sz="1600"/>
              <a:t>it </a:t>
            </a:r>
            <a:br>
              <a:rPr lang="en" sz="1600"/>
            </a:br>
            <a:r>
              <a:rPr lang="en" sz="1600"/>
              <a:t>    important</a:t>
            </a:r>
            <a:r>
              <a:rPr lang="en" sz="1600" b="0" i="0" u="none" strike="noStrike" cap="none">
                <a:solidFill>
                  <a:srgbClr val="000000"/>
                </a:solidFill>
                <a:latin typeface="Arial"/>
                <a:ea typeface="Arial"/>
                <a:cs typeface="Arial"/>
                <a:sym typeface="Arial"/>
              </a:rPr>
              <a:t>?</a:t>
            </a:r>
            <a:endParaRPr sz="800"/>
          </a:p>
          <a:p>
            <a:pPr marL="0" marR="0" lvl="0" indent="0" algn="l" rtl="0">
              <a:lnSpc>
                <a:spcPct val="100000"/>
              </a:lnSpc>
              <a:spcBef>
                <a:spcPts val="0"/>
              </a:spcBef>
              <a:spcAft>
                <a:spcPts val="0"/>
              </a:spcAft>
              <a:buClr>
                <a:srgbClr val="000000"/>
              </a:buClr>
              <a:buSzPts val="2000"/>
              <a:buFont typeface="Arial"/>
              <a:buNone/>
            </a:pPr>
            <a:endParaRPr sz="500" b="0" i="0" u="none" strike="noStrike" cap="none">
              <a:solidFill>
                <a:srgbClr val="000000"/>
              </a:solidFill>
              <a:latin typeface="Arial"/>
              <a:ea typeface="Arial"/>
              <a:cs typeface="Arial"/>
              <a:sym typeface="Arial"/>
            </a:endParaRPr>
          </a:p>
          <a:p>
            <a:pPr marL="228600" marR="0" lvl="0" indent="0" algn="l" rtl="0">
              <a:lnSpc>
                <a:spcPct val="100000"/>
              </a:lnSpc>
              <a:spcBef>
                <a:spcPts val="0"/>
              </a:spcBef>
              <a:spcAft>
                <a:spcPts val="0"/>
              </a:spcAft>
              <a:buClr>
                <a:srgbClr val="000000"/>
              </a:buClr>
              <a:buSzPts val="2000"/>
              <a:buFont typeface="Arial"/>
              <a:buNone/>
            </a:pPr>
            <a:r>
              <a:rPr lang="en" sz="1000">
                <a:solidFill>
                  <a:schemeClr val="dk1"/>
                </a:solidFill>
              </a:rPr>
              <a:t>Why does this matter now and how does it align with where we are headed?</a:t>
            </a:r>
            <a:endParaRPr sz="1700" b="0" i="0" u="none" strike="noStrike" cap="none" baseline="30000">
              <a:solidFill>
                <a:srgbClr val="000000"/>
              </a:solidFill>
              <a:latin typeface="Arial"/>
              <a:ea typeface="Arial"/>
              <a:cs typeface="Arial"/>
              <a:sym typeface="Arial"/>
            </a:endParaRPr>
          </a:p>
        </p:txBody>
      </p:sp>
      <p:sp>
        <p:nvSpPr>
          <p:cNvPr id="3118" name="Google Shape;3118;p261"/>
          <p:cNvSpPr txBox="1"/>
          <p:nvPr/>
        </p:nvSpPr>
        <p:spPr>
          <a:xfrm>
            <a:off x="6808850" y="2951250"/>
            <a:ext cx="1569300" cy="1114800"/>
          </a:xfrm>
          <a:prstGeom prst="rect">
            <a:avLst/>
          </a:prstGeom>
          <a:noFill/>
          <a:ln>
            <a:noFill/>
          </a:ln>
        </p:spPr>
        <p:txBody>
          <a:bodyPr spcFirstLastPara="1" wrap="square" lIns="0" tIns="0" rIns="91425" bIns="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1600"/>
              <a:t>3. </a:t>
            </a:r>
            <a:r>
              <a:rPr lang="en" sz="1600" b="1" i="0" u="none" strike="noStrike" cap="none">
                <a:solidFill>
                  <a:srgbClr val="000000"/>
                </a:solidFill>
                <a:latin typeface="Arial"/>
                <a:ea typeface="Arial"/>
                <a:cs typeface="Arial"/>
                <a:sym typeface="Arial"/>
              </a:rPr>
              <a:t>Wh</a:t>
            </a:r>
            <a:r>
              <a:rPr lang="en" sz="1600" b="1"/>
              <a:t>o</a:t>
            </a:r>
            <a:r>
              <a:rPr lang="en" sz="1600" b="0" i="0" u="none" strike="noStrike" cap="none">
                <a:solidFill>
                  <a:srgbClr val="000000"/>
                </a:solidFill>
                <a:latin typeface="Arial"/>
                <a:ea typeface="Arial"/>
                <a:cs typeface="Arial"/>
                <a:sym typeface="Arial"/>
              </a:rPr>
              <a:t> is </a:t>
            </a:r>
            <a:r>
              <a:rPr lang="en" sz="1600"/>
              <a:t>most        </a:t>
            </a:r>
            <a:br>
              <a:rPr lang="en" sz="1600"/>
            </a:br>
            <a:r>
              <a:rPr lang="en" sz="1600"/>
              <a:t>    impacted</a:t>
            </a:r>
            <a:r>
              <a:rPr lang="en" sz="1600" b="0" i="0" u="none" strike="noStrike" cap="none">
                <a:solidFill>
                  <a:srgbClr val="000000"/>
                </a:solidFill>
                <a:latin typeface="Arial"/>
                <a:ea typeface="Arial"/>
                <a:cs typeface="Arial"/>
                <a:sym typeface="Arial"/>
              </a:rPr>
              <a:t>?</a:t>
            </a:r>
            <a:endParaRPr sz="800"/>
          </a:p>
          <a:p>
            <a:pPr marL="0" marR="0" lvl="0" indent="0" algn="l" rtl="0">
              <a:lnSpc>
                <a:spcPct val="100000"/>
              </a:lnSpc>
              <a:spcBef>
                <a:spcPts val="0"/>
              </a:spcBef>
              <a:spcAft>
                <a:spcPts val="0"/>
              </a:spcAft>
              <a:buClr>
                <a:srgbClr val="000000"/>
              </a:buClr>
              <a:buSzPts val="2000"/>
              <a:buFont typeface="Arial"/>
              <a:buNone/>
            </a:pPr>
            <a:endParaRPr sz="500" b="0" i="0" u="none" strike="noStrike" cap="none">
              <a:solidFill>
                <a:srgbClr val="000000"/>
              </a:solidFill>
              <a:latin typeface="Arial"/>
              <a:ea typeface="Arial"/>
              <a:cs typeface="Arial"/>
              <a:sym typeface="Arial"/>
            </a:endParaRPr>
          </a:p>
          <a:p>
            <a:pPr marL="228600" marR="0" lvl="0" indent="0" algn="l" rtl="0">
              <a:lnSpc>
                <a:spcPct val="100000"/>
              </a:lnSpc>
              <a:spcBef>
                <a:spcPts val="0"/>
              </a:spcBef>
              <a:spcAft>
                <a:spcPts val="0"/>
              </a:spcAft>
              <a:buClr>
                <a:srgbClr val="000000"/>
              </a:buClr>
              <a:buSzPts val="2000"/>
              <a:buFont typeface="Arial"/>
              <a:buNone/>
            </a:pPr>
            <a:r>
              <a:rPr lang="en" sz="1000">
                <a:solidFill>
                  <a:schemeClr val="dk1"/>
                </a:solidFill>
              </a:rPr>
              <a:t>Think of internal and external stakeholders. Include clients, sponsors and colleagues.</a:t>
            </a:r>
            <a:endParaRPr sz="1700" b="0" i="0" u="none" strike="noStrike" cap="none" baseline="30000">
              <a:solidFill>
                <a:srgbClr val="000000"/>
              </a:solidFill>
              <a:latin typeface="Arial"/>
              <a:ea typeface="Arial"/>
              <a:cs typeface="Arial"/>
              <a:sym typeface="Arial"/>
            </a:endParaRPr>
          </a:p>
        </p:txBody>
      </p:sp>
      <p:sp>
        <p:nvSpPr>
          <p:cNvPr id="3119" name="Google Shape;3119;p261"/>
          <p:cNvSpPr/>
          <p:nvPr/>
        </p:nvSpPr>
        <p:spPr>
          <a:xfrm>
            <a:off x="4863375" y="4644943"/>
            <a:ext cx="3633000" cy="336000"/>
          </a:xfrm>
          <a:prstGeom prst="roundRect">
            <a:avLst>
              <a:gd name="adj" fmla="val 16667"/>
            </a:avLst>
          </a:prstGeom>
          <a:solidFill>
            <a:srgbClr val="DEF2E5"/>
          </a:solidFill>
          <a:ln w="25400" cap="flat" cmpd="sng">
            <a:solidFill>
              <a:srgbClr val="63C0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600" b="1">
                <a:solidFill>
                  <a:schemeClr val="dk1"/>
                </a:solidFill>
              </a:rPr>
              <a:t>10 </a:t>
            </a:r>
            <a:r>
              <a:rPr lang="en" sz="1600" b="1" i="0" u="none" strike="noStrike" cap="none">
                <a:solidFill>
                  <a:schemeClr val="dk1"/>
                </a:solidFill>
                <a:latin typeface="Arial"/>
                <a:ea typeface="Arial"/>
                <a:cs typeface="Arial"/>
                <a:sym typeface="Arial"/>
              </a:rPr>
              <a:t>minute </a:t>
            </a:r>
            <a:r>
              <a:rPr lang="en" sz="1600" b="1">
                <a:solidFill>
                  <a:schemeClr val="dk1"/>
                </a:solidFill>
              </a:rPr>
              <a:t>activity</a:t>
            </a:r>
            <a:endParaRPr>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23"/>
        <p:cNvGrpSpPr/>
        <p:nvPr/>
      </p:nvGrpSpPr>
      <p:grpSpPr>
        <a:xfrm>
          <a:off x="0" y="0"/>
          <a:ext cx="0" cy="0"/>
          <a:chOff x="0" y="0"/>
          <a:chExt cx="0" cy="0"/>
        </a:xfrm>
      </p:grpSpPr>
      <p:sp>
        <p:nvSpPr>
          <p:cNvPr id="3124" name="Google Shape;3124;p262"/>
          <p:cNvSpPr txBox="1"/>
          <p:nvPr/>
        </p:nvSpPr>
        <p:spPr>
          <a:xfrm>
            <a:off x="351925" y="1405125"/>
            <a:ext cx="4761000" cy="5877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Char char="●"/>
            </a:pPr>
            <a:r>
              <a:rPr lang="en" sz="1600">
                <a:solidFill>
                  <a:schemeClr val="dk1"/>
                </a:solidFill>
              </a:rPr>
              <a:t>What worked well? What was challenging?</a:t>
            </a:r>
            <a:endParaRPr sz="1600">
              <a:solidFill>
                <a:schemeClr val="dk1"/>
              </a:solidFill>
            </a:endParaRPr>
          </a:p>
        </p:txBody>
      </p:sp>
      <p:sp>
        <p:nvSpPr>
          <p:cNvPr id="3125" name="Google Shape;3125;p26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3126" name="Google Shape;3126;p262"/>
          <p:cNvSpPr txBox="1"/>
          <p:nvPr/>
        </p:nvSpPr>
        <p:spPr>
          <a:xfrm>
            <a:off x="233700" y="325350"/>
            <a:ext cx="8041500" cy="5415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0"/>
              </a:spcBef>
              <a:spcAft>
                <a:spcPts val="0"/>
              </a:spcAft>
              <a:buClr>
                <a:schemeClr val="dk1"/>
              </a:buClr>
              <a:buSzPts val="1500"/>
              <a:buFont typeface="Arial"/>
              <a:buNone/>
            </a:pPr>
            <a:r>
              <a:rPr lang="en" sz="2400" b="1">
                <a:solidFill>
                  <a:schemeClr val="dk1"/>
                </a:solidFill>
              </a:rPr>
              <a:t>Four Critical Questions Activity Debrief</a:t>
            </a:r>
            <a:endParaRPr sz="2400">
              <a:solidFill>
                <a:srgbClr val="BFBFBF"/>
              </a:solidFill>
            </a:endParaRPr>
          </a:p>
          <a:p>
            <a:pPr marL="0" marR="0" lvl="0" indent="0" algn="l" rtl="0">
              <a:lnSpc>
                <a:spcPct val="115000"/>
              </a:lnSpc>
              <a:spcBef>
                <a:spcPts val="0"/>
              </a:spcBef>
              <a:spcAft>
                <a:spcPts val="0"/>
              </a:spcAft>
              <a:buClr>
                <a:srgbClr val="000000"/>
              </a:buClr>
              <a:buSzPts val="1500"/>
              <a:buFont typeface="Arial"/>
              <a:buNone/>
            </a:pPr>
            <a:endParaRPr sz="2400" b="1"/>
          </a:p>
        </p:txBody>
      </p:sp>
      <p:sp>
        <p:nvSpPr>
          <p:cNvPr id="3127" name="Google Shape;3127;p262"/>
          <p:cNvSpPr txBox="1"/>
          <p:nvPr/>
        </p:nvSpPr>
        <p:spPr>
          <a:xfrm>
            <a:off x="351925" y="912125"/>
            <a:ext cx="5058600" cy="6588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Char char="●"/>
            </a:pPr>
            <a:r>
              <a:rPr lang="en" sz="1600">
                <a:solidFill>
                  <a:schemeClr val="dk1"/>
                </a:solidFill>
              </a:rPr>
              <a:t>Reactions?</a:t>
            </a:r>
            <a:endParaRPr sz="1600">
              <a:solidFill>
                <a:schemeClr val="dk1"/>
              </a:solidFill>
            </a:endParaRPr>
          </a:p>
        </p:txBody>
      </p:sp>
      <p:pic>
        <p:nvPicPr>
          <p:cNvPr id="3128" name="Google Shape;3128;p262"/>
          <p:cNvPicPr preferRelativeResize="0"/>
          <p:nvPr/>
        </p:nvPicPr>
        <p:blipFill rotWithShape="1">
          <a:blip r:embed="rId3">
            <a:alphaModFix/>
          </a:blip>
          <a:srcRect/>
          <a:stretch/>
        </p:blipFill>
        <p:spPr>
          <a:xfrm>
            <a:off x="5360176" y="1011886"/>
            <a:ext cx="3317057" cy="3119725"/>
          </a:xfrm>
          <a:prstGeom prst="rect">
            <a:avLst/>
          </a:prstGeom>
          <a:noFill/>
          <a:ln>
            <a:noFill/>
          </a:ln>
        </p:spPr>
      </p:pic>
      <p:sp>
        <p:nvSpPr>
          <p:cNvPr id="3129" name="Google Shape;3129;p262"/>
          <p:cNvSpPr txBox="1"/>
          <p:nvPr/>
        </p:nvSpPr>
        <p:spPr>
          <a:xfrm>
            <a:off x="351925" y="1896900"/>
            <a:ext cx="4761000" cy="5877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Char char="●"/>
            </a:pPr>
            <a:r>
              <a:rPr lang="en" sz="1600">
                <a:solidFill>
                  <a:schemeClr val="dk1"/>
                </a:solidFill>
              </a:rPr>
              <a:t>What tasks or projects could you apply this approach to?</a:t>
            </a:r>
            <a:endParaRPr sz="16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133"/>
        <p:cNvGrpSpPr/>
        <p:nvPr/>
      </p:nvGrpSpPr>
      <p:grpSpPr>
        <a:xfrm>
          <a:off x="0" y="0"/>
          <a:ext cx="0" cy="0"/>
          <a:chOff x="0" y="0"/>
          <a:chExt cx="0" cy="0"/>
        </a:xfrm>
      </p:grpSpPr>
      <p:pic>
        <p:nvPicPr>
          <p:cNvPr id="3134" name="Google Shape;3134;p263"/>
          <p:cNvPicPr preferRelativeResize="0"/>
          <p:nvPr/>
        </p:nvPicPr>
        <p:blipFill>
          <a:blip r:embed="rId3">
            <a:alphaModFix amt="37000"/>
          </a:blip>
          <a:stretch>
            <a:fillRect/>
          </a:stretch>
        </p:blipFill>
        <p:spPr>
          <a:xfrm>
            <a:off x="2266950" y="266700"/>
            <a:ext cx="4610100" cy="4610100"/>
          </a:xfrm>
          <a:prstGeom prst="rect">
            <a:avLst/>
          </a:prstGeom>
          <a:noFill/>
          <a:ln>
            <a:noFill/>
          </a:ln>
        </p:spPr>
      </p:pic>
      <p:sp>
        <p:nvSpPr>
          <p:cNvPr id="3135" name="Google Shape;3135;p263"/>
          <p:cNvSpPr txBox="1"/>
          <p:nvPr/>
        </p:nvSpPr>
        <p:spPr>
          <a:xfrm>
            <a:off x="2319900" y="1912950"/>
            <a:ext cx="4504200" cy="13176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4600" b="1">
                <a:solidFill>
                  <a:schemeClr val="dk2"/>
                </a:solidFill>
              </a:rPr>
              <a:t>Your Next Steps</a:t>
            </a:r>
            <a:endParaRPr sz="4600" b="1">
              <a:solidFill>
                <a:schemeClr val="dk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39"/>
        <p:cNvGrpSpPr/>
        <p:nvPr/>
      </p:nvGrpSpPr>
      <p:grpSpPr>
        <a:xfrm>
          <a:off x="0" y="0"/>
          <a:ext cx="0" cy="0"/>
          <a:chOff x="0" y="0"/>
          <a:chExt cx="0" cy="0"/>
        </a:xfrm>
      </p:grpSpPr>
      <p:sp>
        <p:nvSpPr>
          <p:cNvPr id="3140" name="Google Shape;3140;p264"/>
          <p:cNvSpPr txBox="1">
            <a:spLocks noGrp="1"/>
          </p:cNvSpPr>
          <p:nvPr>
            <p:ph type="title"/>
          </p:nvPr>
        </p:nvSpPr>
        <p:spPr>
          <a:xfrm>
            <a:off x="311699" y="309889"/>
            <a:ext cx="7867200" cy="356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sz="2400"/>
              <a:t>Your Next Steps</a:t>
            </a:r>
            <a:endParaRPr sz="2400"/>
          </a:p>
        </p:txBody>
      </p:sp>
      <p:sp>
        <p:nvSpPr>
          <p:cNvPr id="3141" name="Google Shape;3141;p264"/>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3142" name="Google Shape;3142;p264"/>
          <p:cNvSpPr txBox="1">
            <a:spLocks noGrp="1"/>
          </p:cNvSpPr>
          <p:nvPr>
            <p:ph type="body" idx="4294967295"/>
          </p:nvPr>
        </p:nvSpPr>
        <p:spPr>
          <a:xfrm>
            <a:off x="445375" y="893975"/>
            <a:ext cx="4666200" cy="3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Use the insights and tools from today.</a:t>
            </a:r>
            <a:endParaRPr sz="1800">
              <a:solidFill>
                <a:schemeClr val="dk1"/>
              </a:solidFill>
            </a:endParaRPr>
          </a:p>
          <a:p>
            <a:pPr marL="0" lvl="0" indent="0" algn="l" rtl="0">
              <a:spcBef>
                <a:spcPts val="0"/>
              </a:spcBef>
              <a:spcAft>
                <a:spcPts val="0"/>
              </a:spcAft>
              <a:buNone/>
            </a:pPr>
            <a:endParaRPr sz="900">
              <a:solidFill>
                <a:schemeClr val="dk1"/>
              </a:solidFill>
            </a:endParaRPr>
          </a:p>
          <a:p>
            <a:pPr marL="457200" lvl="0" indent="-342900" algn="l" rtl="0">
              <a:spcBef>
                <a:spcPts val="0"/>
              </a:spcBef>
              <a:spcAft>
                <a:spcPts val="0"/>
              </a:spcAft>
              <a:buClr>
                <a:schemeClr val="dk1"/>
              </a:buClr>
              <a:buSzPts val="1800"/>
              <a:buChar char="●"/>
            </a:pPr>
            <a:r>
              <a:rPr lang="en" sz="1800" b="1">
                <a:solidFill>
                  <a:schemeClr val="dk1"/>
                </a:solidFill>
              </a:rPr>
              <a:t>In the next few weeks: </a:t>
            </a:r>
            <a:r>
              <a:rPr lang="en" sz="1800">
                <a:solidFill>
                  <a:schemeClr val="dk1"/>
                </a:solidFill>
              </a:rPr>
              <a:t>Use the Four Critical Questions.</a:t>
            </a:r>
            <a:br>
              <a:rPr lang="en" sz="1800">
                <a:solidFill>
                  <a:schemeClr val="dk1"/>
                </a:solidFill>
              </a:rPr>
            </a:br>
            <a:endParaRPr sz="900">
              <a:solidFill>
                <a:schemeClr val="dk1"/>
              </a:solidFill>
            </a:endParaRPr>
          </a:p>
          <a:p>
            <a:pPr marL="457200" lvl="0" indent="-342900" algn="l" rtl="0">
              <a:spcBef>
                <a:spcPts val="0"/>
              </a:spcBef>
              <a:spcAft>
                <a:spcPts val="0"/>
              </a:spcAft>
              <a:buClr>
                <a:schemeClr val="dk1"/>
              </a:buClr>
              <a:buSzPts val="1800"/>
              <a:buChar char="●"/>
            </a:pPr>
            <a:r>
              <a:rPr lang="en" sz="1800" b="1">
                <a:solidFill>
                  <a:schemeClr val="dk1"/>
                </a:solidFill>
              </a:rPr>
              <a:t>A month from now:</a:t>
            </a:r>
            <a:r>
              <a:rPr lang="en" sz="1800">
                <a:solidFill>
                  <a:schemeClr val="dk1"/>
                </a:solidFill>
              </a:rPr>
              <a:t> Take your Team Pulse Survey and review your Signals data!</a:t>
            </a:r>
            <a:br>
              <a:rPr lang="en" sz="1800">
                <a:solidFill>
                  <a:schemeClr val="dk1"/>
                </a:solidFill>
              </a:rPr>
            </a:br>
            <a:br>
              <a:rPr lang="en" sz="1800">
                <a:solidFill>
                  <a:schemeClr val="dk1"/>
                </a:solidFill>
              </a:rPr>
            </a:br>
            <a:endParaRPr sz="1800"/>
          </a:p>
        </p:txBody>
      </p:sp>
      <p:pic>
        <p:nvPicPr>
          <p:cNvPr id="3143" name="Google Shape;3143;p264" title="AdobeStock_608922247.jpeg"/>
          <p:cNvPicPr preferRelativeResize="0"/>
          <p:nvPr/>
        </p:nvPicPr>
        <p:blipFill rotWithShape="1">
          <a:blip r:embed="rId3">
            <a:alphaModFix/>
          </a:blip>
          <a:srcRect l="22520" r="2460"/>
          <a:stretch/>
        </p:blipFill>
        <p:spPr>
          <a:xfrm>
            <a:off x="5360176" y="1240486"/>
            <a:ext cx="3317059" cy="3119726"/>
          </a:xfrm>
          <a:prstGeom prst="rect">
            <a:avLst/>
          </a:prstGeom>
          <a:noFill/>
          <a:ln>
            <a:noFill/>
          </a:ln>
        </p:spPr>
      </p:pic>
      <p:pic>
        <p:nvPicPr>
          <p:cNvPr id="3144" name="Google Shape;3144;p264" title="ACFrOgBhoVjBp_7MHo-lZ4Pox3lflTaibPBFk89of_-FW-IeJNl4QmbnZtEAsgJmTywQ88AQQPKB2ddbnG6HhwjSxH4YCO4ul3VeEzNWzsKZlCn9DUiwVOI7g8oAQNntMVzOtbXrej_mBbuwPEluTDYwr7Kt35X2VWJPeDBNgiD4yCaDnjqxyW8L6a9xiBjqPbxTQV2R1lmU9Gh4sKyw.png"/>
          <p:cNvPicPr preferRelativeResize="0"/>
          <p:nvPr/>
        </p:nvPicPr>
        <p:blipFill rotWithShape="1">
          <a:blip r:embed="rId4">
            <a:alphaModFix/>
          </a:blip>
          <a:srcRect t="43802" b="20154"/>
          <a:stretch/>
        </p:blipFill>
        <p:spPr>
          <a:xfrm>
            <a:off x="5741175" y="3368775"/>
            <a:ext cx="2750800" cy="9914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48"/>
        <p:cNvGrpSpPr/>
        <p:nvPr/>
      </p:nvGrpSpPr>
      <p:grpSpPr>
        <a:xfrm>
          <a:off x="0" y="0"/>
          <a:ext cx="0" cy="0"/>
          <a:chOff x="0" y="0"/>
          <a:chExt cx="0" cy="0"/>
        </a:xfrm>
      </p:grpSpPr>
      <p:sp>
        <p:nvSpPr>
          <p:cNvPr id="3149" name="Google Shape;3149;p265">
            <a:hlinkClick r:id="rId3"/>
          </p:cNvPr>
          <p:cNvSpPr txBox="1"/>
          <p:nvPr/>
        </p:nvSpPr>
        <p:spPr>
          <a:xfrm>
            <a:off x="711475" y="1847795"/>
            <a:ext cx="3693900" cy="1428900"/>
          </a:xfrm>
          <a:prstGeom prst="rect">
            <a:avLst/>
          </a:prstGeom>
          <a:noFill/>
          <a:ln>
            <a:noFill/>
          </a:ln>
        </p:spPr>
        <p:txBody>
          <a:bodyPr spcFirstLastPara="1" wrap="square" lIns="0" tIns="0" rIns="0" bIns="0" anchor="ctr" anchorCtr="0">
            <a:spAutoFit/>
          </a:bodyPr>
          <a:lstStyle/>
          <a:p>
            <a:pPr marL="0" marR="0" lvl="0" indent="0" algn="l" rtl="0">
              <a:lnSpc>
                <a:spcPct val="125000"/>
              </a:lnSpc>
              <a:spcBef>
                <a:spcPts val="0"/>
              </a:spcBef>
              <a:spcAft>
                <a:spcPts val="0"/>
              </a:spcAft>
              <a:buClr>
                <a:srgbClr val="7F7F7F"/>
              </a:buClr>
              <a:buSzPts val="1900"/>
              <a:buFont typeface="Proxima Nova"/>
              <a:buNone/>
            </a:pPr>
            <a:r>
              <a:rPr lang="en" sz="3200" b="1">
                <a:solidFill>
                  <a:schemeClr val="dk2"/>
                </a:solidFill>
              </a:rPr>
              <a:t>Presenter Name</a:t>
            </a:r>
            <a:endParaRPr sz="3200" b="1">
              <a:solidFill>
                <a:schemeClr val="dk2"/>
              </a:solidFill>
            </a:endParaRPr>
          </a:p>
          <a:p>
            <a:pPr marL="0" marR="0" lvl="0" indent="0" algn="l" rtl="0">
              <a:lnSpc>
                <a:spcPct val="125000"/>
              </a:lnSpc>
              <a:spcBef>
                <a:spcPts val="400"/>
              </a:spcBef>
              <a:spcAft>
                <a:spcPts val="0"/>
              </a:spcAft>
              <a:buClr>
                <a:srgbClr val="7F7F7F"/>
              </a:buClr>
              <a:buSzPts val="1900"/>
              <a:buFont typeface="Proxima Nova"/>
              <a:buNone/>
            </a:pPr>
            <a:r>
              <a:rPr lang="en" sz="2200">
                <a:solidFill>
                  <a:schemeClr val="dk1"/>
                </a:solidFill>
              </a:rPr>
              <a:t>+1 212-555-5555</a:t>
            </a:r>
            <a:endParaRPr sz="2200">
              <a:solidFill>
                <a:schemeClr val="dk1"/>
              </a:solidFill>
            </a:endParaRPr>
          </a:p>
          <a:p>
            <a:pPr marL="0" marR="0" lvl="0" indent="0" algn="l" rtl="0">
              <a:lnSpc>
                <a:spcPct val="115000"/>
              </a:lnSpc>
              <a:spcBef>
                <a:spcPts val="0"/>
              </a:spcBef>
              <a:spcAft>
                <a:spcPts val="0"/>
              </a:spcAft>
              <a:buClr>
                <a:srgbClr val="7F7F7F"/>
              </a:buClr>
              <a:buSzPts val="1900"/>
              <a:buFont typeface="Proxima Nova"/>
              <a:buNone/>
            </a:pPr>
            <a:r>
              <a:rPr lang="en" sz="2200">
                <a:solidFill>
                  <a:schemeClr val="dk1"/>
                </a:solidFill>
              </a:rPr>
              <a:t>presenter@email.com</a:t>
            </a:r>
            <a:endParaRPr sz="22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83"/>
        <p:cNvGrpSpPr/>
        <p:nvPr/>
      </p:nvGrpSpPr>
      <p:grpSpPr>
        <a:xfrm>
          <a:off x="0" y="0"/>
          <a:ext cx="0" cy="0"/>
          <a:chOff x="0" y="0"/>
          <a:chExt cx="0" cy="0"/>
        </a:xfrm>
      </p:grpSpPr>
      <p:sp>
        <p:nvSpPr>
          <p:cNvPr id="2784" name="Google Shape;2784;p233"/>
          <p:cNvSpPr txBox="1"/>
          <p:nvPr/>
        </p:nvSpPr>
        <p:spPr>
          <a:xfrm>
            <a:off x="233775" y="105169"/>
            <a:ext cx="6390600" cy="2952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sz="1500" b="1"/>
              <a:t>Whole Brain</a:t>
            </a:r>
            <a:r>
              <a:rPr lang="en" sz="1500" b="1" baseline="30000"/>
              <a:t>®</a:t>
            </a:r>
            <a:r>
              <a:rPr lang="en" sz="1500" b="1"/>
              <a:t> Foundations for Teams Workshop</a:t>
            </a:r>
            <a:r>
              <a:rPr lang="en" sz="1500" b="1" i="0" u="none" strike="noStrike" cap="none">
                <a:solidFill>
                  <a:srgbClr val="000000"/>
                </a:solidFill>
                <a:latin typeface="Arial"/>
                <a:ea typeface="Arial"/>
                <a:cs typeface="Arial"/>
                <a:sym typeface="Arial"/>
              </a:rPr>
              <a:t>: </a:t>
            </a:r>
            <a:r>
              <a:rPr lang="en" sz="1500" b="1"/>
              <a:t>2 hours 30</a:t>
            </a:r>
            <a:r>
              <a:rPr lang="en" sz="1500" b="1" i="0" u="none" strike="noStrike" cap="none">
                <a:solidFill>
                  <a:srgbClr val="000000"/>
                </a:solidFill>
                <a:latin typeface="Arial"/>
                <a:ea typeface="Arial"/>
                <a:cs typeface="Arial"/>
                <a:sym typeface="Arial"/>
              </a:rPr>
              <a:t> mins</a:t>
            </a:r>
            <a:endParaRPr sz="2100" b="0" i="0" u="none" strike="noStrike" cap="none">
              <a:solidFill>
                <a:srgbClr val="000000"/>
              </a:solidFill>
              <a:latin typeface="Arial"/>
              <a:ea typeface="Arial"/>
              <a:cs typeface="Arial"/>
              <a:sym typeface="Arial"/>
            </a:endParaRPr>
          </a:p>
        </p:txBody>
      </p:sp>
      <p:graphicFrame>
        <p:nvGraphicFramePr>
          <p:cNvPr id="2785" name="Google Shape;2785;p233"/>
          <p:cNvGraphicFramePr/>
          <p:nvPr/>
        </p:nvGraphicFramePr>
        <p:xfrm>
          <a:off x="311706" y="476259"/>
          <a:ext cx="8488775" cy="4364210"/>
        </p:xfrm>
        <a:graphic>
          <a:graphicData uri="http://schemas.openxmlformats.org/drawingml/2006/table">
            <a:tbl>
              <a:tblPr bandRow="1" bandCol="1">
                <a:noFill/>
                <a:tableStyleId>{ED56DDFF-25C6-4732-A6C4-BF32B5AD4507}</a:tableStyleId>
              </a:tblPr>
              <a:tblGrid>
                <a:gridCol w="1287350">
                  <a:extLst>
                    <a:ext uri="{9D8B030D-6E8A-4147-A177-3AD203B41FA5}">
                      <a16:colId xmlns:a16="http://schemas.microsoft.com/office/drawing/2014/main" val="20000"/>
                    </a:ext>
                  </a:extLst>
                </a:gridCol>
                <a:gridCol w="3539725">
                  <a:extLst>
                    <a:ext uri="{9D8B030D-6E8A-4147-A177-3AD203B41FA5}">
                      <a16:colId xmlns:a16="http://schemas.microsoft.com/office/drawing/2014/main" val="20001"/>
                    </a:ext>
                  </a:extLst>
                </a:gridCol>
                <a:gridCol w="1245100">
                  <a:extLst>
                    <a:ext uri="{9D8B030D-6E8A-4147-A177-3AD203B41FA5}">
                      <a16:colId xmlns:a16="http://schemas.microsoft.com/office/drawing/2014/main" val="20002"/>
                    </a:ext>
                  </a:extLst>
                </a:gridCol>
                <a:gridCol w="1199375">
                  <a:extLst>
                    <a:ext uri="{9D8B030D-6E8A-4147-A177-3AD203B41FA5}">
                      <a16:colId xmlns:a16="http://schemas.microsoft.com/office/drawing/2014/main" val="20003"/>
                    </a:ext>
                  </a:extLst>
                </a:gridCol>
                <a:gridCol w="1217225">
                  <a:extLst>
                    <a:ext uri="{9D8B030D-6E8A-4147-A177-3AD203B41FA5}">
                      <a16:colId xmlns:a16="http://schemas.microsoft.com/office/drawing/2014/main" val="20004"/>
                    </a:ext>
                  </a:extLst>
                </a:gridCol>
              </a:tblGrid>
              <a:tr h="266175">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t>Duration</a:t>
                      </a:r>
                      <a:endParaRPr sz="9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1130300" marR="1104900" lvl="0" indent="0" algn="ctr" rtl="0">
                        <a:lnSpc>
                          <a:spcPct val="100000"/>
                        </a:lnSpc>
                        <a:spcBef>
                          <a:spcPts val="0"/>
                        </a:spcBef>
                        <a:spcAft>
                          <a:spcPts val="0"/>
                        </a:spcAft>
                        <a:buClr>
                          <a:srgbClr val="000000"/>
                        </a:buClr>
                        <a:buSzPts val="900"/>
                        <a:buFont typeface="Arial"/>
                        <a:buNone/>
                      </a:pPr>
                      <a:r>
                        <a:rPr lang="en" sz="900" b="1" u="none" strike="noStrike" cap="none"/>
                        <a:t>Activity</a:t>
                      </a:r>
                      <a:endParaRPr sz="9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t>Slides</a:t>
                      </a:r>
                      <a:endParaRPr sz="9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t>EST Time </a:t>
                      </a:r>
                      <a:endParaRPr sz="9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12700" marR="139700" lvl="0" indent="0" algn="ctr" rtl="0">
                        <a:lnSpc>
                          <a:spcPct val="112500"/>
                        </a:lnSpc>
                        <a:spcBef>
                          <a:spcPts val="0"/>
                        </a:spcBef>
                        <a:spcAft>
                          <a:spcPts val="0"/>
                        </a:spcAft>
                        <a:buClr>
                          <a:srgbClr val="000000"/>
                        </a:buClr>
                        <a:buSzPts val="900"/>
                        <a:buFont typeface="Arial"/>
                        <a:buNone/>
                      </a:pPr>
                      <a:r>
                        <a:rPr lang="en" sz="900" b="1" u="none" strike="noStrike" cap="none"/>
                        <a:t>Other Time Zone</a:t>
                      </a:r>
                      <a:endParaRPr sz="9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00"/>
                  </a:ext>
                </a:extLst>
              </a:tr>
              <a:tr h="126800">
                <a:tc>
                  <a:txBody>
                    <a:bodyPr/>
                    <a:lstStyle/>
                    <a:p>
                      <a:pPr marL="0" marR="0" lvl="0" indent="0" algn="ctr" rtl="0">
                        <a:lnSpc>
                          <a:spcPct val="100416"/>
                        </a:lnSpc>
                        <a:spcBef>
                          <a:spcPts val="0"/>
                        </a:spcBef>
                        <a:spcAft>
                          <a:spcPts val="0"/>
                        </a:spcAft>
                        <a:buClr>
                          <a:srgbClr val="000000"/>
                        </a:buClr>
                        <a:buSzPts val="900"/>
                        <a:buFont typeface="Arial"/>
                        <a:buNone/>
                      </a:pPr>
                      <a:r>
                        <a:rPr lang="en" sz="800" b="1"/>
                        <a:t>15 </a:t>
                      </a:r>
                      <a:r>
                        <a:rPr lang="en" sz="800" b="1" u="none" strike="noStrike" cap="none"/>
                        <a:t>mins</a:t>
                      </a:r>
                      <a:endParaRPr sz="8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25400" marR="0" lvl="0" indent="0" algn="l" rtl="0">
                        <a:lnSpc>
                          <a:spcPct val="100416"/>
                        </a:lnSpc>
                        <a:spcBef>
                          <a:spcPts val="0"/>
                        </a:spcBef>
                        <a:spcAft>
                          <a:spcPts val="0"/>
                        </a:spcAft>
                        <a:buClr>
                          <a:srgbClr val="000000"/>
                        </a:buClr>
                        <a:buSzPts val="900"/>
                        <a:buFont typeface="Arial"/>
                        <a:buNone/>
                      </a:pPr>
                      <a:r>
                        <a:rPr lang="en" sz="800" b="1" u="none" strike="noStrike" cap="none"/>
                        <a:t>Welcome and Introduction</a:t>
                      </a:r>
                      <a:endParaRPr sz="8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25400" marR="0" lvl="0" indent="0" algn="ctr" rtl="0">
                        <a:lnSpc>
                          <a:spcPct val="100416"/>
                        </a:lnSpc>
                        <a:spcBef>
                          <a:spcPts val="0"/>
                        </a:spcBef>
                        <a:spcAft>
                          <a:spcPts val="0"/>
                        </a:spcAft>
                        <a:buClr>
                          <a:srgbClr val="000000"/>
                        </a:buClr>
                        <a:buSzPts val="900"/>
                        <a:buFont typeface="Arial"/>
                        <a:buNone/>
                      </a:pPr>
                      <a:r>
                        <a:rPr lang="en" sz="800" b="1"/>
                        <a:t>7-11</a:t>
                      </a:r>
                      <a:endParaRPr sz="8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700" b="1" u="none" strike="noStrike" cap="none"/>
                        <a:t> </a:t>
                      </a:r>
                      <a:endParaRPr sz="8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extLst>
                  <a:ext uri="{0D108BD9-81ED-4DB2-BD59-A6C34878D82A}">
                    <a16:rowId xmlns:a16="http://schemas.microsoft.com/office/drawing/2014/main" val="10001"/>
                  </a:ext>
                </a:extLst>
              </a:tr>
              <a:tr h="133075">
                <a:tc>
                  <a:txBody>
                    <a:bodyPr/>
                    <a:lstStyle/>
                    <a:p>
                      <a:pPr marL="0" marR="0" lvl="0" indent="0" algn="ctr" rtl="0">
                        <a:lnSpc>
                          <a:spcPct val="102500"/>
                        </a:lnSpc>
                        <a:spcBef>
                          <a:spcPts val="0"/>
                        </a:spcBef>
                        <a:spcAft>
                          <a:spcPts val="0"/>
                        </a:spcAft>
                        <a:buClr>
                          <a:srgbClr val="000000"/>
                        </a:buClr>
                        <a:buSzPts val="900"/>
                        <a:buFont typeface="Arial"/>
                        <a:buNone/>
                      </a:pPr>
                      <a:r>
                        <a:rPr lang="en" sz="800"/>
                        <a:t>5 mins</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25400" marR="0" lvl="0" indent="0" algn="l" rtl="0">
                        <a:lnSpc>
                          <a:spcPct val="102500"/>
                        </a:lnSpc>
                        <a:spcBef>
                          <a:spcPts val="0"/>
                        </a:spcBef>
                        <a:spcAft>
                          <a:spcPts val="0"/>
                        </a:spcAft>
                        <a:buClr>
                          <a:srgbClr val="000000"/>
                        </a:buClr>
                        <a:buSzPts val="900"/>
                        <a:buFont typeface="Arial"/>
                        <a:buNone/>
                      </a:pPr>
                      <a:r>
                        <a:rPr lang="en" sz="800"/>
                        <a:t>Welcome Slide</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700"/>
                        <a:t>7</a:t>
                      </a: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8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8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02"/>
                  </a:ext>
                </a:extLst>
              </a:tr>
              <a:tr h="133075">
                <a:tc>
                  <a:txBody>
                    <a:bodyPr/>
                    <a:lstStyle/>
                    <a:p>
                      <a:pPr marL="0" marR="0" lvl="0" indent="0" algn="ctr" rtl="0">
                        <a:lnSpc>
                          <a:spcPct val="102500"/>
                        </a:lnSpc>
                        <a:spcBef>
                          <a:spcPts val="0"/>
                        </a:spcBef>
                        <a:spcAft>
                          <a:spcPts val="0"/>
                        </a:spcAft>
                        <a:buNone/>
                      </a:pPr>
                      <a:r>
                        <a:rPr lang="en" sz="800"/>
                        <a:t>1 min</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25400" marR="0" lvl="0" indent="0" algn="l" rtl="0">
                        <a:lnSpc>
                          <a:spcPct val="102500"/>
                        </a:lnSpc>
                        <a:spcBef>
                          <a:spcPts val="0"/>
                        </a:spcBef>
                        <a:spcAft>
                          <a:spcPts val="0"/>
                        </a:spcAft>
                        <a:buNone/>
                      </a:pPr>
                      <a:r>
                        <a:rPr lang="en" sz="800"/>
                        <a:t>Facilitator Introduction</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en" sz="700"/>
                        <a:t>8</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03"/>
                  </a:ext>
                </a:extLst>
              </a:tr>
              <a:tr h="133075">
                <a:tc>
                  <a:txBody>
                    <a:bodyPr/>
                    <a:lstStyle/>
                    <a:p>
                      <a:pPr marL="0" marR="0" lvl="0" indent="0" algn="ctr" rtl="0">
                        <a:lnSpc>
                          <a:spcPct val="102500"/>
                        </a:lnSpc>
                        <a:spcBef>
                          <a:spcPts val="0"/>
                        </a:spcBef>
                        <a:spcAft>
                          <a:spcPts val="0"/>
                        </a:spcAft>
                        <a:buNone/>
                      </a:pPr>
                      <a:r>
                        <a:rPr lang="en" sz="800"/>
                        <a:t>7 mins</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25400" marR="0" lvl="0" indent="0" algn="l" rtl="0">
                        <a:lnSpc>
                          <a:spcPct val="102500"/>
                        </a:lnSpc>
                        <a:spcBef>
                          <a:spcPts val="0"/>
                        </a:spcBef>
                        <a:spcAft>
                          <a:spcPts val="0"/>
                        </a:spcAft>
                        <a:buNone/>
                      </a:pPr>
                      <a:r>
                        <a:rPr lang="en" sz="800"/>
                        <a:t>Share Your “Superpowers”</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en" sz="700"/>
                        <a:t>9</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04"/>
                  </a:ext>
                </a:extLst>
              </a:tr>
              <a:tr h="133075">
                <a:tc>
                  <a:txBody>
                    <a:bodyPr/>
                    <a:lstStyle/>
                    <a:p>
                      <a:pPr marL="0" marR="0" lvl="0" indent="0" algn="ctr" rtl="0">
                        <a:lnSpc>
                          <a:spcPct val="102500"/>
                        </a:lnSpc>
                        <a:spcBef>
                          <a:spcPts val="0"/>
                        </a:spcBef>
                        <a:spcAft>
                          <a:spcPts val="0"/>
                        </a:spcAft>
                        <a:buNone/>
                      </a:pPr>
                      <a:r>
                        <a:rPr lang="en" sz="800"/>
                        <a:t>1 min</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25400" marR="0" lvl="0" indent="0" algn="l" rtl="0">
                        <a:lnSpc>
                          <a:spcPct val="102500"/>
                        </a:lnSpc>
                        <a:spcBef>
                          <a:spcPts val="0"/>
                        </a:spcBef>
                        <a:spcAft>
                          <a:spcPts val="0"/>
                        </a:spcAft>
                        <a:buNone/>
                      </a:pPr>
                      <a:r>
                        <a:rPr lang="en" sz="800"/>
                        <a:t>Agenda</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en" sz="700"/>
                        <a:t>10</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05"/>
                  </a:ext>
                </a:extLst>
              </a:tr>
              <a:tr h="133075">
                <a:tc>
                  <a:txBody>
                    <a:bodyPr/>
                    <a:lstStyle/>
                    <a:p>
                      <a:pPr marL="0" marR="0" lvl="0" indent="0" algn="ctr" rtl="0">
                        <a:lnSpc>
                          <a:spcPct val="102500"/>
                        </a:lnSpc>
                        <a:spcBef>
                          <a:spcPts val="0"/>
                        </a:spcBef>
                        <a:spcAft>
                          <a:spcPts val="0"/>
                        </a:spcAft>
                        <a:buNone/>
                      </a:pPr>
                      <a:r>
                        <a:rPr lang="en" sz="800"/>
                        <a:t>1 min</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25400" marR="0" lvl="0" indent="0" algn="l" rtl="0">
                        <a:lnSpc>
                          <a:spcPct val="102500"/>
                        </a:lnSpc>
                        <a:spcBef>
                          <a:spcPts val="0"/>
                        </a:spcBef>
                        <a:spcAft>
                          <a:spcPts val="0"/>
                        </a:spcAft>
                        <a:buNone/>
                      </a:pPr>
                      <a:r>
                        <a:rPr lang="en" sz="800"/>
                        <a:t>What You’ll Walk Away With</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en" sz="700"/>
                        <a:t>11</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06"/>
                  </a:ext>
                </a:extLst>
              </a:tr>
              <a:tr h="126800">
                <a:tc>
                  <a:txBody>
                    <a:bodyPr/>
                    <a:lstStyle/>
                    <a:p>
                      <a:pPr marL="0" marR="0" lvl="0" indent="0" algn="ctr" rtl="0">
                        <a:lnSpc>
                          <a:spcPct val="100416"/>
                        </a:lnSpc>
                        <a:spcBef>
                          <a:spcPts val="0"/>
                        </a:spcBef>
                        <a:spcAft>
                          <a:spcPts val="0"/>
                        </a:spcAft>
                        <a:buNone/>
                      </a:pPr>
                      <a:r>
                        <a:rPr lang="en" sz="800" b="1">
                          <a:solidFill>
                            <a:schemeClr val="dk1"/>
                          </a:solidFill>
                        </a:rPr>
                        <a:t>35 mins</a:t>
                      </a:r>
                      <a:endParaRPr sz="800" b="1">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25400" marR="0" lvl="0" indent="0" algn="l" rtl="0">
                        <a:lnSpc>
                          <a:spcPct val="98333"/>
                        </a:lnSpc>
                        <a:spcBef>
                          <a:spcPts val="0"/>
                        </a:spcBef>
                        <a:spcAft>
                          <a:spcPts val="0"/>
                        </a:spcAft>
                        <a:buNone/>
                      </a:pPr>
                      <a:r>
                        <a:rPr lang="en" sz="800" b="1">
                          <a:solidFill>
                            <a:schemeClr val="dk1"/>
                          </a:solidFill>
                        </a:rPr>
                        <a:t>Share “About Me”</a:t>
                      </a:r>
                      <a:endParaRPr sz="800" b="1">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None/>
                      </a:pPr>
                      <a:r>
                        <a:rPr lang="en" sz="700" b="1"/>
                        <a:t>13-15</a:t>
                      </a:r>
                      <a:endParaRPr sz="700" b="1"/>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extLst>
                  <a:ext uri="{0D108BD9-81ED-4DB2-BD59-A6C34878D82A}">
                    <a16:rowId xmlns:a16="http://schemas.microsoft.com/office/drawing/2014/main" val="10007"/>
                  </a:ext>
                </a:extLst>
              </a:tr>
              <a:tr h="126800">
                <a:tc>
                  <a:txBody>
                    <a:bodyPr/>
                    <a:lstStyle/>
                    <a:p>
                      <a:pPr marL="0" marR="0" lvl="0" indent="0" algn="ctr" rtl="0">
                        <a:lnSpc>
                          <a:spcPct val="100416"/>
                        </a:lnSpc>
                        <a:spcBef>
                          <a:spcPts val="0"/>
                        </a:spcBef>
                        <a:spcAft>
                          <a:spcPts val="0"/>
                        </a:spcAft>
                        <a:buNone/>
                      </a:pPr>
                      <a:r>
                        <a:rPr lang="en" sz="800">
                          <a:solidFill>
                            <a:schemeClr val="dk1"/>
                          </a:solidFill>
                        </a:rPr>
                        <a:t>3 mins</a:t>
                      </a:r>
                      <a:endParaRPr sz="8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25400" marR="0" lvl="0" indent="0" algn="l" rtl="0">
                        <a:lnSpc>
                          <a:spcPct val="98333"/>
                        </a:lnSpc>
                        <a:spcBef>
                          <a:spcPts val="0"/>
                        </a:spcBef>
                        <a:spcAft>
                          <a:spcPts val="0"/>
                        </a:spcAft>
                        <a:buNone/>
                      </a:pPr>
                      <a:r>
                        <a:rPr lang="en" sz="800">
                          <a:solidFill>
                            <a:schemeClr val="dk1"/>
                          </a:solidFill>
                        </a:rPr>
                        <a:t>The Whole Brain</a:t>
                      </a:r>
                      <a:r>
                        <a:rPr lang="en" sz="800" baseline="30000">
                          <a:solidFill>
                            <a:schemeClr val="dk1"/>
                          </a:solidFill>
                        </a:rPr>
                        <a:t>®</a:t>
                      </a:r>
                      <a:r>
                        <a:rPr lang="en" sz="800">
                          <a:solidFill>
                            <a:schemeClr val="dk1"/>
                          </a:solidFill>
                        </a:rPr>
                        <a:t> Model and the HBDI</a:t>
                      </a:r>
                      <a:r>
                        <a:rPr lang="en" sz="800" baseline="30000">
                          <a:solidFill>
                            <a:schemeClr val="dk1"/>
                          </a:solidFill>
                        </a:rPr>
                        <a:t>®</a:t>
                      </a:r>
                      <a:endParaRPr sz="800" baseline="300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en" sz="700"/>
                        <a:t>13</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08"/>
                  </a:ext>
                </a:extLst>
              </a:tr>
              <a:tr h="126800">
                <a:tc>
                  <a:txBody>
                    <a:bodyPr/>
                    <a:lstStyle/>
                    <a:p>
                      <a:pPr marL="0" marR="0" lvl="0" indent="0" algn="ctr" rtl="0">
                        <a:lnSpc>
                          <a:spcPct val="100416"/>
                        </a:lnSpc>
                        <a:spcBef>
                          <a:spcPts val="0"/>
                        </a:spcBef>
                        <a:spcAft>
                          <a:spcPts val="0"/>
                        </a:spcAft>
                        <a:buNone/>
                      </a:pPr>
                      <a:r>
                        <a:rPr lang="en" sz="800">
                          <a:solidFill>
                            <a:schemeClr val="dk1"/>
                          </a:solidFill>
                        </a:rPr>
                        <a:t>7 mins</a:t>
                      </a:r>
                      <a:endParaRPr sz="8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25400" marR="0" lvl="0" indent="0" algn="l" rtl="0">
                        <a:lnSpc>
                          <a:spcPct val="98333"/>
                        </a:lnSpc>
                        <a:spcBef>
                          <a:spcPts val="0"/>
                        </a:spcBef>
                        <a:spcAft>
                          <a:spcPts val="0"/>
                        </a:spcAft>
                        <a:buNone/>
                      </a:pPr>
                      <a:r>
                        <a:rPr lang="en" sz="800">
                          <a:solidFill>
                            <a:schemeClr val="dk1"/>
                          </a:solidFill>
                        </a:rPr>
                        <a:t>Reading the HBDI</a:t>
                      </a:r>
                      <a:r>
                        <a:rPr lang="en" sz="800" baseline="30000">
                          <a:solidFill>
                            <a:schemeClr val="dk1"/>
                          </a:solidFill>
                        </a:rPr>
                        <a:t>®</a:t>
                      </a:r>
                      <a:r>
                        <a:rPr lang="en" sz="800">
                          <a:solidFill>
                            <a:schemeClr val="dk1"/>
                          </a:solidFill>
                        </a:rPr>
                        <a:t> Profile Preference Code</a:t>
                      </a:r>
                      <a:endParaRPr sz="8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en" sz="700"/>
                        <a:t>14</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09"/>
                  </a:ext>
                </a:extLst>
              </a:tr>
              <a:tr h="126800">
                <a:tc>
                  <a:txBody>
                    <a:bodyPr/>
                    <a:lstStyle/>
                    <a:p>
                      <a:pPr marL="0" marR="0" lvl="0" indent="0" algn="ctr" rtl="0">
                        <a:lnSpc>
                          <a:spcPct val="100416"/>
                        </a:lnSpc>
                        <a:spcBef>
                          <a:spcPts val="0"/>
                        </a:spcBef>
                        <a:spcAft>
                          <a:spcPts val="0"/>
                        </a:spcAft>
                        <a:buNone/>
                      </a:pPr>
                      <a:r>
                        <a:rPr lang="en" sz="800">
                          <a:solidFill>
                            <a:schemeClr val="dk1"/>
                          </a:solidFill>
                        </a:rPr>
                        <a:t>25 mins</a:t>
                      </a:r>
                      <a:endParaRPr sz="8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25400" marR="0" lvl="0" indent="0" algn="l" rtl="0">
                        <a:lnSpc>
                          <a:spcPct val="98333"/>
                        </a:lnSpc>
                        <a:spcBef>
                          <a:spcPts val="0"/>
                        </a:spcBef>
                        <a:spcAft>
                          <a:spcPts val="0"/>
                        </a:spcAft>
                        <a:buNone/>
                      </a:pPr>
                      <a:r>
                        <a:rPr lang="en" sz="800">
                          <a:solidFill>
                            <a:schemeClr val="dk1"/>
                          </a:solidFill>
                        </a:rPr>
                        <a:t>Sharing Your Preferences</a:t>
                      </a:r>
                      <a:endParaRPr sz="8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700"/>
                        <a:t>15</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133075">
                <a:tc>
                  <a:txBody>
                    <a:bodyPr/>
                    <a:lstStyle/>
                    <a:p>
                      <a:pPr marL="0" marR="0" lvl="0" indent="0" algn="ctr" rtl="0">
                        <a:lnSpc>
                          <a:spcPct val="100416"/>
                        </a:lnSpc>
                        <a:spcBef>
                          <a:spcPts val="0"/>
                        </a:spcBef>
                        <a:spcAft>
                          <a:spcPts val="0"/>
                        </a:spcAft>
                        <a:buClr>
                          <a:srgbClr val="000000"/>
                        </a:buClr>
                        <a:buSzPts val="900"/>
                        <a:buFont typeface="Arial"/>
                        <a:buNone/>
                      </a:pPr>
                      <a:r>
                        <a:rPr lang="en" sz="800" b="1"/>
                        <a:t>30</a:t>
                      </a:r>
                      <a:r>
                        <a:rPr lang="en" sz="800" b="1" u="none" strike="noStrike" cap="none"/>
                        <a:t> mins</a:t>
                      </a:r>
                      <a:endParaRPr sz="8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416"/>
                        </a:lnSpc>
                        <a:spcBef>
                          <a:spcPts val="0"/>
                        </a:spcBef>
                        <a:spcAft>
                          <a:spcPts val="0"/>
                        </a:spcAft>
                        <a:buClr>
                          <a:srgbClr val="000000"/>
                        </a:buClr>
                        <a:buSzPts val="900"/>
                        <a:buFont typeface="Arial"/>
                        <a:buNone/>
                      </a:pPr>
                      <a:r>
                        <a:rPr lang="en" sz="800" b="1" u="none" strike="noStrike" cap="none"/>
                        <a:t> </a:t>
                      </a:r>
                      <a:r>
                        <a:rPr lang="en" sz="800" b="1"/>
                        <a:t>Teams on the Thinker Portal</a:t>
                      </a:r>
                      <a:endParaRPr sz="800" b="1" u="non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25400" marR="0" lvl="0" indent="0" algn="ctr" rtl="0">
                        <a:lnSpc>
                          <a:spcPct val="100416"/>
                        </a:lnSpc>
                        <a:spcBef>
                          <a:spcPts val="0"/>
                        </a:spcBef>
                        <a:spcAft>
                          <a:spcPts val="0"/>
                        </a:spcAft>
                        <a:buClr>
                          <a:srgbClr val="000000"/>
                        </a:buClr>
                        <a:buSzPts val="900"/>
                        <a:buFont typeface="Arial"/>
                        <a:buNone/>
                      </a:pPr>
                      <a:r>
                        <a:rPr lang="en" sz="700" b="1"/>
                        <a:t>17-21</a:t>
                      </a: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700" b="1" u="none" strike="noStrike" cap="none"/>
                        <a:t> </a:t>
                      </a:r>
                      <a:endParaRPr sz="8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extLst>
                  <a:ext uri="{0D108BD9-81ED-4DB2-BD59-A6C34878D82A}">
                    <a16:rowId xmlns:a16="http://schemas.microsoft.com/office/drawing/2014/main" val="10011"/>
                  </a:ext>
                </a:extLst>
              </a:tr>
              <a:tr h="133075">
                <a:tc>
                  <a:txBody>
                    <a:bodyPr/>
                    <a:lstStyle/>
                    <a:p>
                      <a:pPr marL="0" marR="0" lvl="0" indent="0" algn="ctr" rtl="0">
                        <a:lnSpc>
                          <a:spcPct val="100416"/>
                        </a:lnSpc>
                        <a:spcBef>
                          <a:spcPts val="0"/>
                        </a:spcBef>
                        <a:spcAft>
                          <a:spcPts val="0"/>
                        </a:spcAft>
                        <a:buNone/>
                      </a:pPr>
                      <a:r>
                        <a:rPr lang="en" sz="800"/>
                        <a:t>5 mins</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416"/>
                        </a:lnSpc>
                        <a:spcBef>
                          <a:spcPts val="0"/>
                        </a:spcBef>
                        <a:spcAft>
                          <a:spcPts val="0"/>
                        </a:spcAft>
                        <a:buNone/>
                      </a:pPr>
                      <a:r>
                        <a:rPr lang="en" sz="800"/>
                        <a:t> The Whole Brain</a:t>
                      </a:r>
                      <a:r>
                        <a:rPr lang="en" sz="800" baseline="30000"/>
                        <a:t>®</a:t>
                      </a:r>
                      <a:r>
                        <a:rPr lang="en" sz="800"/>
                        <a:t> Business Model</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416"/>
                        </a:lnSpc>
                        <a:spcBef>
                          <a:spcPts val="0"/>
                        </a:spcBef>
                        <a:spcAft>
                          <a:spcPts val="0"/>
                        </a:spcAft>
                        <a:buNone/>
                      </a:pPr>
                      <a:r>
                        <a:rPr lang="en" sz="700"/>
                        <a:t>17</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12"/>
                  </a:ext>
                </a:extLst>
              </a:tr>
              <a:tr h="133075">
                <a:tc>
                  <a:txBody>
                    <a:bodyPr/>
                    <a:lstStyle/>
                    <a:p>
                      <a:pPr marL="0" marR="0" lvl="0" indent="0" algn="ctr" rtl="0">
                        <a:lnSpc>
                          <a:spcPct val="100416"/>
                        </a:lnSpc>
                        <a:spcBef>
                          <a:spcPts val="0"/>
                        </a:spcBef>
                        <a:spcAft>
                          <a:spcPts val="0"/>
                        </a:spcAft>
                        <a:buNone/>
                      </a:pPr>
                      <a:r>
                        <a:rPr lang="en" sz="800"/>
                        <a:t>5 mins</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416"/>
                        </a:lnSpc>
                        <a:spcBef>
                          <a:spcPts val="0"/>
                        </a:spcBef>
                        <a:spcAft>
                          <a:spcPts val="0"/>
                        </a:spcAft>
                        <a:buNone/>
                      </a:pPr>
                      <a:r>
                        <a:rPr lang="en" sz="800"/>
                        <a:t> Team Average</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416"/>
                        </a:lnSpc>
                        <a:spcBef>
                          <a:spcPts val="0"/>
                        </a:spcBef>
                        <a:spcAft>
                          <a:spcPts val="0"/>
                        </a:spcAft>
                        <a:buNone/>
                      </a:pPr>
                      <a:r>
                        <a:rPr lang="en" sz="700"/>
                        <a:t>18</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13"/>
                  </a:ext>
                </a:extLst>
              </a:tr>
              <a:tr h="133075">
                <a:tc>
                  <a:txBody>
                    <a:bodyPr/>
                    <a:lstStyle/>
                    <a:p>
                      <a:pPr marL="0" marR="0" lvl="0" indent="0" algn="ctr" rtl="0">
                        <a:lnSpc>
                          <a:spcPct val="100416"/>
                        </a:lnSpc>
                        <a:spcBef>
                          <a:spcPts val="0"/>
                        </a:spcBef>
                        <a:spcAft>
                          <a:spcPts val="0"/>
                        </a:spcAft>
                        <a:buNone/>
                      </a:pPr>
                      <a:r>
                        <a:rPr lang="en" sz="800"/>
                        <a:t>5 mins</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416"/>
                        </a:lnSpc>
                        <a:spcBef>
                          <a:spcPts val="0"/>
                        </a:spcBef>
                        <a:spcAft>
                          <a:spcPts val="0"/>
                        </a:spcAft>
                        <a:buNone/>
                      </a:pPr>
                      <a:r>
                        <a:rPr lang="en" sz="800"/>
                        <a:t> Composite Profile and Group Preference Map</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416"/>
                        </a:lnSpc>
                        <a:spcBef>
                          <a:spcPts val="0"/>
                        </a:spcBef>
                        <a:spcAft>
                          <a:spcPts val="0"/>
                        </a:spcAft>
                        <a:buNone/>
                      </a:pPr>
                      <a:r>
                        <a:rPr lang="en" sz="700"/>
                        <a:t>19</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14"/>
                  </a:ext>
                </a:extLst>
              </a:tr>
              <a:tr h="133075">
                <a:tc>
                  <a:txBody>
                    <a:bodyPr/>
                    <a:lstStyle/>
                    <a:p>
                      <a:pPr marL="0" marR="0" lvl="0" indent="0" algn="ctr" rtl="0">
                        <a:lnSpc>
                          <a:spcPct val="100416"/>
                        </a:lnSpc>
                        <a:spcBef>
                          <a:spcPts val="0"/>
                        </a:spcBef>
                        <a:spcAft>
                          <a:spcPts val="0"/>
                        </a:spcAft>
                        <a:buNone/>
                      </a:pPr>
                      <a:r>
                        <a:rPr lang="en" sz="800"/>
                        <a:t>5 mins</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416"/>
                        </a:lnSpc>
                        <a:spcBef>
                          <a:spcPts val="0"/>
                        </a:spcBef>
                        <a:spcAft>
                          <a:spcPts val="0"/>
                        </a:spcAft>
                        <a:buNone/>
                      </a:pPr>
                      <a:r>
                        <a:rPr lang="en" sz="800"/>
                        <a:t> Our Team Under Pressure</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416"/>
                        </a:lnSpc>
                        <a:spcBef>
                          <a:spcPts val="0"/>
                        </a:spcBef>
                        <a:spcAft>
                          <a:spcPts val="0"/>
                        </a:spcAft>
                        <a:buNone/>
                      </a:pPr>
                      <a:r>
                        <a:rPr lang="en" sz="700"/>
                        <a:t>20</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15"/>
                  </a:ext>
                </a:extLst>
              </a:tr>
              <a:tr h="133075">
                <a:tc>
                  <a:txBody>
                    <a:bodyPr/>
                    <a:lstStyle/>
                    <a:p>
                      <a:pPr marL="0" marR="0" lvl="0" indent="0" algn="ctr" rtl="0">
                        <a:lnSpc>
                          <a:spcPct val="100416"/>
                        </a:lnSpc>
                        <a:spcBef>
                          <a:spcPts val="0"/>
                        </a:spcBef>
                        <a:spcAft>
                          <a:spcPts val="0"/>
                        </a:spcAft>
                        <a:buNone/>
                      </a:pPr>
                      <a:r>
                        <a:rPr lang="en" sz="800"/>
                        <a:t>10 mins</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416"/>
                        </a:lnSpc>
                        <a:spcBef>
                          <a:spcPts val="0"/>
                        </a:spcBef>
                        <a:spcAft>
                          <a:spcPts val="0"/>
                        </a:spcAft>
                        <a:buNone/>
                      </a:pPr>
                      <a:r>
                        <a:rPr lang="en" sz="800"/>
                        <a:t> Complete the Team Pulse Survey</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416"/>
                        </a:lnSpc>
                        <a:spcBef>
                          <a:spcPts val="0"/>
                        </a:spcBef>
                        <a:spcAft>
                          <a:spcPts val="0"/>
                        </a:spcAft>
                        <a:buNone/>
                      </a:pPr>
                      <a:r>
                        <a:rPr lang="en" sz="700"/>
                        <a:t>21</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16"/>
                  </a:ext>
                </a:extLst>
              </a:tr>
              <a:tr h="133075">
                <a:tc>
                  <a:txBody>
                    <a:bodyPr/>
                    <a:lstStyle/>
                    <a:p>
                      <a:pPr marL="0" marR="0" lvl="0" indent="0" algn="ctr" rtl="0">
                        <a:lnSpc>
                          <a:spcPct val="100416"/>
                        </a:lnSpc>
                        <a:spcBef>
                          <a:spcPts val="0"/>
                        </a:spcBef>
                        <a:spcAft>
                          <a:spcPts val="0"/>
                        </a:spcAft>
                        <a:buClr>
                          <a:srgbClr val="000000"/>
                        </a:buClr>
                        <a:buSzPts val="900"/>
                        <a:buFont typeface="Arial"/>
                        <a:buNone/>
                      </a:pPr>
                      <a:r>
                        <a:rPr lang="en" sz="800" b="1">
                          <a:solidFill>
                            <a:schemeClr val="dk1"/>
                          </a:solidFill>
                        </a:rPr>
                        <a:t>10</a:t>
                      </a:r>
                      <a:r>
                        <a:rPr lang="en" sz="800" b="1" u="none" strike="noStrike" cap="none">
                          <a:solidFill>
                            <a:schemeClr val="dk1"/>
                          </a:solidFill>
                        </a:rPr>
                        <a:t> mins</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25400" marR="0" lvl="0" indent="0" algn="l" rtl="0">
                        <a:lnSpc>
                          <a:spcPct val="100416"/>
                        </a:lnSpc>
                        <a:spcBef>
                          <a:spcPts val="0"/>
                        </a:spcBef>
                        <a:spcAft>
                          <a:spcPts val="0"/>
                        </a:spcAft>
                        <a:buClr>
                          <a:srgbClr val="000000"/>
                        </a:buClr>
                        <a:buSzPts val="900"/>
                        <a:buFont typeface="Arial"/>
                        <a:buNone/>
                      </a:pPr>
                      <a:r>
                        <a:rPr lang="en" sz="800" b="1">
                          <a:solidFill>
                            <a:schemeClr val="dk1"/>
                          </a:solidFill>
                        </a:rPr>
                        <a:t>Break</a:t>
                      </a:r>
                      <a:endParaRPr sz="800" b="1"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chemeClr val="dk1"/>
                        </a:buClr>
                        <a:buSzPts val="800"/>
                        <a:buFont typeface="Arial"/>
                        <a:buNone/>
                      </a:pPr>
                      <a:r>
                        <a:rPr lang="en" sz="700" b="1">
                          <a:solidFill>
                            <a:schemeClr val="dk1"/>
                          </a:solidFill>
                        </a:rPr>
                        <a:t>22</a:t>
                      </a: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extLst>
                  <a:ext uri="{0D108BD9-81ED-4DB2-BD59-A6C34878D82A}">
                    <a16:rowId xmlns:a16="http://schemas.microsoft.com/office/drawing/2014/main" val="10017"/>
                  </a:ext>
                </a:extLst>
              </a:tr>
              <a:tr h="133075">
                <a:tc>
                  <a:txBody>
                    <a:bodyPr/>
                    <a:lstStyle/>
                    <a:p>
                      <a:pPr marL="0" marR="0" lvl="0" indent="0" algn="ctr" rtl="0">
                        <a:lnSpc>
                          <a:spcPct val="100416"/>
                        </a:lnSpc>
                        <a:spcBef>
                          <a:spcPts val="0"/>
                        </a:spcBef>
                        <a:spcAft>
                          <a:spcPts val="0"/>
                        </a:spcAft>
                        <a:buNone/>
                      </a:pPr>
                      <a:r>
                        <a:rPr lang="en" sz="800" b="1"/>
                        <a:t>35 mins</a:t>
                      </a:r>
                      <a:endParaRPr sz="800" b="1"/>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416"/>
                        </a:lnSpc>
                        <a:spcBef>
                          <a:spcPts val="0"/>
                        </a:spcBef>
                        <a:spcAft>
                          <a:spcPts val="0"/>
                        </a:spcAft>
                        <a:buNone/>
                      </a:pPr>
                      <a:r>
                        <a:rPr lang="en" sz="800"/>
                        <a:t> </a:t>
                      </a:r>
                      <a:r>
                        <a:rPr lang="en" sz="800" b="1"/>
                        <a:t>Whole Brain Communication</a:t>
                      </a:r>
                      <a:endParaRPr sz="800" b="1"/>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Clr>
                          <a:schemeClr val="dk1"/>
                        </a:buClr>
                        <a:buSzPts val="800"/>
                        <a:buFont typeface="Arial"/>
                        <a:buNone/>
                      </a:pPr>
                      <a:r>
                        <a:rPr lang="en" sz="700" b="1">
                          <a:solidFill>
                            <a:schemeClr val="dk1"/>
                          </a:solidFill>
                        </a:rPr>
                        <a:t>24-30</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extLst>
                  <a:ext uri="{0D108BD9-81ED-4DB2-BD59-A6C34878D82A}">
                    <a16:rowId xmlns:a16="http://schemas.microsoft.com/office/drawing/2014/main" val="10018"/>
                  </a:ext>
                </a:extLst>
              </a:tr>
              <a:tr h="133075">
                <a:tc>
                  <a:txBody>
                    <a:bodyPr/>
                    <a:lstStyle/>
                    <a:p>
                      <a:pPr marL="0" marR="0" lvl="0" indent="0" algn="ctr" rtl="0">
                        <a:lnSpc>
                          <a:spcPct val="100416"/>
                        </a:lnSpc>
                        <a:spcBef>
                          <a:spcPts val="0"/>
                        </a:spcBef>
                        <a:spcAft>
                          <a:spcPts val="0"/>
                        </a:spcAft>
                        <a:buNone/>
                      </a:pPr>
                      <a:r>
                        <a:rPr lang="en" sz="800"/>
                        <a:t>2 mins</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416"/>
                        </a:lnSpc>
                        <a:spcBef>
                          <a:spcPts val="0"/>
                        </a:spcBef>
                        <a:spcAft>
                          <a:spcPts val="0"/>
                        </a:spcAft>
                        <a:buNone/>
                      </a:pPr>
                      <a:r>
                        <a:rPr lang="en" sz="800"/>
                        <a:t> Introduction Slide</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416"/>
                        </a:lnSpc>
                        <a:spcBef>
                          <a:spcPts val="0"/>
                        </a:spcBef>
                        <a:spcAft>
                          <a:spcPts val="0"/>
                        </a:spcAft>
                        <a:buNone/>
                      </a:pPr>
                      <a:r>
                        <a:rPr lang="en" sz="700"/>
                        <a:t>24</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19"/>
                  </a:ext>
                </a:extLst>
              </a:tr>
              <a:tr h="133075">
                <a:tc>
                  <a:txBody>
                    <a:bodyPr/>
                    <a:lstStyle/>
                    <a:p>
                      <a:pPr marL="0" marR="0" lvl="0" indent="0" algn="ctr" rtl="0">
                        <a:lnSpc>
                          <a:spcPct val="100416"/>
                        </a:lnSpc>
                        <a:spcBef>
                          <a:spcPts val="0"/>
                        </a:spcBef>
                        <a:spcAft>
                          <a:spcPts val="0"/>
                        </a:spcAft>
                        <a:buNone/>
                      </a:pPr>
                      <a:r>
                        <a:rPr lang="en" sz="800"/>
                        <a:t>1 min</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416"/>
                        </a:lnSpc>
                        <a:spcBef>
                          <a:spcPts val="0"/>
                        </a:spcBef>
                        <a:spcAft>
                          <a:spcPts val="0"/>
                        </a:spcAft>
                        <a:buNone/>
                      </a:pPr>
                      <a:r>
                        <a:rPr lang="en" sz="800"/>
                        <a:t> Thinking Agility</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416"/>
                        </a:lnSpc>
                        <a:spcBef>
                          <a:spcPts val="0"/>
                        </a:spcBef>
                        <a:spcAft>
                          <a:spcPts val="0"/>
                        </a:spcAft>
                        <a:buNone/>
                      </a:pPr>
                      <a:r>
                        <a:rPr lang="en" sz="700"/>
                        <a:t>25</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20"/>
                  </a:ext>
                </a:extLst>
              </a:tr>
              <a:tr h="133075">
                <a:tc>
                  <a:txBody>
                    <a:bodyPr/>
                    <a:lstStyle/>
                    <a:p>
                      <a:pPr marL="0" marR="0" lvl="0" indent="0" algn="ctr" rtl="0">
                        <a:lnSpc>
                          <a:spcPct val="100416"/>
                        </a:lnSpc>
                        <a:spcBef>
                          <a:spcPts val="0"/>
                        </a:spcBef>
                        <a:spcAft>
                          <a:spcPts val="0"/>
                        </a:spcAft>
                        <a:buNone/>
                      </a:pPr>
                      <a:r>
                        <a:rPr lang="en" sz="800"/>
                        <a:t>2 mins</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416"/>
                        </a:lnSpc>
                        <a:spcBef>
                          <a:spcPts val="0"/>
                        </a:spcBef>
                        <a:spcAft>
                          <a:spcPts val="0"/>
                        </a:spcAft>
                        <a:buNone/>
                      </a:pPr>
                      <a:r>
                        <a:rPr lang="en" sz="800"/>
                        <a:t> Communication Preferences by Quadrant: A Quadrant</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416"/>
                        </a:lnSpc>
                        <a:spcBef>
                          <a:spcPts val="0"/>
                        </a:spcBef>
                        <a:spcAft>
                          <a:spcPts val="0"/>
                        </a:spcAft>
                        <a:buNone/>
                      </a:pPr>
                      <a:r>
                        <a:rPr lang="en" sz="700"/>
                        <a:t>26</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21"/>
                  </a:ext>
                </a:extLst>
              </a:tr>
              <a:tr h="133075">
                <a:tc>
                  <a:txBody>
                    <a:bodyPr/>
                    <a:lstStyle/>
                    <a:p>
                      <a:pPr marL="0" marR="0" lvl="0" indent="0" algn="ctr" rtl="0">
                        <a:lnSpc>
                          <a:spcPct val="100416"/>
                        </a:lnSpc>
                        <a:spcBef>
                          <a:spcPts val="0"/>
                        </a:spcBef>
                        <a:spcAft>
                          <a:spcPts val="0"/>
                        </a:spcAft>
                        <a:buNone/>
                      </a:pPr>
                      <a:r>
                        <a:rPr lang="en" sz="800"/>
                        <a:t>2 mins</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lvl="0" indent="0" algn="l" rtl="0">
                        <a:lnSpc>
                          <a:spcPct val="100416"/>
                        </a:lnSpc>
                        <a:spcBef>
                          <a:spcPts val="0"/>
                        </a:spcBef>
                        <a:spcAft>
                          <a:spcPts val="0"/>
                        </a:spcAft>
                        <a:buClr>
                          <a:schemeClr val="dk1"/>
                        </a:buClr>
                        <a:buSzPts val="1100"/>
                        <a:buFont typeface="Arial"/>
                        <a:buNone/>
                      </a:pPr>
                      <a:r>
                        <a:rPr lang="en" sz="800">
                          <a:solidFill>
                            <a:schemeClr val="dk1"/>
                          </a:solidFill>
                        </a:rPr>
                        <a:t> Communication Preferences by Quadrant: B Quadrant</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416"/>
                        </a:lnSpc>
                        <a:spcBef>
                          <a:spcPts val="0"/>
                        </a:spcBef>
                        <a:spcAft>
                          <a:spcPts val="0"/>
                        </a:spcAft>
                        <a:buNone/>
                      </a:pPr>
                      <a:r>
                        <a:rPr lang="en" sz="700"/>
                        <a:t>27</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22"/>
                  </a:ext>
                </a:extLst>
              </a:tr>
              <a:tr h="133075">
                <a:tc>
                  <a:txBody>
                    <a:bodyPr/>
                    <a:lstStyle/>
                    <a:p>
                      <a:pPr marL="0" marR="0" lvl="0" indent="0" algn="ctr" rtl="0">
                        <a:lnSpc>
                          <a:spcPct val="100416"/>
                        </a:lnSpc>
                        <a:spcBef>
                          <a:spcPts val="0"/>
                        </a:spcBef>
                        <a:spcAft>
                          <a:spcPts val="0"/>
                        </a:spcAft>
                        <a:buNone/>
                      </a:pPr>
                      <a:r>
                        <a:rPr lang="en" sz="800"/>
                        <a:t>2 mins</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lvl="0" indent="0" algn="l" rtl="0">
                        <a:lnSpc>
                          <a:spcPct val="100416"/>
                        </a:lnSpc>
                        <a:spcBef>
                          <a:spcPts val="0"/>
                        </a:spcBef>
                        <a:spcAft>
                          <a:spcPts val="0"/>
                        </a:spcAft>
                        <a:buClr>
                          <a:schemeClr val="dk1"/>
                        </a:buClr>
                        <a:buSzPts val="1100"/>
                        <a:buFont typeface="Arial"/>
                        <a:buNone/>
                      </a:pPr>
                      <a:r>
                        <a:rPr lang="en" sz="800">
                          <a:solidFill>
                            <a:schemeClr val="dk1"/>
                          </a:solidFill>
                        </a:rPr>
                        <a:t> Communication Preferences by Quadrant: C Quadrant</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416"/>
                        </a:lnSpc>
                        <a:spcBef>
                          <a:spcPts val="0"/>
                        </a:spcBef>
                        <a:spcAft>
                          <a:spcPts val="0"/>
                        </a:spcAft>
                        <a:buNone/>
                      </a:pPr>
                      <a:r>
                        <a:rPr lang="en" sz="700"/>
                        <a:t>28</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23"/>
                  </a:ext>
                </a:extLst>
              </a:tr>
              <a:tr h="133075">
                <a:tc>
                  <a:txBody>
                    <a:bodyPr/>
                    <a:lstStyle/>
                    <a:p>
                      <a:pPr marL="0" marR="0" lvl="0" indent="0" algn="ctr" rtl="0">
                        <a:lnSpc>
                          <a:spcPct val="100416"/>
                        </a:lnSpc>
                        <a:spcBef>
                          <a:spcPts val="0"/>
                        </a:spcBef>
                        <a:spcAft>
                          <a:spcPts val="0"/>
                        </a:spcAft>
                        <a:buNone/>
                      </a:pPr>
                      <a:r>
                        <a:rPr lang="en" sz="800"/>
                        <a:t>2 mins</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lvl="0" indent="0" algn="l" rtl="0">
                        <a:lnSpc>
                          <a:spcPct val="100416"/>
                        </a:lnSpc>
                        <a:spcBef>
                          <a:spcPts val="0"/>
                        </a:spcBef>
                        <a:spcAft>
                          <a:spcPts val="0"/>
                        </a:spcAft>
                        <a:buClr>
                          <a:schemeClr val="dk1"/>
                        </a:buClr>
                        <a:buSzPts val="1100"/>
                        <a:buFont typeface="Arial"/>
                        <a:buNone/>
                      </a:pPr>
                      <a:r>
                        <a:rPr lang="en" sz="800">
                          <a:solidFill>
                            <a:schemeClr val="dk1"/>
                          </a:solidFill>
                        </a:rPr>
                        <a:t> Communication Preferences by Quadrant: D Quadrant</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416"/>
                        </a:lnSpc>
                        <a:spcBef>
                          <a:spcPts val="0"/>
                        </a:spcBef>
                        <a:spcAft>
                          <a:spcPts val="0"/>
                        </a:spcAft>
                        <a:buNone/>
                      </a:pPr>
                      <a:r>
                        <a:rPr lang="en" sz="700"/>
                        <a:t>29</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24"/>
                  </a:ext>
                </a:extLst>
              </a:tr>
              <a:tr h="133075">
                <a:tc>
                  <a:txBody>
                    <a:bodyPr/>
                    <a:lstStyle/>
                    <a:p>
                      <a:pPr marL="0" marR="0" lvl="0" indent="0" algn="ctr" rtl="0">
                        <a:lnSpc>
                          <a:spcPct val="100416"/>
                        </a:lnSpc>
                        <a:spcBef>
                          <a:spcPts val="0"/>
                        </a:spcBef>
                        <a:spcAft>
                          <a:spcPts val="0"/>
                        </a:spcAft>
                        <a:buNone/>
                      </a:pPr>
                      <a:r>
                        <a:rPr lang="en" sz="800"/>
                        <a:t>24 mins</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416"/>
                        </a:lnSpc>
                        <a:spcBef>
                          <a:spcPts val="0"/>
                        </a:spcBef>
                        <a:spcAft>
                          <a:spcPts val="0"/>
                        </a:spcAft>
                        <a:buNone/>
                      </a:pPr>
                      <a:r>
                        <a:rPr lang="en" sz="800"/>
                        <a:t> Sharing Your Communication Preferences</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416"/>
                        </a:lnSpc>
                        <a:spcBef>
                          <a:spcPts val="0"/>
                        </a:spcBef>
                        <a:spcAft>
                          <a:spcPts val="0"/>
                        </a:spcAft>
                        <a:buNone/>
                      </a:pPr>
                      <a:r>
                        <a:rPr lang="en" sz="700"/>
                        <a:t>30</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25"/>
                  </a:ext>
                </a:extLst>
              </a:tr>
              <a:tr h="133075">
                <a:tc>
                  <a:txBody>
                    <a:bodyPr/>
                    <a:lstStyle/>
                    <a:p>
                      <a:pPr marL="0" marR="0" lvl="0" indent="0" algn="ctr" rtl="0">
                        <a:lnSpc>
                          <a:spcPct val="100416"/>
                        </a:lnSpc>
                        <a:spcBef>
                          <a:spcPts val="0"/>
                        </a:spcBef>
                        <a:spcAft>
                          <a:spcPts val="0"/>
                        </a:spcAft>
                        <a:buClr>
                          <a:srgbClr val="000000"/>
                        </a:buClr>
                        <a:buSzPts val="900"/>
                        <a:buFont typeface="Arial"/>
                        <a:buNone/>
                      </a:pPr>
                      <a:r>
                        <a:rPr lang="en" sz="800" b="1">
                          <a:solidFill>
                            <a:schemeClr val="dk1"/>
                          </a:solidFill>
                        </a:rPr>
                        <a:t>17</a:t>
                      </a:r>
                      <a:r>
                        <a:rPr lang="en" sz="800" b="1" u="none" strike="noStrike" cap="none">
                          <a:solidFill>
                            <a:schemeClr val="dk1"/>
                          </a:solidFill>
                        </a:rPr>
                        <a:t> mins</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25400" marR="0" lvl="0" indent="0" algn="l" rtl="0">
                        <a:lnSpc>
                          <a:spcPct val="100416"/>
                        </a:lnSpc>
                        <a:spcBef>
                          <a:spcPts val="0"/>
                        </a:spcBef>
                        <a:spcAft>
                          <a:spcPts val="0"/>
                        </a:spcAft>
                        <a:buClr>
                          <a:srgbClr val="000000"/>
                        </a:buClr>
                        <a:buSzPts val="900"/>
                        <a:buFont typeface="Arial"/>
                        <a:buNone/>
                      </a:pPr>
                      <a:r>
                        <a:rPr lang="en" sz="800" b="1">
                          <a:solidFill>
                            <a:schemeClr val="dk1"/>
                          </a:solidFill>
                        </a:rPr>
                        <a:t>Apply a Whole Brain</a:t>
                      </a:r>
                      <a:r>
                        <a:rPr lang="en" sz="800" b="1" baseline="30000">
                          <a:solidFill>
                            <a:schemeClr val="dk1"/>
                          </a:solidFill>
                        </a:rPr>
                        <a:t>®</a:t>
                      </a:r>
                      <a:r>
                        <a:rPr lang="en" sz="800" b="1">
                          <a:solidFill>
                            <a:schemeClr val="dk1"/>
                          </a:solidFill>
                        </a:rPr>
                        <a:t> Process</a:t>
                      </a:r>
                      <a:endParaRPr sz="800" b="1"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chemeClr val="dk1"/>
                        </a:buClr>
                        <a:buSzPts val="800"/>
                        <a:buFont typeface="Arial"/>
                        <a:buNone/>
                      </a:pPr>
                      <a:r>
                        <a:rPr lang="en" sz="700" b="1">
                          <a:solidFill>
                            <a:schemeClr val="dk1"/>
                          </a:solidFill>
                        </a:rPr>
                        <a:t>32-33</a:t>
                      </a: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extLst>
                  <a:ext uri="{0D108BD9-81ED-4DB2-BD59-A6C34878D82A}">
                    <a16:rowId xmlns:a16="http://schemas.microsoft.com/office/drawing/2014/main" val="10026"/>
                  </a:ext>
                </a:extLst>
              </a:tr>
              <a:tr h="133075">
                <a:tc>
                  <a:txBody>
                    <a:bodyPr/>
                    <a:lstStyle/>
                    <a:p>
                      <a:pPr marL="0" marR="0" lvl="0" indent="0" algn="ctr" rtl="0">
                        <a:lnSpc>
                          <a:spcPct val="100416"/>
                        </a:lnSpc>
                        <a:spcBef>
                          <a:spcPts val="0"/>
                        </a:spcBef>
                        <a:spcAft>
                          <a:spcPts val="0"/>
                        </a:spcAft>
                        <a:buNone/>
                      </a:pPr>
                      <a:r>
                        <a:rPr lang="en" sz="800">
                          <a:solidFill>
                            <a:schemeClr val="dk1"/>
                          </a:solidFill>
                        </a:rPr>
                        <a:t>12 mins </a:t>
                      </a:r>
                      <a:endParaRPr sz="800"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25400" marR="0" lvl="0" indent="0" algn="l" rtl="0">
                        <a:lnSpc>
                          <a:spcPct val="100416"/>
                        </a:lnSpc>
                        <a:spcBef>
                          <a:spcPts val="0"/>
                        </a:spcBef>
                        <a:spcAft>
                          <a:spcPts val="0"/>
                        </a:spcAft>
                        <a:buNone/>
                      </a:pPr>
                      <a:r>
                        <a:rPr lang="en" sz="800">
                          <a:solidFill>
                            <a:schemeClr val="dk1"/>
                          </a:solidFill>
                        </a:rPr>
                        <a:t>Four Critical Questions Activity</a:t>
                      </a:r>
                      <a:endParaRPr sz="8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en" sz="700">
                          <a:solidFill>
                            <a:schemeClr val="dk1"/>
                          </a:solidFill>
                        </a:rPr>
                        <a:t>32</a:t>
                      </a:r>
                      <a:endParaRPr sz="7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27"/>
                  </a:ext>
                </a:extLst>
              </a:tr>
              <a:tr h="133075">
                <a:tc>
                  <a:txBody>
                    <a:bodyPr/>
                    <a:lstStyle/>
                    <a:p>
                      <a:pPr marL="0" marR="0" lvl="0" indent="0" algn="ctr" rtl="0">
                        <a:lnSpc>
                          <a:spcPct val="100416"/>
                        </a:lnSpc>
                        <a:spcBef>
                          <a:spcPts val="0"/>
                        </a:spcBef>
                        <a:spcAft>
                          <a:spcPts val="0"/>
                        </a:spcAft>
                        <a:buNone/>
                      </a:pPr>
                      <a:r>
                        <a:rPr lang="en" sz="800">
                          <a:solidFill>
                            <a:schemeClr val="dk1"/>
                          </a:solidFill>
                        </a:rPr>
                        <a:t>5 mins</a:t>
                      </a:r>
                      <a:endParaRPr sz="800"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25400" marR="0" lvl="0" indent="0" algn="l" rtl="0">
                        <a:lnSpc>
                          <a:spcPct val="100416"/>
                        </a:lnSpc>
                        <a:spcBef>
                          <a:spcPts val="0"/>
                        </a:spcBef>
                        <a:spcAft>
                          <a:spcPts val="0"/>
                        </a:spcAft>
                        <a:buNone/>
                      </a:pPr>
                      <a:r>
                        <a:rPr lang="en" sz="800">
                          <a:solidFill>
                            <a:schemeClr val="dk1"/>
                          </a:solidFill>
                        </a:rPr>
                        <a:t>Four Critical Questions Activity Debrief</a:t>
                      </a:r>
                      <a:endParaRPr sz="8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en" sz="700">
                          <a:solidFill>
                            <a:schemeClr val="dk1"/>
                          </a:solidFill>
                        </a:rPr>
                        <a:t>33</a:t>
                      </a:r>
                      <a:endParaRPr sz="7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28"/>
                  </a:ext>
                </a:extLst>
              </a:tr>
              <a:tr h="133075">
                <a:tc>
                  <a:txBody>
                    <a:bodyPr/>
                    <a:lstStyle/>
                    <a:p>
                      <a:pPr marL="0" marR="0" lvl="0" indent="0" algn="ctr" rtl="0">
                        <a:lnSpc>
                          <a:spcPct val="100416"/>
                        </a:lnSpc>
                        <a:spcBef>
                          <a:spcPts val="0"/>
                        </a:spcBef>
                        <a:spcAft>
                          <a:spcPts val="0"/>
                        </a:spcAft>
                        <a:buNone/>
                      </a:pPr>
                      <a:r>
                        <a:rPr lang="en" sz="800" b="1">
                          <a:solidFill>
                            <a:schemeClr val="dk1"/>
                          </a:solidFill>
                        </a:rPr>
                        <a:t>8 mins</a:t>
                      </a:r>
                      <a:endParaRPr sz="800" b="1">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25400" marR="0" lvl="0" indent="0" algn="l" rtl="0">
                        <a:lnSpc>
                          <a:spcPct val="100416"/>
                        </a:lnSpc>
                        <a:spcBef>
                          <a:spcPts val="0"/>
                        </a:spcBef>
                        <a:spcAft>
                          <a:spcPts val="0"/>
                        </a:spcAft>
                        <a:buNone/>
                      </a:pPr>
                      <a:r>
                        <a:rPr lang="en" sz="800" b="1">
                          <a:solidFill>
                            <a:schemeClr val="dk1"/>
                          </a:solidFill>
                        </a:rPr>
                        <a:t>Your Next Steps</a:t>
                      </a:r>
                      <a:endParaRPr sz="800" b="1">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None/>
                      </a:pPr>
                      <a:r>
                        <a:rPr lang="en" sz="700" b="1">
                          <a:solidFill>
                            <a:schemeClr val="dk1"/>
                          </a:solidFill>
                        </a:rPr>
                        <a:t>35</a:t>
                      </a:r>
                      <a:endParaRPr sz="700" b="1">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extLst>
                  <a:ext uri="{0D108BD9-81ED-4DB2-BD59-A6C34878D82A}">
                    <a16:rowId xmlns:a16="http://schemas.microsoft.com/office/drawing/2014/main" val="10029"/>
                  </a:ext>
                </a:extLst>
              </a:tr>
              <a:tr h="133075">
                <a:tc>
                  <a:txBody>
                    <a:bodyPr/>
                    <a:lstStyle/>
                    <a:p>
                      <a:pPr marL="0" marR="0" lvl="0" indent="0" algn="ctr" rtl="0">
                        <a:lnSpc>
                          <a:spcPct val="100416"/>
                        </a:lnSpc>
                        <a:spcBef>
                          <a:spcPts val="0"/>
                        </a:spcBef>
                        <a:spcAft>
                          <a:spcPts val="0"/>
                        </a:spcAft>
                        <a:buNone/>
                      </a:pPr>
                      <a:r>
                        <a:rPr lang="en" sz="800">
                          <a:solidFill>
                            <a:schemeClr val="dk1"/>
                          </a:solidFill>
                        </a:rPr>
                        <a:t>8 mins</a:t>
                      </a:r>
                      <a:endParaRPr sz="8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25400" marR="0" lvl="0" indent="0" algn="l" rtl="0">
                        <a:lnSpc>
                          <a:spcPct val="100416"/>
                        </a:lnSpc>
                        <a:spcBef>
                          <a:spcPts val="0"/>
                        </a:spcBef>
                        <a:spcAft>
                          <a:spcPts val="0"/>
                        </a:spcAft>
                        <a:buNone/>
                      </a:pPr>
                      <a:r>
                        <a:rPr lang="en" sz="800">
                          <a:solidFill>
                            <a:schemeClr val="dk1"/>
                          </a:solidFill>
                        </a:rPr>
                        <a:t>Your Next Steps</a:t>
                      </a:r>
                      <a:endParaRPr sz="8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en" sz="700">
                          <a:solidFill>
                            <a:schemeClr val="dk1"/>
                          </a:solidFill>
                        </a:rPr>
                        <a:t>35</a:t>
                      </a:r>
                      <a:endParaRPr sz="7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30"/>
                  </a:ext>
                </a:extLst>
              </a:tr>
              <a:tr h="133075">
                <a:tc>
                  <a:txBody>
                    <a:bodyPr/>
                    <a:lstStyle/>
                    <a:p>
                      <a:pPr marL="0" marR="0" lvl="0" indent="0" algn="ctr" rtl="0">
                        <a:lnSpc>
                          <a:spcPct val="100416"/>
                        </a:lnSpc>
                        <a:spcBef>
                          <a:spcPts val="0"/>
                        </a:spcBef>
                        <a:spcAft>
                          <a:spcPts val="0"/>
                        </a:spcAft>
                        <a:buClr>
                          <a:srgbClr val="000000"/>
                        </a:buClr>
                        <a:buSzPts val="900"/>
                        <a:buFont typeface="Arial"/>
                        <a:buNone/>
                      </a:pPr>
                      <a:r>
                        <a:rPr lang="en" sz="900" b="1" u="none" strike="noStrike" cap="none"/>
                        <a:t>Total </a:t>
                      </a:r>
                      <a:r>
                        <a:rPr lang="en" sz="900" b="1"/>
                        <a:t>2 hrs 30 mins</a:t>
                      </a:r>
                      <a:endParaRPr sz="9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25400" marR="0" lvl="0" indent="0" algn="l" rtl="0">
                        <a:lnSpc>
                          <a:spcPct val="100416"/>
                        </a:lnSpc>
                        <a:spcBef>
                          <a:spcPts val="0"/>
                        </a:spcBef>
                        <a:spcAft>
                          <a:spcPts val="0"/>
                        </a:spcAft>
                        <a:buClr>
                          <a:srgbClr val="000000"/>
                        </a:buClr>
                        <a:buSzPts val="900"/>
                        <a:buFont typeface="Arial"/>
                        <a:buNone/>
                      </a:pPr>
                      <a:endParaRPr sz="9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800"/>
                        <a:buFont typeface="Arial"/>
                        <a:buNone/>
                      </a:pP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noFill/>
                  </a:tcPr>
                </a:tc>
                <a:extLst>
                  <a:ext uri="{0D108BD9-81ED-4DB2-BD59-A6C34878D82A}">
                    <a16:rowId xmlns:a16="http://schemas.microsoft.com/office/drawing/2014/main" val="10031"/>
                  </a:ext>
                </a:extLst>
              </a:tr>
            </a:tbl>
          </a:graphicData>
        </a:graphic>
      </p:graphicFrame>
      <p:sp>
        <p:nvSpPr>
          <p:cNvPr id="2786" name="Google Shape;2786;p233"/>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800">
                <a:solidFill>
                  <a:schemeClr val="dk1"/>
                </a:solidFill>
                <a:latin typeface="Arial"/>
                <a:ea typeface="Arial"/>
                <a:cs typeface="Arial"/>
                <a:sym typeface="Arial"/>
              </a:rPr>
              <a:t>4</a:t>
            </a:fld>
            <a:endParaRPr sz="80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90"/>
        <p:cNvGrpSpPr/>
        <p:nvPr/>
      </p:nvGrpSpPr>
      <p:grpSpPr>
        <a:xfrm>
          <a:off x="0" y="0"/>
          <a:ext cx="0" cy="0"/>
          <a:chOff x="0" y="0"/>
          <a:chExt cx="0" cy="0"/>
        </a:xfrm>
      </p:grpSpPr>
      <p:sp>
        <p:nvSpPr>
          <p:cNvPr id="2791" name="Google Shape;2791;p234"/>
          <p:cNvSpPr txBox="1">
            <a:spLocks noGrp="1"/>
          </p:cNvSpPr>
          <p:nvPr>
            <p:ph type="title"/>
          </p:nvPr>
        </p:nvSpPr>
        <p:spPr>
          <a:xfrm>
            <a:off x="311699" y="322089"/>
            <a:ext cx="7867200" cy="356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sz="2400"/>
              <a:t>Learning Objectives</a:t>
            </a:r>
            <a:endParaRPr sz="2400"/>
          </a:p>
        </p:txBody>
      </p:sp>
      <p:sp>
        <p:nvSpPr>
          <p:cNvPr id="2792" name="Google Shape;2792;p234"/>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2793" name="Google Shape;2793;p234"/>
          <p:cNvSpPr txBox="1"/>
          <p:nvPr/>
        </p:nvSpPr>
        <p:spPr>
          <a:xfrm>
            <a:off x="311700" y="737025"/>
            <a:ext cx="8498100" cy="29604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200" b="1">
                <a:solidFill>
                  <a:srgbClr val="0D0D0D"/>
                </a:solidFill>
                <a:highlight>
                  <a:srgbClr val="FFFFFF"/>
                </a:highlight>
              </a:rPr>
              <a:t>Overall Objective: </a:t>
            </a:r>
            <a:r>
              <a:rPr lang="en" sz="1200">
                <a:solidFill>
                  <a:srgbClr val="0D0D0D"/>
                </a:solidFill>
                <a:highlight>
                  <a:schemeClr val="lt1"/>
                </a:highlight>
              </a:rPr>
              <a:t>Describe the principles of the Whole Brain</a:t>
            </a:r>
            <a:r>
              <a:rPr lang="en" sz="1200" baseline="30000">
                <a:solidFill>
                  <a:srgbClr val="0D0D0D"/>
                </a:solidFill>
                <a:highlight>
                  <a:schemeClr val="lt1"/>
                </a:highlight>
              </a:rPr>
              <a:t>®</a:t>
            </a:r>
            <a:r>
              <a:rPr lang="en" sz="1200">
                <a:solidFill>
                  <a:srgbClr val="0D0D0D"/>
                </a:solidFill>
                <a:highlight>
                  <a:schemeClr val="lt1"/>
                </a:highlight>
              </a:rPr>
              <a:t> Model, identify their own thinking preferences, and build their awareness of the preferences of others to collaborate more effectively in real-time work scenarios through the application of Whole Brain</a:t>
            </a:r>
            <a:r>
              <a:rPr lang="en" sz="1200" baseline="30000">
                <a:solidFill>
                  <a:srgbClr val="0D0D0D"/>
                </a:solidFill>
                <a:highlight>
                  <a:schemeClr val="lt1"/>
                </a:highlight>
              </a:rPr>
              <a:t>®</a:t>
            </a:r>
            <a:r>
              <a:rPr lang="en" sz="1200">
                <a:solidFill>
                  <a:srgbClr val="0D0D0D"/>
                </a:solidFill>
                <a:highlight>
                  <a:schemeClr val="lt1"/>
                </a:highlight>
              </a:rPr>
              <a:t> Thinking.</a:t>
            </a:r>
            <a:endParaRPr sz="1200">
              <a:solidFill>
                <a:srgbClr val="0D0D0D"/>
              </a:solidFill>
              <a:highlight>
                <a:schemeClr val="lt1"/>
              </a:highlight>
            </a:endParaRPr>
          </a:p>
          <a:p>
            <a:pPr marL="0" lvl="0" indent="0" algn="l" rtl="0">
              <a:lnSpc>
                <a:spcPct val="100000"/>
              </a:lnSpc>
              <a:spcBef>
                <a:spcPts val="1100"/>
              </a:spcBef>
              <a:spcAft>
                <a:spcPts val="0"/>
              </a:spcAft>
              <a:buNone/>
            </a:pPr>
            <a:r>
              <a:rPr lang="en" sz="1200" b="1">
                <a:solidFill>
                  <a:srgbClr val="0D0D0D"/>
                </a:solidFill>
                <a:highlight>
                  <a:srgbClr val="FFFFFF"/>
                </a:highlight>
              </a:rPr>
              <a:t>By the end of the session, participants will be able to …</a:t>
            </a:r>
            <a:endParaRPr sz="1200">
              <a:solidFill>
                <a:schemeClr val="dk1"/>
              </a:solidFill>
            </a:endParaRPr>
          </a:p>
          <a:p>
            <a:pPr marL="457200" lvl="0" indent="-304800" algn="l" rtl="0">
              <a:spcBef>
                <a:spcPts val="1100"/>
              </a:spcBef>
              <a:spcAft>
                <a:spcPts val="0"/>
              </a:spcAft>
              <a:buClr>
                <a:schemeClr val="dk1"/>
              </a:buClr>
              <a:buSzPts val="1200"/>
              <a:buChar char="●"/>
            </a:pPr>
            <a:r>
              <a:rPr lang="en" sz="1200">
                <a:solidFill>
                  <a:schemeClr val="dk1"/>
                </a:solidFill>
              </a:rPr>
              <a:t>Demonstrate confidence in sharing their thinking preferences and describe strategies for engaging effectively with the preferences of their teammates. </a:t>
            </a:r>
            <a:br>
              <a:rPr lang="en" sz="1200">
                <a:solidFill>
                  <a:schemeClr val="dk1"/>
                </a:solidFill>
              </a:rPr>
            </a:br>
            <a:endParaRPr sz="6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Analyze individual and team HBDI</a:t>
            </a:r>
            <a:r>
              <a:rPr lang="en" sz="1200" baseline="30000">
                <a:solidFill>
                  <a:schemeClr val="dk1"/>
                </a:solidFill>
              </a:rPr>
              <a:t>®</a:t>
            </a:r>
            <a:r>
              <a:rPr lang="en" sz="1200">
                <a:solidFill>
                  <a:schemeClr val="dk1"/>
                </a:solidFill>
              </a:rPr>
              <a:t> profiles and data to identify strengths and potential gaps that influence collaboration.</a:t>
            </a:r>
            <a:br>
              <a:rPr lang="en" sz="1200">
                <a:solidFill>
                  <a:schemeClr val="dk1"/>
                </a:solidFill>
              </a:rPr>
            </a:br>
            <a:endParaRPr sz="6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Apply Whole Brain</a:t>
            </a:r>
            <a:r>
              <a:rPr lang="en" sz="1200" baseline="30000">
                <a:solidFill>
                  <a:schemeClr val="dk1"/>
                </a:solidFill>
              </a:rPr>
              <a:t>®</a:t>
            </a:r>
            <a:r>
              <a:rPr lang="en" sz="1200">
                <a:solidFill>
                  <a:schemeClr val="dk1"/>
                </a:solidFill>
              </a:rPr>
              <a:t> tools in workplace scenarios to stretch thinking and enhance decision-making, communication, or problem-solving.</a:t>
            </a:r>
            <a:br>
              <a:rPr lang="en" sz="1200">
                <a:solidFill>
                  <a:schemeClr val="dk1"/>
                </a:solidFill>
              </a:rPr>
            </a:br>
            <a:endParaRPr sz="6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Identify strategies to continuously develop Whole Brain</a:t>
            </a:r>
            <a:r>
              <a:rPr lang="en" sz="1200" baseline="30000">
                <a:solidFill>
                  <a:schemeClr val="dk1"/>
                </a:solidFill>
              </a:rPr>
              <a:t>®</a:t>
            </a:r>
            <a:r>
              <a:rPr lang="en" sz="1200">
                <a:solidFill>
                  <a:schemeClr val="dk1"/>
                </a:solidFill>
              </a:rPr>
              <a:t> Thinking habits that lead to improved collaboration and sustainable performance.</a:t>
            </a:r>
            <a:endParaRPr sz="12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797"/>
        <p:cNvGrpSpPr/>
        <p:nvPr/>
      </p:nvGrpSpPr>
      <p:grpSpPr>
        <a:xfrm>
          <a:off x="0" y="0"/>
          <a:ext cx="0" cy="0"/>
          <a:chOff x="0" y="0"/>
          <a:chExt cx="0" cy="0"/>
        </a:xfrm>
      </p:grpSpPr>
      <p:pic>
        <p:nvPicPr>
          <p:cNvPr id="2798" name="Google Shape;2798;p235"/>
          <p:cNvPicPr preferRelativeResize="0"/>
          <p:nvPr/>
        </p:nvPicPr>
        <p:blipFill>
          <a:blip r:embed="rId3">
            <a:alphaModFix amt="37000"/>
          </a:blip>
          <a:stretch>
            <a:fillRect/>
          </a:stretch>
        </p:blipFill>
        <p:spPr>
          <a:xfrm>
            <a:off x="2266950" y="266700"/>
            <a:ext cx="4610100" cy="4610100"/>
          </a:xfrm>
          <a:prstGeom prst="rect">
            <a:avLst/>
          </a:prstGeom>
          <a:noFill/>
          <a:ln>
            <a:noFill/>
          </a:ln>
        </p:spPr>
      </p:pic>
      <p:sp>
        <p:nvSpPr>
          <p:cNvPr id="2799" name="Google Shape;2799;p235"/>
          <p:cNvSpPr txBox="1"/>
          <p:nvPr/>
        </p:nvSpPr>
        <p:spPr>
          <a:xfrm>
            <a:off x="2681550" y="1629750"/>
            <a:ext cx="3780900" cy="18840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4600" b="1">
                <a:solidFill>
                  <a:schemeClr val="dk2"/>
                </a:solidFill>
              </a:rPr>
              <a:t>Welcome and Introduction</a:t>
            </a:r>
            <a:endParaRPr sz="4600" b="1">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03"/>
        <p:cNvGrpSpPr/>
        <p:nvPr/>
      </p:nvGrpSpPr>
      <p:grpSpPr>
        <a:xfrm>
          <a:off x="0" y="0"/>
          <a:ext cx="0" cy="0"/>
          <a:chOff x="0" y="0"/>
          <a:chExt cx="0" cy="0"/>
        </a:xfrm>
      </p:grpSpPr>
      <p:sp>
        <p:nvSpPr>
          <p:cNvPr id="2804" name="Google Shape;2804;p236"/>
          <p:cNvSpPr txBox="1">
            <a:spLocks noGrp="1"/>
          </p:cNvSpPr>
          <p:nvPr>
            <p:ph type="title"/>
          </p:nvPr>
        </p:nvSpPr>
        <p:spPr>
          <a:xfrm>
            <a:off x="569925" y="1394975"/>
            <a:ext cx="4154400" cy="1224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r>
              <a:rPr lang="en" sz="2200"/>
              <a:t>Whole Brain</a:t>
            </a:r>
            <a:r>
              <a:rPr lang="en" sz="2200" baseline="30000"/>
              <a:t>®</a:t>
            </a:r>
            <a:r>
              <a:rPr lang="en" sz="2200"/>
              <a:t> Foundations: </a:t>
            </a:r>
            <a:r>
              <a:rPr lang="en" sz="2200" b="0"/>
              <a:t>Align and Collaborate</a:t>
            </a:r>
            <a:endParaRPr sz="2200" b="0"/>
          </a:p>
        </p:txBody>
      </p:sp>
      <p:sp>
        <p:nvSpPr>
          <p:cNvPr id="2805" name="Google Shape;2805;p236"/>
          <p:cNvSpPr txBox="1">
            <a:spLocks noGrp="1"/>
          </p:cNvSpPr>
          <p:nvPr>
            <p:ph type="sldNum" idx="12"/>
          </p:nvPr>
        </p:nvSpPr>
        <p:spPr>
          <a:xfrm>
            <a:off x="7556150" y="4829000"/>
            <a:ext cx="1276200" cy="153600"/>
          </a:xfrm>
          <a:prstGeom prst="rect">
            <a:avLst/>
          </a:prstGeom>
        </p:spPr>
        <p:txBody>
          <a:bodyPr spcFirstLastPara="1" wrap="square" lIns="91425" tIns="0" rIns="0" bIns="0" anchor="ctr" anchorCtr="0">
            <a:noAutofit/>
          </a:bodyPr>
          <a:lstStyle/>
          <a:p>
            <a:pPr marL="0" lvl="0" indent="0" algn="r" rtl="0">
              <a:spcBef>
                <a:spcPts val="0"/>
              </a:spcBef>
              <a:spcAft>
                <a:spcPts val="0"/>
              </a:spcAft>
              <a:buClr>
                <a:srgbClr val="000000"/>
              </a:buClr>
              <a:buSzPts val="900"/>
              <a:buFont typeface="Arial"/>
              <a:buNone/>
            </a:pPr>
            <a:endParaRPr/>
          </a:p>
        </p:txBody>
      </p:sp>
      <p:pic>
        <p:nvPicPr>
          <p:cNvPr id="2806" name="Google Shape;2806;p236"/>
          <p:cNvPicPr preferRelativeResize="0"/>
          <p:nvPr/>
        </p:nvPicPr>
        <p:blipFill rotWithShape="1">
          <a:blip r:embed="rId3">
            <a:alphaModFix/>
          </a:blip>
          <a:srcRect l="9530" t="23308" r="50356" b="7028"/>
          <a:stretch/>
        </p:blipFill>
        <p:spPr>
          <a:xfrm>
            <a:off x="4724400" y="0"/>
            <a:ext cx="4440602" cy="5143499"/>
          </a:xfrm>
          <a:prstGeom prst="rect">
            <a:avLst/>
          </a:prstGeom>
          <a:noFill/>
          <a:ln>
            <a:noFill/>
          </a:ln>
        </p:spPr>
      </p:pic>
      <p:pic>
        <p:nvPicPr>
          <p:cNvPr id="2807" name="Google Shape;2807;p236"/>
          <p:cNvPicPr preferRelativeResize="0"/>
          <p:nvPr/>
        </p:nvPicPr>
        <p:blipFill rotWithShape="1">
          <a:blip r:embed="rId4">
            <a:alphaModFix/>
          </a:blip>
          <a:srcRect t="-1488" b="53919"/>
          <a:stretch/>
        </p:blipFill>
        <p:spPr>
          <a:xfrm>
            <a:off x="4020700" y="2621101"/>
            <a:ext cx="4440598" cy="2522399"/>
          </a:xfrm>
          <a:prstGeom prst="rect">
            <a:avLst/>
          </a:prstGeom>
          <a:noFill/>
          <a:ln>
            <a:noFill/>
          </a:ln>
        </p:spPr>
      </p:pic>
      <p:pic>
        <p:nvPicPr>
          <p:cNvPr id="2808" name="Google Shape;2808;p236"/>
          <p:cNvPicPr preferRelativeResize="0"/>
          <p:nvPr/>
        </p:nvPicPr>
        <p:blipFill rotWithShape="1">
          <a:blip r:embed="rId5">
            <a:alphaModFix/>
          </a:blip>
          <a:srcRect l="2298" r="62766" b="22744"/>
          <a:stretch/>
        </p:blipFill>
        <p:spPr>
          <a:xfrm>
            <a:off x="1708099" y="2619875"/>
            <a:ext cx="1167000" cy="1154400"/>
          </a:xfrm>
          <a:prstGeom prst="roundRect">
            <a:avLst>
              <a:gd name="adj" fmla="val 16667"/>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sp>
        <p:nvSpPr>
          <p:cNvPr id="2813" name="Google Shape;2813;p237"/>
          <p:cNvSpPr txBox="1">
            <a:spLocks noGrp="1"/>
          </p:cNvSpPr>
          <p:nvPr>
            <p:ph type="sldNum" idx="12"/>
          </p:nvPr>
        </p:nvSpPr>
        <p:spPr>
          <a:xfrm>
            <a:off x="8275200" y="4828750"/>
            <a:ext cx="548700" cy="153900"/>
          </a:xfrm>
          <a:prstGeom prst="rect">
            <a:avLst/>
          </a:prstGeom>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814" name="Google Shape;2814;p237"/>
          <p:cNvSpPr txBox="1">
            <a:spLocks noGrp="1"/>
          </p:cNvSpPr>
          <p:nvPr>
            <p:ph type="title"/>
          </p:nvPr>
        </p:nvSpPr>
        <p:spPr>
          <a:xfrm>
            <a:off x="351900" y="1301475"/>
            <a:ext cx="2214900" cy="356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sz="3200"/>
              <a:t>Welcome!</a:t>
            </a:r>
            <a:endParaRPr sz="3200"/>
          </a:p>
        </p:txBody>
      </p:sp>
      <p:sp>
        <p:nvSpPr>
          <p:cNvPr id="2815" name="Google Shape;2815;p237"/>
          <p:cNvSpPr/>
          <p:nvPr/>
        </p:nvSpPr>
        <p:spPr>
          <a:xfrm>
            <a:off x="311700" y="1828350"/>
            <a:ext cx="3625200" cy="153900"/>
          </a:xfrm>
          <a:prstGeom prst="rect">
            <a:avLst/>
          </a:prstGeom>
          <a:solidFill>
            <a:schemeClr val="accent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
        <p:nvSpPr>
          <p:cNvPr id="2816" name="Google Shape;2816;p237"/>
          <p:cNvSpPr txBox="1">
            <a:spLocks noGrp="1"/>
          </p:cNvSpPr>
          <p:nvPr>
            <p:ph type="title"/>
          </p:nvPr>
        </p:nvSpPr>
        <p:spPr>
          <a:xfrm>
            <a:off x="351900" y="2215650"/>
            <a:ext cx="5217900" cy="23565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sz="3200"/>
              <a:t>I’m {name here}.</a:t>
            </a:r>
            <a:endParaRPr sz="3200"/>
          </a:p>
          <a:p>
            <a:pPr marL="0" lvl="0" indent="0" algn="l" rtl="0">
              <a:spcBef>
                <a:spcPts val="0"/>
              </a:spcBef>
              <a:spcAft>
                <a:spcPts val="0"/>
              </a:spcAft>
              <a:buNone/>
            </a:pPr>
            <a:r>
              <a:rPr lang="en" sz="2200" b="0"/>
              <a:t>{Title}</a:t>
            </a:r>
            <a:br>
              <a:rPr lang="en" sz="2200" b="0"/>
            </a:br>
            <a:r>
              <a:rPr lang="en" sz="2200" b="0"/>
              <a:t>{Second line for additional info}</a:t>
            </a:r>
            <a:endParaRPr sz="2200" b="0"/>
          </a:p>
          <a:p>
            <a:pPr marL="0" lvl="0" indent="0" algn="l" rtl="0">
              <a:spcBef>
                <a:spcPts val="0"/>
              </a:spcBef>
              <a:spcAft>
                <a:spcPts val="0"/>
              </a:spcAft>
              <a:buNone/>
            </a:pPr>
            <a:r>
              <a:rPr lang="en" sz="2200" b="0">
                <a:solidFill>
                  <a:schemeClr val="dk1"/>
                </a:solidFill>
              </a:rPr>
              <a:t>{Profile score, ex. </a:t>
            </a:r>
            <a:r>
              <a:rPr lang="en" sz="2200">
                <a:solidFill>
                  <a:schemeClr val="accent1"/>
                </a:solidFill>
              </a:rPr>
              <a:t>2</a:t>
            </a:r>
            <a:r>
              <a:rPr lang="en" sz="2200">
                <a:solidFill>
                  <a:schemeClr val="accent2"/>
                </a:solidFill>
              </a:rPr>
              <a:t>2</a:t>
            </a:r>
            <a:r>
              <a:rPr lang="en" sz="2200">
                <a:solidFill>
                  <a:schemeClr val="accent3"/>
                </a:solidFill>
              </a:rPr>
              <a:t>1</a:t>
            </a:r>
            <a:r>
              <a:rPr lang="en" sz="2200">
                <a:solidFill>
                  <a:schemeClr val="accent4"/>
                </a:solidFill>
              </a:rPr>
              <a:t>1</a:t>
            </a:r>
            <a:r>
              <a:rPr lang="en" sz="2200" b="0"/>
              <a:t> Thinker}</a:t>
            </a:r>
            <a:br>
              <a:rPr lang="en" sz="3200"/>
            </a:br>
            <a:endParaRPr sz="3200"/>
          </a:p>
        </p:txBody>
      </p:sp>
      <p:sp>
        <p:nvSpPr>
          <p:cNvPr id="2817" name="Google Shape;2817;p237"/>
          <p:cNvSpPr/>
          <p:nvPr/>
        </p:nvSpPr>
        <p:spPr>
          <a:xfrm>
            <a:off x="5569800" y="1190000"/>
            <a:ext cx="2842200" cy="284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t>Replace with facilitator photo</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1"/>
        <p:cNvGrpSpPr/>
        <p:nvPr/>
      </p:nvGrpSpPr>
      <p:grpSpPr>
        <a:xfrm>
          <a:off x="0" y="0"/>
          <a:ext cx="0" cy="0"/>
          <a:chOff x="0" y="0"/>
          <a:chExt cx="0" cy="0"/>
        </a:xfrm>
      </p:grpSpPr>
      <p:sp>
        <p:nvSpPr>
          <p:cNvPr id="2822" name="Google Shape;2822;p23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823" name="Google Shape;2823;p238"/>
          <p:cNvSpPr txBox="1"/>
          <p:nvPr/>
        </p:nvSpPr>
        <p:spPr>
          <a:xfrm>
            <a:off x="233700" y="210400"/>
            <a:ext cx="8041500" cy="5763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sz="2400" b="1"/>
              <a:t>Share Your “Superpowers”</a:t>
            </a:r>
            <a:endParaRPr sz="2400" b="0" i="0" u="none" strike="noStrike" cap="none">
              <a:solidFill>
                <a:srgbClr val="BFBFBF"/>
              </a:solidFill>
              <a:latin typeface="Arial"/>
              <a:ea typeface="Arial"/>
              <a:cs typeface="Arial"/>
              <a:sym typeface="Arial"/>
            </a:endParaRPr>
          </a:p>
        </p:txBody>
      </p:sp>
      <p:sp>
        <p:nvSpPr>
          <p:cNvPr id="2824" name="Google Shape;2824;p238"/>
          <p:cNvSpPr/>
          <p:nvPr/>
        </p:nvSpPr>
        <p:spPr>
          <a:xfrm>
            <a:off x="3650260" y="1868742"/>
            <a:ext cx="1829400" cy="1829400"/>
          </a:xfrm>
          <a:prstGeom prst="ellipse">
            <a:avLst/>
          </a:prstGeom>
          <a:solidFill>
            <a:srgbClr val="F0F5FC"/>
          </a:solidFill>
          <a:ln>
            <a:noFill/>
          </a:ln>
        </p:spPr>
        <p:txBody>
          <a:bodyPr spcFirstLastPara="1" wrap="square" lIns="89600" tIns="89600" rIns="89600" bIns="896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5" name="Google Shape;2825;p238"/>
          <p:cNvSpPr/>
          <p:nvPr/>
        </p:nvSpPr>
        <p:spPr>
          <a:xfrm flipH="1">
            <a:off x="4583378" y="2791440"/>
            <a:ext cx="4157700" cy="1829400"/>
          </a:xfrm>
          <a:prstGeom prst="snip1Rect">
            <a:avLst>
              <a:gd name="adj" fmla="val 0"/>
            </a:avLst>
          </a:prstGeom>
          <a:solidFill>
            <a:srgbClr val="FBD6DA"/>
          </a:solidFill>
          <a:ln>
            <a:noFill/>
          </a:ln>
        </p:spPr>
        <p:txBody>
          <a:bodyPr spcFirstLastPara="1" wrap="square" lIns="67200" tIns="67200" rIns="89600" bIns="4477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826" name="Google Shape;2826;p238"/>
          <p:cNvSpPr/>
          <p:nvPr/>
        </p:nvSpPr>
        <p:spPr>
          <a:xfrm>
            <a:off x="399423" y="2791440"/>
            <a:ext cx="4157700" cy="1829400"/>
          </a:xfrm>
          <a:prstGeom prst="snip1Rect">
            <a:avLst>
              <a:gd name="adj" fmla="val 0"/>
            </a:avLst>
          </a:prstGeom>
          <a:solidFill>
            <a:srgbClr val="DEF2E5"/>
          </a:solidFill>
          <a:ln>
            <a:noFill/>
          </a:ln>
        </p:spPr>
        <p:txBody>
          <a:bodyPr spcFirstLastPara="1" wrap="square" lIns="67200" tIns="67200" rIns="89600" bIns="4477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827" name="Google Shape;2827;p238"/>
          <p:cNvSpPr/>
          <p:nvPr/>
        </p:nvSpPr>
        <p:spPr>
          <a:xfrm rot="10800000" flipH="1">
            <a:off x="399423" y="940015"/>
            <a:ext cx="4157700" cy="1829400"/>
          </a:xfrm>
          <a:prstGeom prst="snip1Rect">
            <a:avLst>
              <a:gd name="adj" fmla="val 0"/>
            </a:avLst>
          </a:prstGeom>
          <a:solidFill>
            <a:srgbClr val="D3F2FC"/>
          </a:solidFill>
          <a:ln>
            <a:noFill/>
          </a:ln>
        </p:spPr>
        <p:txBody>
          <a:bodyPr spcFirstLastPara="1" wrap="square" lIns="67200" tIns="67200" rIns="89600" bIns="4477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828" name="Google Shape;2828;p238"/>
          <p:cNvSpPr/>
          <p:nvPr/>
        </p:nvSpPr>
        <p:spPr>
          <a:xfrm rot="10800000">
            <a:off x="4583378" y="940015"/>
            <a:ext cx="4157700" cy="1829400"/>
          </a:xfrm>
          <a:prstGeom prst="snip1Rect">
            <a:avLst>
              <a:gd name="adj" fmla="val 0"/>
            </a:avLst>
          </a:prstGeom>
          <a:solidFill>
            <a:srgbClr val="FEF6D8"/>
          </a:solidFill>
          <a:ln>
            <a:noFill/>
          </a:ln>
        </p:spPr>
        <p:txBody>
          <a:bodyPr spcFirstLastPara="1" wrap="square" lIns="67200" tIns="67200" rIns="89600" bIns="4477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2829" name="Google Shape;2829;p238"/>
          <p:cNvPicPr preferRelativeResize="0"/>
          <p:nvPr/>
        </p:nvPicPr>
        <p:blipFill rotWithShape="1">
          <a:blip r:embed="rId3">
            <a:alphaModFix/>
          </a:blip>
          <a:srcRect/>
          <a:stretch/>
        </p:blipFill>
        <p:spPr>
          <a:xfrm>
            <a:off x="4583178" y="1868766"/>
            <a:ext cx="896573" cy="900635"/>
          </a:xfrm>
          <a:prstGeom prst="rect">
            <a:avLst/>
          </a:prstGeom>
          <a:noFill/>
          <a:ln>
            <a:noFill/>
          </a:ln>
        </p:spPr>
      </p:pic>
      <p:pic>
        <p:nvPicPr>
          <p:cNvPr id="2830" name="Google Shape;2830;p238"/>
          <p:cNvPicPr preferRelativeResize="0"/>
          <p:nvPr/>
        </p:nvPicPr>
        <p:blipFill rotWithShape="1">
          <a:blip r:embed="rId4">
            <a:alphaModFix/>
          </a:blip>
          <a:srcRect/>
          <a:stretch/>
        </p:blipFill>
        <p:spPr>
          <a:xfrm>
            <a:off x="3660739" y="1868751"/>
            <a:ext cx="896568" cy="900644"/>
          </a:xfrm>
          <a:prstGeom prst="rect">
            <a:avLst/>
          </a:prstGeom>
          <a:noFill/>
          <a:ln>
            <a:noFill/>
          </a:ln>
        </p:spPr>
      </p:pic>
      <p:pic>
        <p:nvPicPr>
          <p:cNvPr id="2831" name="Google Shape;2831;p238"/>
          <p:cNvPicPr preferRelativeResize="0"/>
          <p:nvPr/>
        </p:nvPicPr>
        <p:blipFill rotWithShape="1">
          <a:blip r:embed="rId5">
            <a:alphaModFix/>
          </a:blip>
          <a:srcRect/>
          <a:stretch/>
        </p:blipFill>
        <p:spPr>
          <a:xfrm>
            <a:off x="4583186" y="2791453"/>
            <a:ext cx="896568" cy="892481"/>
          </a:xfrm>
          <a:prstGeom prst="rect">
            <a:avLst/>
          </a:prstGeom>
          <a:noFill/>
          <a:ln>
            <a:noFill/>
          </a:ln>
        </p:spPr>
      </p:pic>
      <p:pic>
        <p:nvPicPr>
          <p:cNvPr id="2832" name="Google Shape;2832;p238"/>
          <p:cNvPicPr preferRelativeResize="0"/>
          <p:nvPr/>
        </p:nvPicPr>
        <p:blipFill rotWithShape="1">
          <a:blip r:embed="rId6">
            <a:alphaModFix/>
          </a:blip>
          <a:srcRect/>
          <a:stretch/>
        </p:blipFill>
        <p:spPr>
          <a:xfrm>
            <a:off x="3660745" y="2791452"/>
            <a:ext cx="896568" cy="892508"/>
          </a:xfrm>
          <a:prstGeom prst="rect">
            <a:avLst/>
          </a:prstGeom>
          <a:noFill/>
          <a:ln>
            <a:noFill/>
          </a:ln>
        </p:spPr>
      </p:pic>
      <p:sp>
        <p:nvSpPr>
          <p:cNvPr id="2833" name="Google Shape;2833;p238"/>
          <p:cNvSpPr txBox="1"/>
          <p:nvPr/>
        </p:nvSpPr>
        <p:spPr>
          <a:xfrm>
            <a:off x="4002533" y="2301788"/>
            <a:ext cx="411300" cy="150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00" b="1" i="0" u="none" strike="noStrike" cap="none">
                <a:solidFill>
                  <a:srgbClr val="000000"/>
                </a:solidFill>
              </a:rPr>
              <a:t>A</a:t>
            </a:r>
            <a:endParaRPr sz="2100" b="1" i="0" u="none" strike="noStrike" cap="none">
              <a:solidFill>
                <a:srgbClr val="000000"/>
              </a:solidFill>
            </a:endParaRPr>
          </a:p>
        </p:txBody>
      </p:sp>
      <p:sp>
        <p:nvSpPr>
          <p:cNvPr id="2834" name="Google Shape;2834;p238"/>
          <p:cNvSpPr txBox="1"/>
          <p:nvPr/>
        </p:nvSpPr>
        <p:spPr>
          <a:xfrm>
            <a:off x="4723644" y="2301788"/>
            <a:ext cx="411300" cy="150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00" b="1" i="0" u="none" strike="noStrike" cap="none">
                <a:solidFill>
                  <a:srgbClr val="000000"/>
                </a:solidFill>
              </a:rPr>
              <a:t>D</a:t>
            </a:r>
            <a:endParaRPr sz="2100" b="1" i="0" u="none" strike="noStrike" cap="none">
              <a:solidFill>
                <a:srgbClr val="000000"/>
              </a:solidFill>
            </a:endParaRPr>
          </a:p>
        </p:txBody>
      </p:sp>
      <p:sp>
        <p:nvSpPr>
          <p:cNvPr id="2835" name="Google Shape;2835;p238"/>
          <p:cNvSpPr txBox="1"/>
          <p:nvPr/>
        </p:nvSpPr>
        <p:spPr>
          <a:xfrm>
            <a:off x="4010042" y="3048522"/>
            <a:ext cx="411300" cy="150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00" b="1" i="0" u="none" strike="noStrike" cap="none">
                <a:solidFill>
                  <a:srgbClr val="000000"/>
                </a:solidFill>
              </a:rPr>
              <a:t>B</a:t>
            </a:r>
            <a:endParaRPr sz="2100" b="1" i="0" u="none" strike="noStrike" cap="none">
              <a:solidFill>
                <a:srgbClr val="000000"/>
              </a:solidFill>
            </a:endParaRPr>
          </a:p>
        </p:txBody>
      </p:sp>
      <p:sp>
        <p:nvSpPr>
          <p:cNvPr id="2836" name="Google Shape;2836;p238"/>
          <p:cNvSpPr txBox="1"/>
          <p:nvPr/>
        </p:nvSpPr>
        <p:spPr>
          <a:xfrm>
            <a:off x="4723644" y="3048522"/>
            <a:ext cx="411300" cy="150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00" b="1" i="0" u="none" strike="noStrike" cap="none">
                <a:solidFill>
                  <a:srgbClr val="000000"/>
                </a:solidFill>
              </a:rPr>
              <a:t>C</a:t>
            </a:r>
            <a:endParaRPr sz="2100" b="1" i="0" u="none" strike="noStrike" cap="none">
              <a:solidFill>
                <a:srgbClr val="000000"/>
              </a:solidFill>
            </a:endParaRPr>
          </a:p>
        </p:txBody>
      </p:sp>
      <p:sp>
        <p:nvSpPr>
          <p:cNvPr id="2837" name="Google Shape;2837;p238"/>
          <p:cNvSpPr txBox="1"/>
          <p:nvPr/>
        </p:nvSpPr>
        <p:spPr>
          <a:xfrm>
            <a:off x="399431" y="1031486"/>
            <a:ext cx="3067800" cy="1689000"/>
          </a:xfrm>
          <a:prstGeom prst="rect">
            <a:avLst/>
          </a:prstGeom>
          <a:noFill/>
          <a:ln>
            <a:noFill/>
          </a:ln>
        </p:spPr>
        <p:txBody>
          <a:bodyPr spcFirstLastPara="1" wrap="square" lIns="89600" tIns="89600" rIns="89600" bIns="89600" anchor="t" anchorCtr="0">
            <a:noAutofit/>
          </a:bodyPr>
          <a:lstStyle/>
          <a:p>
            <a:pPr marL="228600" lvl="0" indent="-203200" algn="l" rtl="0">
              <a:lnSpc>
                <a:spcPct val="150000"/>
              </a:lnSpc>
              <a:spcBef>
                <a:spcPts val="0"/>
              </a:spcBef>
              <a:spcAft>
                <a:spcPts val="0"/>
              </a:spcAft>
              <a:buSzPts val="1400"/>
              <a:buChar char="●"/>
            </a:pPr>
            <a:r>
              <a:rPr lang="en" sz="1400"/>
              <a:t>Accomplishing results</a:t>
            </a:r>
            <a:endParaRPr sz="1400"/>
          </a:p>
          <a:p>
            <a:pPr marL="228600" lvl="0" indent="-203200" algn="l" rtl="0">
              <a:lnSpc>
                <a:spcPct val="150000"/>
              </a:lnSpc>
              <a:spcBef>
                <a:spcPts val="0"/>
              </a:spcBef>
              <a:spcAft>
                <a:spcPts val="0"/>
              </a:spcAft>
              <a:buSzPts val="1400"/>
              <a:buChar char="●"/>
            </a:pPr>
            <a:r>
              <a:rPr lang="en" sz="1400"/>
              <a:t>Analyzing data</a:t>
            </a:r>
            <a:endParaRPr sz="1400"/>
          </a:p>
          <a:p>
            <a:pPr marL="228600" lvl="0" indent="-203200" algn="l" rtl="0">
              <a:lnSpc>
                <a:spcPct val="150000"/>
              </a:lnSpc>
              <a:spcBef>
                <a:spcPts val="0"/>
              </a:spcBef>
              <a:spcAft>
                <a:spcPts val="0"/>
              </a:spcAft>
              <a:buSzPts val="1400"/>
              <a:buChar char="●"/>
            </a:pPr>
            <a:r>
              <a:rPr lang="en" sz="1400"/>
              <a:t>Solving tough problems</a:t>
            </a:r>
            <a:endParaRPr sz="1400"/>
          </a:p>
          <a:p>
            <a:pPr marL="228600" lvl="0" indent="-203200" algn="l" rtl="0">
              <a:lnSpc>
                <a:spcPct val="150000"/>
              </a:lnSpc>
              <a:spcBef>
                <a:spcPts val="0"/>
              </a:spcBef>
              <a:spcAft>
                <a:spcPts val="0"/>
              </a:spcAft>
              <a:buSzPts val="1400"/>
              <a:buChar char="●"/>
            </a:pPr>
            <a:r>
              <a:rPr lang="en" sz="1400"/>
              <a:t>Logical processing</a:t>
            </a:r>
            <a:endParaRPr sz="1400"/>
          </a:p>
          <a:p>
            <a:pPr marL="228600" lvl="0" indent="-203200" algn="l" rtl="0">
              <a:lnSpc>
                <a:spcPct val="150000"/>
              </a:lnSpc>
              <a:spcBef>
                <a:spcPts val="0"/>
              </a:spcBef>
              <a:spcAft>
                <a:spcPts val="0"/>
              </a:spcAft>
              <a:buSzPts val="1400"/>
              <a:buChar char="●"/>
            </a:pPr>
            <a:r>
              <a:rPr lang="en" sz="1400"/>
              <a:t>Applying formulas and analysis</a:t>
            </a:r>
            <a:endParaRPr sz="1400"/>
          </a:p>
        </p:txBody>
      </p:sp>
      <p:sp>
        <p:nvSpPr>
          <p:cNvPr id="2838" name="Google Shape;2838;p238"/>
          <p:cNvSpPr txBox="1"/>
          <p:nvPr/>
        </p:nvSpPr>
        <p:spPr>
          <a:xfrm>
            <a:off x="399431" y="2866032"/>
            <a:ext cx="3067800" cy="1689000"/>
          </a:xfrm>
          <a:prstGeom prst="rect">
            <a:avLst/>
          </a:prstGeom>
          <a:noFill/>
          <a:ln>
            <a:noFill/>
          </a:ln>
        </p:spPr>
        <p:txBody>
          <a:bodyPr spcFirstLastPara="1" wrap="square" lIns="89600" tIns="89600" rIns="89600" bIns="89600" anchor="t" anchorCtr="0">
            <a:noAutofit/>
          </a:bodyPr>
          <a:lstStyle/>
          <a:p>
            <a:pPr marL="228600" lvl="0" indent="-203200" algn="l" rtl="0">
              <a:lnSpc>
                <a:spcPct val="150000"/>
              </a:lnSpc>
              <a:spcBef>
                <a:spcPts val="0"/>
              </a:spcBef>
              <a:spcAft>
                <a:spcPts val="0"/>
              </a:spcAft>
              <a:buSzPts val="1400"/>
              <a:buChar char="●"/>
            </a:pPr>
            <a:r>
              <a:rPr lang="en" sz="1400"/>
              <a:t>Keeping projects on track</a:t>
            </a:r>
            <a:endParaRPr sz="1400"/>
          </a:p>
          <a:p>
            <a:pPr marL="228600" lvl="0" indent="-203200" algn="l" rtl="0">
              <a:lnSpc>
                <a:spcPct val="150000"/>
              </a:lnSpc>
              <a:spcBef>
                <a:spcPts val="0"/>
              </a:spcBef>
              <a:spcAft>
                <a:spcPts val="0"/>
              </a:spcAft>
              <a:buSzPts val="1400"/>
              <a:buChar char="●"/>
            </a:pPr>
            <a:r>
              <a:rPr lang="en" sz="1400"/>
              <a:t>Planning things out</a:t>
            </a:r>
            <a:endParaRPr sz="1400"/>
          </a:p>
          <a:p>
            <a:pPr marL="228600" lvl="0" indent="-203200" algn="l" rtl="0">
              <a:lnSpc>
                <a:spcPct val="150000"/>
              </a:lnSpc>
              <a:spcBef>
                <a:spcPts val="0"/>
              </a:spcBef>
              <a:spcAft>
                <a:spcPts val="0"/>
              </a:spcAft>
              <a:buSzPts val="1400"/>
              <a:buChar char="●"/>
            </a:pPr>
            <a:r>
              <a:rPr lang="en" sz="1400"/>
              <a:t>Establishing order</a:t>
            </a:r>
            <a:endParaRPr sz="1400"/>
          </a:p>
          <a:p>
            <a:pPr marL="228600" lvl="0" indent="-203200" algn="l" rtl="0">
              <a:lnSpc>
                <a:spcPct val="150000"/>
              </a:lnSpc>
              <a:spcBef>
                <a:spcPts val="0"/>
              </a:spcBef>
              <a:spcAft>
                <a:spcPts val="0"/>
              </a:spcAft>
              <a:buSzPts val="1400"/>
              <a:buChar char="●"/>
            </a:pPr>
            <a:r>
              <a:rPr lang="en" sz="1400"/>
              <a:t>Detailed tasks</a:t>
            </a:r>
            <a:endParaRPr sz="1400"/>
          </a:p>
          <a:p>
            <a:pPr marL="228600" lvl="0" indent="-203200" algn="l" rtl="0">
              <a:lnSpc>
                <a:spcPct val="150000"/>
              </a:lnSpc>
              <a:spcBef>
                <a:spcPts val="0"/>
              </a:spcBef>
              <a:spcAft>
                <a:spcPts val="0"/>
              </a:spcAft>
              <a:buSzPts val="1400"/>
              <a:buChar char="●"/>
            </a:pPr>
            <a:r>
              <a:rPr lang="en" sz="1400"/>
              <a:t>Creating structure for others</a:t>
            </a:r>
            <a:endParaRPr sz="1400"/>
          </a:p>
        </p:txBody>
      </p:sp>
      <p:sp>
        <p:nvSpPr>
          <p:cNvPr id="2839" name="Google Shape;2839;p238"/>
          <p:cNvSpPr txBox="1"/>
          <p:nvPr/>
        </p:nvSpPr>
        <p:spPr>
          <a:xfrm>
            <a:off x="5444775" y="1034876"/>
            <a:ext cx="3296400" cy="1645500"/>
          </a:xfrm>
          <a:prstGeom prst="rect">
            <a:avLst/>
          </a:prstGeom>
          <a:noFill/>
          <a:ln>
            <a:noFill/>
          </a:ln>
        </p:spPr>
        <p:txBody>
          <a:bodyPr spcFirstLastPara="1" wrap="square" lIns="89600" tIns="89600" rIns="89600" bIns="89600" anchor="t" anchorCtr="0">
            <a:noAutofit/>
          </a:bodyPr>
          <a:lstStyle/>
          <a:p>
            <a:pPr marL="228600" lvl="0" indent="-203200" algn="l" rtl="0">
              <a:lnSpc>
                <a:spcPct val="150000"/>
              </a:lnSpc>
              <a:spcBef>
                <a:spcPts val="0"/>
              </a:spcBef>
              <a:spcAft>
                <a:spcPts val="0"/>
              </a:spcAft>
              <a:buSzPts val="1400"/>
              <a:buChar char="●"/>
            </a:pPr>
            <a:r>
              <a:rPr lang="en" sz="1400"/>
              <a:t>Providing vision</a:t>
            </a:r>
            <a:endParaRPr sz="1400"/>
          </a:p>
          <a:p>
            <a:pPr marL="228600" lvl="0" indent="-203200" algn="l" rtl="0">
              <a:lnSpc>
                <a:spcPct val="150000"/>
              </a:lnSpc>
              <a:spcBef>
                <a:spcPts val="0"/>
              </a:spcBef>
              <a:spcAft>
                <a:spcPts val="0"/>
              </a:spcAft>
              <a:buSzPts val="1400"/>
              <a:buChar char="●"/>
            </a:pPr>
            <a:r>
              <a:rPr lang="en" sz="1400"/>
              <a:t>Integrating ideas and concepts</a:t>
            </a:r>
            <a:endParaRPr sz="1400"/>
          </a:p>
          <a:p>
            <a:pPr marL="228600" lvl="0" indent="-203200" algn="l" rtl="0">
              <a:lnSpc>
                <a:spcPct val="150000"/>
              </a:lnSpc>
              <a:spcBef>
                <a:spcPts val="0"/>
              </a:spcBef>
              <a:spcAft>
                <a:spcPts val="0"/>
              </a:spcAft>
              <a:buSzPts val="1400"/>
              <a:buChar char="●"/>
            </a:pPr>
            <a:r>
              <a:rPr lang="en" sz="1400"/>
              <a:t>Bringing about change</a:t>
            </a:r>
            <a:endParaRPr sz="1400"/>
          </a:p>
          <a:p>
            <a:pPr marL="228600" lvl="0" indent="-203200" algn="l" rtl="0">
              <a:lnSpc>
                <a:spcPct val="150000"/>
              </a:lnSpc>
              <a:spcBef>
                <a:spcPts val="0"/>
              </a:spcBef>
              <a:spcAft>
                <a:spcPts val="0"/>
              </a:spcAft>
              <a:buSzPts val="1400"/>
              <a:buChar char="●"/>
            </a:pPr>
            <a:r>
              <a:rPr lang="en" sz="1400"/>
              <a:t>Experimenting or inventing solutions</a:t>
            </a:r>
            <a:endParaRPr sz="1400"/>
          </a:p>
          <a:p>
            <a:pPr marL="228600" lvl="0" indent="-203200" algn="l" rtl="0">
              <a:lnSpc>
                <a:spcPct val="150000"/>
              </a:lnSpc>
              <a:spcBef>
                <a:spcPts val="0"/>
              </a:spcBef>
              <a:spcAft>
                <a:spcPts val="0"/>
              </a:spcAft>
              <a:buSzPts val="1400"/>
              <a:buChar char="●"/>
            </a:pPr>
            <a:r>
              <a:rPr lang="en" sz="1400"/>
              <a:t>Promoting new ideas</a:t>
            </a:r>
            <a:endParaRPr sz="1400"/>
          </a:p>
        </p:txBody>
      </p:sp>
      <p:sp>
        <p:nvSpPr>
          <p:cNvPr id="2840" name="Google Shape;2840;p238"/>
          <p:cNvSpPr txBox="1"/>
          <p:nvPr/>
        </p:nvSpPr>
        <p:spPr>
          <a:xfrm>
            <a:off x="5448175" y="2876976"/>
            <a:ext cx="3296400" cy="1689000"/>
          </a:xfrm>
          <a:prstGeom prst="rect">
            <a:avLst/>
          </a:prstGeom>
          <a:noFill/>
          <a:ln>
            <a:noFill/>
          </a:ln>
        </p:spPr>
        <p:txBody>
          <a:bodyPr spcFirstLastPara="1" wrap="square" lIns="89600" tIns="89600" rIns="89600" bIns="89600" anchor="t" anchorCtr="0">
            <a:noAutofit/>
          </a:bodyPr>
          <a:lstStyle/>
          <a:p>
            <a:pPr marL="228600" lvl="0" indent="-203200" algn="l" rtl="0">
              <a:lnSpc>
                <a:spcPct val="150000"/>
              </a:lnSpc>
              <a:spcBef>
                <a:spcPts val="0"/>
              </a:spcBef>
              <a:spcAft>
                <a:spcPts val="0"/>
              </a:spcAft>
              <a:buSzPts val="1400"/>
              <a:buChar char="●"/>
            </a:pPr>
            <a:r>
              <a:rPr lang="en" sz="1400"/>
              <a:t>Building relationships</a:t>
            </a:r>
            <a:endParaRPr sz="1400"/>
          </a:p>
          <a:p>
            <a:pPr marL="228600" lvl="0" indent="-203200" algn="l" rtl="0">
              <a:lnSpc>
                <a:spcPct val="150000"/>
              </a:lnSpc>
              <a:spcBef>
                <a:spcPts val="0"/>
              </a:spcBef>
              <a:spcAft>
                <a:spcPts val="0"/>
              </a:spcAft>
              <a:buSzPts val="1400"/>
              <a:buChar char="●"/>
            </a:pPr>
            <a:r>
              <a:rPr lang="en" sz="1400"/>
              <a:t>Mentoring and coaching</a:t>
            </a:r>
            <a:endParaRPr sz="1400"/>
          </a:p>
          <a:p>
            <a:pPr marL="228600" lvl="0" indent="-203200" algn="l" rtl="0">
              <a:lnSpc>
                <a:spcPct val="150000"/>
              </a:lnSpc>
              <a:spcBef>
                <a:spcPts val="0"/>
              </a:spcBef>
              <a:spcAft>
                <a:spcPts val="0"/>
              </a:spcAft>
              <a:buSzPts val="1400"/>
              <a:buChar char="●"/>
            </a:pPr>
            <a:r>
              <a:rPr lang="en" sz="1400"/>
              <a:t>Facilitating connection and dialogue</a:t>
            </a:r>
            <a:endParaRPr sz="1400"/>
          </a:p>
          <a:p>
            <a:pPr marL="228600" lvl="0" indent="-203200" algn="l" rtl="0">
              <a:lnSpc>
                <a:spcPct val="150000"/>
              </a:lnSpc>
              <a:spcBef>
                <a:spcPts val="0"/>
              </a:spcBef>
              <a:spcAft>
                <a:spcPts val="0"/>
              </a:spcAft>
              <a:buSzPts val="1400"/>
              <a:buChar char="●"/>
            </a:pPr>
            <a:r>
              <a:rPr lang="en" sz="1400"/>
              <a:t>Building team alignment</a:t>
            </a:r>
            <a:endParaRPr sz="1400"/>
          </a:p>
          <a:p>
            <a:pPr marL="228600" lvl="0" indent="-203200" algn="l" rtl="0">
              <a:lnSpc>
                <a:spcPct val="150000"/>
              </a:lnSpc>
              <a:spcBef>
                <a:spcPts val="0"/>
              </a:spcBef>
              <a:spcAft>
                <a:spcPts val="0"/>
              </a:spcAft>
              <a:buSzPts val="1400"/>
              <a:buChar char="●"/>
            </a:pPr>
            <a:r>
              <a:rPr lang="en" sz="1400"/>
              <a:t>Teaching or guiding others</a:t>
            </a:r>
            <a:endParaRPr sz="1400"/>
          </a:p>
        </p:txBody>
      </p:sp>
    </p:spTree>
  </p:cSld>
  <p:clrMapOvr>
    <a:masterClrMapping/>
  </p:clrMapOvr>
</p:sld>
</file>

<file path=ppt/theme/theme1.xml><?xml version="1.0" encoding="utf-8"?>
<a:theme xmlns:a="http://schemas.openxmlformats.org/drawingml/2006/main" name="Herrmann 2023">
  <a:themeElements>
    <a:clrScheme name="Herrmann">
      <a:dk1>
        <a:srgbClr val="000000"/>
      </a:dk1>
      <a:lt1>
        <a:srgbClr val="FFFFFF"/>
      </a:lt1>
      <a:dk2>
        <a:srgbClr val="214363"/>
      </a:dk2>
      <a:lt2>
        <a:srgbClr val="F0F5FC"/>
      </a:lt2>
      <a:accent1>
        <a:srgbClr val="2CC3F0"/>
      </a:accent1>
      <a:accent2>
        <a:srgbClr val="63C084"/>
      </a:accent2>
      <a:accent3>
        <a:srgbClr val="EF354E"/>
      </a:accent3>
      <a:accent4>
        <a:srgbClr val="FDD742"/>
      </a:accent4>
      <a:accent5>
        <a:srgbClr val="214263"/>
      </a:accent5>
      <a:accent6>
        <a:srgbClr val="214363"/>
      </a:accent6>
      <a:hlink>
        <a:srgbClr val="214363"/>
      </a:hlink>
      <a:folHlink>
        <a:srgbClr val="2143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rrmann 2023">
  <a:themeElements>
    <a:clrScheme name="Herrmann">
      <a:dk1>
        <a:srgbClr val="000000"/>
      </a:dk1>
      <a:lt1>
        <a:srgbClr val="FFFFFF"/>
      </a:lt1>
      <a:dk2>
        <a:srgbClr val="214363"/>
      </a:dk2>
      <a:lt2>
        <a:srgbClr val="F0F5FC"/>
      </a:lt2>
      <a:accent1>
        <a:srgbClr val="2CC3F0"/>
      </a:accent1>
      <a:accent2>
        <a:srgbClr val="63C084"/>
      </a:accent2>
      <a:accent3>
        <a:srgbClr val="EF354E"/>
      </a:accent3>
      <a:accent4>
        <a:srgbClr val="FDD742"/>
      </a:accent4>
      <a:accent5>
        <a:srgbClr val="214263"/>
      </a:accent5>
      <a:accent6>
        <a:srgbClr val="214363"/>
      </a:accent6>
      <a:hlink>
        <a:srgbClr val="214363"/>
      </a:hlink>
      <a:folHlink>
        <a:srgbClr val="2143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errmann 2023">
  <a:themeElements>
    <a:clrScheme name="Herrmann">
      <a:dk1>
        <a:srgbClr val="000000"/>
      </a:dk1>
      <a:lt1>
        <a:srgbClr val="FFFFFF"/>
      </a:lt1>
      <a:dk2>
        <a:srgbClr val="214363"/>
      </a:dk2>
      <a:lt2>
        <a:srgbClr val="F0F5FC"/>
      </a:lt2>
      <a:accent1>
        <a:srgbClr val="2CC3F0"/>
      </a:accent1>
      <a:accent2>
        <a:srgbClr val="63C084"/>
      </a:accent2>
      <a:accent3>
        <a:srgbClr val="EF354E"/>
      </a:accent3>
      <a:accent4>
        <a:srgbClr val="FDD742"/>
      </a:accent4>
      <a:accent5>
        <a:srgbClr val="214263"/>
      </a:accent5>
      <a:accent6>
        <a:srgbClr val="214363"/>
      </a:accent6>
      <a:hlink>
        <a:srgbClr val="214363"/>
      </a:hlink>
      <a:folHlink>
        <a:srgbClr val="2143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errmann 2023">
  <a:themeElements>
    <a:clrScheme name="Herrmann">
      <a:dk1>
        <a:srgbClr val="000000"/>
      </a:dk1>
      <a:lt1>
        <a:srgbClr val="FFFFFF"/>
      </a:lt1>
      <a:dk2>
        <a:srgbClr val="214363"/>
      </a:dk2>
      <a:lt2>
        <a:srgbClr val="F0F5FC"/>
      </a:lt2>
      <a:accent1>
        <a:srgbClr val="2CC3F0"/>
      </a:accent1>
      <a:accent2>
        <a:srgbClr val="63C084"/>
      </a:accent2>
      <a:accent3>
        <a:srgbClr val="EF354E"/>
      </a:accent3>
      <a:accent4>
        <a:srgbClr val="FDD742"/>
      </a:accent4>
      <a:accent5>
        <a:srgbClr val="214263"/>
      </a:accent5>
      <a:accent6>
        <a:srgbClr val="214363"/>
      </a:accent6>
      <a:hlink>
        <a:srgbClr val="214363"/>
      </a:hlink>
      <a:folHlink>
        <a:srgbClr val="2143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Herrmann 2023">
  <a:themeElements>
    <a:clrScheme name="Herrmann">
      <a:dk1>
        <a:srgbClr val="000000"/>
      </a:dk1>
      <a:lt1>
        <a:srgbClr val="FFFFFF"/>
      </a:lt1>
      <a:dk2>
        <a:srgbClr val="214363"/>
      </a:dk2>
      <a:lt2>
        <a:srgbClr val="F0F5FC"/>
      </a:lt2>
      <a:accent1>
        <a:srgbClr val="2CC3F0"/>
      </a:accent1>
      <a:accent2>
        <a:srgbClr val="63C084"/>
      </a:accent2>
      <a:accent3>
        <a:srgbClr val="EF354E"/>
      </a:accent3>
      <a:accent4>
        <a:srgbClr val="FDD742"/>
      </a:accent4>
      <a:accent5>
        <a:srgbClr val="214263"/>
      </a:accent5>
      <a:accent6>
        <a:srgbClr val="214363"/>
      </a:accent6>
      <a:hlink>
        <a:srgbClr val="214363"/>
      </a:hlink>
      <a:folHlink>
        <a:srgbClr val="2143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8431</Words>
  <Application>Microsoft Macintosh PowerPoint</Application>
  <PresentationFormat>On-screen Show (16:9)</PresentationFormat>
  <Paragraphs>623</Paragraphs>
  <Slides>36</Slides>
  <Notes>36</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36</vt:i4>
      </vt:variant>
    </vt:vector>
  </HeadingPairs>
  <TitlesOfParts>
    <vt:vector size="48" baseType="lpstr">
      <vt:lpstr>Calibri</vt:lpstr>
      <vt:lpstr>Proxima Nova Semibold</vt:lpstr>
      <vt:lpstr>Century Gothic</vt:lpstr>
      <vt:lpstr>Tahoma</vt:lpstr>
      <vt:lpstr>Proxima Nova</vt:lpstr>
      <vt:lpstr>Arial</vt:lpstr>
      <vt:lpstr>Geo</vt:lpstr>
      <vt:lpstr>Herrmann 2023</vt:lpstr>
      <vt:lpstr>Herrmann 2023</vt:lpstr>
      <vt:lpstr>Herrmann 2023</vt:lpstr>
      <vt:lpstr>Herrmann 2023</vt:lpstr>
      <vt:lpstr>Herrmann 2023</vt:lpstr>
      <vt:lpstr>PowerPoint Presentation</vt:lpstr>
      <vt:lpstr>Facilitator Notes</vt:lpstr>
      <vt:lpstr>PowerPoint Presentation</vt:lpstr>
      <vt:lpstr>PowerPoint Presentation</vt:lpstr>
      <vt:lpstr>Learning Objectives</vt:lpstr>
      <vt:lpstr>PowerPoint Presentation</vt:lpstr>
      <vt:lpstr>Whole Brain® Foundations: Align and Collaborate</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Whole Brain®  Business Model</vt:lpstr>
      <vt:lpstr>Team Average </vt:lpstr>
      <vt:lpstr>Composite Profile and Group Preference Map </vt:lpstr>
      <vt:lpstr>Our Team Under Pressure</vt:lpstr>
      <vt:lpstr>Complete the Team Pulse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Tom Sippola</cp:lastModifiedBy>
  <cp:revision>1</cp:revision>
  <dcterms:modified xsi:type="dcterms:W3CDTF">2026-01-25T08:36:06Z</dcterms:modified>
</cp:coreProperties>
</file>